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6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0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2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06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16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4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7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8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13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7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950-C56A-43D3-B6F3-577F81C21124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8A6F3-A62E-40DF-A234-010E69481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</a:t>
            </a:r>
            <a:r>
              <a:rPr lang="zh-TW" altLang="en-US" dirty="0" smtClean="0"/>
              <a:t>習題之要求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必須依照限制</a:t>
            </a:r>
          </a:p>
          <a:p>
            <a:r>
              <a:rPr lang="zh-TW" altLang="zh-TW" dirty="0"/>
              <a:t>必須使用函式</a:t>
            </a:r>
          </a:p>
          <a:p>
            <a:r>
              <a:rPr lang="zh-TW" altLang="zh-TW" dirty="0"/>
              <a:t>要減少全域變數</a:t>
            </a:r>
          </a:p>
          <a:p>
            <a:r>
              <a:rPr lang="zh-TW" altLang="zh-TW" dirty="0"/>
              <a:t>指令內避免出現常數</a:t>
            </a:r>
            <a:r>
              <a:rPr lang="en-US" altLang="zh-TW" dirty="0"/>
              <a:t>(#define)</a:t>
            </a:r>
            <a:endParaRPr lang="zh-TW" altLang="zh-TW" dirty="0"/>
          </a:p>
          <a:p>
            <a:r>
              <a:rPr lang="zh-TW" altLang="zh-TW" dirty="0"/>
              <a:t>風格包含</a:t>
            </a:r>
            <a:r>
              <a:rPr lang="en-US" altLang="zh-TW" dirty="0"/>
              <a:t>(A)</a:t>
            </a:r>
            <a:r>
              <a:rPr lang="zh-TW" altLang="zh-TW" dirty="0"/>
              <a:t>變數名稱，</a:t>
            </a:r>
            <a:r>
              <a:rPr lang="en-US" altLang="zh-TW" dirty="0"/>
              <a:t>(B)</a:t>
            </a:r>
            <a:r>
              <a:rPr lang="zh-TW" altLang="zh-TW" dirty="0"/>
              <a:t>縮排，</a:t>
            </a:r>
            <a:r>
              <a:rPr lang="en-US" altLang="zh-TW" dirty="0"/>
              <a:t>(C)</a:t>
            </a:r>
            <a:r>
              <a:rPr lang="zh-TW" altLang="zh-TW" dirty="0"/>
              <a:t>程式結構，</a:t>
            </a:r>
            <a:r>
              <a:rPr lang="en-US" altLang="zh-TW" dirty="0"/>
              <a:t>(D)</a:t>
            </a:r>
            <a:r>
              <a:rPr lang="zh-TW" altLang="zh-TW" dirty="0"/>
              <a:t>註解，</a:t>
            </a:r>
            <a:r>
              <a:rPr lang="en-US" altLang="zh-TW" dirty="0"/>
              <a:t>(E)</a:t>
            </a:r>
            <a:r>
              <a:rPr lang="zh-TW" altLang="zh-TW" dirty="0"/>
              <a:t>簡潔計算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18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Ex3: variable array</a:t>
            </a:r>
            <a:br>
              <a:rPr lang="en-US" altLang="zh-TW" dirty="0" smtClean="0"/>
            </a:br>
            <a:r>
              <a:rPr lang="en-US" altLang="zh-TW" dirty="0" smtClean="0"/>
              <a:t>(Structure and pointers)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memory of array should be obtained by </a:t>
            </a:r>
            <a:r>
              <a:rPr lang="en-US" altLang="zh-TW" dirty="0" err="1"/>
              <a:t>malloc</a:t>
            </a:r>
            <a:r>
              <a:rPr lang="en-US" altLang="zh-TW" dirty="0"/>
              <a:t> with only one cell initially.</a:t>
            </a:r>
          </a:p>
          <a:p>
            <a:pPr lvl="1"/>
            <a:r>
              <a:rPr lang="en-US" altLang="zh-TW" dirty="0"/>
              <a:t>Double size whenever insertion-on-full</a:t>
            </a:r>
            <a:endParaRPr lang="zh-TW" altLang="en-US" dirty="0"/>
          </a:p>
          <a:p>
            <a:pPr lvl="2">
              <a:defRPr/>
            </a:pPr>
            <a:r>
              <a:rPr lang="en-US" altLang="zh-TW" dirty="0" err="1" smtClean="0"/>
              <a:t>Alloc</a:t>
            </a:r>
            <a:r>
              <a:rPr lang="en-US" altLang="zh-TW" dirty="0" smtClean="0"/>
              <a:t> </a:t>
            </a:r>
            <a:r>
              <a:rPr lang="en-US" altLang="zh-TW" dirty="0"/>
              <a:t>double </a:t>
            </a:r>
            <a:r>
              <a:rPr lang="en-US" altLang="zh-TW" dirty="0" smtClean="0"/>
              <a:t>size, Copy </a:t>
            </a:r>
            <a:r>
              <a:rPr lang="en-US" altLang="zh-TW" dirty="0"/>
              <a:t>the current </a:t>
            </a:r>
            <a:r>
              <a:rPr lang="en-US" altLang="zh-TW" dirty="0" smtClean="0"/>
              <a:t>data, and then Insert the new data </a:t>
            </a:r>
          </a:p>
          <a:p>
            <a:pPr>
              <a:defRPr/>
            </a:pPr>
            <a:r>
              <a:rPr lang="en-US" altLang="zh-TW" dirty="0" smtClean="0"/>
              <a:t>Each </a:t>
            </a:r>
            <a:r>
              <a:rPr lang="en-US" altLang="zh-TW" dirty="0"/>
              <a:t>record has three fields: 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char </a:t>
            </a:r>
            <a:r>
              <a:rPr lang="en-US" altLang="zh-TW" dirty="0"/>
              <a:t>name [16]</a:t>
            </a:r>
            <a:br>
              <a:rPr lang="en-US" altLang="zh-TW" dirty="0"/>
            </a:br>
            <a:r>
              <a:rPr lang="en-US" altLang="zh-TW" dirty="0" err="1"/>
              <a:t>int</a:t>
            </a:r>
            <a:r>
              <a:rPr lang="en-US" altLang="zh-TW" dirty="0"/>
              <a:t> age</a:t>
            </a:r>
            <a:br>
              <a:rPr lang="en-US" altLang="zh-TW" dirty="0"/>
            </a:br>
            <a:r>
              <a:rPr lang="en-US" altLang="zh-TW" dirty="0" err="1"/>
              <a:t>enum</a:t>
            </a:r>
            <a:r>
              <a:rPr lang="en-US" altLang="zh-TW" dirty="0"/>
              <a:t> {female, male} sex</a:t>
            </a:r>
          </a:p>
          <a:p>
            <a:pPr>
              <a:defRPr/>
            </a:pPr>
            <a:r>
              <a:rPr lang="en-US" altLang="zh-TW" dirty="0"/>
              <a:t>The input is like </a:t>
            </a:r>
            <a:r>
              <a:rPr lang="en-US" altLang="zh-TW" dirty="0" smtClean="0"/>
              <a:t>“</a:t>
            </a:r>
            <a:r>
              <a:rPr lang="en-US" altLang="zh-TW" dirty="0"/>
              <a:t>Peter Wang”, 35, </a:t>
            </a:r>
            <a:r>
              <a:rPr lang="en-US" altLang="zh-TW" dirty="0" smtClean="0"/>
              <a:t>female</a:t>
            </a:r>
            <a:endParaRPr lang="en-US" altLang="zh-TW" dirty="0"/>
          </a:p>
          <a:p>
            <a:pPr>
              <a:defRPr/>
            </a:pPr>
            <a:r>
              <a:rPr lang="en-US" altLang="zh-TW" dirty="0" smtClean="0"/>
              <a:t>Each line of the input is a record to be inserted</a:t>
            </a:r>
            <a:endParaRPr lang="zh-TW" altLang="en-US" dirty="0"/>
          </a:p>
          <a:p>
            <a:r>
              <a:rPr lang="en-US" altLang="zh-TW" dirty="0" smtClean="0"/>
              <a:t>Output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After insertion</a:t>
            </a:r>
            <a:br>
              <a:rPr lang="en-US" altLang="zh-TW" dirty="0"/>
            </a:br>
            <a:r>
              <a:rPr lang="en-US" altLang="zh-TW" dirty="0"/>
              <a:t>insert record,  name=XXX</a:t>
            </a:r>
            <a:r>
              <a:rPr lang="en-US" altLang="zh-TW" dirty="0" smtClean="0"/>
              <a:t>, </a:t>
            </a:r>
            <a:r>
              <a:rPr lang="en-US" altLang="zh-TW" smtClean="0"/>
              <a:t>age=</a:t>
            </a:r>
            <a:r>
              <a:rPr lang="en-US" altLang="zh-TW" err="1" smtClean="0"/>
              <a:t>NN</a:t>
            </a:r>
            <a:r>
              <a:rPr lang="en-US" altLang="zh-TW" smtClean="0"/>
              <a:t>, sex=male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insertion-to-full: output message “queue/stack full, allocate double size NN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3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103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課堂習題之要求</vt:lpstr>
      <vt:lpstr>Ex3: variable array (Structure and pointers)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Ex3: variable array (Structure and pointers)</dc:title>
  <dc:creator>patrick</dc:creator>
  <cp:lastModifiedBy>Rita</cp:lastModifiedBy>
  <cp:revision>4</cp:revision>
  <dcterms:created xsi:type="dcterms:W3CDTF">2016-03-04T02:21:31Z</dcterms:created>
  <dcterms:modified xsi:type="dcterms:W3CDTF">2018-04-26T04:49:52Z</dcterms:modified>
</cp:coreProperties>
</file>