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27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2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5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3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0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7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3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7ABF-E157-4AD9-9411-5583EA4B32FD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06C0-D4DC-4D7B-9DD8-EE9D6F66E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2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8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Ex4 Integration</a:t>
            </a:r>
            <a:br>
              <a:rPr lang="en-US" altLang="zh-TW" dirty="0" smtClean="0"/>
            </a:br>
            <a:r>
              <a:rPr lang="en-US" altLang="zh-TW" dirty="0" smtClean="0"/>
              <a:t>(Structure </a:t>
            </a:r>
            <a:r>
              <a:rPr lang="en-US" altLang="zh-TW" dirty="0"/>
              <a:t>and pointers)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輸入「</a:t>
            </a:r>
            <a:r>
              <a:rPr lang="en-US" altLang="zh-TW" dirty="0" smtClean="0"/>
              <a:t>f, </a:t>
            </a:r>
            <a:r>
              <a:rPr lang="en-US" altLang="zh-TW" dirty="0" smtClean="0"/>
              <a:t>from</a:t>
            </a:r>
            <a:r>
              <a:rPr lang="en-US" altLang="zh-TW" dirty="0" smtClean="0"/>
              <a:t>, to, t</a:t>
            </a:r>
            <a:r>
              <a:rPr lang="zh-TW" altLang="en-US" dirty="0" smtClean="0"/>
              <a:t>」計算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f(x)</a:t>
            </a: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from,to</a:t>
            </a:r>
            <a:r>
              <a:rPr lang="en-US" altLang="zh-TW" dirty="0" smtClean="0"/>
              <a:t>]</a:t>
            </a:r>
            <a:r>
              <a:rPr lang="zh-TW" altLang="en-US" dirty="0" smtClean="0"/>
              <a:t>區間的積分值</a:t>
            </a:r>
            <a:r>
              <a:rPr lang="en-US" altLang="zh-TW" dirty="0" smtClean="0"/>
              <a:t>, 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變動量間隔</a:t>
            </a:r>
            <a:r>
              <a:rPr lang="en-US" altLang="zh-TW" dirty="0" smtClean="0"/>
              <a:t>, f</a:t>
            </a:r>
            <a:r>
              <a:rPr lang="zh-TW" altLang="en-US" dirty="0" smtClean="0"/>
              <a:t>是字串</a:t>
            </a:r>
            <a:endParaRPr lang="en-US" altLang="zh-TW" dirty="0" smtClean="0"/>
          </a:p>
          <a:p>
            <a:r>
              <a:rPr lang="zh-TW" altLang="en-US" dirty="0" smtClean="0"/>
              <a:t>基本要求：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需使用</a:t>
            </a:r>
            <a:r>
              <a:rPr lang="en-US" altLang="zh-TW" dirty="0" smtClean="0"/>
              <a:t>pointer to function</a:t>
            </a:r>
          </a:p>
          <a:p>
            <a:pPr lvl="1"/>
            <a:r>
              <a:rPr lang="zh-TW" altLang="en-US" dirty="0" smtClean="0"/>
              <a:t>允許</a:t>
            </a:r>
            <a:r>
              <a:rPr lang="en-US" altLang="zh-TW" dirty="0" smtClean="0"/>
              <a:t>sin, cos,</a:t>
            </a:r>
            <a:r>
              <a:rPr lang="zh-TW" altLang="en-US" dirty="0" smtClean="0"/>
              <a:t>或其他庫存或自訂函數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/>
              <a:t>至少一個自訂函數</a:t>
            </a:r>
            <a:endParaRPr lang="en-US" altLang="zh-TW" dirty="0" smtClean="0"/>
          </a:p>
          <a:p>
            <a:r>
              <a:rPr lang="en-US" altLang="zh-TW" dirty="0" smtClean="0"/>
              <a:t>Bonus:</a:t>
            </a:r>
          </a:p>
          <a:p>
            <a:pPr lvl="1"/>
            <a:r>
              <a:rPr lang="zh-TW" altLang="en-US" dirty="0"/>
              <a:t>可傳遞自訂函數之</a:t>
            </a:r>
            <a:r>
              <a:rPr lang="zh-TW" altLang="en-US" dirty="0" smtClean="0"/>
              <a:t>係數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可允許命令列輸入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1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課堂習題之要求</vt:lpstr>
      <vt:lpstr>Ex4 Integration (Structure and pointers)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Ex4 Integration (Structure and pointers) </dc:title>
  <dc:creator>patrick</dc:creator>
  <cp:lastModifiedBy>Rita</cp:lastModifiedBy>
  <cp:revision>6</cp:revision>
  <dcterms:created xsi:type="dcterms:W3CDTF">2016-03-04T02:23:30Z</dcterms:created>
  <dcterms:modified xsi:type="dcterms:W3CDTF">2018-04-26T05:01:18Z</dcterms:modified>
</cp:coreProperties>
</file>