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9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23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2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0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6C5A-43B2-49BF-9133-24243B02E23C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D1E4-3CB8-4F4B-B363-CF3B2CCDF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3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97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Ex2: </a:t>
            </a:r>
            <a:r>
              <a:rPr lang="en-US" altLang="zh-TW" dirty="0" err="1" smtClean="0"/>
              <a:t>MyAdd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</a:t>
            </a:r>
            <a:r>
              <a:rPr lang="en-US" altLang="zh-TW" dirty="0" err="1" smtClean="0"/>
              <a:t>myadd</a:t>
            </a:r>
            <a:r>
              <a:rPr lang="en-US" altLang="zh-TW" dirty="0" smtClean="0"/>
              <a:t> such that user in command line type </a:t>
            </a:r>
            <a:br>
              <a:rPr lang="en-US" altLang="zh-TW" dirty="0" smtClean="0"/>
            </a:br>
            <a:r>
              <a:rPr lang="en-US" altLang="zh-TW" dirty="0" err="1" smtClean="0"/>
              <a:t>myadd</a:t>
            </a:r>
            <a:r>
              <a:rPr lang="en-US" altLang="zh-TW" dirty="0" smtClean="0"/>
              <a:t> n1 [n2] [n3]….</a:t>
            </a:r>
            <a:br>
              <a:rPr lang="en-US" altLang="zh-TW" dirty="0" smtClean="0"/>
            </a:br>
            <a:r>
              <a:rPr lang="en-US" altLang="zh-TW" dirty="0" smtClean="0"/>
              <a:t>The program compute the sum of these number.</a:t>
            </a:r>
          </a:p>
          <a:p>
            <a:r>
              <a:rPr lang="en-US" altLang="zh-TW" dirty="0" smtClean="0"/>
              <a:t>Basic requirement: the numbers are 32-bit integers</a:t>
            </a:r>
          </a:p>
          <a:p>
            <a:r>
              <a:rPr lang="en-US" altLang="zh-TW" dirty="0" smtClean="0"/>
              <a:t>bonus: the numbers may have different types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課堂習題之要求</vt:lpstr>
      <vt:lpstr>Ex2: MyAdd (String)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Ex2: MyAdd (String)</dc:title>
  <dc:creator>patrick</dc:creator>
  <cp:lastModifiedBy>patrick</cp:lastModifiedBy>
  <cp:revision>2</cp:revision>
  <dcterms:created xsi:type="dcterms:W3CDTF">2016-03-04T02:21:12Z</dcterms:created>
  <dcterms:modified xsi:type="dcterms:W3CDTF">2016-03-10T11:03:46Z</dcterms:modified>
</cp:coreProperties>
</file>