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6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6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27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9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4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F69C-B917-4DA9-A46F-607B7276DCD7}" type="datetimeFigureOut">
              <a:rPr lang="zh-TW" altLang="en-US" smtClean="0"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4230-CCB1-4DBC-A74C-F6A5991E1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55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五子棋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負責助教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李建恆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6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寫出一個與電腦對弈的五子棋遊戲，電腦至少能做出適當的防守。</a:t>
            </a:r>
          </a:p>
          <a:p>
            <a:r>
              <a:rPr lang="zh-TW" altLang="zh-TW" dirty="0"/>
              <a:t>可執行方向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雙</a:t>
            </a:r>
            <a:r>
              <a:rPr lang="zh-TW" altLang="zh-TW" dirty="0"/>
              <a:t>人對弈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棋譜記錄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等等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6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8940" y="2165078"/>
            <a:ext cx="663148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3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THANKS!</a:t>
            </a:r>
            <a:endParaRPr lang="zh-TW" altLang="en-U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7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五子棋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測</a:t>
            </a:r>
            <a:r>
              <a:rPr lang="zh-TW" altLang="en-US" dirty="0"/>
              <a:t>資</a:t>
            </a:r>
            <a:r>
              <a:rPr lang="zh-TW" altLang="en-US" dirty="0" smtClean="0"/>
              <a:t>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7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判斷目前棋盤狀態為哪一種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狀態</a:t>
            </a:r>
            <a:r>
              <a:rPr lang="zh-TW" altLang="zh-TW" dirty="0"/>
              <a:t>一共分為四種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分別</a:t>
            </a:r>
            <a:r>
              <a:rPr lang="zh-TW" altLang="zh-TW" dirty="0"/>
              <a:t>為已輸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下</a:t>
            </a:r>
            <a:r>
              <a:rPr lang="zh-TW" altLang="zh-TW" dirty="0"/>
              <a:t>在某處可贏、 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下一步</a:t>
            </a:r>
            <a:r>
              <a:rPr lang="zh-TW" altLang="zh-TW" dirty="0"/>
              <a:t>一定輸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下</a:t>
            </a:r>
            <a:r>
              <a:rPr lang="zh-TW" altLang="zh-TW" dirty="0"/>
              <a:t>在某處則未定輸贏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五子棋</a:t>
            </a:r>
            <a:r>
              <a:rPr lang="zh-TW" altLang="zh-TW" dirty="0"/>
              <a:t>顧名思義，當五顆棋子相連就算贏，超過五顆棋相連不算贏。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1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</a:t>
            </a:r>
            <a:r>
              <a:rPr lang="en-US" altLang="zh-TW" b="1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6011" cy="4351338"/>
          </a:xfrm>
        </p:spPr>
        <p:txBody>
          <a:bodyPr>
            <a:normAutofit/>
          </a:bodyPr>
          <a:lstStyle/>
          <a:p>
            <a:r>
              <a:rPr lang="zh-TW" altLang="zh-TW" dirty="0"/>
              <a:t>第一行是測資筆數</a:t>
            </a:r>
            <a:r>
              <a:rPr lang="en-US" altLang="zh-TW" dirty="0"/>
              <a:t>N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每</a:t>
            </a:r>
            <a:r>
              <a:rPr lang="zh-TW" altLang="zh-TW" dirty="0"/>
              <a:t>筆測資二十行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第</a:t>
            </a:r>
            <a:r>
              <a:rPr lang="zh-TW" altLang="zh-TW" dirty="0"/>
              <a:t>一行是一個整數</a:t>
            </a:r>
            <a:r>
              <a:rPr lang="en-US" altLang="zh-TW" dirty="0"/>
              <a:t>F</a:t>
            </a:r>
            <a:r>
              <a:rPr lang="zh-TW" altLang="zh-TW" dirty="0"/>
              <a:t>代表下一步棋是黑先或者白先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黑棋</a:t>
            </a:r>
            <a:r>
              <a:rPr lang="zh-TW" altLang="zh-TW" dirty="0"/>
              <a:t>為</a:t>
            </a:r>
            <a:r>
              <a:rPr lang="en-US" altLang="zh-TW" dirty="0"/>
              <a:t>2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白</a:t>
            </a:r>
            <a:r>
              <a:rPr lang="zh-TW" altLang="zh-TW" dirty="0"/>
              <a:t>棋為</a:t>
            </a:r>
            <a:r>
              <a:rPr lang="en-US" altLang="zh-TW" dirty="0"/>
              <a:t>1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第二</a:t>
            </a:r>
            <a:r>
              <a:rPr lang="zh-TW" altLang="zh-TW" dirty="0"/>
              <a:t>行至第二十行代表是</a:t>
            </a:r>
            <a:r>
              <a:rPr lang="en-US" altLang="zh-TW" dirty="0"/>
              <a:t>19</a:t>
            </a:r>
            <a:r>
              <a:rPr lang="zh-TW" altLang="zh-TW" dirty="0"/>
              <a:t>列</a:t>
            </a:r>
            <a:r>
              <a:rPr lang="en-US" altLang="zh-TW" dirty="0"/>
              <a:t>19</a:t>
            </a:r>
            <a:r>
              <a:rPr lang="zh-TW" altLang="zh-TW" dirty="0"/>
              <a:t>行的棋盤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整數</a:t>
            </a:r>
            <a:r>
              <a:rPr lang="zh-TW" altLang="zh-TW" dirty="0"/>
              <a:t>為</a:t>
            </a:r>
            <a:r>
              <a:rPr lang="en-US" altLang="zh-TW" dirty="0"/>
              <a:t>0</a:t>
            </a:r>
            <a:r>
              <a:rPr lang="zh-TW" altLang="zh-TW" dirty="0"/>
              <a:t>表示無棋子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整數</a:t>
            </a:r>
            <a:r>
              <a:rPr lang="zh-TW" altLang="zh-TW" dirty="0"/>
              <a:t>為</a:t>
            </a:r>
            <a:r>
              <a:rPr lang="en-US" altLang="zh-TW" dirty="0"/>
              <a:t>1</a:t>
            </a:r>
            <a:r>
              <a:rPr lang="zh-TW" altLang="zh-TW" dirty="0"/>
              <a:t>表示有白棋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整數</a:t>
            </a:r>
            <a:r>
              <a:rPr lang="zh-TW" altLang="zh-TW" dirty="0"/>
              <a:t>為</a:t>
            </a:r>
            <a:r>
              <a:rPr lang="en-US" altLang="zh-TW" dirty="0"/>
              <a:t>2</a:t>
            </a:r>
            <a:r>
              <a:rPr lang="zh-TW" altLang="zh-TW" dirty="0"/>
              <a:t>表示有黑棋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整數</a:t>
            </a:r>
            <a:r>
              <a:rPr lang="zh-TW" altLang="zh-TW" dirty="0"/>
              <a:t>與整數之間以空格隔開。</a:t>
            </a:r>
          </a:p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7909"/>
          <a:stretch/>
        </p:blipFill>
        <p:spPr>
          <a:xfrm>
            <a:off x="7597618" y="365125"/>
            <a:ext cx="2762704" cy="59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Output </a:t>
            </a:r>
            <a:r>
              <a:rPr lang="en-US" altLang="zh-TW" b="1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每筆測資輸出目前棋盤之狀態，狀態為已輸則輸出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與</a:t>
            </a:r>
            <a:r>
              <a:rPr lang="zh-TW" altLang="en-US" dirty="0"/>
              <a:t>一個整數</a:t>
            </a:r>
            <a:r>
              <a:rPr lang="en-US" altLang="zh-TW" dirty="0"/>
              <a:t>L</a:t>
            </a:r>
            <a:r>
              <a:rPr lang="zh-TW" altLang="en-US" dirty="0"/>
              <a:t>代表輸方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黑棋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白</a:t>
            </a:r>
            <a:r>
              <a:rPr lang="zh-TW" altLang="en-US" dirty="0"/>
              <a:t>棋為</a:t>
            </a:r>
            <a:r>
              <a:rPr lang="en-US" altLang="zh-TW" dirty="0"/>
              <a:t>1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整數</a:t>
            </a:r>
            <a:r>
              <a:rPr lang="zh-TW" altLang="en-US" dirty="0"/>
              <a:t>中間以空格</a:t>
            </a:r>
            <a:r>
              <a:rPr lang="zh-TW" altLang="en-US" dirty="0" smtClean="0"/>
              <a:t>隔開。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1 1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8565"/>
          <a:stretch/>
        </p:blipFill>
        <p:spPr>
          <a:xfrm>
            <a:off x="7555984" y="460016"/>
            <a:ext cx="2812970" cy="58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06396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狀態為下在某處可贏則輸出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與</a:t>
            </a:r>
            <a:r>
              <a:rPr lang="zh-TW" altLang="en-US" dirty="0"/>
              <a:t>兩個整數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表示位置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</a:t>
            </a:r>
            <a:r>
              <a:rPr lang="zh-TW" altLang="en-US" dirty="0"/>
              <a:t>代表列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/>
              <a:t>代表行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有多個位置，則依照此格式：</a:t>
            </a:r>
            <a:r>
              <a:rPr lang="en-US" altLang="zh-TW" dirty="0"/>
              <a:t>R1 C1 R2 C2…</a:t>
            </a:r>
            <a:r>
              <a:rPr lang="en-US" altLang="zh-TW" dirty="0" err="1"/>
              <a:t>Rk</a:t>
            </a:r>
            <a:r>
              <a:rPr lang="en-US" altLang="zh-TW" dirty="0"/>
              <a:t> </a:t>
            </a:r>
            <a:r>
              <a:rPr lang="en-US" altLang="zh-TW" dirty="0" err="1"/>
              <a:t>Ck</a:t>
            </a:r>
            <a:r>
              <a:rPr lang="zh-TW" altLang="en-US" dirty="0"/>
              <a:t>，其中 </a:t>
            </a:r>
            <a:r>
              <a:rPr lang="en-US" altLang="zh-TW" dirty="0"/>
              <a:t>R1≤R2≤⋯≤</a:t>
            </a:r>
            <a:r>
              <a:rPr lang="en-US" altLang="zh-TW" dirty="0" err="1"/>
              <a:t>Rk</a:t>
            </a:r>
            <a:r>
              <a:rPr lang="zh-TW" altLang="en-US" dirty="0"/>
              <a:t>，當 </a:t>
            </a:r>
            <a:r>
              <a:rPr lang="en-US" altLang="zh-TW" dirty="0" err="1"/>
              <a:t>Ri</a:t>
            </a:r>
            <a:r>
              <a:rPr lang="en-US" altLang="zh-TW" dirty="0"/>
              <a:t>=</a:t>
            </a:r>
            <a:r>
              <a:rPr lang="en-US" altLang="zh-TW" dirty="0" err="1"/>
              <a:t>Rj</a:t>
            </a:r>
            <a:r>
              <a:rPr lang="en-US" altLang="zh-TW" dirty="0"/>
              <a:t> </a:t>
            </a:r>
            <a:r>
              <a:rPr lang="zh-TW" altLang="en-US" dirty="0"/>
              <a:t>時，</a:t>
            </a:r>
            <a:r>
              <a:rPr lang="en-US" altLang="zh-TW" dirty="0"/>
              <a:t>Ci&lt;</a:t>
            </a:r>
            <a:r>
              <a:rPr lang="en-US" altLang="zh-TW" dirty="0" err="1"/>
              <a:t>Cj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整數中間以</a:t>
            </a:r>
            <a:r>
              <a:rPr lang="zh-TW" altLang="en-US" dirty="0"/>
              <a:t>空格</a:t>
            </a:r>
            <a:r>
              <a:rPr lang="zh-TW" altLang="en-US" dirty="0" smtClean="0"/>
              <a:t>隔開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2 6 17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8737"/>
          <a:stretch/>
        </p:blipFill>
        <p:spPr>
          <a:xfrm>
            <a:off x="7624989" y="477269"/>
            <a:ext cx="2847476" cy="59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9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狀態為下一步一定輸則輸出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8049"/>
          <a:stretch/>
        </p:blipFill>
        <p:spPr>
          <a:xfrm>
            <a:off x="7581860" y="770567"/>
            <a:ext cx="2821596" cy="58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0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狀態為下在某處則未定輸贏則輸出</a:t>
            </a:r>
            <a:r>
              <a:rPr lang="en-US" altLang="zh-TW" dirty="0" smtClean="0"/>
              <a:t>4</a:t>
            </a:r>
          </a:p>
          <a:p>
            <a:r>
              <a:rPr lang="zh-TW" altLang="en-US" dirty="0" smtClean="0"/>
              <a:t>與</a:t>
            </a:r>
            <a:r>
              <a:rPr lang="zh-TW" altLang="en-US" dirty="0"/>
              <a:t>兩個整數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代表位置，</a:t>
            </a:r>
            <a:r>
              <a:rPr lang="en-US" altLang="zh-TW" dirty="0"/>
              <a:t>R</a:t>
            </a:r>
            <a:r>
              <a:rPr lang="zh-TW" altLang="en-US" dirty="0"/>
              <a:t>代表列、</a:t>
            </a:r>
            <a:r>
              <a:rPr lang="en-US" altLang="zh-TW" dirty="0"/>
              <a:t>C</a:t>
            </a:r>
            <a:r>
              <a:rPr lang="zh-TW" altLang="en-US" dirty="0"/>
              <a:t>代表行，整數中間以空格隔開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筆測資輸出以空行隔開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8737"/>
          <a:stretch/>
        </p:blipFill>
        <p:spPr>
          <a:xfrm>
            <a:off x="7581861" y="442762"/>
            <a:ext cx="2787091" cy="58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五子棋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遊戲版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360</Words>
  <Application>Microsoft Office PowerPoint</Application>
  <PresentationFormat>寬螢幕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五子棋</vt:lpstr>
      <vt:lpstr>五子棋 - 測資版</vt:lpstr>
      <vt:lpstr>Problem Description</vt:lpstr>
      <vt:lpstr>Input Format</vt:lpstr>
      <vt:lpstr>Output Format</vt:lpstr>
      <vt:lpstr>PowerPoint 簡報</vt:lpstr>
      <vt:lpstr>PowerPoint 簡報</vt:lpstr>
      <vt:lpstr>PowerPoint 簡報</vt:lpstr>
      <vt:lpstr>五子棋 - 遊戲版</vt:lpstr>
      <vt:lpstr>Problem Description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Lee</dc:creator>
  <cp:lastModifiedBy>Lee</cp:lastModifiedBy>
  <cp:revision>9</cp:revision>
  <dcterms:created xsi:type="dcterms:W3CDTF">2017-11-14T17:17:25Z</dcterms:created>
  <dcterms:modified xsi:type="dcterms:W3CDTF">2017-11-14T18:19:49Z</dcterms:modified>
</cp:coreProperties>
</file>