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635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40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600"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  <a:lvl2pPr>
              <a:defRPr sz="2400"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2pPr>
            <a:lvl3pPr>
              <a:defRPr sz="2000"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3pPr>
            <a:lvl4pPr>
              <a:defRPr sz="2000"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4pPr>
            <a:lvl5pPr>
              <a:defRPr sz="2000"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02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8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2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6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5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7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D3D1B43-CB8C-4CCF-AB49-79CBA61CE37B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A5363A-6724-4728-BB28-266BCB314B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2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德州撲克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2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測資版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遊戲中使用的撲克牌</a:t>
            </a:r>
            <a:r>
              <a:rPr lang="en-US" altLang="zh-TW" dirty="0"/>
              <a:t>(</a:t>
            </a:r>
            <a:r>
              <a:rPr lang="zh-TW" altLang="zh-TW" dirty="0"/>
              <a:t>不含鬼牌</a:t>
            </a:r>
            <a:r>
              <a:rPr lang="en-US" altLang="zh-TW" dirty="0"/>
              <a:t>)</a:t>
            </a:r>
            <a:r>
              <a:rPr lang="zh-TW" altLang="zh-TW" dirty="0"/>
              <a:t>共有</a:t>
            </a:r>
            <a:r>
              <a:rPr lang="en-US" altLang="zh-TW" dirty="0"/>
              <a:t>52</a:t>
            </a:r>
            <a:r>
              <a:rPr lang="zh-TW" altLang="zh-TW" dirty="0"/>
              <a:t>張，點數由小到大依序為：</a:t>
            </a:r>
            <a:r>
              <a:rPr lang="en-US" altLang="zh-TW" dirty="0"/>
              <a:t>2</a:t>
            </a:r>
            <a:r>
              <a:rPr lang="zh-TW" altLang="zh-TW" dirty="0"/>
              <a:t>、</a:t>
            </a:r>
            <a:r>
              <a:rPr lang="en-US" altLang="zh-TW" dirty="0"/>
              <a:t>3</a:t>
            </a:r>
            <a:r>
              <a:rPr lang="zh-TW" altLang="zh-TW" dirty="0"/>
              <a:t>、</a:t>
            </a:r>
            <a:r>
              <a:rPr lang="en-US" altLang="zh-TW" dirty="0"/>
              <a:t>4</a:t>
            </a:r>
            <a:r>
              <a:rPr lang="zh-TW" altLang="zh-TW" dirty="0"/>
              <a:t>、</a:t>
            </a:r>
            <a:r>
              <a:rPr lang="en-US" altLang="zh-TW" dirty="0"/>
              <a:t>5</a:t>
            </a:r>
            <a:r>
              <a:rPr lang="zh-TW" altLang="zh-TW" dirty="0"/>
              <a:t>、</a:t>
            </a:r>
            <a:r>
              <a:rPr lang="en-US" altLang="zh-TW" dirty="0"/>
              <a:t>6</a:t>
            </a:r>
            <a:r>
              <a:rPr lang="zh-TW" altLang="zh-TW" dirty="0"/>
              <a:t>、</a:t>
            </a:r>
            <a:r>
              <a:rPr lang="en-US" altLang="zh-TW" dirty="0"/>
              <a:t>7</a:t>
            </a:r>
            <a:r>
              <a:rPr lang="zh-TW" altLang="zh-TW" dirty="0"/>
              <a:t>、</a:t>
            </a:r>
            <a:r>
              <a:rPr lang="en-US" altLang="zh-TW" dirty="0"/>
              <a:t>8</a:t>
            </a:r>
            <a:r>
              <a:rPr lang="zh-TW" altLang="zh-TW" dirty="0"/>
              <a:t>、</a:t>
            </a:r>
            <a:r>
              <a:rPr lang="en-US" altLang="zh-TW" dirty="0"/>
              <a:t>9</a:t>
            </a:r>
            <a:r>
              <a:rPr lang="zh-TW" altLang="zh-TW" dirty="0"/>
              <a:t>、</a:t>
            </a:r>
            <a:r>
              <a:rPr lang="en-US" altLang="zh-TW" dirty="0"/>
              <a:t>T</a:t>
            </a:r>
            <a:r>
              <a:rPr lang="zh-TW" altLang="zh-TW" dirty="0"/>
              <a:t>、</a:t>
            </a:r>
            <a:r>
              <a:rPr lang="en-US" altLang="zh-TW" dirty="0"/>
              <a:t>J</a:t>
            </a:r>
            <a:r>
              <a:rPr lang="zh-TW" altLang="zh-TW" dirty="0"/>
              <a:t>、</a:t>
            </a:r>
            <a:r>
              <a:rPr lang="en-US" altLang="zh-TW" dirty="0"/>
              <a:t>Q</a:t>
            </a:r>
            <a:r>
              <a:rPr lang="zh-TW" altLang="zh-TW" dirty="0"/>
              <a:t>、</a:t>
            </a:r>
            <a:r>
              <a:rPr lang="en-US" altLang="zh-TW" dirty="0"/>
              <a:t>K</a:t>
            </a:r>
            <a:r>
              <a:rPr lang="zh-TW" altLang="zh-TW" dirty="0"/>
              <a:t>、</a:t>
            </a:r>
            <a:r>
              <a:rPr lang="en-US" altLang="zh-TW" dirty="0"/>
              <a:t>A</a:t>
            </a:r>
            <a:r>
              <a:rPr lang="zh-TW" altLang="zh-TW" dirty="0"/>
              <a:t>， 每個點數都有四種花色，由小到大依序為：</a:t>
            </a:r>
            <a:r>
              <a:rPr lang="en-US" altLang="zh-TW" dirty="0"/>
              <a:t> C</a:t>
            </a:r>
            <a:r>
              <a:rPr lang="zh-TW" altLang="zh-TW" dirty="0"/>
              <a:t>、</a:t>
            </a:r>
            <a:r>
              <a:rPr lang="en-US" altLang="zh-TW" dirty="0"/>
              <a:t>D</a:t>
            </a:r>
            <a:r>
              <a:rPr lang="zh-TW" altLang="zh-TW" dirty="0"/>
              <a:t>、</a:t>
            </a:r>
            <a:r>
              <a:rPr lang="en-US" altLang="zh-TW" dirty="0"/>
              <a:t>H</a:t>
            </a:r>
            <a:r>
              <a:rPr lang="zh-TW" altLang="zh-TW" dirty="0"/>
              <a:t>、</a:t>
            </a:r>
            <a:r>
              <a:rPr lang="en-US" altLang="zh-TW" dirty="0"/>
              <a:t>S(C=Clubs, D=Diamonds, H=Hearts, S=Spades</a:t>
            </a:r>
            <a:r>
              <a:rPr lang="en-US" altLang="zh-TW" dirty="0" smtClean="0"/>
              <a:t>)</a:t>
            </a:r>
          </a:p>
          <a:p>
            <a:r>
              <a:rPr lang="zh-TW" altLang="zh-TW" dirty="0"/>
              <a:t>發送</a:t>
            </a:r>
            <a:r>
              <a:rPr lang="en-US" altLang="zh-TW" dirty="0"/>
              <a:t>2</a:t>
            </a:r>
            <a:r>
              <a:rPr lang="zh-TW" altLang="zh-TW" dirty="0"/>
              <a:t>張撲克牌做為「手牌」；剩餘的尚未發送出去的牌稱之為「牌庫</a:t>
            </a:r>
            <a:r>
              <a:rPr lang="zh-TW" altLang="zh-TW" dirty="0" smtClean="0"/>
              <a:t>」</a:t>
            </a:r>
            <a:endParaRPr lang="en-US" altLang="zh-TW" dirty="0" smtClean="0"/>
          </a:p>
          <a:p>
            <a:r>
              <a:rPr lang="zh-TW" altLang="zh-TW" dirty="0"/>
              <a:t>系統將由剩下的牌庫中再發出</a:t>
            </a:r>
            <a:r>
              <a:rPr lang="en-US" altLang="zh-TW" dirty="0"/>
              <a:t>5</a:t>
            </a:r>
            <a:r>
              <a:rPr lang="zh-TW" altLang="zh-TW" dirty="0"/>
              <a:t>張撲克牌作為「公牌」，最後以自己的兩張手牌，加上桌面五張公牌，共七張牌中，取最大的五張牌組合決定勝負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0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5627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4004468"/>
            <a:ext cx="4943475" cy="2457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遊戲中，根據牌的花色或點數的組合，給予不同等級的「牌型」名稱，先比較牌型，若牌型相同則比較數字，數字相同則比較</a:t>
            </a:r>
            <a:r>
              <a:rPr lang="zh-TW" altLang="zh-TW" dirty="0" smtClean="0"/>
              <a:t>花色</a:t>
            </a:r>
            <a:r>
              <a:rPr lang="zh-TW" altLang="en-US" dirty="0" smtClean="0"/>
              <a:t>，花色從最大的數字開始比</a:t>
            </a:r>
            <a:endParaRPr lang="en-US" altLang="zh-TW" dirty="0" smtClean="0"/>
          </a:p>
          <a:p>
            <a:r>
              <a:rPr lang="zh-TW" altLang="zh-TW" dirty="0"/>
              <a:t>牌型大小為 </a:t>
            </a:r>
            <a:r>
              <a:rPr lang="en-US" altLang="zh-TW" dirty="0"/>
              <a:t>Straight Flush &gt; Four of a Kind &gt; Full house &gt; Flush &gt; Straight &gt; Three of a kind &gt; Two Pairs &gt; One Pair &gt; High card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57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在每</a:t>
            </a:r>
            <a:r>
              <a:rPr lang="zh-TW" altLang="zh-TW" dirty="0" smtClean="0"/>
              <a:t>回合</a:t>
            </a:r>
            <a:r>
              <a:rPr lang="zh-TW" altLang="zh-TW" dirty="0"/>
              <a:t>進行中不會有重複出現牌的</a:t>
            </a:r>
            <a:r>
              <a:rPr lang="zh-TW" altLang="zh-TW" dirty="0" smtClean="0"/>
              <a:t>情況</a:t>
            </a:r>
            <a:endParaRPr lang="en-US" altLang="zh-TW" dirty="0" smtClean="0"/>
          </a:p>
          <a:p>
            <a:r>
              <a:rPr lang="zh-TW" altLang="zh-TW" dirty="0"/>
              <a:t>每次遊玩人數有</a:t>
            </a:r>
            <a:r>
              <a:rPr lang="en-US" altLang="zh-TW" dirty="0"/>
              <a:t>2</a:t>
            </a:r>
            <a:r>
              <a:rPr lang="zh-TW" altLang="zh-TW" dirty="0"/>
              <a:t>人</a:t>
            </a:r>
            <a:r>
              <a:rPr lang="en-US" altLang="zh-TW" dirty="0"/>
              <a:t>(A</a:t>
            </a:r>
            <a:r>
              <a:rPr lang="zh-TW" altLang="zh-TW" dirty="0"/>
              <a:t>、</a:t>
            </a:r>
            <a:r>
              <a:rPr lang="en-US" altLang="zh-TW" dirty="0"/>
              <a:t>B)</a:t>
            </a:r>
            <a:r>
              <a:rPr lang="zh-TW" altLang="zh-TW" dirty="0"/>
              <a:t>，每回合遊戲都會有一個勝負顯示</a:t>
            </a:r>
            <a:r>
              <a:rPr lang="en-US" altLang="zh-TW" dirty="0"/>
              <a:t>(</a:t>
            </a:r>
            <a:r>
              <a:rPr lang="en-US" altLang="zh-TW" dirty="0" err="1"/>
              <a:t>Awin</a:t>
            </a:r>
            <a:r>
              <a:rPr lang="en-US" altLang="zh-TW" dirty="0"/>
              <a:t> or </a:t>
            </a:r>
            <a:r>
              <a:rPr lang="en-US" altLang="zh-TW" dirty="0" err="1"/>
              <a:t>Bwin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00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Input Format</a:t>
            </a:r>
            <a:endParaRPr lang="zh-TW" altLang="zh-TW" dirty="0"/>
          </a:p>
          <a:p>
            <a:pPr lvl="1"/>
            <a:r>
              <a:rPr lang="zh-TW" altLang="zh-TW" dirty="0"/>
              <a:t>第一行是測資筆數</a:t>
            </a:r>
            <a:r>
              <a:rPr lang="en-US" altLang="zh-TW" dirty="0"/>
              <a:t>T</a:t>
            </a:r>
            <a:r>
              <a:rPr lang="zh-TW" altLang="zh-TW" dirty="0"/>
              <a:t>，每筆測資有兩行，</a:t>
            </a:r>
          </a:p>
          <a:p>
            <a:pPr lvl="1"/>
            <a:r>
              <a:rPr lang="zh-TW" altLang="zh-TW" dirty="0"/>
              <a:t>第一行為手牌發送順序分別為</a:t>
            </a:r>
            <a:r>
              <a:rPr lang="en-US" altLang="zh-TW" dirty="0"/>
              <a:t>A</a:t>
            </a:r>
            <a:r>
              <a:rPr lang="zh-TW" altLang="zh-TW" dirty="0"/>
              <a:t>、</a:t>
            </a:r>
            <a:r>
              <a:rPr lang="en-US" altLang="zh-TW" dirty="0"/>
              <a:t>A</a:t>
            </a:r>
            <a:r>
              <a:rPr lang="zh-TW" altLang="zh-TW" dirty="0"/>
              <a:t>、</a:t>
            </a:r>
            <a:r>
              <a:rPr lang="en-US" altLang="zh-TW" dirty="0"/>
              <a:t>B</a:t>
            </a:r>
            <a:r>
              <a:rPr lang="zh-TW" altLang="zh-TW" dirty="0"/>
              <a:t>、</a:t>
            </a:r>
            <a:r>
              <a:rPr lang="en-US" altLang="zh-TW" dirty="0"/>
              <a:t>B</a:t>
            </a:r>
            <a:r>
              <a:rPr lang="zh-TW" altLang="zh-TW" dirty="0"/>
              <a:t>，每張牌中間有空格</a:t>
            </a:r>
          </a:p>
          <a:p>
            <a:pPr lvl="1"/>
            <a:r>
              <a:rPr lang="zh-TW" altLang="zh-TW" dirty="0"/>
              <a:t>第二行為公</a:t>
            </a:r>
            <a:r>
              <a:rPr lang="zh-TW" altLang="zh-TW" dirty="0" smtClean="0"/>
              <a:t>牌</a:t>
            </a:r>
            <a:endParaRPr lang="en-US" altLang="zh-TW" dirty="0" smtClean="0"/>
          </a:p>
          <a:p>
            <a:r>
              <a:rPr lang="en-US" altLang="zh-TW" b="1" dirty="0"/>
              <a:t>Output Format.</a:t>
            </a:r>
            <a:endParaRPr lang="zh-TW" altLang="zh-TW" dirty="0"/>
          </a:p>
          <a:p>
            <a:pPr lvl="1"/>
            <a:r>
              <a:rPr lang="zh-TW" altLang="zh-TW" dirty="0"/>
              <a:t>每筆測資需要印出三行，第一行為</a:t>
            </a:r>
            <a:r>
              <a:rPr lang="en-US" altLang="zh-TW" dirty="0"/>
              <a:t>A</a:t>
            </a:r>
            <a:r>
              <a:rPr lang="zh-TW" altLang="zh-TW" dirty="0"/>
              <a:t>的最大組合，第二行為</a:t>
            </a:r>
            <a:r>
              <a:rPr lang="en-US" altLang="zh-TW" dirty="0"/>
              <a:t>B</a:t>
            </a:r>
            <a:r>
              <a:rPr lang="zh-TW" altLang="zh-TW" dirty="0"/>
              <a:t>的最大組合，第三行為誰獲勝</a:t>
            </a:r>
            <a:r>
              <a:rPr lang="en-US" altLang="zh-TW" dirty="0"/>
              <a:t>(</a:t>
            </a:r>
            <a:r>
              <a:rPr lang="en-US" altLang="zh-TW" dirty="0" err="1"/>
              <a:t>Awin</a:t>
            </a:r>
            <a:r>
              <a:rPr lang="en-US" altLang="zh-TW" dirty="0"/>
              <a:t> or </a:t>
            </a:r>
            <a:r>
              <a:rPr lang="en-US" altLang="zh-TW" dirty="0" err="1"/>
              <a:t>Bwin</a:t>
            </a:r>
            <a:r>
              <a:rPr lang="en-US" altLang="zh-TW" dirty="0"/>
              <a:t>)</a:t>
            </a:r>
            <a:r>
              <a:rPr lang="zh-TW" altLang="zh-TW" dirty="0"/>
              <a:t>，每筆測資間需空一行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2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自由發揮</a:t>
            </a:r>
            <a:endParaRPr lang="en-US" altLang="zh-TW" dirty="0" smtClean="0"/>
          </a:p>
          <a:p>
            <a:r>
              <a:rPr lang="zh-TW" altLang="en-US" dirty="0" smtClean="0"/>
              <a:t>可以從遊玩人數、下注方式</a:t>
            </a:r>
            <a:r>
              <a:rPr lang="zh-TW" altLang="en-US" dirty="0"/>
              <a:t>作</a:t>
            </a:r>
            <a:r>
              <a:rPr lang="zh-TW" altLang="en-US" dirty="0" smtClean="0"/>
              <a:t>規</a:t>
            </a:r>
            <a:r>
              <a:rPr lang="zh-TW" altLang="en-US" dirty="0"/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35115256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4340</TotalTime>
  <Words>393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Adobe 繁黑體 Std B</vt:lpstr>
      <vt:lpstr>Century Schoolbook</vt:lpstr>
      <vt:lpstr>新細明體</vt:lpstr>
      <vt:lpstr>Arial</vt:lpstr>
      <vt:lpstr>Wingdings 2</vt:lpstr>
      <vt:lpstr>View</vt:lpstr>
      <vt:lpstr>專題-德州撲克</vt:lpstr>
      <vt:lpstr>測資版</vt:lpstr>
      <vt:lpstr>測資版</vt:lpstr>
      <vt:lpstr>測資版</vt:lpstr>
      <vt:lpstr>測資版</vt:lpstr>
      <vt:lpstr>測資版</vt:lpstr>
      <vt:lpstr>遊戲版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Evaluation Study of Graph Sampling Techniques</dc:title>
  <dc:creator>張文耀專業</dc:creator>
  <cp:lastModifiedBy>張文耀專業</cp:lastModifiedBy>
  <cp:revision>54</cp:revision>
  <dcterms:created xsi:type="dcterms:W3CDTF">2017-10-17T04:56:53Z</dcterms:created>
  <dcterms:modified xsi:type="dcterms:W3CDTF">2017-11-15T06:42:34Z</dcterms:modified>
</cp:coreProperties>
</file>