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34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37A-91CD-4D89-9ED0-32DA806CFA7D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9C42-921E-4166-A3F1-B19CBE5A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37A-91CD-4D89-9ED0-32DA806CFA7D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9C42-921E-4166-A3F1-B19CBE5A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37A-91CD-4D89-9ED0-32DA806CFA7D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9C42-921E-4166-A3F1-B19CBE5A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37A-91CD-4D89-9ED0-32DA806CFA7D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9C42-921E-4166-A3F1-B19CBE5A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7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37A-91CD-4D89-9ED0-32DA806CFA7D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9C42-921E-4166-A3F1-B19CBE5A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37A-91CD-4D89-9ED0-32DA806CFA7D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9C42-921E-4166-A3F1-B19CBE5A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37A-91CD-4D89-9ED0-32DA806CFA7D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9C42-921E-4166-A3F1-B19CBE5A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37A-91CD-4D89-9ED0-32DA806CFA7D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9C42-921E-4166-A3F1-B19CBE5A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8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37A-91CD-4D89-9ED0-32DA806CFA7D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9C42-921E-4166-A3F1-B19CBE5A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37A-91CD-4D89-9ED0-32DA806CFA7D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9C42-921E-4166-A3F1-B19CBE5A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4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37A-91CD-4D89-9ED0-32DA806CFA7D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9C42-921E-4166-A3F1-B19CBE5A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4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A637A-91CD-4D89-9ED0-32DA806CFA7D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79C42-921E-4166-A3F1-B19CBE5A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3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2" y="234696"/>
            <a:ext cx="8290560" cy="6242304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4495800" y="1752600"/>
            <a:ext cx="68580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1545772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TSV in I/O cell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218714" y="2166256"/>
            <a:ext cx="0" cy="493776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00752" y="2057400"/>
            <a:ext cx="59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core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die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229598" y="2714617"/>
            <a:ext cx="0" cy="369706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63819" y="4267200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mem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die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755570" y="2667000"/>
            <a:ext cx="0" cy="76200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30829" y="3440668"/>
            <a:ext cx="125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P/G F2F Via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52082" y="2035628"/>
            <a:ext cx="203515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9000" y="1371600"/>
            <a:ext cx="453414" cy="685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77884" y="1045810"/>
            <a:ext cx="157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looks like open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246914" y="2095498"/>
            <a:ext cx="0" cy="32004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48795" y="20574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6.47um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46914" y="2378528"/>
            <a:ext cx="0" cy="292608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7909" y="232954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5.30um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81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307848"/>
            <a:ext cx="8290560" cy="6242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419600" y="1524000"/>
            <a:ext cx="4572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22372" y="1306286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dummy TSV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548742" y="2362200"/>
            <a:ext cx="0" cy="76200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24001" y="3135868"/>
            <a:ext cx="125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P/G F2F Via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9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Moongon</dc:creator>
  <cp:lastModifiedBy>Hsien-Hsin</cp:lastModifiedBy>
  <cp:revision>7</cp:revision>
  <dcterms:created xsi:type="dcterms:W3CDTF">2011-08-02T17:43:14Z</dcterms:created>
  <dcterms:modified xsi:type="dcterms:W3CDTF">2011-08-02T18:15:42Z</dcterms:modified>
</cp:coreProperties>
</file>