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33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57F44-58E8-46E3-A3DB-D178DE75F3B0}" type="doc">
      <dgm:prSet loTypeId="urn:microsoft.com/office/officeart/2005/8/layout/hierarchy6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9E54DC4-2016-49BA-942D-D1F00618C3B4}">
      <dgm:prSet phldrT="[文字]" custT="1"/>
      <dgm:spPr/>
      <dgm:t>
        <a:bodyPr/>
        <a:lstStyle/>
        <a:p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Genetic Algorithm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B8E65-10EB-4A6F-B2BC-CA950F919165}" type="parTrans" cxnId="{D9A53533-96C1-445B-8BA5-83ED14383C7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48697-E1A1-4610-8783-F590D3CEECFE}" type="sibTrans" cxnId="{D9A53533-96C1-445B-8BA5-83ED14383C7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A4FE78-1C20-4BC2-9204-AAB803025072}">
      <dgm:prSet phldrT="[文字]" custT="1"/>
      <dgm:spPr/>
      <dgm:t>
        <a:bodyPr/>
        <a:lstStyle/>
        <a:p>
          <a:pPr>
            <a:buFont typeface="Wingdings" panose="05000000000000000000" pitchFamily="2" charset="2"/>
            <a:buAutoNum type="circleNumWdWhitePlain"/>
          </a:pPr>
          <a:r>
            <a: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Binary-coded GA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C0229D-45EB-46DE-AC22-CE9BA27F92E0}" type="parTrans" cxnId="{B35848F6-63AE-448A-A45E-0332C688954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4577DA-BE8D-48EF-B54F-4A3735DD619E}" type="sibTrans" cxnId="{B35848F6-63AE-448A-A45E-0332C688954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FBED16-AF45-49B8-A0BC-4CBEC58A00C4}">
      <dgm:prSet phldrT="[文字]" custT="1"/>
      <dgm:spPr/>
      <dgm:t>
        <a:bodyPr/>
        <a:lstStyle/>
        <a:p>
          <a:pPr>
            <a:buFont typeface="Wingdings" panose="05000000000000000000" pitchFamily="2" charset="2"/>
            <a:buAutoNum type="circleNumWdWhitePlain"/>
          </a:pPr>
          <a:r>
            <a: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Real-valued GA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255A48-3F37-4C11-B62A-A3EAE269DDB5}" type="parTrans" cxnId="{5D6DAF56-92A5-413C-A9EA-F6F077FBE80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BF642-7FE9-400A-B65D-8132DDFFFAEC}" type="sibTrans" cxnId="{5D6DAF56-92A5-413C-A9EA-F6F077FBE80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A41EEB-FB5E-4D1B-B8FA-A79A0D7EC204}">
      <dgm:prSet phldrT="[文字]" custT="1"/>
      <dgm:spPr/>
      <dgm:t>
        <a:bodyPr/>
        <a:lstStyle/>
        <a:p>
          <a:pPr>
            <a:buFont typeface="Wingdings" panose="05000000000000000000" pitchFamily="2" charset="2"/>
            <a:buAutoNum type="circleNumWdWhitePlain"/>
          </a:pPr>
          <a:r>
            <a: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E.A.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E23D47-50A6-4914-94AE-2E22A795D4CA}" type="parTrans" cxnId="{DCA38971-06CA-49F7-BD41-49E59C19D93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657756-A436-4210-81E9-9C13F0CABEAD}" type="sibTrans" cxnId="{DCA38971-06CA-49F7-BD41-49E59C19D93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885BD5-BBDF-4F99-A9ED-E87ED795242D}" type="pres">
      <dgm:prSet presAssocID="{43B57F44-58E8-46E3-A3DB-D178DE75F3B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3997D9-8B27-4D18-8EF0-D78DD9C6274E}" type="pres">
      <dgm:prSet presAssocID="{43B57F44-58E8-46E3-A3DB-D178DE75F3B0}" presName="hierFlow" presStyleCnt="0"/>
      <dgm:spPr/>
    </dgm:pt>
    <dgm:pt modelId="{9D04E71F-2032-4F90-8711-0D1F4E365DC6}" type="pres">
      <dgm:prSet presAssocID="{43B57F44-58E8-46E3-A3DB-D178DE75F3B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E1C63B0-5558-4C77-9C9B-BBAA819E62CF}" type="pres">
      <dgm:prSet presAssocID="{99E54DC4-2016-49BA-942D-D1F00618C3B4}" presName="Name14" presStyleCnt="0"/>
      <dgm:spPr/>
    </dgm:pt>
    <dgm:pt modelId="{2D71635D-6262-4CA3-AD3F-46A23B87F2AB}" type="pres">
      <dgm:prSet presAssocID="{99E54DC4-2016-49BA-942D-D1F00618C3B4}" presName="level1Shape" presStyleLbl="node0" presStyleIdx="0" presStyleCnt="1" custScaleY="65695">
        <dgm:presLayoutVars>
          <dgm:chPref val="3"/>
        </dgm:presLayoutVars>
      </dgm:prSet>
      <dgm:spPr/>
    </dgm:pt>
    <dgm:pt modelId="{198ED5AB-0E0D-4210-810C-2F7876F2A379}" type="pres">
      <dgm:prSet presAssocID="{99E54DC4-2016-49BA-942D-D1F00618C3B4}" presName="hierChild2" presStyleCnt="0"/>
      <dgm:spPr/>
    </dgm:pt>
    <dgm:pt modelId="{15A04A18-2EA5-4B23-AE05-91867E2A204F}" type="pres">
      <dgm:prSet presAssocID="{FBC0229D-45EB-46DE-AC22-CE9BA27F92E0}" presName="Name19" presStyleLbl="parChTrans1D2" presStyleIdx="0" presStyleCnt="3"/>
      <dgm:spPr/>
    </dgm:pt>
    <dgm:pt modelId="{76E66031-951B-405B-82A6-813A6E9A65BB}" type="pres">
      <dgm:prSet presAssocID="{56A4FE78-1C20-4BC2-9204-AAB803025072}" presName="Name21" presStyleCnt="0"/>
      <dgm:spPr/>
    </dgm:pt>
    <dgm:pt modelId="{63230469-77C0-4647-9533-943AC983E7BE}" type="pres">
      <dgm:prSet presAssocID="{56A4FE78-1C20-4BC2-9204-AAB803025072}" presName="level2Shape" presStyleLbl="node2" presStyleIdx="0" presStyleCnt="3" custScaleX="95858" custScaleY="65695"/>
      <dgm:spPr/>
    </dgm:pt>
    <dgm:pt modelId="{1E46D08B-5FC4-4E53-809E-E6235315F73C}" type="pres">
      <dgm:prSet presAssocID="{56A4FE78-1C20-4BC2-9204-AAB803025072}" presName="hierChild3" presStyleCnt="0"/>
      <dgm:spPr/>
    </dgm:pt>
    <dgm:pt modelId="{CBFF3513-D36A-4158-B1B2-5B07470DEB27}" type="pres">
      <dgm:prSet presAssocID="{5E255A48-3F37-4C11-B62A-A3EAE269DDB5}" presName="Name19" presStyleLbl="parChTrans1D2" presStyleIdx="1" presStyleCnt="3"/>
      <dgm:spPr/>
    </dgm:pt>
    <dgm:pt modelId="{1581B9FE-74A9-4C13-9799-3E5FFD545377}" type="pres">
      <dgm:prSet presAssocID="{9FFBED16-AF45-49B8-A0BC-4CBEC58A00C4}" presName="Name21" presStyleCnt="0"/>
      <dgm:spPr/>
    </dgm:pt>
    <dgm:pt modelId="{73CB6465-ACF1-4D88-9100-9F01C00FD934}" type="pres">
      <dgm:prSet presAssocID="{9FFBED16-AF45-49B8-A0BC-4CBEC58A00C4}" presName="level2Shape" presStyleLbl="node2" presStyleIdx="1" presStyleCnt="3" custScaleY="65695"/>
      <dgm:spPr/>
    </dgm:pt>
    <dgm:pt modelId="{5B7630FC-771D-405D-A3BD-232B03C6AA04}" type="pres">
      <dgm:prSet presAssocID="{9FFBED16-AF45-49B8-A0BC-4CBEC58A00C4}" presName="hierChild3" presStyleCnt="0"/>
      <dgm:spPr/>
    </dgm:pt>
    <dgm:pt modelId="{627A3C5C-EC53-4C0C-BE30-123715D30B29}" type="pres">
      <dgm:prSet presAssocID="{14E23D47-50A6-4914-94AE-2E22A795D4CA}" presName="Name19" presStyleLbl="parChTrans1D2" presStyleIdx="2" presStyleCnt="3"/>
      <dgm:spPr/>
    </dgm:pt>
    <dgm:pt modelId="{DFA1A554-957E-4CE1-ACA6-3CE847F1D1D3}" type="pres">
      <dgm:prSet presAssocID="{EDA41EEB-FB5E-4D1B-B8FA-A79A0D7EC204}" presName="Name21" presStyleCnt="0"/>
      <dgm:spPr/>
    </dgm:pt>
    <dgm:pt modelId="{3890F8F8-432D-4A65-AF15-0C072F391922}" type="pres">
      <dgm:prSet presAssocID="{EDA41EEB-FB5E-4D1B-B8FA-A79A0D7EC204}" presName="level2Shape" presStyleLbl="node2" presStyleIdx="2" presStyleCnt="3" custScaleY="65695"/>
      <dgm:spPr/>
    </dgm:pt>
    <dgm:pt modelId="{075095C0-75E6-4D08-B9D5-122656352859}" type="pres">
      <dgm:prSet presAssocID="{EDA41EEB-FB5E-4D1B-B8FA-A79A0D7EC204}" presName="hierChild3" presStyleCnt="0"/>
      <dgm:spPr/>
    </dgm:pt>
    <dgm:pt modelId="{88C7C51E-673B-4117-BC8C-9A416B010485}" type="pres">
      <dgm:prSet presAssocID="{43B57F44-58E8-46E3-A3DB-D178DE75F3B0}" presName="bgShapesFlow" presStyleCnt="0"/>
      <dgm:spPr/>
    </dgm:pt>
  </dgm:ptLst>
  <dgm:cxnLst>
    <dgm:cxn modelId="{6F756D11-AF74-47B4-A244-2A6960B5BCE7}" type="presOf" srcId="{99E54DC4-2016-49BA-942D-D1F00618C3B4}" destId="{2D71635D-6262-4CA3-AD3F-46A23B87F2AB}" srcOrd="0" destOrd="0" presId="urn:microsoft.com/office/officeart/2005/8/layout/hierarchy6"/>
    <dgm:cxn modelId="{88ED6113-D263-459A-8C0B-186DF41E18BE}" type="presOf" srcId="{14E23D47-50A6-4914-94AE-2E22A795D4CA}" destId="{627A3C5C-EC53-4C0C-BE30-123715D30B29}" srcOrd="0" destOrd="0" presId="urn:microsoft.com/office/officeart/2005/8/layout/hierarchy6"/>
    <dgm:cxn modelId="{C8CA9C27-FC42-4BCC-BB0D-4E20909CBA56}" type="presOf" srcId="{9FFBED16-AF45-49B8-A0BC-4CBEC58A00C4}" destId="{73CB6465-ACF1-4D88-9100-9F01C00FD934}" srcOrd="0" destOrd="0" presId="urn:microsoft.com/office/officeart/2005/8/layout/hierarchy6"/>
    <dgm:cxn modelId="{7DC1972E-ABA3-4668-9B3C-A52F8A743847}" type="presOf" srcId="{43B57F44-58E8-46E3-A3DB-D178DE75F3B0}" destId="{33885BD5-BBDF-4F99-A9ED-E87ED795242D}" srcOrd="0" destOrd="0" presId="urn:microsoft.com/office/officeart/2005/8/layout/hierarchy6"/>
    <dgm:cxn modelId="{D9A53533-96C1-445B-8BA5-83ED14383C7F}" srcId="{43B57F44-58E8-46E3-A3DB-D178DE75F3B0}" destId="{99E54DC4-2016-49BA-942D-D1F00618C3B4}" srcOrd="0" destOrd="0" parTransId="{6A4B8E65-10EB-4A6F-B2BC-CA950F919165}" sibTransId="{6B748697-E1A1-4610-8783-F590D3CEECFE}"/>
    <dgm:cxn modelId="{DCA38971-06CA-49F7-BD41-49E59C19D93F}" srcId="{99E54DC4-2016-49BA-942D-D1F00618C3B4}" destId="{EDA41EEB-FB5E-4D1B-B8FA-A79A0D7EC204}" srcOrd="2" destOrd="0" parTransId="{14E23D47-50A6-4914-94AE-2E22A795D4CA}" sibTransId="{C3657756-A436-4210-81E9-9C13F0CABEAD}"/>
    <dgm:cxn modelId="{5D6DAF56-92A5-413C-A9EA-F6F077FBE801}" srcId="{99E54DC4-2016-49BA-942D-D1F00618C3B4}" destId="{9FFBED16-AF45-49B8-A0BC-4CBEC58A00C4}" srcOrd="1" destOrd="0" parTransId="{5E255A48-3F37-4C11-B62A-A3EAE269DDB5}" sibTransId="{277BF642-7FE9-400A-B65D-8132DDFFFAEC}"/>
    <dgm:cxn modelId="{1212AE5A-E47C-4CE7-90D7-66F657E0A159}" type="presOf" srcId="{5E255A48-3F37-4C11-B62A-A3EAE269DDB5}" destId="{CBFF3513-D36A-4158-B1B2-5B07470DEB27}" srcOrd="0" destOrd="0" presId="urn:microsoft.com/office/officeart/2005/8/layout/hierarchy6"/>
    <dgm:cxn modelId="{62330A80-EAFF-48E8-A1B2-EBE3F5E56495}" type="presOf" srcId="{EDA41EEB-FB5E-4D1B-B8FA-A79A0D7EC204}" destId="{3890F8F8-432D-4A65-AF15-0C072F391922}" srcOrd="0" destOrd="0" presId="urn:microsoft.com/office/officeart/2005/8/layout/hierarchy6"/>
    <dgm:cxn modelId="{E00F1D8B-87BA-430B-9474-9BEF00D0480A}" type="presOf" srcId="{FBC0229D-45EB-46DE-AC22-CE9BA27F92E0}" destId="{15A04A18-2EA5-4B23-AE05-91867E2A204F}" srcOrd="0" destOrd="0" presId="urn:microsoft.com/office/officeart/2005/8/layout/hierarchy6"/>
    <dgm:cxn modelId="{F81720E2-E056-4E62-A57B-559F31188884}" type="presOf" srcId="{56A4FE78-1C20-4BC2-9204-AAB803025072}" destId="{63230469-77C0-4647-9533-943AC983E7BE}" srcOrd="0" destOrd="0" presId="urn:microsoft.com/office/officeart/2005/8/layout/hierarchy6"/>
    <dgm:cxn modelId="{B35848F6-63AE-448A-A45E-0332C6889546}" srcId="{99E54DC4-2016-49BA-942D-D1F00618C3B4}" destId="{56A4FE78-1C20-4BC2-9204-AAB803025072}" srcOrd="0" destOrd="0" parTransId="{FBC0229D-45EB-46DE-AC22-CE9BA27F92E0}" sibTransId="{8D4577DA-BE8D-48EF-B54F-4A3735DD619E}"/>
    <dgm:cxn modelId="{A4953A68-C067-4E75-A7D1-281D890B57E8}" type="presParOf" srcId="{33885BD5-BBDF-4F99-A9ED-E87ED795242D}" destId="{513997D9-8B27-4D18-8EF0-D78DD9C6274E}" srcOrd="0" destOrd="0" presId="urn:microsoft.com/office/officeart/2005/8/layout/hierarchy6"/>
    <dgm:cxn modelId="{BA293608-81D6-47F4-8FFE-2697DCC85803}" type="presParOf" srcId="{513997D9-8B27-4D18-8EF0-D78DD9C6274E}" destId="{9D04E71F-2032-4F90-8711-0D1F4E365DC6}" srcOrd="0" destOrd="0" presId="urn:microsoft.com/office/officeart/2005/8/layout/hierarchy6"/>
    <dgm:cxn modelId="{EED1E7BE-3467-40BD-A84D-38B1DD11A9EF}" type="presParOf" srcId="{9D04E71F-2032-4F90-8711-0D1F4E365DC6}" destId="{6E1C63B0-5558-4C77-9C9B-BBAA819E62CF}" srcOrd="0" destOrd="0" presId="urn:microsoft.com/office/officeart/2005/8/layout/hierarchy6"/>
    <dgm:cxn modelId="{11B503F5-8F52-47EF-8307-EC38A5F30F14}" type="presParOf" srcId="{6E1C63B0-5558-4C77-9C9B-BBAA819E62CF}" destId="{2D71635D-6262-4CA3-AD3F-46A23B87F2AB}" srcOrd="0" destOrd="0" presId="urn:microsoft.com/office/officeart/2005/8/layout/hierarchy6"/>
    <dgm:cxn modelId="{43833104-67D2-4CA5-B899-0872E00AC296}" type="presParOf" srcId="{6E1C63B0-5558-4C77-9C9B-BBAA819E62CF}" destId="{198ED5AB-0E0D-4210-810C-2F7876F2A379}" srcOrd="1" destOrd="0" presId="urn:microsoft.com/office/officeart/2005/8/layout/hierarchy6"/>
    <dgm:cxn modelId="{DF68D438-E053-43C9-8FD6-C72817FD878B}" type="presParOf" srcId="{198ED5AB-0E0D-4210-810C-2F7876F2A379}" destId="{15A04A18-2EA5-4B23-AE05-91867E2A204F}" srcOrd="0" destOrd="0" presId="urn:microsoft.com/office/officeart/2005/8/layout/hierarchy6"/>
    <dgm:cxn modelId="{EEFAD5EB-A125-4A8A-90FE-DBEF41102D6C}" type="presParOf" srcId="{198ED5AB-0E0D-4210-810C-2F7876F2A379}" destId="{76E66031-951B-405B-82A6-813A6E9A65BB}" srcOrd="1" destOrd="0" presId="urn:microsoft.com/office/officeart/2005/8/layout/hierarchy6"/>
    <dgm:cxn modelId="{7AE74544-1F89-4EE4-BC97-6C410E8CBA5F}" type="presParOf" srcId="{76E66031-951B-405B-82A6-813A6E9A65BB}" destId="{63230469-77C0-4647-9533-943AC983E7BE}" srcOrd="0" destOrd="0" presId="urn:microsoft.com/office/officeart/2005/8/layout/hierarchy6"/>
    <dgm:cxn modelId="{B0A1DFAB-855C-4F05-B4B4-2BF442333374}" type="presParOf" srcId="{76E66031-951B-405B-82A6-813A6E9A65BB}" destId="{1E46D08B-5FC4-4E53-809E-E6235315F73C}" srcOrd="1" destOrd="0" presId="urn:microsoft.com/office/officeart/2005/8/layout/hierarchy6"/>
    <dgm:cxn modelId="{B79CC182-3CA9-4CF0-9E2D-D0FC7646AC9D}" type="presParOf" srcId="{198ED5AB-0E0D-4210-810C-2F7876F2A379}" destId="{CBFF3513-D36A-4158-B1B2-5B07470DEB27}" srcOrd="2" destOrd="0" presId="urn:microsoft.com/office/officeart/2005/8/layout/hierarchy6"/>
    <dgm:cxn modelId="{430DBD93-BC59-4307-803C-7204A5251994}" type="presParOf" srcId="{198ED5AB-0E0D-4210-810C-2F7876F2A379}" destId="{1581B9FE-74A9-4C13-9799-3E5FFD545377}" srcOrd="3" destOrd="0" presId="urn:microsoft.com/office/officeart/2005/8/layout/hierarchy6"/>
    <dgm:cxn modelId="{3EE4F85A-5343-4CB4-94E5-8FC7A431F81B}" type="presParOf" srcId="{1581B9FE-74A9-4C13-9799-3E5FFD545377}" destId="{73CB6465-ACF1-4D88-9100-9F01C00FD934}" srcOrd="0" destOrd="0" presId="urn:microsoft.com/office/officeart/2005/8/layout/hierarchy6"/>
    <dgm:cxn modelId="{5DBCEDE8-1DEB-490F-B529-04A04026DF4F}" type="presParOf" srcId="{1581B9FE-74A9-4C13-9799-3E5FFD545377}" destId="{5B7630FC-771D-405D-A3BD-232B03C6AA04}" srcOrd="1" destOrd="0" presId="urn:microsoft.com/office/officeart/2005/8/layout/hierarchy6"/>
    <dgm:cxn modelId="{BEBB4120-0D24-4DFC-AB38-CEC81C47886A}" type="presParOf" srcId="{198ED5AB-0E0D-4210-810C-2F7876F2A379}" destId="{627A3C5C-EC53-4C0C-BE30-123715D30B29}" srcOrd="4" destOrd="0" presId="urn:microsoft.com/office/officeart/2005/8/layout/hierarchy6"/>
    <dgm:cxn modelId="{95053A7B-66C8-4782-900F-ED580E721DA0}" type="presParOf" srcId="{198ED5AB-0E0D-4210-810C-2F7876F2A379}" destId="{DFA1A554-957E-4CE1-ACA6-3CE847F1D1D3}" srcOrd="5" destOrd="0" presId="urn:microsoft.com/office/officeart/2005/8/layout/hierarchy6"/>
    <dgm:cxn modelId="{D3968347-FFEF-40E7-9FED-1D53717F707F}" type="presParOf" srcId="{DFA1A554-957E-4CE1-ACA6-3CE847F1D1D3}" destId="{3890F8F8-432D-4A65-AF15-0C072F391922}" srcOrd="0" destOrd="0" presId="urn:microsoft.com/office/officeart/2005/8/layout/hierarchy6"/>
    <dgm:cxn modelId="{1397A479-424A-46BE-A1A3-42D05DD2C7FB}" type="presParOf" srcId="{DFA1A554-957E-4CE1-ACA6-3CE847F1D1D3}" destId="{075095C0-75E6-4D08-B9D5-122656352859}" srcOrd="1" destOrd="0" presId="urn:microsoft.com/office/officeart/2005/8/layout/hierarchy6"/>
    <dgm:cxn modelId="{E940082F-E2AC-4BD0-9FFD-C6607A74CBF4}" type="presParOf" srcId="{33885BD5-BBDF-4F99-A9ED-E87ED795242D}" destId="{88C7C51E-673B-4117-BC8C-9A416B01048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B57F44-58E8-46E3-A3DB-D178DE75F3B0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9E54DC4-2016-49BA-942D-D1F00618C3B4}">
      <dgm:prSet phldrT="[文字]" custT="1"/>
      <dgm:spPr/>
      <dgm:t>
        <a:bodyPr/>
        <a:lstStyle/>
        <a:p>
          <a:r>
            <a: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Binary-coded GA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B8E65-10EB-4A6F-B2BC-CA950F919165}" type="parTrans" cxnId="{D9A53533-96C1-445B-8BA5-83ED14383C7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48697-E1A1-4610-8783-F590D3CEECFE}" type="sibTrans" cxnId="{D9A53533-96C1-445B-8BA5-83ED14383C7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A4FE78-1C20-4BC2-9204-AAB803025072}">
      <dgm:prSet phldrT="[文字]" custT="1"/>
      <dgm:spPr/>
      <dgm:t>
        <a:bodyPr/>
        <a:lstStyle/>
        <a:p>
          <a:pPr>
            <a:buFont typeface="Wingdings" panose="05000000000000000000" pitchFamily="2" charset="2"/>
            <a:buAutoNum type="circleNumWdWhitePlain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Reproduction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C0229D-45EB-46DE-AC22-CE9BA27F92E0}" type="parTrans" cxnId="{B35848F6-63AE-448A-A45E-0332C688954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4577DA-BE8D-48EF-B54F-4A3735DD619E}" type="sibTrans" cxnId="{B35848F6-63AE-448A-A45E-0332C688954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FBED16-AF45-49B8-A0BC-4CBEC58A00C4}">
      <dgm:prSet phldrT="[文字]" custT="1"/>
      <dgm:spPr/>
      <dgm:t>
        <a:bodyPr/>
        <a:lstStyle/>
        <a:p>
          <a:pPr>
            <a:buFont typeface="Wingdings" panose="05000000000000000000" pitchFamily="2" charset="2"/>
            <a:buAutoNum type="circleNumWdWhitePlain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Crossover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255A48-3F37-4C11-B62A-A3EAE269DDB5}" type="parTrans" cxnId="{5D6DAF56-92A5-413C-A9EA-F6F077FBE80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BF642-7FE9-400A-B65D-8132DDFFFAEC}" type="sibTrans" cxnId="{5D6DAF56-92A5-413C-A9EA-F6F077FBE80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A41EEB-FB5E-4D1B-B8FA-A79A0D7EC204}">
      <dgm:prSet phldrT="[文字]" custT="1"/>
      <dgm:spPr/>
      <dgm:t>
        <a:bodyPr/>
        <a:lstStyle/>
        <a:p>
          <a:pPr>
            <a:buFont typeface="Wingdings" panose="05000000000000000000" pitchFamily="2" charset="2"/>
            <a:buAutoNum type="circleNumWdWhitePlain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Mutation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E23D47-50A6-4914-94AE-2E22A795D4CA}" type="parTrans" cxnId="{DCA38971-06CA-49F7-BD41-49E59C19D93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657756-A436-4210-81E9-9C13F0CABEAD}" type="sibTrans" cxnId="{DCA38971-06CA-49F7-BD41-49E59C19D93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07BF43-6EEA-411A-B550-236242728229}">
      <dgm:prSet phldrT="[文字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RWS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6A1399-CD92-4C9A-BAF3-0D8F478F3966}" type="parTrans" cxnId="{F7E07AD9-9297-4C5D-AB7B-EEF57419A61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98FA7B-8B6E-4902-A7A6-070509486EF9}" type="sibTrans" cxnId="{F7E07AD9-9297-4C5D-AB7B-EEF57419A61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C3445-F19F-4FE4-92F7-46311400EA71}">
      <dgm:prSet phldrT="[文字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TS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CD48B1-7CEB-4BEA-81D6-BE270E5CED11}" type="parTrans" cxnId="{3B886BD3-8C23-4295-8A32-3232D89EAB2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36F931-0D45-460F-9163-C6D3634E58BB}" type="sibTrans" cxnId="{3B886BD3-8C23-4295-8A32-3232D89EAB2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4D2B63-3F1C-48DB-8ED9-0D523E481FA8}">
      <dgm:prSet phldrT="[文字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one-point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E6BB2B-E841-4A52-92CA-DE161275ECAA}" type="parTrans" cxnId="{65C7DA72-F451-4986-987B-CDFE56CCC8E4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DDBCA8-72C4-4B82-A2C7-2E580458ED37}" type="sibTrans" cxnId="{65C7DA72-F451-4986-987B-CDFE56CCC8E4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B90897-F866-406C-9F10-F42728433BB7}">
      <dgm:prSet phldrT="[文字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two-point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A28CB-62C8-44BC-9740-1E8B9584544D}" type="parTrans" cxnId="{4C279149-E869-4CB9-9573-E51188923EC7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A411C0-DBA6-49F8-8243-DEEF8C925092}" type="sibTrans" cxnId="{4C279149-E869-4CB9-9573-E51188923EC7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E44BDD-8697-43B3-965F-A621C8B4E83F}">
      <dgm:prSet phldrT="[文字]"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mask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C155BB-76A4-4552-A804-A07CC7E136B1}" type="parTrans" cxnId="{7572C89E-9EAE-4BDC-B50B-F7D7B54664B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947455-AB08-4B31-876B-1DBCBA2B9C4C}" type="sibTrans" cxnId="{7572C89E-9EAE-4BDC-B50B-F7D7B54664B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DA0C50-E721-443C-8533-6A0C4EB204D2}">
      <dgm:prSet phldrT="[文字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bit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226E1F-DFE7-432B-BEAD-3350C8D1EDF5}" type="parTrans" cxnId="{E8B5F466-3F4A-49CE-808F-E47D5D50D0F3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F410EB-6F2E-4CC8-B4AC-540A1EDCB306}" type="sibTrans" cxnId="{E8B5F466-3F4A-49CE-808F-E47D5D50D0F3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B35B6-9ECF-4BED-894D-D09CCB37A204}">
      <dgm:prSet phldrT="[文字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string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6A205B-D8B2-4EE4-A924-37B0835B1F51}" type="parTrans" cxnId="{E00FEEBB-3547-4E9E-B50C-DEBA77491334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394354-2B19-4D92-B201-9C867D8F1E13}" type="sibTrans" cxnId="{E00FEEBB-3547-4E9E-B50C-DEBA77491334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7CB8E7-D35E-41F4-87DC-2F2F8C434E6A}">
      <dgm:prSet phldrT="[文字]"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mask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60B22D-1D5E-4BA4-A53D-A1B006E083A8}" type="parTrans" cxnId="{41A06A8E-1E86-4518-8A5B-B3A02B975C3B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0D55A1-9F6F-4B8F-8A6A-046BE07F7DAD}" type="sibTrans" cxnId="{41A06A8E-1E86-4518-8A5B-B3A02B975C3B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D360F6-6C8B-4133-A128-770D1CCE806E}" type="pres">
      <dgm:prSet presAssocID="{43B57F44-58E8-46E3-A3DB-D178DE75F3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8AE4BF-D196-4B06-91F7-92D4DA168D8D}" type="pres">
      <dgm:prSet presAssocID="{99E54DC4-2016-49BA-942D-D1F00618C3B4}" presName="hierRoot1" presStyleCnt="0">
        <dgm:presLayoutVars>
          <dgm:hierBranch val="init"/>
        </dgm:presLayoutVars>
      </dgm:prSet>
      <dgm:spPr/>
    </dgm:pt>
    <dgm:pt modelId="{F4D0E9E0-75A4-4096-9BD7-9D9646163C92}" type="pres">
      <dgm:prSet presAssocID="{99E54DC4-2016-49BA-942D-D1F00618C3B4}" presName="rootComposite1" presStyleCnt="0"/>
      <dgm:spPr/>
    </dgm:pt>
    <dgm:pt modelId="{332BB645-8194-4DB0-9526-E371BC098F91}" type="pres">
      <dgm:prSet presAssocID="{99E54DC4-2016-49BA-942D-D1F00618C3B4}" presName="rootText1" presStyleLbl="node0" presStyleIdx="0" presStyleCnt="1" custScaleX="148421" custScaleY="163181">
        <dgm:presLayoutVars>
          <dgm:chPref val="3"/>
        </dgm:presLayoutVars>
      </dgm:prSet>
      <dgm:spPr/>
    </dgm:pt>
    <dgm:pt modelId="{DB44AB9A-5097-4AE7-ABE1-8DEFBBB425CF}" type="pres">
      <dgm:prSet presAssocID="{99E54DC4-2016-49BA-942D-D1F00618C3B4}" presName="rootConnector1" presStyleLbl="node1" presStyleIdx="0" presStyleCnt="0"/>
      <dgm:spPr/>
    </dgm:pt>
    <dgm:pt modelId="{C25E50C3-493A-4789-A784-70CD693C96AB}" type="pres">
      <dgm:prSet presAssocID="{99E54DC4-2016-49BA-942D-D1F00618C3B4}" presName="hierChild2" presStyleCnt="0"/>
      <dgm:spPr/>
    </dgm:pt>
    <dgm:pt modelId="{42C6A36B-AFD6-43D9-B39B-84B378895125}" type="pres">
      <dgm:prSet presAssocID="{FBC0229D-45EB-46DE-AC22-CE9BA27F92E0}" presName="Name64" presStyleLbl="parChTrans1D2" presStyleIdx="0" presStyleCnt="3"/>
      <dgm:spPr/>
    </dgm:pt>
    <dgm:pt modelId="{DF9D1481-711E-40E6-ACA8-EE92FB0BC6D7}" type="pres">
      <dgm:prSet presAssocID="{56A4FE78-1C20-4BC2-9204-AAB803025072}" presName="hierRoot2" presStyleCnt="0">
        <dgm:presLayoutVars>
          <dgm:hierBranch val="init"/>
        </dgm:presLayoutVars>
      </dgm:prSet>
      <dgm:spPr/>
    </dgm:pt>
    <dgm:pt modelId="{964795E3-904D-41F0-A1B7-A18318E95EDE}" type="pres">
      <dgm:prSet presAssocID="{56A4FE78-1C20-4BC2-9204-AAB803025072}" presName="rootComposite" presStyleCnt="0"/>
      <dgm:spPr/>
    </dgm:pt>
    <dgm:pt modelId="{3CFE1BDA-9469-4367-84DD-8FC4CAD4321B}" type="pres">
      <dgm:prSet presAssocID="{56A4FE78-1C20-4BC2-9204-AAB803025072}" presName="rootText" presStyleLbl="node2" presStyleIdx="0" presStyleCnt="3" custScaleX="101638" custScaleY="130547">
        <dgm:presLayoutVars>
          <dgm:chPref val="3"/>
        </dgm:presLayoutVars>
      </dgm:prSet>
      <dgm:spPr/>
    </dgm:pt>
    <dgm:pt modelId="{61B55CC9-A560-414F-A906-97CD5373B8DC}" type="pres">
      <dgm:prSet presAssocID="{56A4FE78-1C20-4BC2-9204-AAB803025072}" presName="rootConnector" presStyleLbl="node2" presStyleIdx="0" presStyleCnt="3"/>
      <dgm:spPr/>
    </dgm:pt>
    <dgm:pt modelId="{B0036998-ED4B-4C46-9483-5B5C83257673}" type="pres">
      <dgm:prSet presAssocID="{56A4FE78-1C20-4BC2-9204-AAB803025072}" presName="hierChild4" presStyleCnt="0"/>
      <dgm:spPr/>
    </dgm:pt>
    <dgm:pt modelId="{DE395204-0CE1-43F9-955E-6B0E971DF635}" type="pres">
      <dgm:prSet presAssocID="{836A1399-CD92-4C9A-BAF3-0D8F478F3966}" presName="Name64" presStyleLbl="parChTrans1D3" presStyleIdx="0" presStyleCnt="8"/>
      <dgm:spPr/>
    </dgm:pt>
    <dgm:pt modelId="{A4DEA0C5-C8F3-4C90-AD6B-BD7F11151424}" type="pres">
      <dgm:prSet presAssocID="{7507BF43-6EEA-411A-B550-236242728229}" presName="hierRoot2" presStyleCnt="0">
        <dgm:presLayoutVars>
          <dgm:hierBranch val="init"/>
        </dgm:presLayoutVars>
      </dgm:prSet>
      <dgm:spPr/>
    </dgm:pt>
    <dgm:pt modelId="{E4964A00-F87A-4FB5-B8AE-38D444B84E2B}" type="pres">
      <dgm:prSet presAssocID="{7507BF43-6EEA-411A-B550-236242728229}" presName="rootComposite" presStyleCnt="0"/>
      <dgm:spPr/>
    </dgm:pt>
    <dgm:pt modelId="{9926CFCB-F58E-4CA2-9B3B-D4ED718F3D4B}" type="pres">
      <dgm:prSet presAssocID="{7507BF43-6EEA-411A-B550-236242728229}" presName="rootText" presStyleLbl="node3" presStyleIdx="0" presStyleCnt="8">
        <dgm:presLayoutVars>
          <dgm:chPref val="3"/>
        </dgm:presLayoutVars>
      </dgm:prSet>
      <dgm:spPr/>
    </dgm:pt>
    <dgm:pt modelId="{1D36DFF0-6BCB-4E13-9BA7-43B932426497}" type="pres">
      <dgm:prSet presAssocID="{7507BF43-6EEA-411A-B550-236242728229}" presName="rootConnector" presStyleLbl="node3" presStyleIdx="0" presStyleCnt="8"/>
      <dgm:spPr/>
    </dgm:pt>
    <dgm:pt modelId="{5ABBF91E-6BD6-4B90-9FDB-BBA19A84FA2E}" type="pres">
      <dgm:prSet presAssocID="{7507BF43-6EEA-411A-B550-236242728229}" presName="hierChild4" presStyleCnt="0"/>
      <dgm:spPr/>
    </dgm:pt>
    <dgm:pt modelId="{022B12AF-169A-4C70-9D74-0C28B06A0DE4}" type="pres">
      <dgm:prSet presAssocID="{7507BF43-6EEA-411A-B550-236242728229}" presName="hierChild5" presStyleCnt="0"/>
      <dgm:spPr/>
    </dgm:pt>
    <dgm:pt modelId="{E76DD676-1A93-46B5-9048-34B3EE616208}" type="pres">
      <dgm:prSet presAssocID="{EBCD48B1-7CEB-4BEA-81D6-BE270E5CED11}" presName="Name64" presStyleLbl="parChTrans1D3" presStyleIdx="1" presStyleCnt="8"/>
      <dgm:spPr/>
    </dgm:pt>
    <dgm:pt modelId="{BCF867D6-FE59-4AD6-8963-365EB28AFD48}" type="pres">
      <dgm:prSet presAssocID="{299C3445-F19F-4FE4-92F7-46311400EA71}" presName="hierRoot2" presStyleCnt="0">
        <dgm:presLayoutVars>
          <dgm:hierBranch val="init"/>
        </dgm:presLayoutVars>
      </dgm:prSet>
      <dgm:spPr/>
    </dgm:pt>
    <dgm:pt modelId="{499D0A9A-9EDF-463B-8A4E-B02EB9A0E35E}" type="pres">
      <dgm:prSet presAssocID="{299C3445-F19F-4FE4-92F7-46311400EA71}" presName="rootComposite" presStyleCnt="0"/>
      <dgm:spPr/>
    </dgm:pt>
    <dgm:pt modelId="{FC2D6BB7-E7AD-4657-9B63-71571B1035A7}" type="pres">
      <dgm:prSet presAssocID="{299C3445-F19F-4FE4-92F7-46311400EA71}" presName="rootText" presStyleLbl="node3" presStyleIdx="1" presStyleCnt="8">
        <dgm:presLayoutVars>
          <dgm:chPref val="3"/>
        </dgm:presLayoutVars>
      </dgm:prSet>
      <dgm:spPr/>
    </dgm:pt>
    <dgm:pt modelId="{7C2A65D0-C5EC-4472-8A20-F9DF7D68D73E}" type="pres">
      <dgm:prSet presAssocID="{299C3445-F19F-4FE4-92F7-46311400EA71}" presName="rootConnector" presStyleLbl="node3" presStyleIdx="1" presStyleCnt="8"/>
      <dgm:spPr/>
    </dgm:pt>
    <dgm:pt modelId="{D619B1BB-692A-4E9E-A17D-69122024DF53}" type="pres">
      <dgm:prSet presAssocID="{299C3445-F19F-4FE4-92F7-46311400EA71}" presName="hierChild4" presStyleCnt="0"/>
      <dgm:spPr/>
    </dgm:pt>
    <dgm:pt modelId="{029DDEBA-3660-45E3-949D-9BB1D1B3072F}" type="pres">
      <dgm:prSet presAssocID="{299C3445-F19F-4FE4-92F7-46311400EA71}" presName="hierChild5" presStyleCnt="0"/>
      <dgm:spPr/>
    </dgm:pt>
    <dgm:pt modelId="{3A09672D-B525-40C0-BE79-64975A1DDF05}" type="pres">
      <dgm:prSet presAssocID="{56A4FE78-1C20-4BC2-9204-AAB803025072}" presName="hierChild5" presStyleCnt="0"/>
      <dgm:spPr/>
    </dgm:pt>
    <dgm:pt modelId="{3D5A45A7-9636-4E33-9A28-57CEEDF697C3}" type="pres">
      <dgm:prSet presAssocID="{5E255A48-3F37-4C11-B62A-A3EAE269DDB5}" presName="Name64" presStyleLbl="parChTrans1D2" presStyleIdx="1" presStyleCnt="3"/>
      <dgm:spPr/>
    </dgm:pt>
    <dgm:pt modelId="{30CBD7F9-B717-404F-A980-2A2B5ACB9AA6}" type="pres">
      <dgm:prSet presAssocID="{9FFBED16-AF45-49B8-A0BC-4CBEC58A00C4}" presName="hierRoot2" presStyleCnt="0">
        <dgm:presLayoutVars>
          <dgm:hierBranch val="init"/>
        </dgm:presLayoutVars>
      </dgm:prSet>
      <dgm:spPr/>
    </dgm:pt>
    <dgm:pt modelId="{FA26F0F1-46C1-4147-8836-ECFEF112AA67}" type="pres">
      <dgm:prSet presAssocID="{9FFBED16-AF45-49B8-A0BC-4CBEC58A00C4}" presName="rootComposite" presStyleCnt="0"/>
      <dgm:spPr/>
    </dgm:pt>
    <dgm:pt modelId="{2F8CD14E-D71E-4DC5-BC89-ED4794B35D7A}" type="pres">
      <dgm:prSet presAssocID="{9FFBED16-AF45-49B8-A0BC-4CBEC58A00C4}" presName="rootText" presStyleLbl="node2" presStyleIdx="1" presStyleCnt="3" custScaleX="101638" custScaleY="130547">
        <dgm:presLayoutVars>
          <dgm:chPref val="3"/>
        </dgm:presLayoutVars>
      </dgm:prSet>
      <dgm:spPr/>
    </dgm:pt>
    <dgm:pt modelId="{A77873DF-5738-4785-9BC2-6CE0A2F76FE1}" type="pres">
      <dgm:prSet presAssocID="{9FFBED16-AF45-49B8-A0BC-4CBEC58A00C4}" presName="rootConnector" presStyleLbl="node2" presStyleIdx="1" presStyleCnt="3"/>
      <dgm:spPr/>
    </dgm:pt>
    <dgm:pt modelId="{5DAD0668-DB74-4E65-BCDB-FB45CB9D8CEC}" type="pres">
      <dgm:prSet presAssocID="{9FFBED16-AF45-49B8-A0BC-4CBEC58A00C4}" presName="hierChild4" presStyleCnt="0"/>
      <dgm:spPr/>
    </dgm:pt>
    <dgm:pt modelId="{EC85DB94-9B73-4A6D-B59C-A8D494F40A78}" type="pres">
      <dgm:prSet presAssocID="{2DE6BB2B-E841-4A52-92CA-DE161275ECAA}" presName="Name64" presStyleLbl="parChTrans1D3" presStyleIdx="2" presStyleCnt="8"/>
      <dgm:spPr/>
    </dgm:pt>
    <dgm:pt modelId="{FE750D32-61A8-4B03-BD05-CFA7DE47953D}" type="pres">
      <dgm:prSet presAssocID="{CF4D2B63-3F1C-48DB-8ED9-0D523E481FA8}" presName="hierRoot2" presStyleCnt="0">
        <dgm:presLayoutVars>
          <dgm:hierBranch val="init"/>
        </dgm:presLayoutVars>
      </dgm:prSet>
      <dgm:spPr/>
    </dgm:pt>
    <dgm:pt modelId="{414B1458-6F22-4327-957D-58B64ABC5A60}" type="pres">
      <dgm:prSet presAssocID="{CF4D2B63-3F1C-48DB-8ED9-0D523E481FA8}" presName="rootComposite" presStyleCnt="0"/>
      <dgm:spPr/>
    </dgm:pt>
    <dgm:pt modelId="{4F31AB7C-9569-4B3D-8C83-BC3DEC18D203}" type="pres">
      <dgm:prSet presAssocID="{CF4D2B63-3F1C-48DB-8ED9-0D523E481FA8}" presName="rootText" presStyleLbl="node3" presStyleIdx="2" presStyleCnt="8">
        <dgm:presLayoutVars>
          <dgm:chPref val="3"/>
        </dgm:presLayoutVars>
      </dgm:prSet>
      <dgm:spPr/>
    </dgm:pt>
    <dgm:pt modelId="{B802C8A7-B967-4323-8BBC-342A029FB545}" type="pres">
      <dgm:prSet presAssocID="{CF4D2B63-3F1C-48DB-8ED9-0D523E481FA8}" presName="rootConnector" presStyleLbl="node3" presStyleIdx="2" presStyleCnt="8"/>
      <dgm:spPr/>
    </dgm:pt>
    <dgm:pt modelId="{F7245AC1-AA16-43B1-9B66-D77D660B4A0E}" type="pres">
      <dgm:prSet presAssocID="{CF4D2B63-3F1C-48DB-8ED9-0D523E481FA8}" presName="hierChild4" presStyleCnt="0"/>
      <dgm:spPr/>
    </dgm:pt>
    <dgm:pt modelId="{CD04C388-E2CC-4B8A-B1A7-A9B99543DE91}" type="pres">
      <dgm:prSet presAssocID="{CF4D2B63-3F1C-48DB-8ED9-0D523E481FA8}" presName="hierChild5" presStyleCnt="0"/>
      <dgm:spPr/>
    </dgm:pt>
    <dgm:pt modelId="{EF91B757-1BE3-4D1C-998B-34A56BE1F023}" type="pres">
      <dgm:prSet presAssocID="{923A28CB-62C8-44BC-9740-1E8B9584544D}" presName="Name64" presStyleLbl="parChTrans1D3" presStyleIdx="3" presStyleCnt="8"/>
      <dgm:spPr/>
    </dgm:pt>
    <dgm:pt modelId="{7613CA6A-AC5D-4D91-81BD-F7E3A66EF9DB}" type="pres">
      <dgm:prSet presAssocID="{32B90897-F866-406C-9F10-F42728433BB7}" presName="hierRoot2" presStyleCnt="0">
        <dgm:presLayoutVars>
          <dgm:hierBranch val="init"/>
        </dgm:presLayoutVars>
      </dgm:prSet>
      <dgm:spPr/>
    </dgm:pt>
    <dgm:pt modelId="{E7C2C4E5-257F-4176-A70D-580DA285E7B7}" type="pres">
      <dgm:prSet presAssocID="{32B90897-F866-406C-9F10-F42728433BB7}" presName="rootComposite" presStyleCnt="0"/>
      <dgm:spPr/>
    </dgm:pt>
    <dgm:pt modelId="{E3F6683C-4205-495E-8A66-96EB1F191A35}" type="pres">
      <dgm:prSet presAssocID="{32B90897-F866-406C-9F10-F42728433BB7}" presName="rootText" presStyleLbl="node3" presStyleIdx="3" presStyleCnt="8">
        <dgm:presLayoutVars>
          <dgm:chPref val="3"/>
        </dgm:presLayoutVars>
      </dgm:prSet>
      <dgm:spPr/>
    </dgm:pt>
    <dgm:pt modelId="{B92F4C81-786B-4C05-BB86-67AD87991E5D}" type="pres">
      <dgm:prSet presAssocID="{32B90897-F866-406C-9F10-F42728433BB7}" presName="rootConnector" presStyleLbl="node3" presStyleIdx="3" presStyleCnt="8"/>
      <dgm:spPr/>
    </dgm:pt>
    <dgm:pt modelId="{59F20738-ADF2-4FE0-8C94-4FF99E44B5ED}" type="pres">
      <dgm:prSet presAssocID="{32B90897-F866-406C-9F10-F42728433BB7}" presName="hierChild4" presStyleCnt="0"/>
      <dgm:spPr/>
    </dgm:pt>
    <dgm:pt modelId="{5C323976-DD8A-4D49-A40A-2AE7BD7BFA70}" type="pres">
      <dgm:prSet presAssocID="{32B90897-F866-406C-9F10-F42728433BB7}" presName="hierChild5" presStyleCnt="0"/>
      <dgm:spPr/>
    </dgm:pt>
    <dgm:pt modelId="{5F51F228-8B5B-46FA-B3BB-0F1B9921DA18}" type="pres">
      <dgm:prSet presAssocID="{5BC155BB-76A4-4552-A804-A07CC7E136B1}" presName="Name64" presStyleLbl="parChTrans1D3" presStyleIdx="4" presStyleCnt="8"/>
      <dgm:spPr/>
    </dgm:pt>
    <dgm:pt modelId="{C7E811C0-DC2F-4B52-B178-386C6A2E1660}" type="pres">
      <dgm:prSet presAssocID="{2AE44BDD-8697-43B3-965F-A621C8B4E83F}" presName="hierRoot2" presStyleCnt="0">
        <dgm:presLayoutVars>
          <dgm:hierBranch val="init"/>
        </dgm:presLayoutVars>
      </dgm:prSet>
      <dgm:spPr/>
    </dgm:pt>
    <dgm:pt modelId="{F24C8D07-238C-4B8C-894E-245B42619CED}" type="pres">
      <dgm:prSet presAssocID="{2AE44BDD-8697-43B3-965F-A621C8B4E83F}" presName="rootComposite" presStyleCnt="0"/>
      <dgm:spPr/>
    </dgm:pt>
    <dgm:pt modelId="{E945BD38-BE58-48BB-A42C-B2E05817C55C}" type="pres">
      <dgm:prSet presAssocID="{2AE44BDD-8697-43B3-965F-A621C8B4E83F}" presName="rootText" presStyleLbl="node3" presStyleIdx="4" presStyleCnt="8">
        <dgm:presLayoutVars>
          <dgm:chPref val="3"/>
        </dgm:presLayoutVars>
      </dgm:prSet>
      <dgm:spPr/>
    </dgm:pt>
    <dgm:pt modelId="{C8FAC007-45CC-4BFE-B41E-042BBF64679D}" type="pres">
      <dgm:prSet presAssocID="{2AE44BDD-8697-43B3-965F-A621C8B4E83F}" presName="rootConnector" presStyleLbl="node3" presStyleIdx="4" presStyleCnt="8"/>
      <dgm:spPr/>
    </dgm:pt>
    <dgm:pt modelId="{492A7509-88B0-4A3D-8CBE-1742BA52330A}" type="pres">
      <dgm:prSet presAssocID="{2AE44BDD-8697-43B3-965F-A621C8B4E83F}" presName="hierChild4" presStyleCnt="0"/>
      <dgm:spPr/>
    </dgm:pt>
    <dgm:pt modelId="{DBF9BB39-9FF3-4A5D-9610-26547743E207}" type="pres">
      <dgm:prSet presAssocID="{2AE44BDD-8697-43B3-965F-A621C8B4E83F}" presName="hierChild5" presStyleCnt="0"/>
      <dgm:spPr/>
    </dgm:pt>
    <dgm:pt modelId="{31073C34-A844-4367-A239-2D7BE3995729}" type="pres">
      <dgm:prSet presAssocID="{9FFBED16-AF45-49B8-A0BC-4CBEC58A00C4}" presName="hierChild5" presStyleCnt="0"/>
      <dgm:spPr/>
    </dgm:pt>
    <dgm:pt modelId="{5988A174-8AFE-4933-A8C4-E3478680DC33}" type="pres">
      <dgm:prSet presAssocID="{14E23D47-50A6-4914-94AE-2E22A795D4CA}" presName="Name64" presStyleLbl="parChTrans1D2" presStyleIdx="2" presStyleCnt="3"/>
      <dgm:spPr/>
    </dgm:pt>
    <dgm:pt modelId="{BF51DDF7-94D1-4EFD-A4A4-48373D39AFD6}" type="pres">
      <dgm:prSet presAssocID="{EDA41EEB-FB5E-4D1B-B8FA-A79A0D7EC204}" presName="hierRoot2" presStyleCnt="0">
        <dgm:presLayoutVars>
          <dgm:hierBranch val="init"/>
        </dgm:presLayoutVars>
      </dgm:prSet>
      <dgm:spPr/>
    </dgm:pt>
    <dgm:pt modelId="{D1E40EF5-DDCD-46D2-BE19-76A7F3D493E4}" type="pres">
      <dgm:prSet presAssocID="{EDA41EEB-FB5E-4D1B-B8FA-A79A0D7EC204}" presName="rootComposite" presStyleCnt="0"/>
      <dgm:spPr/>
    </dgm:pt>
    <dgm:pt modelId="{836FF40A-353F-4620-947D-4AEC23DF43EB}" type="pres">
      <dgm:prSet presAssocID="{EDA41EEB-FB5E-4D1B-B8FA-A79A0D7EC204}" presName="rootText" presStyleLbl="node2" presStyleIdx="2" presStyleCnt="3" custScaleX="101638" custScaleY="130547">
        <dgm:presLayoutVars>
          <dgm:chPref val="3"/>
        </dgm:presLayoutVars>
      </dgm:prSet>
      <dgm:spPr/>
    </dgm:pt>
    <dgm:pt modelId="{84784C3B-620D-469F-845A-341AD9619BB2}" type="pres">
      <dgm:prSet presAssocID="{EDA41EEB-FB5E-4D1B-B8FA-A79A0D7EC204}" presName="rootConnector" presStyleLbl="node2" presStyleIdx="2" presStyleCnt="3"/>
      <dgm:spPr/>
    </dgm:pt>
    <dgm:pt modelId="{34825398-834A-493F-92E5-110B0210BD62}" type="pres">
      <dgm:prSet presAssocID="{EDA41EEB-FB5E-4D1B-B8FA-A79A0D7EC204}" presName="hierChild4" presStyleCnt="0"/>
      <dgm:spPr/>
    </dgm:pt>
    <dgm:pt modelId="{47EDCDBE-0F26-4415-8F81-C3607234F624}" type="pres">
      <dgm:prSet presAssocID="{F6226E1F-DFE7-432B-BEAD-3350C8D1EDF5}" presName="Name64" presStyleLbl="parChTrans1D3" presStyleIdx="5" presStyleCnt="8"/>
      <dgm:spPr/>
    </dgm:pt>
    <dgm:pt modelId="{1548D307-205F-405F-BEDA-6A6294C84BC0}" type="pres">
      <dgm:prSet presAssocID="{78DA0C50-E721-443C-8533-6A0C4EB204D2}" presName="hierRoot2" presStyleCnt="0">
        <dgm:presLayoutVars>
          <dgm:hierBranch val="init"/>
        </dgm:presLayoutVars>
      </dgm:prSet>
      <dgm:spPr/>
    </dgm:pt>
    <dgm:pt modelId="{60D6EBFA-347B-4E13-BC23-A21FCC08AECD}" type="pres">
      <dgm:prSet presAssocID="{78DA0C50-E721-443C-8533-6A0C4EB204D2}" presName="rootComposite" presStyleCnt="0"/>
      <dgm:spPr/>
    </dgm:pt>
    <dgm:pt modelId="{BB1EDE7F-9248-4025-A2E2-9779A1D51126}" type="pres">
      <dgm:prSet presAssocID="{78DA0C50-E721-443C-8533-6A0C4EB204D2}" presName="rootText" presStyleLbl="node3" presStyleIdx="5" presStyleCnt="8">
        <dgm:presLayoutVars>
          <dgm:chPref val="3"/>
        </dgm:presLayoutVars>
      </dgm:prSet>
      <dgm:spPr/>
    </dgm:pt>
    <dgm:pt modelId="{8A5E56A6-C347-4415-ABE1-BC6A8B7C9691}" type="pres">
      <dgm:prSet presAssocID="{78DA0C50-E721-443C-8533-6A0C4EB204D2}" presName="rootConnector" presStyleLbl="node3" presStyleIdx="5" presStyleCnt="8"/>
      <dgm:spPr/>
    </dgm:pt>
    <dgm:pt modelId="{AEFFFF3C-03C3-4A84-923E-3C485AE913CB}" type="pres">
      <dgm:prSet presAssocID="{78DA0C50-E721-443C-8533-6A0C4EB204D2}" presName="hierChild4" presStyleCnt="0"/>
      <dgm:spPr/>
    </dgm:pt>
    <dgm:pt modelId="{B2A3AA41-0331-4367-BEF0-8416A85E7E20}" type="pres">
      <dgm:prSet presAssocID="{78DA0C50-E721-443C-8533-6A0C4EB204D2}" presName="hierChild5" presStyleCnt="0"/>
      <dgm:spPr/>
    </dgm:pt>
    <dgm:pt modelId="{941D1F88-A968-46C1-9DC9-1069083E2277}" type="pres">
      <dgm:prSet presAssocID="{136A205B-D8B2-4EE4-A924-37B0835B1F51}" presName="Name64" presStyleLbl="parChTrans1D3" presStyleIdx="6" presStyleCnt="8"/>
      <dgm:spPr/>
    </dgm:pt>
    <dgm:pt modelId="{71657392-1334-4AB6-BD4C-8001177AC3B3}" type="pres">
      <dgm:prSet presAssocID="{8D7B35B6-9ECF-4BED-894D-D09CCB37A204}" presName="hierRoot2" presStyleCnt="0">
        <dgm:presLayoutVars>
          <dgm:hierBranch val="init"/>
        </dgm:presLayoutVars>
      </dgm:prSet>
      <dgm:spPr/>
    </dgm:pt>
    <dgm:pt modelId="{B46759A6-D6BC-4E43-ACAF-0CE2842FA036}" type="pres">
      <dgm:prSet presAssocID="{8D7B35B6-9ECF-4BED-894D-D09CCB37A204}" presName="rootComposite" presStyleCnt="0"/>
      <dgm:spPr/>
    </dgm:pt>
    <dgm:pt modelId="{3A76EDCB-FF10-4D65-A225-50884E3FD9D6}" type="pres">
      <dgm:prSet presAssocID="{8D7B35B6-9ECF-4BED-894D-D09CCB37A204}" presName="rootText" presStyleLbl="node3" presStyleIdx="6" presStyleCnt="8">
        <dgm:presLayoutVars>
          <dgm:chPref val="3"/>
        </dgm:presLayoutVars>
      </dgm:prSet>
      <dgm:spPr/>
    </dgm:pt>
    <dgm:pt modelId="{BB477A2B-B750-4AEA-AE06-69D4A5C846CE}" type="pres">
      <dgm:prSet presAssocID="{8D7B35B6-9ECF-4BED-894D-D09CCB37A204}" presName="rootConnector" presStyleLbl="node3" presStyleIdx="6" presStyleCnt="8"/>
      <dgm:spPr/>
    </dgm:pt>
    <dgm:pt modelId="{9D0BA9E0-CC0E-4C38-85F0-B0EA4C978F46}" type="pres">
      <dgm:prSet presAssocID="{8D7B35B6-9ECF-4BED-894D-D09CCB37A204}" presName="hierChild4" presStyleCnt="0"/>
      <dgm:spPr/>
    </dgm:pt>
    <dgm:pt modelId="{553C06C6-A357-4943-A36E-0DB22205C876}" type="pres">
      <dgm:prSet presAssocID="{8D7B35B6-9ECF-4BED-894D-D09CCB37A204}" presName="hierChild5" presStyleCnt="0"/>
      <dgm:spPr/>
    </dgm:pt>
    <dgm:pt modelId="{C00E4481-9E5C-40EA-9226-D98BA19BF656}" type="pres">
      <dgm:prSet presAssocID="{7060B22D-1D5E-4BA4-A53D-A1B006E083A8}" presName="Name64" presStyleLbl="parChTrans1D3" presStyleIdx="7" presStyleCnt="8"/>
      <dgm:spPr/>
    </dgm:pt>
    <dgm:pt modelId="{DB1447BD-1C1B-4F20-B15A-0DAB121D8373}" type="pres">
      <dgm:prSet presAssocID="{D27CB8E7-D35E-41F4-87DC-2F2F8C434E6A}" presName="hierRoot2" presStyleCnt="0">
        <dgm:presLayoutVars>
          <dgm:hierBranch val="init"/>
        </dgm:presLayoutVars>
      </dgm:prSet>
      <dgm:spPr/>
    </dgm:pt>
    <dgm:pt modelId="{6457B931-8BEC-45C5-8482-B1DE43B4E08D}" type="pres">
      <dgm:prSet presAssocID="{D27CB8E7-D35E-41F4-87DC-2F2F8C434E6A}" presName="rootComposite" presStyleCnt="0"/>
      <dgm:spPr/>
    </dgm:pt>
    <dgm:pt modelId="{D21E8DFC-0470-4996-A8EF-BA6CA4D8C102}" type="pres">
      <dgm:prSet presAssocID="{D27CB8E7-D35E-41F4-87DC-2F2F8C434E6A}" presName="rootText" presStyleLbl="node3" presStyleIdx="7" presStyleCnt="8">
        <dgm:presLayoutVars>
          <dgm:chPref val="3"/>
        </dgm:presLayoutVars>
      </dgm:prSet>
      <dgm:spPr/>
    </dgm:pt>
    <dgm:pt modelId="{30B2750B-376A-4731-BE24-51105FD33768}" type="pres">
      <dgm:prSet presAssocID="{D27CB8E7-D35E-41F4-87DC-2F2F8C434E6A}" presName="rootConnector" presStyleLbl="node3" presStyleIdx="7" presStyleCnt="8"/>
      <dgm:spPr/>
    </dgm:pt>
    <dgm:pt modelId="{9F45BB6D-4D34-421E-A944-A05E8E0938D2}" type="pres">
      <dgm:prSet presAssocID="{D27CB8E7-D35E-41F4-87DC-2F2F8C434E6A}" presName="hierChild4" presStyleCnt="0"/>
      <dgm:spPr/>
    </dgm:pt>
    <dgm:pt modelId="{2A6EB01F-623F-43D9-BF8F-D3DF1113BC6F}" type="pres">
      <dgm:prSet presAssocID="{D27CB8E7-D35E-41F4-87DC-2F2F8C434E6A}" presName="hierChild5" presStyleCnt="0"/>
      <dgm:spPr/>
    </dgm:pt>
    <dgm:pt modelId="{B9D4630C-3DD4-4EF3-B033-C25DF12CD529}" type="pres">
      <dgm:prSet presAssocID="{EDA41EEB-FB5E-4D1B-B8FA-A79A0D7EC204}" presName="hierChild5" presStyleCnt="0"/>
      <dgm:spPr/>
    </dgm:pt>
    <dgm:pt modelId="{27595A02-11B3-4784-907F-2563A3E5654B}" type="pres">
      <dgm:prSet presAssocID="{99E54DC4-2016-49BA-942D-D1F00618C3B4}" presName="hierChild3" presStyleCnt="0"/>
      <dgm:spPr/>
    </dgm:pt>
  </dgm:ptLst>
  <dgm:cxnLst>
    <dgm:cxn modelId="{C6064008-7B0F-4AF9-A2B8-80E9131D009B}" type="presOf" srcId="{9FFBED16-AF45-49B8-A0BC-4CBEC58A00C4}" destId="{2F8CD14E-D71E-4DC5-BC89-ED4794B35D7A}" srcOrd="0" destOrd="0" presId="urn:microsoft.com/office/officeart/2009/3/layout/HorizontalOrganizationChart"/>
    <dgm:cxn modelId="{CDE66F19-C014-4F4E-988D-C00FD5B074FD}" type="presOf" srcId="{836A1399-CD92-4C9A-BAF3-0D8F478F3966}" destId="{DE395204-0CE1-43F9-955E-6B0E971DF635}" srcOrd="0" destOrd="0" presId="urn:microsoft.com/office/officeart/2009/3/layout/HorizontalOrganizationChart"/>
    <dgm:cxn modelId="{2AB7901B-4774-4119-9BB8-C3E0DB5CEB21}" type="presOf" srcId="{7507BF43-6EEA-411A-B550-236242728229}" destId="{9926CFCB-F58E-4CA2-9B3B-D4ED718F3D4B}" srcOrd="0" destOrd="0" presId="urn:microsoft.com/office/officeart/2009/3/layout/HorizontalOrganizationChart"/>
    <dgm:cxn modelId="{A93BC11F-A339-4D25-9273-CA07DCEF3482}" type="presOf" srcId="{923A28CB-62C8-44BC-9740-1E8B9584544D}" destId="{EF91B757-1BE3-4D1C-998B-34A56BE1F023}" srcOrd="0" destOrd="0" presId="urn:microsoft.com/office/officeart/2009/3/layout/HorizontalOrganizationChart"/>
    <dgm:cxn modelId="{10649E29-0680-495C-AE4A-38C626F9E1D4}" type="presOf" srcId="{9FFBED16-AF45-49B8-A0BC-4CBEC58A00C4}" destId="{A77873DF-5738-4785-9BC2-6CE0A2F76FE1}" srcOrd="1" destOrd="0" presId="urn:microsoft.com/office/officeart/2009/3/layout/HorizontalOrganizationChart"/>
    <dgm:cxn modelId="{1D4C272A-E137-4251-B934-589F52E78262}" type="presOf" srcId="{99E54DC4-2016-49BA-942D-D1F00618C3B4}" destId="{DB44AB9A-5097-4AE7-ABE1-8DEFBBB425CF}" srcOrd="1" destOrd="0" presId="urn:microsoft.com/office/officeart/2009/3/layout/HorizontalOrganizationChart"/>
    <dgm:cxn modelId="{D9A53533-96C1-445B-8BA5-83ED14383C7F}" srcId="{43B57F44-58E8-46E3-A3DB-D178DE75F3B0}" destId="{99E54DC4-2016-49BA-942D-D1F00618C3B4}" srcOrd="0" destOrd="0" parTransId="{6A4B8E65-10EB-4A6F-B2BC-CA950F919165}" sibTransId="{6B748697-E1A1-4610-8783-F590D3CEECFE}"/>
    <dgm:cxn modelId="{DC9A3E34-4E2D-434A-A72A-5C1ADC5140DB}" type="presOf" srcId="{32B90897-F866-406C-9F10-F42728433BB7}" destId="{E3F6683C-4205-495E-8A66-96EB1F191A35}" srcOrd="0" destOrd="0" presId="urn:microsoft.com/office/officeart/2009/3/layout/HorizontalOrganizationChart"/>
    <dgm:cxn modelId="{A135233A-F6FC-4697-9F79-FA461E1141D6}" type="presOf" srcId="{D27CB8E7-D35E-41F4-87DC-2F2F8C434E6A}" destId="{D21E8DFC-0470-4996-A8EF-BA6CA4D8C102}" srcOrd="0" destOrd="0" presId="urn:microsoft.com/office/officeart/2009/3/layout/HorizontalOrganizationChart"/>
    <dgm:cxn modelId="{3DDCBC3B-4BF4-4923-BC5E-61556645FEEB}" type="presOf" srcId="{EDA41EEB-FB5E-4D1B-B8FA-A79A0D7EC204}" destId="{84784C3B-620D-469F-845A-341AD9619BB2}" srcOrd="1" destOrd="0" presId="urn:microsoft.com/office/officeart/2009/3/layout/HorizontalOrganizationChart"/>
    <dgm:cxn modelId="{6415335F-41E6-494F-B3D7-2B4B4286B826}" type="presOf" srcId="{299C3445-F19F-4FE4-92F7-46311400EA71}" destId="{FC2D6BB7-E7AD-4657-9B63-71571B1035A7}" srcOrd="0" destOrd="0" presId="urn:microsoft.com/office/officeart/2009/3/layout/HorizontalOrganizationChart"/>
    <dgm:cxn modelId="{EA053241-146C-4FA6-A200-7F6A7D4114AF}" type="presOf" srcId="{43B57F44-58E8-46E3-A3DB-D178DE75F3B0}" destId="{51D360F6-6C8B-4133-A128-770D1CCE806E}" srcOrd="0" destOrd="0" presId="urn:microsoft.com/office/officeart/2009/3/layout/HorizontalOrganizationChart"/>
    <dgm:cxn modelId="{F2E5E064-F6D4-4270-8C44-F7183AEC6FD3}" type="presOf" srcId="{2AE44BDD-8697-43B3-965F-A621C8B4E83F}" destId="{E945BD38-BE58-48BB-A42C-B2E05817C55C}" srcOrd="0" destOrd="0" presId="urn:microsoft.com/office/officeart/2009/3/layout/HorizontalOrganizationChart"/>
    <dgm:cxn modelId="{E8B5F466-3F4A-49CE-808F-E47D5D50D0F3}" srcId="{EDA41EEB-FB5E-4D1B-B8FA-A79A0D7EC204}" destId="{78DA0C50-E721-443C-8533-6A0C4EB204D2}" srcOrd="0" destOrd="0" parTransId="{F6226E1F-DFE7-432B-BEAD-3350C8D1EDF5}" sibTransId="{73F410EB-6F2E-4CC8-B4AC-540A1EDCB306}"/>
    <dgm:cxn modelId="{4C279149-E869-4CB9-9573-E51188923EC7}" srcId="{9FFBED16-AF45-49B8-A0BC-4CBEC58A00C4}" destId="{32B90897-F866-406C-9F10-F42728433BB7}" srcOrd="1" destOrd="0" parTransId="{923A28CB-62C8-44BC-9740-1E8B9584544D}" sibTransId="{F7A411C0-DBA6-49F8-8243-DEEF8C925092}"/>
    <dgm:cxn modelId="{BC5B7B6C-9148-4C2F-A2C3-0ACB2C2ED7A5}" type="presOf" srcId="{2DE6BB2B-E841-4A52-92CA-DE161275ECAA}" destId="{EC85DB94-9B73-4A6D-B59C-A8D494F40A78}" srcOrd="0" destOrd="0" presId="urn:microsoft.com/office/officeart/2009/3/layout/HorizontalOrganizationChart"/>
    <dgm:cxn modelId="{0A8CBB6C-C041-494E-9324-4F19DB4C58B1}" type="presOf" srcId="{32B90897-F866-406C-9F10-F42728433BB7}" destId="{B92F4C81-786B-4C05-BB86-67AD87991E5D}" srcOrd="1" destOrd="0" presId="urn:microsoft.com/office/officeart/2009/3/layout/HorizontalOrganizationChart"/>
    <dgm:cxn modelId="{9A661E6E-8C1C-4164-B6F4-6911E0E907AA}" type="presOf" srcId="{5BC155BB-76A4-4552-A804-A07CC7E136B1}" destId="{5F51F228-8B5B-46FA-B3BB-0F1B9921DA18}" srcOrd="0" destOrd="0" presId="urn:microsoft.com/office/officeart/2009/3/layout/HorizontalOrganizationChart"/>
    <dgm:cxn modelId="{DCA38971-06CA-49F7-BD41-49E59C19D93F}" srcId="{99E54DC4-2016-49BA-942D-D1F00618C3B4}" destId="{EDA41EEB-FB5E-4D1B-B8FA-A79A0D7EC204}" srcOrd="2" destOrd="0" parTransId="{14E23D47-50A6-4914-94AE-2E22A795D4CA}" sibTransId="{C3657756-A436-4210-81E9-9C13F0CABEAD}"/>
    <dgm:cxn modelId="{65C7DA72-F451-4986-987B-CDFE56CCC8E4}" srcId="{9FFBED16-AF45-49B8-A0BC-4CBEC58A00C4}" destId="{CF4D2B63-3F1C-48DB-8ED9-0D523E481FA8}" srcOrd="0" destOrd="0" parTransId="{2DE6BB2B-E841-4A52-92CA-DE161275ECAA}" sibTransId="{1BDDBCA8-72C4-4B82-A2C7-2E580458ED37}"/>
    <dgm:cxn modelId="{EDE80253-89CD-4CDB-A64D-9118F5671FB0}" type="presOf" srcId="{D27CB8E7-D35E-41F4-87DC-2F2F8C434E6A}" destId="{30B2750B-376A-4731-BE24-51105FD33768}" srcOrd="1" destOrd="0" presId="urn:microsoft.com/office/officeart/2009/3/layout/HorizontalOrganizationChart"/>
    <dgm:cxn modelId="{5D6DAF56-92A5-413C-A9EA-F6F077FBE801}" srcId="{99E54DC4-2016-49BA-942D-D1F00618C3B4}" destId="{9FFBED16-AF45-49B8-A0BC-4CBEC58A00C4}" srcOrd="1" destOrd="0" parTransId="{5E255A48-3F37-4C11-B62A-A3EAE269DDB5}" sibTransId="{277BF642-7FE9-400A-B65D-8132DDFFFAEC}"/>
    <dgm:cxn modelId="{B8D6D17F-BA3C-4C0A-AE11-B8D5032A865B}" type="presOf" srcId="{7507BF43-6EEA-411A-B550-236242728229}" destId="{1D36DFF0-6BCB-4E13-9BA7-43B932426497}" srcOrd="1" destOrd="0" presId="urn:microsoft.com/office/officeart/2009/3/layout/HorizontalOrganizationChart"/>
    <dgm:cxn modelId="{EF7D9F84-8022-4DE3-9F08-9F1420539234}" type="presOf" srcId="{8D7B35B6-9ECF-4BED-894D-D09CCB37A204}" destId="{3A76EDCB-FF10-4D65-A225-50884E3FD9D6}" srcOrd="0" destOrd="0" presId="urn:microsoft.com/office/officeart/2009/3/layout/HorizontalOrganizationChart"/>
    <dgm:cxn modelId="{97438B88-5C4F-4FA5-830C-051E48E72D60}" type="presOf" srcId="{F6226E1F-DFE7-432B-BEAD-3350C8D1EDF5}" destId="{47EDCDBE-0F26-4415-8F81-C3607234F624}" srcOrd="0" destOrd="0" presId="urn:microsoft.com/office/officeart/2009/3/layout/HorizontalOrganizationChart"/>
    <dgm:cxn modelId="{6DF6008A-53B2-47B9-B51C-2B73B9BA493E}" type="presOf" srcId="{FBC0229D-45EB-46DE-AC22-CE9BA27F92E0}" destId="{42C6A36B-AFD6-43D9-B39B-84B378895125}" srcOrd="0" destOrd="0" presId="urn:microsoft.com/office/officeart/2009/3/layout/HorizontalOrganizationChart"/>
    <dgm:cxn modelId="{41A06A8E-1E86-4518-8A5B-B3A02B975C3B}" srcId="{EDA41EEB-FB5E-4D1B-B8FA-A79A0D7EC204}" destId="{D27CB8E7-D35E-41F4-87DC-2F2F8C434E6A}" srcOrd="2" destOrd="0" parTransId="{7060B22D-1D5E-4BA4-A53D-A1B006E083A8}" sibTransId="{1F0D55A1-9F6F-4B8F-8A6A-046BE07F7DAD}"/>
    <dgm:cxn modelId="{8234748E-09D3-4541-B695-8D920EA97EC9}" type="presOf" srcId="{CF4D2B63-3F1C-48DB-8ED9-0D523E481FA8}" destId="{4F31AB7C-9569-4B3D-8C83-BC3DEC18D203}" srcOrd="0" destOrd="0" presId="urn:microsoft.com/office/officeart/2009/3/layout/HorizontalOrganizationChart"/>
    <dgm:cxn modelId="{7572C89E-9EAE-4BDC-B50B-F7D7B54664B1}" srcId="{9FFBED16-AF45-49B8-A0BC-4CBEC58A00C4}" destId="{2AE44BDD-8697-43B3-965F-A621C8B4E83F}" srcOrd="2" destOrd="0" parTransId="{5BC155BB-76A4-4552-A804-A07CC7E136B1}" sibTransId="{BC947455-AB08-4B31-876B-1DBCBA2B9C4C}"/>
    <dgm:cxn modelId="{116AEBA9-EAD3-4402-9C07-C166245EAF30}" type="presOf" srcId="{56A4FE78-1C20-4BC2-9204-AAB803025072}" destId="{61B55CC9-A560-414F-A906-97CD5373B8DC}" srcOrd="1" destOrd="0" presId="urn:microsoft.com/office/officeart/2009/3/layout/HorizontalOrganizationChart"/>
    <dgm:cxn modelId="{4F69D5B2-484F-4A7C-8F37-592021E6775B}" type="presOf" srcId="{14E23D47-50A6-4914-94AE-2E22A795D4CA}" destId="{5988A174-8AFE-4933-A8C4-E3478680DC33}" srcOrd="0" destOrd="0" presId="urn:microsoft.com/office/officeart/2009/3/layout/HorizontalOrganizationChart"/>
    <dgm:cxn modelId="{D2B8E2B8-753F-40C3-A766-B37D4DD160EB}" type="presOf" srcId="{56A4FE78-1C20-4BC2-9204-AAB803025072}" destId="{3CFE1BDA-9469-4367-84DD-8FC4CAD4321B}" srcOrd="0" destOrd="0" presId="urn:microsoft.com/office/officeart/2009/3/layout/HorizontalOrganizationChart"/>
    <dgm:cxn modelId="{E00FEEBB-3547-4E9E-B50C-DEBA77491334}" srcId="{EDA41EEB-FB5E-4D1B-B8FA-A79A0D7EC204}" destId="{8D7B35B6-9ECF-4BED-894D-D09CCB37A204}" srcOrd="1" destOrd="0" parTransId="{136A205B-D8B2-4EE4-A924-37B0835B1F51}" sibTransId="{FF394354-2B19-4D92-B201-9C867D8F1E13}"/>
    <dgm:cxn modelId="{537245CB-1363-49AE-944F-CAE9062A30EF}" type="presOf" srcId="{78DA0C50-E721-443C-8533-6A0C4EB204D2}" destId="{8A5E56A6-C347-4415-ABE1-BC6A8B7C9691}" srcOrd="1" destOrd="0" presId="urn:microsoft.com/office/officeart/2009/3/layout/HorizontalOrganizationChart"/>
    <dgm:cxn modelId="{BEBEC1CB-A49B-4042-BB0F-0BF158D35AF5}" type="presOf" srcId="{EDA41EEB-FB5E-4D1B-B8FA-A79A0D7EC204}" destId="{836FF40A-353F-4620-947D-4AEC23DF43EB}" srcOrd="0" destOrd="0" presId="urn:microsoft.com/office/officeart/2009/3/layout/HorizontalOrganizationChart"/>
    <dgm:cxn modelId="{DFF351D1-6278-4A5B-99AF-F9491162EFFE}" type="presOf" srcId="{CF4D2B63-3F1C-48DB-8ED9-0D523E481FA8}" destId="{B802C8A7-B967-4323-8BBC-342A029FB545}" srcOrd="1" destOrd="0" presId="urn:microsoft.com/office/officeart/2009/3/layout/HorizontalOrganizationChart"/>
    <dgm:cxn modelId="{3B886BD3-8C23-4295-8A32-3232D89EAB26}" srcId="{56A4FE78-1C20-4BC2-9204-AAB803025072}" destId="{299C3445-F19F-4FE4-92F7-46311400EA71}" srcOrd="1" destOrd="0" parTransId="{EBCD48B1-7CEB-4BEA-81D6-BE270E5CED11}" sibTransId="{5C36F931-0D45-460F-9163-C6D3634E58BB}"/>
    <dgm:cxn modelId="{11F850D3-C1A8-4A07-B8CE-A4C031F8EE79}" type="presOf" srcId="{136A205B-D8B2-4EE4-A924-37B0835B1F51}" destId="{941D1F88-A968-46C1-9DC9-1069083E2277}" srcOrd="0" destOrd="0" presId="urn:microsoft.com/office/officeart/2009/3/layout/HorizontalOrganizationChart"/>
    <dgm:cxn modelId="{BCDF99D3-4F11-49FC-9BAE-12533E610F9A}" type="presOf" srcId="{8D7B35B6-9ECF-4BED-894D-D09CCB37A204}" destId="{BB477A2B-B750-4AEA-AE06-69D4A5C846CE}" srcOrd="1" destOrd="0" presId="urn:microsoft.com/office/officeart/2009/3/layout/HorizontalOrganizationChart"/>
    <dgm:cxn modelId="{11A00ED5-5AA6-498D-AD9D-28D69CA92099}" type="presOf" srcId="{7060B22D-1D5E-4BA4-A53D-A1B006E083A8}" destId="{C00E4481-9E5C-40EA-9226-D98BA19BF656}" srcOrd="0" destOrd="0" presId="urn:microsoft.com/office/officeart/2009/3/layout/HorizontalOrganizationChart"/>
    <dgm:cxn modelId="{F7E07AD9-9297-4C5D-AB7B-EEF57419A611}" srcId="{56A4FE78-1C20-4BC2-9204-AAB803025072}" destId="{7507BF43-6EEA-411A-B550-236242728229}" srcOrd="0" destOrd="0" parTransId="{836A1399-CD92-4C9A-BAF3-0D8F478F3966}" sibTransId="{EF98FA7B-8B6E-4902-A7A6-070509486EF9}"/>
    <dgm:cxn modelId="{C83B4DDC-63CE-4ACD-84B9-34634D63EF92}" type="presOf" srcId="{5E255A48-3F37-4C11-B62A-A3EAE269DDB5}" destId="{3D5A45A7-9636-4E33-9A28-57CEEDF697C3}" srcOrd="0" destOrd="0" presId="urn:microsoft.com/office/officeart/2009/3/layout/HorizontalOrganizationChart"/>
    <dgm:cxn modelId="{126122E5-26D8-4864-9625-F50A43979097}" type="presOf" srcId="{99E54DC4-2016-49BA-942D-D1F00618C3B4}" destId="{332BB645-8194-4DB0-9526-E371BC098F91}" srcOrd="0" destOrd="0" presId="urn:microsoft.com/office/officeart/2009/3/layout/HorizontalOrganizationChart"/>
    <dgm:cxn modelId="{7F19F9E5-247C-4940-8F0A-3245BFC2F59F}" type="presOf" srcId="{78DA0C50-E721-443C-8533-6A0C4EB204D2}" destId="{BB1EDE7F-9248-4025-A2E2-9779A1D51126}" srcOrd="0" destOrd="0" presId="urn:microsoft.com/office/officeart/2009/3/layout/HorizontalOrganizationChart"/>
    <dgm:cxn modelId="{4D280BEC-4C08-4AC1-89D3-9B0F82C84F9F}" type="presOf" srcId="{EBCD48B1-7CEB-4BEA-81D6-BE270E5CED11}" destId="{E76DD676-1A93-46B5-9048-34B3EE616208}" srcOrd="0" destOrd="0" presId="urn:microsoft.com/office/officeart/2009/3/layout/HorizontalOrganizationChart"/>
    <dgm:cxn modelId="{7FB0C0ED-C7FF-4C0E-A20D-BA681C693A40}" type="presOf" srcId="{2AE44BDD-8697-43B3-965F-A621C8B4E83F}" destId="{C8FAC007-45CC-4BFE-B41E-042BBF64679D}" srcOrd="1" destOrd="0" presId="urn:microsoft.com/office/officeart/2009/3/layout/HorizontalOrganizationChart"/>
    <dgm:cxn modelId="{B35848F6-63AE-448A-A45E-0332C6889546}" srcId="{99E54DC4-2016-49BA-942D-D1F00618C3B4}" destId="{56A4FE78-1C20-4BC2-9204-AAB803025072}" srcOrd="0" destOrd="0" parTransId="{FBC0229D-45EB-46DE-AC22-CE9BA27F92E0}" sibTransId="{8D4577DA-BE8D-48EF-B54F-4A3735DD619E}"/>
    <dgm:cxn modelId="{F9A52BF9-BAF6-42E8-84F5-C00CE415E339}" type="presOf" srcId="{299C3445-F19F-4FE4-92F7-46311400EA71}" destId="{7C2A65D0-C5EC-4472-8A20-F9DF7D68D73E}" srcOrd="1" destOrd="0" presId="urn:microsoft.com/office/officeart/2009/3/layout/HorizontalOrganizationChart"/>
    <dgm:cxn modelId="{6DA73C52-FE4B-4053-B9A2-262017FC1E0F}" type="presParOf" srcId="{51D360F6-6C8B-4133-A128-770D1CCE806E}" destId="{3A8AE4BF-D196-4B06-91F7-92D4DA168D8D}" srcOrd="0" destOrd="0" presId="urn:microsoft.com/office/officeart/2009/3/layout/HorizontalOrganizationChart"/>
    <dgm:cxn modelId="{DB946A8E-C6C7-4276-8EF5-61C4D599C208}" type="presParOf" srcId="{3A8AE4BF-D196-4B06-91F7-92D4DA168D8D}" destId="{F4D0E9E0-75A4-4096-9BD7-9D9646163C92}" srcOrd="0" destOrd="0" presId="urn:microsoft.com/office/officeart/2009/3/layout/HorizontalOrganizationChart"/>
    <dgm:cxn modelId="{FD076733-29E4-43C3-983B-0948362C087D}" type="presParOf" srcId="{F4D0E9E0-75A4-4096-9BD7-9D9646163C92}" destId="{332BB645-8194-4DB0-9526-E371BC098F91}" srcOrd="0" destOrd="0" presId="urn:microsoft.com/office/officeart/2009/3/layout/HorizontalOrganizationChart"/>
    <dgm:cxn modelId="{C22CC633-8F2B-4578-A7EC-F48A649517AF}" type="presParOf" srcId="{F4D0E9E0-75A4-4096-9BD7-9D9646163C92}" destId="{DB44AB9A-5097-4AE7-ABE1-8DEFBBB425CF}" srcOrd="1" destOrd="0" presId="urn:microsoft.com/office/officeart/2009/3/layout/HorizontalOrganizationChart"/>
    <dgm:cxn modelId="{208256BA-2741-47A6-BB8A-DC3E2D26B800}" type="presParOf" srcId="{3A8AE4BF-D196-4B06-91F7-92D4DA168D8D}" destId="{C25E50C3-493A-4789-A784-70CD693C96AB}" srcOrd="1" destOrd="0" presId="urn:microsoft.com/office/officeart/2009/3/layout/HorizontalOrganizationChart"/>
    <dgm:cxn modelId="{74F22C69-20CF-4FAB-8EFA-962429E2F2F9}" type="presParOf" srcId="{C25E50C3-493A-4789-A784-70CD693C96AB}" destId="{42C6A36B-AFD6-43D9-B39B-84B378895125}" srcOrd="0" destOrd="0" presId="urn:microsoft.com/office/officeart/2009/3/layout/HorizontalOrganizationChart"/>
    <dgm:cxn modelId="{EBE52B99-8CE7-41DB-83D7-DAF69DDD8389}" type="presParOf" srcId="{C25E50C3-493A-4789-A784-70CD693C96AB}" destId="{DF9D1481-711E-40E6-ACA8-EE92FB0BC6D7}" srcOrd="1" destOrd="0" presId="urn:microsoft.com/office/officeart/2009/3/layout/HorizontalOrganizationChart"/>
    <dgm:cxn modelId="{85773374-5905-4B68-AA8F-8F6C579EC04B}" type="presParOf" srcId="{DF9D1481-711E-40E6-ACA8-EE92FB0BC6D7}" destId="{964795E3-904D-41F0-A1B7-A18318E95EDE}" srcOrd="0" destOrd="0" presId="urn:microsoft.com/office/officeart/2009/3/layout/HorizontalOrganizationChart"/>
    <dgm:cxn modelId="{55D0D9A1-6B51-4711-9F26-D179F229251F}" type="presParOf" srcId="{964795E3-904D-41F0-A1B7-A18318E95EDE}" destId="{3CFE1BDA-9469-4367-84DD-8FC4CAD4321B}" srcOrd="0" destOrd="0" presId="urn:microsoft.com/office/officeart/2009/3/layout/HorizontalOrganizationChart"/>
    <dgm:cxn modelId="{F2B99D7C-7E1B-401D-A4EF-2E60640C9A6D}" type="presParOf" srcId="{964795E3-904D-41F0-A1B7-A18318E95EDE}" destId="{61B55CC9-A560-414F-A906-97CD5373B8DC}" srcOrd="1" destOrd="0" presId="urn:microsoft.com/office/officeart/2009/3/layout/HorizontalOrganizationChart"/>
    <dgm:cxn modelId="{2607CA9B-3C75-416A-8CEC-2960A2837F95}" type="presParOf" srcId="{DF9D1481-711E-40E6-ACA8-EE92FB0BC6D7}" destId="{B0036998-ED4B-4C46-9483-5B5C83257673}" srcOrd="1" destOrd="0" presId="urn:microsoft.com/office/officeart/2009/3/layout/HorizontalOrganizationChart"/>
    <dgm:cxn modelId="{B5919E37-4EEE-4CE6-B5A5-943375672EE0}" type="presParOf" srcId="{B0036998-ED4B-4C46-9483-5B5C83257673}" destId="{DE395204-0CE1-43F9-955E-6B0E971DF635}" srcOrd="0" destOrd="0" presId="urn:microsoft.com/office/officeart/2009/3/layout/HorizontalOrganizationChart"/>
    <dgm:cxn modelId="{F325315A-DB94-49D3-B8A3-C5EB330FCE34}" type="presParOf" srcId="{B0036998-ED4B-4C46-9483-5B5C83257673}" destId="{A4DEA0C5-C8F3-4C90-AD6B-BD7F11151424}" srcOrd="1" destOrd="0" presId="urn:microsoft.com/office/officeart/2009/3/layout/HorizontalOrganizationChart"/>
    <dgm:cxn modelId="{3613B375-60D1-4360-93F3-DD206CAFE708}" type="presParOf" srcId="{A4DEA0C5-C8F3-4C90-AD6B-BD7F11151424}" destId="{E4964A00-F87A-4FB5-B8AE-38D444B84E2B}" srcOrd="0" destOrd="0" presId="urn:microsoft.com/office/officeart/2009/3/layout/HorizontalOrganizationChart"/>
    <dgm:cxn modelId="{73AA2BA6-E7D9-4EFF-9CC4-163A858DF40D}" type="presParOf" srcId="{E4964A00-F87A-4FB5-B8AE-38D444B84E2B}" destId="{9926CFCB-F58E-4CA2-9B3B-D4ED718F3D4B}" srcOrd="0" destOrd="0" presId="urn:microsoft.com/office/officeart/2009/3/layout/HorizontalOrganizationChart"/>
    <dgm:cxn modelId="{DAFC4F6E-6180-49B8-B436-7104BDBD5D1F}" type="presParOf" srcId="{E4964A00-F87A-4FB5-B8AE-38D444B84E2B}" destId="{1D36DFF0-6BCB-4E13-9BA7-43B932426497}" srcOrd="1" destOrd="0" presId="urn:microsoft.com/office/officeart/2009/3/layout/HorizontalOrganizationChart"/>
    <dgm:cxn modelId="{9A75A6CA-0291-42E3-ACB0-7F0355AF9DB8}" type="presParOf" srcId="{A4DEA0C5-C8F3-4C90-AD6B-BD7F11151424}" destId="{5ABBF91E-6BD6-4B90-9FDB-BBA19A84FA2E}" srcOrd="1" destOrd="0" presId="urn:microsoft.com/office/officeart/2009/3/layout/HorizontalOrganizationChart"/>
    <dgm:cxn modelId="{242A8C71-FCE9-479D-95EF-D7E69C695304}" type="presParOf" srcId="{A4DEA0C5-C8F3-4C90-AD6B-BD7F11151424}" destId="{022B12AF-169A-4C70-9D74-0C28B06A0DE4}" srcOrd="2" destOrd="0" presId="urn:microsoft.com/office/officeart/2009/3/layout/HorizontalOrganizationChart"/>
    <dgm:cxn modelId="{096A044F-76D7-4299-9C71-96901E02B9FC}" type="presParOf" srcId="{B0036998-ED4B-4C46-9483-5B5C83257673}" destId="{E76DD676-1A93-46B5-9048-34B3EE616208}" srcOrd="2" destOrd="0" presId="urn:microsoft.com/office/officeart/2009/3/layout/HorizontalOrganizationChart"/>
    <dgm:cxn modelId="{A1256261-A4F4-43BA-AF37-1DA288900D5D}" type="presParOf" srcId="{B0036998-ED4B-4C46-9483-5B5C83257673}" destId="{BCF867D6-FE59-4AD6-8963-365EB28AFD48}" srcOrd="3" destOrd="0" presId="urn:microsoft.com/office/officeart/2009/3/layout/HorizontalOrganizationChart"/>
    <dgm:cxn modelId="{7792B798-1553-492A-BAA7-33781F6E220B}" type="presParOf" srcId="{BCF867D6-FE59-4AD6-8963-365EB28AFD48}" destId="{499D0A9A-9EDF-463B-8A4E-B02EB9A0E35E}" srcOrd="0" destOrd="0" presId="urn:microsoft.com/office/officeart/2009/3/layout/HorizontalOrganizationChart"/>
    <dgm:cxn modelId="{322700BC-0BFF-43D8-8AE1-C031C740D792}" type="presParOf" srcId="{499D0A9A-9EDF-463B-8A4E-B02EB9A0E35E}" destId="{FC2D6BB7-E7AD-4657-9B63-71571B1035A7}" srcOrd="0" destOrd="0" presId="urn:microsoft.com/office/officeart/2009/3/layout/HorizontalOrganizationChart"/>
    <dgm:cxn modelId="{8DE266E3-5091-4E28-ADF1-B3F4BBA302D1}" type="presParOf" srcId="{499D0A9A-9EDF-463B-8A4E-B02EB9A0E35E}" destId="{7C2A65D0-C5EC-4472-8A20-F9DF7D68D73E}" srcOrd="1" destOrd="0" presId="urn:microsoft.com/office/officeart/2009/3/layout/HorizontalOrganizationChart"/>
    <dgm:cxn modelId="{189C9391-5C01-46FA-92DC-7026DE0C6FFF}" type="presParOf" srcId="{BCF867D6-FE59-4AD6-8963-365EB28AFD48}" destId="{D619B1BB-692A-4E9E-A17D-69122024DF53}" srcOrd="1" destOrd="0" presId="urn:microsoft.com/office/officeart/2009/3/layout/HorizontalOrganizationChart"/>
    <dgm:cxn modelId="{6DA1939C-C5EF-440D-9E7B-89C238D51996}" type="presParOf" srcId="{BCF867D6-FE59-4AD6-8963-365EB28AFD48}" destId="{029DDEBA-3660-45E3-949D-9BB1D1B3072F}" srcOrd="2" destOrd="0" presId="urn:microsoft.com/office/officeart/2009/3/layout/HorizontalOrganizationChart"/>
    <dgm:cxn modelId="{3B817964-AA02-49E4-8CD6-B5CA670B4A8D}" type="presParOf" srcId="{DF9D1481-711E-40E6-ACA8-EE92FB0BC6D7}" destId="{3A09672D-B525-40C0-BE79-64975A1DDF05}" srcOrd="2" destOrd="0" presId="urn:microsoft.com/office/officeart/2009/3/layout/HorizontalOrganizationChart"/>
    <dgm:cxn modelId="{05033246-3391-4BF5-A382-C746ED8DEA91}" type="presParOf" srcId="{C25E50C3-493A-4789-A784-70CD693C96AB}" destId="{3D5A45A7-9636-4E33-9A28-57CEEDF697C3}" srcOrd="2" destOrd="0" presId="urn:microsoft.com/office/officeart/2009/3/layout/HorizontalOrganizationChart"/>
    <dgm:cxn modelId="{D14A6950-612B-4717-9191-E38C48ABE9F7}" type="presParOf" srcId="{C25E50C3-493A-4789-A784-70CD693C96AB}" destId="{30CBD7F9-B717-404F-A980-2A2B5ACB9AA6}" srcOrd="3" destOrd="0" presId="urn:microsoft.com/office/officeart/2009/3/layout/HorizontalOrganizationChart"/>
    <dgm:cxn modelId="{7DAA9EC8-8CA0-4F79-AA20-CF4F8B5BF757}" type="presParOf" srcId="{30CBD7F9-B717-404F-A980-2A2B5ACB9AA6}" destId="{FA26F0F1-46C1-4147-8836-ECFEF112AA67}" srcOrd="0" destOrd="0" presId="urn:microsoft.com/office/officeart/2009/3/layout/HorizontalOrganizationChart"/>
    <dgm:cxn modelId="{46B4E305-0607-43D1-BBB2-1F99445D1007}" type="presParOf" srcId="{FA26F0F1-46C1-4147-8836-ECFEF112AA67}" destId="{2F8CD14E-D71E-4DC5-BC89-ED4794B35D7A}" srcOrd="0" destOrd="0" presId="urn:microsoft.com/office/officeart/2009/3/layout/HorizontalOrganizationChart"/>
    <dgm:cxn modelId="{70856514-3152-42C3-BA38-DD2544B9E6FA}" type="presParOf" srcId="{FA26F0F1-46C1-4147-8836-ECFEF112AA67}" destId="{A77873DF-5738-4785-9BC2-6CE0A2F76FE1}" srcOrd="1" destOrd="0" presId="urn:microsoft.com/office/officeart/2009/3/layout/HorizontalOrganizationChart"/>
    <dgm:cxn modelId="{65AB53CB-9CAA-45DF-AC9E-834261A91507}" type="presParOf" srcId="{30CBD7F9-B717-404F-A980-2A2B5ACB9AA6}" destId="{5DAD0668-DB74-4E65-BCDB-FB45CB9D8CEC}" srcOrd="1" destOrd="0" presId="urn:microsoft.com/office/officeart/2009/3/layout/HorizontalOrganizationChart"/>
    <dgm:cxn modelId="{EA4E4DBD-2B89-4EF4-951A-DB0D17E2AE8C}" type="presParOf" srcId="{5DAD0668-DB74-4E65-BCDB-FB45CB9D8CEC}" destId="{EC85DB94-9B73-4A6D-B59C-A8D494F40A78}" srcOrd="0" destOrd="0" presId="urn:microsoft.com/office/officeart/2009/3/layout/HorizontalOrganizationChart"/>
    <dgm:cxn modelId="{D5458323-C5BC-41E7-8902-5B7F34F70819}" type="presParOf" srcId="{5DAD0668-DB74-4E65-BCDB-FB45CB9D8CEC}" destId="{FE750D32-61A8-4B03-BD05-CFA7DE47953D}" srcOrd="1" destOrd="0" presId="urn:microsoft.com/office/officeart/2009/3/layout/HorizontalOrganizationChart"/>
    <dgm:cxn modelId="{43D6E441-513B-434C-A91A-E17A75AF0456}" type="presParOf" srcId="{FE750D32-61A8-4B03-BD05-CFA7DE47953D}" destId="{414B1458-6F22-4327-957D-58B64ABC5A60}" srcOrd="0" destOrd="0" presId="urn:microsoft.com/office/officeart/2009/3/layout/HorizontalOrganizationChart"/>
    <dgm:cxn modelId="{1C1E3B62-CBFF-4A61-B021-B4A8C007803C}" type="presParOf" srcId="{414B1458-6F22-4327-957D-58B64ABC5A60}" destId="{4F31AB7C-9569-4B3D-8C83-BC3DEC18D203}" srcOrd="0" destOrd="0" presId="urn:microsoft.com/office/officeart/2009/3/layout/HorizontalOrganizationChart"/>
    <dgm:cxn modelId="{FD7BF5BB-5E75-4C00-9E81-F7B4F3E55D61}" type="presParOf" srcId="{414B1458-6F22-4327-957D-58B64ABC5A60}" destId="{B802C8A7-B967-4323-8BBC-342A029FB545}" srcOrd="1" destOrd="0" presId="urn:microsoft.com/office/officeart/2009/3/layout/HorizontalOrganizationChart"/>
    <dgm:cxn modelId="{F0A0EE58-6F64-45D7-A45D-4BD7A5EA1B5E}" type="presParOf" srcId="{FE750D32-61A8-4B03-BD05-CFA7DE47953D}" destId="{F7245AC1-AA16-43B1-9B66-D77D660B4A0E}" srcOrd="1" destOrd="0" presId="urn:microsoft.com/office/officeart/2009/3/layout/HorizontalOrganizationChart"/>
    <dgm:cxn modelId="{AC73E746-BF51-4FA5-BBDD-A8733DA3AD43}" type="presParOf" srcId="{FE750D32-61A8-4B03-BD05-CFA7DE47953D}" destId="{CD04C388-E2CC-4B8A-B1A7-A9B99543DE91}" srcOrd="2" destOrd="0" presId="urn:microsoft.com/office/officeart/2009/3/layout/HorizontalOrganizationChart"/>
    <dgm:cxn modelId="{12043A37-81D6-4FE2-ACBE-EF69C01EDC46}" type="presParOf" srcId="{5DAD0668-DB74-4E65-BCDB-FB45CB9D8CEC}" destId="{EF91B757-1BE3-4D1C-998B-34A56BE1F023}" srcOrd="2" destOrd="0" presId="urn:microsoft.com/office/officeart/2009/3/layout/HorizontalOrganizationChart"/>
    <dgm:cxn modelId="{CA33077F-0F69-44D8-822B-045E28636984}" type="presParOf" srcId="{5DAD0668-DB74-4E65-BCDB-FB45CB9D8CEC}" destId="{7613CA6A-AC5D-4D91-81BD-F7E3A66EF9DB}" srcOrd="3" destOrd="0" presId="urn:microsoft.com/office/officeart/2009/3/layout/HorizontalOrganizationChart"/>
    <dgm:cxn modelId="{5273126B-B5CD-42AD-9565-49DFD24036FB}" type="presParOf" srcId="{7613CA6A-AC5D-4D91-81BD-F7E3A66EF9DB}" destId="{E7C2C4E5-257F-4176-A70D-580DA285E7B7}" srcOrd="0" destOrd="0" presId="urn:microsoft.com/office/officeart/2009/3/layout/HorizontalOrganizationChart"/>
    <dgm:cxn modelId="{90CC0E8C-B5DC-4248-A788-F242F8D96BA3}" type="presParOf" srcId="{E7C2C4E5-257F-4176-A70D-580DA285E7B7}" destId="{E3F6683C-4205-495E-8A66-96EB1F191A35}" srcOrd="0" destOrd="0" presId="urn:microsoft.com/office/officeart/2009/3/layout/HorizontalOrganizationChart"/>
    <dgm:cxn modelId="{3484BCE6-2798-48A8-B88D-24A16D961E2A}" type="presParOf" srcId="{E7C2C4E5-257F-4176-A70D-580DA285E7B7}" destId="{B92F4C81-786B-4C05-BB86-67AD87991E5D}" srcOrd="1" destOrd="0" presId="urn:microsoft.com/office/officeart/2009/3/layout/HorizontalOrganizationChart"/>
    <dgm:cxn modelId="{127991CA-4054-4A83-958F-87D33CA6CA47}" type="presParOf" srcId="{7613CA6A-AC5D-4D91-81BD-F7E3A66EF9DB}" destId="{59F20738-ADF2-4FE0-8C94-4FF99E44B5ED}" srcOrd="1" destOrd="0" presId="urn:microsoft.com/office/officeart/2009/3/layout/HorizontalOrganizationChart"/>
    <dgm:cxn modelId="{BB6977FC-739A-4169-9550-D5AD987F6C3C}" type="presParOf" srcId="{7613CA6A-AC5D-4D91-81BD-F7E3A66EF9DB}" destId="{5C323976-DD8A-4D49-A40A-2AE7BD7BFA70}" srcOrd="2" destOrd="0" presId="urn:microsoft.com/office/officeart/2009/3/layout/HorizontalOrganizationChart"/>
    <dgm:cxn modelId="{1DCAF98A-50E0-420D-97A5-ADF24DB8D964}" type="presParOf" srcId="{5DAD0668-DB74-4E65-BCDB-FB45CB9D8CEC}" destId="{5F51F228-8B5B-46FA-B3BB-0F1B9921DA18}" srcOrd="4" destOrd="0" presId="urn:microsoft.com/office/officeart/2009/3/layout/HorizontalOrganizationChart"/>
    <dgm:cxn modelId="{800E609D-A2B5-49D0-A492-B6FA86302067}" type="presParOf" srcId="{5DAD0668-DB74-4E65-BCDB-FB45CB9D8CEC}" destId="{C7E811C0-DC2F-4B52-B178-386C6A2E1660}" srcOrd="5" destOrd="0" presId="urn:microsoft.com/office/officeart/2009/3/layout/HorizontalOrganizationChart"/>
    <dgm:cxn modelId="{7F9462F1-5FDD-44F3-932A-57BC3BC9C9EE}" type="presParOf" srcId="{C7E811C0-DC2F-4B52-B178-386C6A2E1660}" destId="{F24C8D07-238C-4B8C-894E-245B42619CED}" srcOrd="0" destOrd="0" presId="urn:microsoft.com/office/officeart/2009/3/layout/HorizontalOrganizationChart"/>
    <dgm:cxn modelId="{889F7879-379D-43A1-8193-CAB8F9817688}" type="presParOf" srcId="{F24C8D07-238C-4B8C-894E-245B42619CED}" destId="{E945BD38-BE58-48BB-A42C-B2E05817C55C}" srcOrd="0" destOrd="0" presId="urn:microsoft.com/office/officeart/2009/3/layout/HorizontalOrganizationChart"/>
    <dgm:cxn modelId="{E59CF95B-8A70-4F7F-A420-6AAAD40B0CBB}" type="presParOf" srcId="{F24C8D07-238C-4B8C-894E-245B42619CED}" destId="{C8FAC007-45CC-4BFE-B41E-042BBF64679D}" srcOrd="1" destOrd="0" presId="urn:microsoft.com/office/officeart/2009/3/layout/HorizontalOrganizationChart"/>
    <dgm:cxn modelId="{6523A0C5-7F15-47F1-9596-ECCA45F05771}" type="presParOf" srcId="{C7E811C0-DC2F-4B52-B178-386C6A2E1660}" destId="{492A7509-88B0-4A3D-8CBE-1742BA52330A}" srcOrd="1" destOrd="0" presId="urn:microsoft.com/office/officeart/2009/3/layout/HorizontalOrganizationChart"/>
    <dgm:cxn modelId="{476C70B7-B0CD-47D9-9CAD-30CCD3614DC6}" type="presParOf" srcId="{C7E811C0-DC2F-4B52-B178-386C6A2E1660}" destId="{DBF9BB39-9FF3-4A5D-9610-26547743E207}" srcOrd="2" destOrd="0" presId="urn:microsoft.com/office/officeart/2009/3/layout/HorizontalOrganizationChart"/>
    <dgm:cxn modelId="{DE96C9F8-37B3-47B6-BB15-41AF4DB5B71D}" type="presParOf" srcId="{30CBD7F9-B717-404F-A980-2A2B5ACB9AA6}" destId="{31073C34-A844-4367-A239-2D7BE3995729}" srcOrd="2" destOrd="0" presId="urn:microsoft.com/office/officeart/2009/3/layout/HorizontalOrganizationChart"/>
    <dgm:cxn modelId="{8B9AC66F-CC51-4491-9CAD-C9EEFF19F6E4}" type="presParOf" srcId="{C25E50C3-493A-4789-A784-70CD693C96AB}" destId="{5988A174-8AFE-4933-A8C4-E3478680DC33}" srcOrd="4" destOrd="0" presId="urn:microsoft.com/office/officeart/2009/3/layout/HorizontalOrganizationChart"/>
    <dgm:cxn modelId="{7E8C7685-E247-4769-B588-5A2D333C3046}" type="presParOf" srcId="{C25E50C3-493A-4789-A784-70CD693C96AB}" destId="{BF51DDF7-94D1-4EFD-A4A4-48373D39AFD6}" srcOrd="5" destOrd="0" presId="urn:microsoft.com/office/officeart/2009/3/layout/HorizontalOrganizationChart"/>
    <dgm:cxn modelId="{46D9819D-2208-4BC0-BBFF-FC3F8AC98F96}" type="presParOf" srcId="{BF51DDF7-94D1-4EFD-A4A4-48373D39AFD6}" destId="{D1E40EF5-DDCD-46D2-BE19-76A7F3D493E4}" srcOrd="0" destOrd="0" presId="urn:microsoft.com/office/officeart/2009/3/layout/HorizontalOrganizationChart"/>
    <dgm:cxn modelId="{843E3195-00BB-4B08-8317-596F8A7A7BCD}" type="presParOf" srcId="{D1E40EF5-DDCD-46D2-BE19-76A7F3D493E4}" destId="{836FF40A-353F-4620-947D-4AEC23DF43EB}" srcOrd="0" destOrd="0" presId="urn:microsoft.com/office/officeart/2009/3/layout/HorizontalOrganizationChart"/>
    <dgm:cxn modelId="{C200F673-47F8-425D-A87C-6153EDA7B331}" type="presParOf" srcId="{D1E40EF5-DDCD-46D2-BE19-76A7F3D493E4}" destId="{84784C3B-620D-469F-845A-341AD9619BB2}" srcOrd="1" destOrd="0" presId="urn:microsoft.com/office/officeart/2009/3/layout/HorizontalOrganizationChart"/>
    <dgm:cxn modelId="{CEE7F4BF-7E53-4AAA-BF72-7561AFDA7D4A}" type="presParOf" srcId="{BF51DDF7-94D1-4EFD-A4A4-48373D39AFD6}" destId="{34825398-834A-493F-92E5-110B0210BD62}" srcOrd="1" destOrd="0" presId="urn:microsoft.com/office/officeart/2009/3/layout/HorizontalOrganizationChart"/>
    <dgm:cxn modelId="{26C1164E-945F-4396-AC6C-DF8604F2D4C2}" type="presParOf" srcId="{34825398-834A-493F-92E5-110B0210BD62}" destId="{47EDCDBE-0F26-4415-8F81-C3607234F624}" srcOrd="0" destOrd="0" presId="urn:microsoft.com/office/officeart/2009/3/layout/HorizontalOrganizationChart"/>
    <dgm:cxn modelId="{85261BC2-32C9-4D34-A353-CDB182E7CD05}" type="presParOf" srcId="{34825398-834A-493F-92E5-110B0210BD62}" destId="{1548D307-205F-405F-BEDA-6A6294C84BC0}" srcOrd="1" destOrd="0" presId="urn:microsoft.com/office/officeart/2009/3/layout/HorizontalOrganizationChart"/>
    <dgm:cxn modelId="{4A2A0AB8-E200-4635-8FB9-3C58C931A2DD}" type="presParOf" srcId="{1548D307-205F-405F-BEDA-6A6294C84BC0}" destId="{60D6EBFA-347B-4E13-BC23-A21FCC08AECD}" srcOrd="0" destOrd="0" presId="urn:microsoft.com/office/officeart/2009/3/layout/HorizontalOrganizationChart"/>
    <dgm:cxn modelId="{CB6084AE-A1BD-4F37-BBDC-7A43DE2A006F}" type="presParOf" srcId="{60D6EBFA-347B-4E13-BC23-A21FCC08AECD}" destId="{BB1EDE7F-9248-4025-A2E2-9779A1D51126}" srcOrd="0" destOrd="0" presId="urn:microsoft.com/office/officeart/2009/3/layout/HorizontalOrganizationChart"/>
    <dgm:cxn modelId="{0A1400E0-E260-4926-B5A0-88F23CDEA342}" type="presParOf" srcId="{60D6EBFA-347B-4E13-BC23-A21FCC08AECD}" destId="{8A5E56A6-C347-4415-ABE1-BC6A8B7C9691}" srcOrd="1" destOrd="0" presId="urn:microsoft.com/office/officeart/2009/3/layout/HorizontalOrganizationChart"/>
    <dgm:cxn modelId="{9BEFD040-2419-4544-85DE-3442D93B77E2}" type="presParOf" srcId="{1548D307-205F-405F-BEDA-6A6294C84BC0}" destId="{AEFFFF3C-03C3-4A84-923E-3C485AE913CB}" srcOrd="1" destOrd="0" presId="urn:microsoft.com/office/officeart/2009/3/layout/HorizontalOrganizationChart"/>
    <dgm:cxn modelId="{3CDEA18A-D479-4FD6-A97C-0A43E6D21354}" type="presParOf" srcId="{1548D307-205F-405F-BEDA-6A6294C84BC0}" destId="{B2A3AA41-0331-4367-BEF0-8416A85E7E20}" srcOrd="2" destOrd="0" presId="urn:microsoft.com/office/officeart/2009/3/layout/HorizontalOrganizationChart"/>
    <dgm:cxn modelId="{4982440E-9496-4D0F-AF22-CB7E8DB81182}" type="presParOf" srcId="{34825398-834A-493F-92E5-110B0210BD62}" destId="{941D1F88-A968-46C1-9DC9-1069083E2277}" srcOrd="2" destOrd="0" presId="urn:microsoft.com/office/officeart/2009/3/layout/HorizontalOrganizationChart"/>
    <dgm:cxn modelId="{22795C79-4935-4433-BD7E-001FC0789E0C}" type="presParOf" srcId="{34825398-834A-493F-92E5-110B0210BD62}" destId="{71657392-1334-4AB6-BD4C-8001177AC3B3}" srcOrd="3" destOrd="0" presId="urn:microsoft.com/office/officeart/2009/3/layout/HorizontalOrganizationChart"/>
    <dgm:cxn modelId="{2959C9D7-EFC0-4DE6-8428-2A70648D3625}" type="presParOf" srcId="{71657392-1334-4AB6-BD4C-8001177AC3B3}" destId="{B46759A6-D6BC-4E43-ACAF-0CE2842FA036}" srcOrd="0" destOrd="0" presId="urn:microsoft.com/office/officeart/2009/3/layout/HorizontalOrganizationChart"/>
    <dgm:cxn modelId="{3B60E641-E452-4461-BFD2-17DA92F17701}" type="presParOf" srcId="{B46759A6-D6BC-4E43-ACAF-0CE2842FA036}" destId="{3A76EDCB-FF10-4D65-A225-50884E3FD9D6}" srcOrd="0" destOrd="0" presId="urn:microsoft.com/office/officeart/2009/3/layout/HorizontalOrganizationChart"/>
    <dgm:cxn modelId="{6E385042-4F0D-46FE-83BA-DAE633CFC3FA}" type="presParOf" srcId="{B46759A6-D6BC-4E43-ACAF-0CE2842FA036}" destId="{BB477A2B-B750-4AEA-AE06-69D4A5C846CE}" srcOrd="1" destOrd="0" presId="urn:microsoft.com/office/officeart/2009/3/layout/HorizontalOrganizationChart"/>
    <dgm:cxn modelId="{38311FDC-8CB2-473B-AEB1-7D0734A4FE12}" type="presParOf" srcId="{71657392-1334-4AB6-BD4C-8001177AC3B3}" destId="{9D0BA9E0-CC0E-4C38-85F0-B0EA4C978F46}" srcOrd="1" destOrd="0" presId="urn:microsoft.com/office/officeart/2009/3/layout/HorizontalOrganizationChart"/>
    <dgm:cxn modelId="{5CEEB16F-27BB-4055-A5DE-AC06A4183A08}" type="presParOf" srcId="{71657392-1334-4AB6-BD4C-8001177AC3B3}" destId="{553C06C6-A357-4943-A36E-0DB22205C876}" srcOrd="2" destOrd="0" presId="urn:microsoft.com/office/officeart/2009/3/layout/HorizontalOrganizationChart"/>
    <dgm:cxn modelId="{B0632A8F-8599-4C7C-8F5C-DA241693EDEC}" type="presParOf" srcId="{34825398-834A-493F-92E5-110B0210BD62}" destId="{C00E4481-9E5C-40EA-9226-D98BA19BF656}" srcOrd="4" destOrd="0" presId="urn:microsoft.com/office/officeart/2009/3/layout/HorizontalOrganizationChart"/>
    <dgm:cxn modelId="{457F4CF5-0B3C-4262-B86C-32891D020F89}" type="presParOf" srcId="{34825398-834A-493F-92E5-110B0210BD62}" destId="{DB1447BD-1C1B-4F20-B15A-0DAB121D8373}" srcOrd="5" destOrd="0" presId="urn:microsoft.com/office/officeart/2009/3/layout/HorizontalOrganizationChart"/>
    <dgm:cxn modelId="{1D48C704-D609-4909-BFD3-1349E782E03D}" type="presParOf" srcId="{DB1447BD-1C1B-4F20-B15A-0DAB121D8373}" destId="{6457B931-8BEC-45C5-8482-B1DE43B4E08D}" srcOrd="0" destOrd="0" presId="urn:microsoft.com/office/officeart/2009/3/layout/HorizontalOrganizationChart"/>
    <dgm:cxn modelId="{EF3ABDE9-7ABE-4C6B-83D3-AF1C452C51F9}" type="presParOf" srcId="{6457B931-8BEC-45C5-8482-B1DE43B4E08D}" destId="{D21E8DFC-0470-4996-A8EF-BA6CA4D8C102}" srcOrd="0" destOrd="0" presId="urn:microsoft.com/office/officeart/2009/3/layout/HorizontalOrganizationChart"/>
    <dgm:cxn modelId="{5459508A-B282-4E8A-86BA-4B0BEE7ED651}" type="presParOf" srcId="{6457B931-8BEC-45C5-8482-B1DE43B4E08D}" destId="{30B2750B-376A-4731-BE24-51105FD33768}" srcOrd="1" destOrd="0" presId="urn:microsoft.com/office/officeart/2009/3/layout/HorizontalOrganizationChart"/>
    <dgm:cxn modelId="{304019AA-CBB7-4438-82C9-71F9E1753CBF}" type="presParOf" srcId="{DB1447BD-1C1B-4F20-B15A-0DAB121D8373}" destId="{9F45BB6D-4D34-421E-A944-A05E8E0938D2}" srcOrd="1" destOrd="0" presId="urn:microsoft.com/office/officeart/2009/3/layout/HorizontalOrganizationChart"/>
    <dgm:cxn modelId="{06688533-A048-480B-A54D-E88EA02FCCC2}" type="presParOf" srcId="{DB1447BD-1C1B-4F20-B15A-0DAB121D8373}" destId="{2A6EB01F-623F-43D9-BF8F-D3DF1113BC6F}" srcOrd="2" destOrd="0" presId="urn:microsoft.com/office/officeart/2009/3/layout/HorizontalOrganizationChart"/>
    <dgm:cxn modelId="{99F430F1-882B-4AD5-89A7-484804D3BDCB}" type="presParOf" srcId="{BF51DDF7-94D1-4EFD-A4A4-48373D39AFD6}" destId="{B9D4630C-3DD4-4EF3-B033-C25DF12CD529}" srcOrd="2" destOrd="0" presId="urn:microsoft.com/office/officeart/2009/3/layout/HorizontalOrganizationChart"/>
    <dgm:cxn modelId="{B1F7B639-CDA9-4B72-AD9D-6250F39E7715}" type="presParOf" srcId="{3A8AE4BF-D196-4B06-91F7-92D4DA168D8D}" destId="{27595A02-11B3-4784-907F-2563A3E5654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B57F44-58E8-46E3-A3DB-D178DE75F3B0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9E54DC4-2016-49BA-942D-D1F00618C3B4}">
      <dgm:prSet phldrT="[文字]" custT="1"/>
      <dgm:spPr/>
      <dgm:t>
        <a:bodyPr/>
        <a:lstStyle/>
        <a:p>
          <a:r>
            <a: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Real-valued GA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B8E65-10EB-4A6F-B2BC-CA950F919165}" type="parTrans" cxnId="{D9A53533-96C1-445B-8BA5-83ED14383C7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48697-E1A1-4610-8783-F590D3CEECFE}" type="sibTrans" cxnId="{D9A53533-96C1-445B-8BA5-83ED14383C7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A4FE78-1C20-4BC2-9204-AAB803025072}">
      <dgm:prSet phldrT="[文字]" custT="1"/>
      <dgm:spPr/>
      <dgm:t>
        <a:bodyPr/>
        <a:lstStyle/>
        <a:p>
          <a:pPr>
            <a:buFont typeface="Wingdings" panose="05000000000000000000" pitchFamily="2" charset="2"/>
            <a:buAutoNum type="circleNumWdWhitePlain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Reproduction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C0229D-45EB-46DE-AC22-CE9BA27F92E0}" type="parTrans" cxnId="{B35848F6-63AE-448A-A45E-0332C688954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4577DA-BE8D-48EF-B54F-4A3735DD619E}" type="sibTrans" cxnId="{B35848F6-63AE-448A-A45E-0332C688954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FBED16-AF45-49B8-A0BC-4CBEC58A00C4}">
      <dgm:prSet phldrT="[文字]" custT="1"/>
      <dgm:spPr/>
      <dgm:t>
        <a:bodyPr/>
        <a:lstStyle/>
        <a:p>
          <a:pPr>
            <a:buFont typeface="Wingdings" panose="05000000000000000000" pitchFamily="2" charset="2"/>
            <a:buAutoNum type="circleNumWdWhitePlain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Crossover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255A48-3F37-4C11-B62A-A3EAE269DDB5}" type="parTrans" cxnId="{5D6DAF56-92A5-413C-A9EA-F6F077FBE80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BF642-7FE9-400A-B65D-8132DDFFFAEC}" type="sibTrans" cxnId="{5D6DAF56-92A5-413C-A9EA-F6F077FBE80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A41EEB-FB5E-4D1B-B8FA-A79A0D7EC204}">
      <dgm:prSet phldrT="[文字]" custT="1"/>
      <dgm:spPr/>
      <dgm:t>
        <a:bodyPr/>
        <a:lstStyle/>
        <a:p>
          <a:pPr>
            <a:buFont typeface="Wingdings" panose="05000000000000000000" pitchFamily="2" charset="2"/>
            <a:buAutoNum type="circleNumWdWhitePlain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Mutation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E23D47-50A6-4914-94AE-2E22A795D4CA}" type="parTrans" cxnId="{DCA38971-06CA-49F7-BD41-49E59C19D93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657756-A436-4210-81E9-9C13F0CABEAD}" type="sibTrans" cxnId="{DCA38971-06CA-49F7-BD41-49E59C19D93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07BF43-6EEA-411A-B550-236242728229}">
      <dgm:prSet phldrT="[文字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RWS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6A1399-CD92-4C9A-BAF3-0D8F478F3966}" type="parTrans" cxnId="{F7E07AD9-9297-4C5D-AB7B-EEF57419A61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98FA7B-8B6E-4902-A7A6-070509486EF9}" type="sibTrans" cxnId="{F7E07AD9-9297-4C5D-AB7B-EEF57419A61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C3445-F19F-4FE4-92F7-46311400EA71}">
      <dgm:prSet phldrT="[文字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TS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CD48B1-7CEB-4BEA-81D6-BE270E5CED11}" type="parTrans" cxnId="{3B886BD3-8C23-4295-8A32-3232D89EAB2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36F931-0D45-460F-9163-C6D3634E58BB}" type="sibTrans" cxnId="{3B886BD3-8C23-4295-8A32-3232D89EAB2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4D2B63-3F1C-48DB-8ED9-0D523E481FA8}">
      <dgm:prSet phldrT="[文字]" custT="1"/>
      <dgm:spPr/>
      <dgm:t>
        <a:bodyPr/>
        <a:lstStyle/>
        <a:p>
          <a:r>
            <a:rPr lang="en-US" sz="1800" dirty="0"/>
            <a:t>x</a:t>
          </a:r>
          <a:r>
            <a:rPr lang="en-US" sz="1800" baseline="-25000" dirty="0"/>
            <a:t>1</a:t>
          </a:r>
          <a:r>
            <a:rPr lang="en-US" sz="1800" dirty="0"/>
            <a:t>′ = x</a:t>
          </a:r>
          <a:r>
            <a:rPr lang="en-US" sz="1800" baseline="-25000" dirty="0"/>
            <a:t>1</a:t>
          </a:r>
          <a:r>
            <a:rPr lang="en-US" sz="1800" dirty="0"/>
            <a:t> + 𝜎(x</a:t>
          </a:r>
          <a:r>
            <a:rPr lang="en-US" sz="1800" baseline="-25000" dirty="0"/>
            <a:t>1</a:t>
          </a:r>
          <a:r>
            <a:rPr lang="en-US" sz="1800" dirty="0"/>
            <a:t> − x</a:t>
          </a:r>
          <a:r>
            <a:rPr lang="en-US" sz="1800" baseline="-25000" dirty="0"/>
            <a:t>2</a:t>
          </a:r>
          <a:r>
            <a:rPr lang="en-US" sz="1800" dirty="0"/>
            <a:t>)</a:t>
          </a:r>
          <a:br>
            <a:rPr lang="en-US" sz="1800" dirty="0"/>
          </a:br>
          <a:r>
            <a:rPr lang="en-US" sz="1800" dirty="0"/>
            <a:t>x</a:t>
          </a:r>
          <a:r>
            <a:rPr lang="en-US" sz="1800" baseline="-25000" dirty="0"/>
            <a:t>2</a:t>
          </a:r>
          <a:r>
            <a:rPr lang="en-US" sz="1800" dirty="0"/>
            <a:t> ′ = x</a:t>
          </a:r>
          <a:r>
            <a:rPr lang="en-US" sz="1800" baseline="-25000" dirty="0"/>
            <a:t>1</a:t>
          </a:r>
          <a:r>
            <a:rPr lang="en-US" sz="1800" dirty="0"/>
            <a:t>− 𝜎(x</a:t>
          </a:r>
          <a:r>
            <a:rPr lang="en-US" sz="1800" baseline="-25000" dirty="0"/>
            <a:t>1</a:t>
          </a:r>
          <a:r>
            <a:rPr lang="en-US" sz="1800" dirty="0"/>
            <a:t> − x</a:t>
          </a:r>
          <a:r>
            <a:rPr lang="en-US" sz="1800" baseline="-25000" dirty="0"/>
            <a:t>2</a:t>
          </a:r>
          <a:r>
            <a:rPr lang="en-US" sz="1800" dirty="0"/>
            <a:t>)</a:t>
          </a:r>
          <a:br>
            <a:rPr lang="en-US" sz="1800" dirty="0"/>
          </a:br>
          <a:r>
            <a:rPr lang="en-US" sz="1800" dirty="0"/>
            <a:t>−1≤ 𝜎 ≤1</a:t>
          </a:r>
          <a:endParaRPr lang="zh-TW" alt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E6BB2B-E841-4A52-92CA-DE161275ECAA}" type="parTrans" cxnId="{65C7DA72-F451-4986-987B-CDFE56CCC8E4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DDBCA8-72C4-4B82-A2C7-2E580458ED37}" type="sibTrans" cxnId="{65C7DA72-F451-4986-987B-CDFE56CCC8E4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DA0C50-E721-443C-8533-6A0C4EB204D2}">
      <dgm:prSet phldrT="[文字]" custT="1"/>
      <dgm:spPr/>
      <dgm:t>
        <a:bodyPr/>
        <a:lstStyle/>
        <a:p>
          <a:r>
            <a:rPr lang="en-US" sz="1800" dirty="0"/>
            <a:t>x′ = x+𝑠</a:t>
          </a:r>
          <a:r>
            <a:rPr lang="zh-TW" sz="1800" dirty="0"/>
            <a:t>∗</a:t>
          </a:r>
          <a:r>
            <a:rPr lang="en-US" sz="1800" dirty="0"/>
            <a:t>𝑟𝑎𝑛𝑑𝑜𝑚𝑛𝑜𝑖𝑠𝑒</a:t>
          </a:r>
        </a:p>
        <a:p>
          <a:r>
            <a:rPr lang="en-US" sz="1800" dirty="0"/>
            <a:t>𝑛𝑜𝑖𝑠𝑒 ∈ [−1 1]</a:t>
          </a:r>
          <a:endParaRPr lang="zh-TW" alt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226E1F-DFE7-432B-BEAD-3350C8D1EDF5}" type="parTrans" cxnId="{E8B5F466-3F4A-49CE-808F-E47D5D50D0F3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F410EB-6F2E-4CC8-B4AC-540A1EDCB306}" type="sibTrans" cxnId="{E8B5F466-3F4A-49CE-808F-E47D5D50D0F3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D360F6-6C8B-4133-A128-770D1CCE806E}" type="pres">
      <dgm:prSet presAssocID="{43B57F44-58E8-46E3-A3DB-D178DE75F3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8AE4BF-D196-4B06-91F7-92D4DA168D8D}" type="pres">
      <dgm:prSet presAssocID="{99E54DC4-2016-49BA-942D-D1F00618C3B4}" presName="hierRoot1" presStyleCnt="0">
        <dgm:presLayoutVars>
          <dgm:hierBranch val="init"/>
        </dgm:presLayoutVars>
      </dgm:prSet>
      <dgm:spPr/>
    </dgm:pt>
    <dgm:pt modelId="{F4D0E9E0-75A4-4096-9BD7-9D9646163C92}" type="pres">
      <dgm:prSet presAssocID="{99E54DC4-2016-49BA-942D-D1F00618C3B4}" presName="rootComposite1" presStyleCnt="0"/>
      <dgm:spPr/>
    </dgm:pt>
    <dgm:pt modelId="{332BB645-8194-4DB0-9526-E371BC098F91}" type="pres">
      <dgm:prSet presAssocID="{99E54DC4-2016-49BA-942D-D1F00618C3B4}" presName="rootText1" presStyleLbl="node0" presStyleIdx="0" presStyleCnt="1" custScaleX="95999" custScaleY="163181">
        <dgm:presLayoutVars>
          <dgm:chPref val="3"/>
        </dgm:presLayoutVars>
      </dgm:prSet>
      <dgm:spPr/>
    </dgm:pt>
    <dgm:pt modelId="{DB44AB9A-5097-4AE7-ABE1-8DEFBBB425CF}" type="pres">
      <dgm:prSet presAssocID="{99E54DC4-2016-49BA-942D-D1F00618C3B4}" presName="rootConnector1" presStyleLbl="node1" presStyleIdx="0" presStyleCnt="0"/>
      <dgm:spPr/>
    </dgm:pt>
    <dgm:pt modelId="{C25E50C3-493A-4789-A784-70CD693C96AB}" type="pres">
      <dgm:prSet presAssocID="{99E54DC4-2016-49BA-942D-D1F00618C3B4}" presName="hierChild2" presStyleCnt="0"/>
      <dgm:spPr/>
    </dgm:pt>
    <dgm:pt modelId="{42C6A36B-AFD6-43D9-B39B-84B378895125}" type="pres">
      <dgm:prSet presAssocID="{FBC0229D-45EB-46DE-AC22-CE9BA27F92E0}" presName="Name64" presStyleLbl="parChTrans1D2" presStyleIdx="0" presStyleCnt="3"/>
      <dgm:spPr/>
    </dgm:pt>
    <dgm:pt modelId="{DF9D1481-711E-40E6-ACA8-EE92FB0BC6D7}" type="pres">
      <dgm:prSet presAssocID="{56A4FE78-1C20-4BC2-9204-AAB803025072}" presName="hierRoot2" presStyleCnt="0">
        <dgm:presLayoutVars>
          <dgm:hierBranch val="init"/>
        </dgm:presLayoutVars>
      </dgm:prSet>
      <dgm:spPr/>
    </dgm:pt>
    <dgm:pt modelId="{964795E3-904D-41F0-A1B7-A18318E95EDE}" type="pres">
      <dgm:prSet presAssocID="{56A4FE78-1C20-4BC2-9204-AAB803025072}" presName="rootComposite" presStyleCnt="0"/>
      <dgm:spPr/>
    </dgm:pt>
    <dgm:pt modelId="{3CFE1BDA-9469-4367-84DD-8FC4CAD4321B}" type="pres">
      <dgm:prSet presAssocID="{56A4FE78-1C20-4BC2-9204-AAB803025072}" presName="rootText" presStyleLbl="node2" presStyleIdx="0" presStyleCnt="3" custScaleX="101638" custScaleY="130547">
        <dgm:presLayoutVars>
          <dgm:chPref val="3"/>
        </dgm:presLayoutVars>
      </dgm:prSet>
      <dgm:spPr/>
    </dgm:pt>
    <dgm:pt modelId="{61B55CC9-A560-414F-A906-97CD5373B8DC}" type="pres">
      <dgm:prSet presAssocID="{56A4FE78-1C20-4BC2-9204-AAB803025072}" presName="rootConnector" presStyleLbl="node2" presStyleIdx="0" presStyleCnt="3"/>
      <dgm:spPr/>
    </dgm:pt>
    <dgm:pt modelId="{B0036998-ED4B-4C46-9483-5B5C83257673}" type="pres">
      <dgm:prSet presAssocID="{56A4FE78-1C20-4BC2-9204-AAB803025072}" presName="hierChild4" presStyleCnt="0"/>
      <dgm:spPr/>
    </dgm:pt>
    <dgm:pt modelId="{DE395204-0CE1-43F9-955E-6B0E971DF635}" type="pres">
      <dgm:prSet presAssocID="{836A1399-CD92-4C9A-BAF3-0D8F478F3966}" presName="Name64" presStyleLbl="parChTrans1D3" presStyleIdx="0" presStyleCnt="4"/>
      <dgm:spPr/>
    </dgm:pt>
    <dgm:pt modelId="{A4DEA0C5-C8F3-4C90-AD6B-BD7F11151424}" type="pres">
      <dgm:prSet presAssocID="{7507BF43-6EEA-411A-B550-236242728229}" presName="hierRoot2" presStyleCnt="0">
        <dgm:presLayoutVars>
          <dgm:hierBranch val="init"/>
        </dgm:presLayoutVars>
      </dgm:prSet>
      <dgm:spPr/>
    </dgm:pt>
    <dgm:pt modelId="{E4964A00-F87A-4FB5-B8AE-38D444B84E2B}" type="pres">
      <dgm:prSet presAssocID="{7507BF43-6EEA-411A-B550-236242728229}" presName="rootComposite" presStyleCnt="0"/>
      <dgm:spPr/>
    </dgm:pt>
    <dgm:pt modelId="{9926CFCB-F58E-4CA2-9B3B-D4ED718F3D4B}" type="pres">
      <dgm:prSet presAssocID="{7507BF43-6EEA-411A-B550-236242728229}" presName="rootText" presStyleLbl="node3" presStyleIdx="0" presStyleCnt="4">
        <dgm:presLayoutVars>
          <dgm:chPref val="3"/>
        </dgm:presLayoutVars>
      </dgm:prSet>
      <dgm:spPr/>
    </dgm:pt>
    <dgm:pt modelId="{1D36DFF0-6BCB-4E13-9BA7-43B932426497}" type="pres">
      <dgm:prSet presAssocID="{7507BF43-6EEA-411A-B550-236242728229}" presName="rootConnector" presStyleLbl="node3" presStyleIdx="0" presStyleCnt="4"/>
      <dgm:spPr/>
    </dgm:pt>
    <dgm:pt modelId="{5ABBF91E-6BD6-4B90-9FDB-BBA19A84FA2E}" type="pres">
      <dgm:prSet presAssocID="{7507BF43-6EEA-411A-B550-236242728229}" presName="hierChild4" presStyleCnt="0"/>
      <dgm:spPr/>
    </dgm:pt>
    <dgm:pt modelId="{022B12AF-169A-4C70-9D74-0C28B06A0DE4}" type="pres">
      <dgm:prSet presAssocID="{7507BF43-6EEA-411A-B550-236242728229}" presName="hierChild5" presStyleCnt="0"/>
      <dgm:spPr/>
    </dgm:pt>
    <dgm:pt modelId="{E76DD676-1A93-46B5-9048-34B3EE616208}" type="pres">
      <dgm:prSet presAssocID="{EBCD48B1-7CEB-4BEA-81D6-BE270E5CED11}" presName="Name64" presStyleLbl="parChTrans1D3" presStyleIdx="1" presStyleCnt="4"/>
      <dgm:spPr/>
    </dgm:pt>
    <dgm:pt modelId="{BCF867D6-FE59-4AD6-8963-365EB28AFD48}" type="pres">
      <dgm:prSet presAssocID="{299C3445-F19F-4FE4-92F7-46311400EA71}" presName="hierRoot2" presStyleCnt="0">
        <dgm:presLayoutVars>
          <dgm:hierBranch val="init"/>
        </dgm:presLayoutVars>
      </dgm:prSet>
      <dgm:spPr/>
    </dgm:pt>
    <dgm:pt modelId="{499D0A9A-9EDF-463B-8A4E-B02EB9A0E35E}" type="pres">
      <dgm:prSet presAssocID="{299C3445-F19F-4FE4-92F7-46311400EA71}" presName="rootComposite" presStyleCnt="0"/>
      <dgm:spPr/>
    </dgm:pt>
    <dgm:pt modelId="{FC2D6BB7-E7AD-4657-9B63-71571B1035A7}" type="pres">
      <dgm:prSet presAssocID="{299C3445-F19F-4FE4-92F7-46311400EA71}" presName="rootText" presStyleLbl="node3" presStyleIdx="1" presStyleCnt="4">
        <dgm:presLayoutVars>
          <dgm:chPref val="3"/>
        </dgm:presLayoutVars>
      </dgm:prSet>
      <dgm:spPr/>
    </dgm:pt>
    <dgm:pt modelId="{7C2A65D0-C5EC-4472-8A20-F9DF7D68D73E}" type="pres">
      <dgm:prSet presAssocID="{299C3445-F19F-4FE4-92F7-46311400EA71}" presName="rootConnector" presStyleLbl="node3" presStyleIdx="1" presStyleCnt="4"/>
      <dgm:spPr/>
    </dgm:pt>
    <dgm:pt modelId="{D619B1BB-692A-4E9E-A17D-69122024DF53}" type="pres">
      <dgm:prSet presAssocID="{299C3445-F19F-4FE4-92F7-46311400EA71}" presName="hierChild4" presStyleCnt="0"/>
      <dgm:spPr/>
    </dgm:pt>
    <dgm:pt modelId="{029DDEBA-3660-45E3-949D-9BB1D1B3072F}" type="pres">
      <dgm:prSet presAssocID="{299C3445-F19F-4FE4-92F7-46311400EA71}" presName="hierChild5" presStyleCnt="0"/>
      <dgm:spPr/>
    </dgm:pt>
    <dgm:pt modelId="{3A09672D-B525-40C0-BE79-64975A1DDF05}" type="pres">
      <dgm:prSet presAssocID="{56A4FE78-1C20-4BC2-9204-AAB803025072}" presName="hierChild5" presStyleCnt="0"/>
      <dgm:spPr/>
    </dgm:pt>
    <dgm:pt modelId="{3D5A45A7-9636-4E33-9A28-57CEEDF697C3}" type="pres">
      <dgm:prSet presAssocID="{5E255A48-3F37-4C11-B62A-A3EAE269DDB5}" presName="Name64" presStyleLbl="parChTrans1D2" presStyleIdx="1" presStyleCnt="3"/>
      <dgm:spPr/>
    </dgm:pt>
    <dgm:pt modelId="{30CBD7F9-B717-404F-A980-2A2B5ACB9AA6}" type="pres">
      <dgm:prSet presAssocID="{9FFBED16-AF45-49B8-A0BC-4CBEC58A00C4}" presName="hierRoot2" presStyleCnt="0">
        <dgm:presLayoutVars>
          <dgm:hierBranch val="init"/>
        </dgm:presLayoutVars>
      </dgm:prSet>
      <dgm:spPr/>
    </dgm:pt>
    <dgm:pt modelId="{FA26F0F1-46C1-4147-8836-ECFEF112AA67}" type="pres">
      <dgm:prSet presAssocID="{9FFBED16-AF45-49B8-A0BC-4CBEC58A00C4}" presName="rootComposite" presStyleCnt="0"/>
      <dgm:spPr/>
    </dgm:pt>
    <dgm:pt modelId="{2F8CD14E-D71E-4DC5-BC89-ED4794B35D7A}" type="pres">
      <dgm:prSet presAssocID="{9FFBED16-AF45-49B8-A0BC-4CBEC58A00C4}" presName="rootText" presStyleLbl="node2" presStyleIdx="1" presStyleCnt="3" custScaleX="101638" custScaleY="130547">
        <dgm:presLayoutVars>
          <dgm:chPref val="3"/>
        </dgm:presLayoutVars>
      </dgm:prSet>
      <dgm:spPr/>
    </dgm:pt>
    <dgm:pt modelId="{A77873DF-5738-4785-9BC2-6CE0A2F76FE1}" type="pres">
      <dgm:prSet presAssocID="{9FFBED16-AF45-49B8-A0BC-4CBEC58A00C4}" presName="rootConnector" presStyleLbl="node2" presStyleIdx="1" presStyleCnt="3"/>
      <dgm:spPr/>
    </dgm:pt>
    <dgm:pt modelId="{5DAD0668-DB74-4E65-BCDB-FB45CB9D8CEC}" type="pres">
      <dgm:prSet presAssocID="{9FFBED16-AF45-49B8-A0BC-4CBEC58A00C4}" presName="hierChild4" presStyleCnt="0"/>
      <dgm:spPr/>
    </dgm:pt>
    <dgm:pt modelId="{EC85DB94-9B73-4A6D-B59C-A8D494F40A78}" type="pres">
      <dgm:prSet presAssocID="{2DE6BB2B-E841-4A52-92CA-DE161275ECAA}" presName="Name64" presStyleLbl="parChTrans1D3" presStyleIdx="2" presStyleCnt="4"/>
      <dgm:spPr/>
    </dgm:pt>
    <dgm:pt modelId="{FE750D32-61A8-4B03-BD05-CFA7DE47953D}" type="pres">
      <dgm:prSet presAssocID="{CF4D2B63-3F1C-48DB-8ED9-0D523E481FA8}" presName="hierRoot2" presStyleCnt="0">
        <dgm:presLayoutVars>
          <dgm:hierBranch val="init"/>
        </dgm:presLayoutVars>
      </dgm:prSet>
      <dgm:spPr/>
    </dgm:pt>
    <dgm:pt modelId="{414B1458-6F22-4327-957D-58B64ABC5A60}" type="pres">
      <dgm:prSet presAssocID="{CF4D2B63-3F1C-48DB-8ED9-0D523E481FA8}" presName="rootComposite" presStyleCnt="0"/>
      <dgm:spPr/>
    </dgm:pt>
    <dgm:pt modelId="{4F31AB7C-9569-4B3D-8C83-BC3DEC18D203}" type="pres">
      <dgm:prSet presAssocID="{CF4D2B63-3F1C-48DB-8ED9-0D523E481FA8}" presName="rootText" presStyleLbl="node3" presStyleIdx="2" presStyleCnt="4" custScaleX="128632" custScaleY="162473">
        <dgm:presLayoutVars>
          <dgm:chPref val="3"/>
        </dgm:presLayoutVars>
      </dgm:prSet>
      <dgm:spPr/>
    </dgm:pt>
    <dgm:pt modelId="{B802C8A7-B967-4323-8BBC-342A029FB545}" type="pres">
      <dgm:prSet presAssocID="{CF4D2B63-3F1C-48DB-8ED9-0D523E481FA8}" presName="rootConnector" presStyleLbl="node3" presStyleIdx="2" presStyleCnt="4"/>
      <dgm:spPr/>
    </dgm:pt>
    <dgm:pt modelId="{F7245AC1-AA16-43B1-9B66-D77D660B4A0E}" type="pres">
      <dgm:prSet presAssocID="{CF4D2B63-3F1C-48DB-8ED9-0D523E481FA8}" presName="hierChild4" presStyleCnt="0"/>
      <dgm:spPr/>
    </dgm:pt>
    <dgm:pt modelId="{CD04C388-E2CC-4B8A-B1A7-A9B99543DE91}" type="pres">
      <dgm:prSet presAssocID="{CF4D2B63-3F1C-48DB-8ED9-0D523E481FA8}" presName="hierChild5" presStyleCnt="0"/>
      <dgm:spPr/>
    </dgm:pt>
    <dgm:pt modelId="{31073C34-A844-4367-A239-2D7BE3995729}" type="pres">
      <dgm:prSet presAssocID="{9FFBED16-AF45-49B8-A0BC-4CBEC58A00C4}" presName="hierChild5" presStyleCnt="0"/>
      <dgm:spPr/>
    </dgm:pt>
    <dgm:pt modelId="{5988A174-8AFE-4933-A8C4-E3478680DC33}" type="pres">
      <dgm:prSet presAssocID="{14E23D47-50A6-4914-94AE-2E22A795D4CA}" presName="Name64" presStyleLbl="parChTrans1D2" presStyleIdx="2" presStyleCnt="3"/>
      <dgm:spPr/>
    </dgm:pt>
    <dgm:pt modelId="{BF51DDF7-94D1-4EFD-A4A4-48373D39AFD6}" type="pres">
      <dgm:prSet presAssocID="{EDA41EEB-FB5E-4D1B-B8FA-A79A0D7EC204}" presName="hierRoot2" presStyleCnt="0">
        <dgm:presLayoutVars>
          <dgm:hierBranch val="init"/>
        </dgm:presLayoutVars>
      </dgm:prSet>
      <dgm:spPr/>
    </dgm:pt>
    <dgm:pt modelId="{D1E40EF5-DDCD-46D2-BE19-76A7F3D493E4}" type="pres">
      <dgm:prSet presAssocID="{EDA41EEB-FB5E-4D1B-B8FA-A79A0D7EC204}" presName="rootComposite" presStyleCnt="0"/>
      <dgm:spPr/>
    </dgm:pt>
    <dgm:pt modelId="{836FF40A-353F-4620-947D-4AEC23DF43EB}" type="pres">
      <dgm:prSet presAssocID="{EDA41EEB-FB5E-4D1B-B8FA-A79A0D7EC204}" presName="rootText" presStyleLbl="node2" presStyleIdx="2" presStyleCnt="3" custScaleX="101638" custScaleY="130547">
        <dgm:presLayoutVars>
          <dgm:chPref val="3"/>
        </dgm:presLayoutVars>
      </dgm:prSet>
      <dgm:spPr/>
    </dgm:pt>
    <dgm:pt modelId="{84784C3B-620D-469F-845A-341AD9619BB2}" type="pres">
      <dgm:prSet presAssocID="{EDA41EEB-FB5E-4D1B-B8FA-A79A0D7EC204}" presName="rootConnector" presStyleLbl="node2" presStyleIdx="2" presStyleCnt="3"/>
      <dgm:spPr/>
    </dgm:pt>
    <dgm:pt modelId="{34825398-834A-493F-92E5-110B0210BD62}" type="pres">
      <dgm:prSet presAssocID="{EDA41EEB-FB5E-4D1B-B8FA-A79A0D7EC204}" presName="hierChild4" presStyleCnt="0"/>
      <dgm:spPr/>
    </dgm:pt>
    <dgm:pt modelId="{47EDCDBE-0F26-4415-8F81-C3607234F624}" type="pres">
      <dgm:prSet presAssocID="{F6226E1F-DFE7-432B-BEAD-3350C8D1EDF5}" presName="Name64" presStyleLbl="parChTrans1D3" presStyleIdx="3" presStyleCnt="4"/>
      <dgm:spPr/>
    </dgm:pt>
    <dgm:pt modelId="{1548D307-205F-405F-BEDA-6A6294C84BC0}" type="pres">
      <dgm:prSet presAssocID="{78DA0C50-E721-443C-8533-6A0C4EB204D2}" presName="hierRoot2" presStyleCnt="0">
        <dgm:presLayoutVars>
          <dgm:hierBranch val="init"/>
        </dgm:presLayoutVars>
      </dgm:prSet>
      <dgm:spPr/>
    </dgm:pt>
    <dgm:pt modelId="{60D6EBFA-347B-4E13-BC23-A21FCC08AECD}" type="pres">
      <dgm:prSet presAssocID="{78DA0C50-E721-443C-8533-6A0C4EB204D2}" presName="rootComposite" presStyleCnt="0"/>
      <dgm:spPr/>
    </dgm:pt>
    <dgm:pt modelId="{BB1EDE7F-9248-4025-A2E2-9779A1D51126}" type="pres">
      <dgm:prSet presAssocID="{78DA0C50-E721-443C-8533-6A0C4EB204D2}" presName="rootText" presStyleLbl="node3" presStyleIdx="3" presStyleCnt="4" custScaleX="128579" custScaleY="162383">
        <dgm:presLayoutVars>
          <dgm:chPref val="3"/>
        </dgm:presLayoutVars>
      </dgm:prSet>
      <dgm:spPr/>
    </dgm:pt>
    <dgm:pt modelId="{8A5E56A6-C347-4415-ABE1-BC6A8B7C9691}" type="pres">
      <dgm:prSet presAssocID="{78DA0C50-E721-443C-8533-6A0C4EB204D2}" presName="rootConnector" presStyleLbl="node3" presStyleIdx="3" presStyleCnt="4"/>
      <dgm:spPr/>
    </dgm:pt>
    <dgm:pt modelId="{AEFFFF3C-03C3-4A84-923E-3C485AE913CB}" type="pres">
      <dgm:prSet presAssocID="{78DA0C50-E721-443C-8533-6A0C4EB204D2}" presName="hierChild4" presStyleCnt="0"/>
      <dgm:spPr/>
    </dgm:pt>
    <dgm:pt modelId="{B2A3AA41-0331-4367-BEF0-8416A85E7E20}" type="pres">
      <dgm:prSet presAssocID="{78DA0C50-E721-443C-8533-6A0C4EB204D2}" presName="hierChild5" presStyleCnt="0"/>
      <dgm:spPr/>
    </dgm:pt>
    <dgm:pt modelId="{B9D4630C-3DD4-4EF3-B033-C25DF12CD529}" type="pres">
      <dgm:prSet presAssocID="{EDA41EEB-FB5E-4D1B-B8FA-A79A0D7EC204}" presName="hierChild5" presStyleCnt="0"/>
      <dgm:spPr/>
    </dgm:pt>
    <dgm:pt modelId="{27595A02-11B3-4784-907F-2563A3E5654B}" type="pres">
      <dgm:prSet presAssocID="{99E54DC4-2016-49BA-942D-D1F00618C3B4}" presName="hierChild3" presStyleCnt="0"/>
      <dgm:spPr/>
    </dgm:pt>
  </dgm:ptLst>
  <dgm:cxnLst>
    <dgm:cxn modelId="{C6064008-7B0F-4AF9-A2B8-80E9131D009B}" type="presOf" srcId="{9FFBED16-AF45-49B8-A0BC-4CBEC58A00C4}" destId="{2F8CD14E-D71E-4DC5-BC89-ED4794B35D7A}" srcOrd="0" destOrd="0" presId="urn:microsoft.com/office/officeart/2009/3/layout/HorizontalOrganizationChart"/>
    <dgm:cxn modelId="{CDE66F19-C014-4F4E-988D-C00FD5B074FD}" type="presOf" srcId="{836A1399-CD92-4C9A-BAF3-0D8F478F3966}" destId="{DE395204-0CE1-43F9-955E-6B0E971DF635}" srcOrd="0" destOrd="0" presId="urn:microsoft.com/office/officeart/2009/3/layout/HorizontalOrganizationChart"/>
    <dgm:cxn modelId="{2AB7901B-4774-4119-9BB8-C3E0DB5CEB21}" type="presOf" srcId="{7507BF43-6EEA-411A-B550-236242728229}" destId="{9926CFCB-F58E-4CA2-9B3B-D4ED718F3D4B}" srcOrd="0" destOrd="0" presId="urn:microsoft.com/office/officeart/2009/3/layout/HorizontalOrganizationChart"/>
    <dgm:cxn modelId="{10649E29-0680-495C-AE4A-38C626F9E1D4}" type="presOf" srcId="{9FFBED16-AF45-49B8-A0BC-4CBEC58A00C4}" destId="{A77873DF-5738-4785-9BC2-6CE0A2F76FE1}" srcOrd="1" destOrd="0" presId="urn:microsoft.com/office/officeart/2009/3/layout/HorizontalOrganizationChart"/>
    <dgm:cxn modelId="{1D4C272A-E137-4251-B934-589F52E78262}" type="presOf" srcId="{99E54DC4-2016-49BA-942D-D1F00618C3B4}" destId="{DB44AB9A-5097-4AE7-ABE1-8DEFBBB425CF}" srcOrd="1" destOrd="0" presId="urn:microsoft.com/office/officeart/2009/3/layout/HorizontalOrganizationChart"/>
    <dgm:cxn modelId="{D9A53533-96C1-445B-8BA5-83ED14383C7F}" srcId="{43B57F44-58E8-46E3-A3DB-D178DE75F3B0}" destId="{99E54DC4-2016-49BA-942D-D1F00618C3B4}" srcOrd="0" destOrd="0" parTransId="{6A4B8E65-10EB-4A6F-B2BC-CA950F919165}" sibTransId="{6B748697-E1A1-4610-8783-F590D3CEECFE}"/>
    <dgm:cxn modelId="{3DDCBC3B-4BF4-4923-BC5E-61556645FEEB}" type="presOf" srcId="{EDA41EEB-FB5E-4D1B-B8FA-A79A0D7EC204}" destId="{84784C3B-620D-469F-845A-341AD9619BB2}" srcOrd="1" destOrd="0" presId="urn:microsoft.com/office/officeart/2009/3/layout/HorizontalOrganizationChart"/>
    <dgm:cxn modelId="{6415335F-41E6-494F-B3D7-2B4B4286B826}" type="presOf" srcId="{299C3445-F19F-4FE4-92F7-46311400EA71}" destId="{FC2D6BB7-E7AD-4657-9B63-71571B1035A7}" srcOrd="0" destOrd="0" presId="urn:microsoft.com/office/officeart/2009/3/layout/HorizontalOrganizationChart"/>
    <dgm:cxn modelId="{EA053241-146C-4FA6-A200-7F6A7D4114AF}" type="presOf" srcId="{43B57F44-58E8-46E3-A3DB-D178DE75F3B0}" destId="{51D360F6-6C8B-4133-A128-770D1CCE806E}" srcOrd="0" destOrd="0" presId="urn:microsoft.com/office/officeart/2009/3/layout/HorizontalOrganizationChart"/>
    <dgm:cxn modelId="{E8B5F466-3F4A-49CE-808F-E47D5D50D0F3}" srcId="{EDA41EEB-FB5E-4D1B-B8FA-A79A0D7EC204}" destId="{78DA0C50-E721-443C-8533-6A0C4EB204D2}" srcOrd="0" destOrd="0" parTransId="{F6226E1F-DFE7-432B-BEAD-3350C8D1EDF5}" sibTransId="{73F410EB-6F2E-4CC8-B4AC-540A1EDCB306}"/>
    <dgm:cxn modelId="{BC5B7B6C-9148-4C2F-A2C3-0ACB2C2ED7A5}" type="presOf" srcId="{2DE6BB2B-E841-4A52-92CA-DE161275ECAA}" destId="{EC85DB94-9B73-4A6D-B59C-A8D494F40A78}" srcOrd="0" destOrd="0" presId="urn:microsoft.com/office/officeart/2009/3/layout/HorizontalOrganizationChart"/>
    <dgm:cxn modelId="{DCA38971-06CA-49F7-BD41-49E59C19D93F}" srcId="{99E54DC4-2016-49BA-942D-D1F00618C3B4}" destId="{EDA41EEB-FB5E-4D1B-B8FA-A79A0D7EC204}" srcOrd="2" destOrd="0" parTransId="{14E23D47-50A6-4914-94AE-2E22A795D4CA}" sibTransId="{C3657756-A436-4210-81E9-9C13F0CABEAD}"/>
    <dgm:cxn modelId="{65C7DA72-F451-4986-987B-CDFE56CCC8E4}" srcId="{9FFBED16-AF45-49B8-A0BC-4CBEC58A00C4}" destId="{CF4D2B63-3F1C-48DB-8ED9-0D523E481FA8}" srcOrd="0" destOrd="0" parTransId="{2DE6BB2B-E841-4A52-92CA-DE161275ECAA}" sibTransId="{1BDDBCA8-72C4-4B82-A2C7-2E580458ED37}"/>
    <dgm:cxn modelId="{5D6DAF56-92A5-413C-A9EA-F6F077FBE801}" srcId="{99E54DC4-2016-49BA-942D-D1F00618C3B4}" destId="{9FFBED16-AF45-49B8-A0BC-4CBEC58A00C4}" srcOrd="1" destOrd="0" parTransId="{5E255A48-3F37-4C11-B62A-A3EAE269DDB5}" sibTransId="{277BF642-7FE9-400A-B65D-8132DDFFFAEC}"/>
    <dgm:cxn modelId="{B8D6D17F-BA3C-4C0A-AE11-B8D5032A865B}" type="presOf" srcId="{7507BF43-6EEA-411A-B550-236242728229}" destId="{1D36DFF0-6BCB-4E13-9BA7-43B932426497}" srcOrd="1" destOrd="0" presId="urn:microsoft.com/office/officeart/2009/3/layout/HorizontalOrganizationChart"/>
    <dgm:cxn modelId="{97438B88-5C4F-4FA5-830C-051E48E72D60}" type="presOf" srcId="{F6226E1F-DFE7-432B-BEAD-3350C8D1EDF5}" destId="{47EDCDBE-0F26-4415-8F81-C3607234F624}" srcOrd="0" destOrd="0" presId="urn:microsoft.com/office/officeart/2009/3/layout/HorizontalOrganizationChart"/>
    <dgm:cxn modelId="{6DF6008A-53B2-47B9-B51C-2B73B9BA493E}" type="presOf" srcId="{FBC0229D-45EB-46DE-AC22-CE9BA27F92E0}" destId="{42C6A36B-AFD6-43D9-B39B-84B378895125}" srcOrd="0" destOrd="0" presId="urn:microsoft.com/office/officeart/2009/3/layout/HorizontalOrganizationChart"/>
    <dgm:cxn modelId="{8234748E-09D3-4541-B695-8D920EA97EC9}" type="presOf" srcId="{CF4D2B63-3F1C-48DB-8ED9-0D523E481FA8}" destId="{4F31AB7C-9569-4B3D-8C83-BC3DEC18D203}" srcOrd="0" destOrd="0" presId="urn:microsoft.com/office/officeart/2009/3/layout/HorizontalOrganizationChart"/>
    <dgm:cxn modelId="{116AEBA9-EAD3-4402-9C07-C166245EAF30}" type="presOf" srcId="{56A4FE78-1C20-4BC2-9204-AAB803025072}" destId="{61B55CC9-A560-414F-A906-97CD5373B8DC}" srcOrd="1" destOrd="0" presId="urn:microsoft.com/office/officeart/2009/3/layout/HorizontalOrganizationChart"/>
    <dgm:cxn modelId="{4F69D5B2-484F-4A7C-8F37-592021E6775B}" type="presOf" srcId="{14E23D47-50A6-4914-94AE-2E22A795D4CA}" destId="{5988A174-8AFE-4933-A8C4-E3478680DC33}" srcOrd="0" destOrd="0" presId="urn:microsoft.com/office/officeart/2009/3/layout/HorizontalOrganizationChart"/>
    <dgm:cxn modelId="{D2B8E2B8-753F-40C3-A766-B37D4DD160EB}" type="presOf" srcId="{56A4FE78-1C20-4BC2-9204-AAB803025072}" destId="{3CFE1BDA-9469-4367-84DD-8FC4CAD4321B}" srcOrd="0" destOrd="0" presId="urn:microsoft.com/office/officeart/2009/3/layout/HorizontalOrganizationChart"/>
    <dgm:cxn modelId="{537245CB-1363-49AE-944F-CAE9062A30EF}" type="presOf" srcId="{78DA0C50-E721-443C-8533-6A0C4EB204D2}" destId="{8A5E56A6-C347-4415-ABE1-BC6A8B7C9691}" srcOrd="1" destOrd="0" presId="urn:microsoft.com/office/officeart/2009/3/layout/HorizontalOrganizationChart"/>
    <dgm:cxn modelId="{BEBEC1CB-A49B-4042-BB0F-0BF158D35AF5}" type="presOf" srcId="{EDA41EEB-FB5E-4D1B-B8FA-A79A0D7EC204}" destId="{836FF40A-353F-4620-947D-4AEC23DF43EB}" srcOrd="0" destOrd="0" presId="urn:microsoft.com/office/officeart/2009/3/layout/HorizontalOrganizationChart"/>
    <dgm:cxn modelId="{DFF351D1-6278-4A5B-99AF-F9491162EFFE}" type="presOf" srcId="{CF4D2B63-3F1C-48DB-8ED9-0D523E481FA8}" destId="{B802C8A7-B967-4323-8BBC-342A029FB545}" srcOrd="1" destOrd="0" presId="urn:microsoft.com/office/officeart/2009/3/layout/HorizontalOrganizationChart"/>
    <dgm:cxn modelId="{3B886BD3-8C23-4295-8A32-3232D89EAB26}" srcId="{56A4FE78-1C20-4BC2-9204-AAB803025072}" destId="{299C3445-F19F-4FE4-92F7-46311400EA71}" srcOrd="1" destOrd="0" parTransId="{EBCD48B1-7CEB-4BEA-81D6-BE270E5CED11}" sibTransId="{5C36F931-0D45-460F-9163-C6D3634E58BB}"/>
    <dgm:cxn modelId="{F7E07AD9-9297-4C5D-AB7B-EEF57419A611}" srcId="{56A4FE78-1C20-4BC2-9204-AAB803025072}" destId="{7507BF43-6EEA-411A-B550-236242728229}" srcOrd="0" destOrd="0" parTransId="{836A1399-CD92-4C9A-BAF3-0D8F478F3966}" sibTransId="{EF98FA7B-8B6E-4902-A7A6-070509486EF9}"/>
    <dgm:cxn modelId="{C83B4DDC-63CE-4ACD-84B9-34634D63EF92}" type="presOf" srcId="{5E255A48-3F37-4C11-B62A-A3EAE269DDB5}" destId="{3D5A45A7-9636-4E33-9A28-57CEEDF697C3}" srcOrd="0" destOrd="0" presId="urn:microsoft.com/office/officeart/2009/3/layout/HorizontalOrganizationChart"/>
    <dgm:cxn modelId="{126122E5-26D8-4864-9625-F50A43979097}" type="presOf" srcId="{99E54DC4-2016-49BA-942D-D1F00618C3B4}" destId="{332BB645-8194-4DB0-9526-E371BC098F91}" srcOrd="0" destOrd="0" presId="urn:microsoft.com/office/officeart/2009/3/layout/HorizontalOrganizationChart"/>
    <dgm:cxn modelId="{7F19F9E5-247C-4940-8F0A-3245BFC2F59F}" type="presOf" srcId="{78DA0C50-E721-443C-8533-6A0C4EB204D2}" destId="{BB1EDE7F-9248-4025-A2E2-9779A1D51126}" srcOrd="0" destOrd="0" presId="urn:microsoft.com/office/officeart/2009/3/layout/HorizontalOrganizationChart"/>
    <dgm:cxn modelId="{4D280BEC-4C08-4AC1-89D3-9B0F82C84F9F}" type="presOf" srcId="{EBCD48B1-7CEB-4BEA-81D6-BE270E5CED11}" destId="{E76DD676-1A93-46B5-9048-34B3EE616208}" srcOrd="0" destOrd="0" presId="urn:microsoft.com/office/officeart/2009/3/layout/HorizontalOrganizationChart"/>
    <dgm:cxn modelId="{B35848F6-63AE-448A-A45E-0332C6889546}" srcId="{99E54DC4-2016-49BA-942D-D1F00618C3B4}" destId="{56A4FE78-1C20-4BC2-9204-AAB803025072}" srcOrd="0" destOrd="0" parTransId="{FBC0229D-45EB-46DE-AC22-CE9BA27F92E0}" sibTransId="{8D4577DA-BE8D-48EF-B54F-4A3735DD619E}"/>
    <dgm:cxn modelId="{F9A52BF9-BAF6-42E8-84F5-C00CE415E339}" type="presOf" srcId="{299C3445-F19F-4FE4-92F7-46311400EA71}" destId="{7C2A65D0-C5EC-4472-8A20-F9DF7D68D73E}" srcOrd="1" destOrd="0" presId="urn:microsoft.com/office/officeart/2009/3/layout/HorizontalOrganizationChart"/>
    <dgm:cxn modelId="{6DA73C52-FE4B-4053-B9A2-262017FC1E0F}" type="presParOf" srcId="{51D360F6-6C8B-4133-A128-770D1CCE806E}" destId="{3A8AE4BF-D196-4B06-91F7-92D4DA168D8D}" srcOrd="0" destOrd="0" presId="urn:microsoft.com/office/officeart/2009/3/layout/HorizontalOrganizationChart"/>
    <dgm:cxn modelId="{DB946A8E-C6C7-4276-8EF5-61C4D599C208}" type="presParOf" srcId="{3A8AE4BF-D196-4B06-91F7-92D4DA168D8D}" destId="{F4D0E9E0-75A4-4096-9BD7-9D9646163C92}" srcOrd="0" destOrd="0" presId="urn:microsoft.com/office/officeart/2009/3/layout/HorizontalOrganizationChart"/>
    <dgm:cxn modelId="{FD076733-29E4-43C3-983B-0948362C087D}" type="presParOf" srcId="{F4D0E9E0-75A4-4096-9BD7-9D9646163C92}" destId="{332BB645-8194-4DB0-9526-E371BC098F91}" srcOrd="0" destOrd="0" presId="urn:microsoft.com/office/officeart/2009/3/layout/HorizontalOrganizationChart"/>
    <dgm:cxn modelId="{C22CC633-8F2B-4578-A7EC-F48A649517AF}" type="presParOf" srcId="{F4D0E9E0-75A4-4096-9BD7-9D9646163C92}" destId="{DB44AB9A-5097-4AE7-ABE1-8DEFBBB425CF}" srcOrd="1" destOrd="0" presId="urn:microsoft.com/office/officeart/2009/3/layout/HorizontalOrganizationChart"/>
    <dgm:cxn modelId="{208256BA-2741-47A6-BB8A-DC3E2D26B800}" type="presParOf" srcId="{3A8AE4BF-D196-4B06-91F7-92D4DA168D8D}" destId="{C25E50C3-493A-4789-A784-70CD693C96AB}" srcOrd="1" destOrd="0" presId="urn:microsoft.com/office/officeart/2009/3/layout/HorizontalOrganizationChart"/>
    <dgm:cxn modelId="{74F22C69-20CF-4FAB-8EFA-962429E2F2F9}" type="presParOf" srcId="{C25E50C3-493A-4789-A784-70CD693C96AB}" destId="{42C6A36B-AFD6-43D9-B39B-84B378895125}" srcOrd="0" destOrd="0" presId="urn:microsoft.com/office/officeart/2009/3/layout/HorizontalOrganizationChart"/>
    <dgm:cxn modelId="{EBE52B99-8CE7-41DB-83D7-DAF69DDD8389}" type="presParOf" srcId="{C25E50C3-493A-4789-A784-70CD693C96AB}" destId="{DF9D1481-711E-40E6-ACA8-EE92FB0BC6D7}" srcOrd="1" destOrd="0" presId="urn:microsoft.com/office/officeart/2009/3/layout/HorizontalOrganizationChart"/>
    <dgm:cxn modelId="{85773374-5905-4B68-AA8F-8F6C579EC04B}" type="presParOf" srcId="{DF9D1481-711E-40E6-ACA8-EE92FB0BC6D7}" destId="{964795E3-904D-41F0-A1B7-A18318E95EDE}" srcOrd="0" destOrd="0" presId="urn:microsoft.com/office/officeart/2009/3/layout/HorizontalOrganizationChart"/>
    <dgm:cxn modelId="{55D0D9A1-6B51-4711-9F26-D179F229251F}" type="presParOf" srcId="{964795E3-904D-41F0-A1B7-A18318E95EDE}" destId="{3CFE1BDA-9469-4367-84DD-8FC4CAD4321B}" srcOrd="0" destOrd="0" presId="urn:microsoft.com/office/officeart/2009/3/layout/HorizontalOrganizationChart"/>
    <dgm:cxn modelId="{F2B99D7C-7E1B-401D-A4EF-2E60640C9A6D}" type="presParOf" srcId="{964795E3-904D-41F0-A1B7-A18318E95EDE}" destId="{61B55CC9-A560-414F-A906-97CD5373B8DC}" srcOrd="1" destOrd="0" presId="urn:microsoft.com/office/officeart/2009/3/layout/HorizontalOrganizationChart"/>
    <dgm:cxn modelId="{2607CA9B-3C75-416A-8CEC-2960A2837F95}" type="presParOf" srcId="{DF9D1481-711E-40E6-ACA8-EE92FB0BC6D7}" destId="{B0036998-ED4B-4C46-9483-5B5C83257673}" srcOrd="1" destOrd="0" presId="urn:microsoft.com/office/officeart/2009/3/layout/HorizontalOrganizationChart"/>
    <dgm:cxn modelId="{B5919E37-4EEE-4CE6-B5A5-943375672EE0}" type="presParOf" srcId="{B0036998-ED4B-4C46-9483-5B5C83257673}" destId="{DE395204-0CE1-43F9-955E-6B0E971DF635}" srcOrd="0" destOrd="0" presId="urn:microsoft.com/office/officeart/2009/3/layout/HorizontalOrganizationChart"/>
    <dgm:cxn modelId="{F325315A-DB94-49D3-B8A3-C5EB330FCE34}" type="presParOf" srcId="{B0036998-ED4B-4C46-9483-5B5C83257673}" destId="{A4DEA0C5-C8F3-4C90-AD6B-BD7F11151424}" srcOrd="1" destOrd="0" presId="urn:microsoft.com/office/officeart/2009/3/layout/HorizontalOrganizationChart"/>
    <dgm:cxn modelId="{3613B375-60D1-4360-93F3-DD206CAFE708}" type="presParOf" srcId="{A4DEA0C5-C8F3-4C90-AD6B-BD7F11151424}" destId="{E4964A00-F87A-4FB5-B8AE-38D444B84E2B}" srcOrd="0" destOrd="0" presId="urn:microsoft.com/office/officeart/2009/3/layout/HorizontalOrganizationChart"/>
    <dgm:cxn modelId="{73AA2BA6-E7D9-4EFF-9CC4-163A858DF40D}" type="presParOf" srcId="{E4964A00-F87A-4FB5-B8AE-38D444B84E2B}" destId="{9926CFCB-F58E-4CA2-9B3B-D4ED718F3D4B}" srcOrd="0" destOrd="0" presId="urn:microsoft.com/office/officeart/2009/3/layout/HorizontalOrganizationChart"/>
    <dgm:cxn modelId="{DAFC4F6E-6180-49B8-B436-7104BDBD5D1F}" type="presParOf" srcId="{E4964A00-F87A-4FB5-B8AE-38D444B84E2B}" destId="{1D36DFF0-6BCB-4E13-9BA7-43B932426497}" srcOrd="1" destOrd="0" presId="urn:microsoft.com/office/officeart/2009/3/layout/HorizontalOrganizationChart"/>
    <dgm:cxn modelId="{9A75A6CA-0291-42E3-ACB0-7F0355AF9DB8}" type="presParOf" srcId="{A4DEA0C5-C8F3-4C90-AD6B-BD7F11151424}" destId="{5ABBF91E-6BD6-4B90-9FDB-BBA19A84FA2E}" srcOrd="1" destOrd="0" presId="urn:microsoft.com/office/officeart/2009/3/layout/HorizontalOrganizationChart"/>
    <dgm:cxn modelId="{242A8C71-FCE9-479D-95EF-D7E69C695304}" type="presParOf" srcId="{A4DEA0C5-C8F3-4C90-AD6B-BD7F11151424}" destId="{022B12AF-169A-4C70-9D74-0C28B06A0DE4}" srcOrd="2" destOrd="0" presId="urn:microsoft.com/office/officeart/2009/3/layout/HorizontalOrganizationChart"/>
    <dgm:cxn modelId="{096A044F-76D7-4299-9C71-96901E02B9FC}" type="presParOf" srcId="{B0036998-ED4B-4C46-9483-5B5C83257673}" destId="{E76DD676-1A93-46B5-9048-34B3EE616208}" srcOrd="2" destOrd="0" presId="urn:microsoft.com/office/officeart/2009/3/layout/HorizontalOrganizationChart"/>
    <dgm:cxn modelId="{A1256261-A4F4-43BA-AF37-1DA288900D5D}" type="presParOf" srcId="{B0036998-ED4B-4C46-9483-5B5C83257673}" destId="{BCF867D6-FE59-4AD6-8963-365EB28AFD48}" srcOrd="3" destOrd="0" presId="urn:microsoft.com/office/officeart/2009/3/layout/HorizontalOrganizationChart"/>
    <dgm:cxn modelId="{7792B798-1553-492A-BAA7-33781F6E220B}" type="presParOf" srcId="{BCF867D6-FE59-4AD6-8963-365EB28AFD48}" destId="{499D0A9A-9EDF-463B-8A4E-B02EB9A0E35E}" srcOrd="0" destOrd="0" presId="urn:microsoft.com/office/officeart/2009/3/layout/HorizontalOrganizationChart"/>
    <dgm:cxn modelId="{322700BC-0BFF-43D8-8AE1-C031C740D792}" type="presParOf" srcId="{499D0A9A-9EDF-463B-8A4E-B02EB9A0E35E}" destId="{FC2D6BB7-E7AD-4657-9B63-71571B1035A7}" srcOrd="0" destOrd="0" presId="urn:microsoft.com/office/officeart/2009/3/layout/HorizontalOrganizationChart"/>
    <dgm:cxn modelId="{8DE266E3-5091-4E28-ADF1-B3F4BBA302D1}" type="presParOf" srcId="{499D0A9A-9EDF-463B-8A4E-B02EB9A0E35E}" destId="{7C2A65D0-C5EC-4472-8A20-F9DF7D68D73E}" srcOrd="1" destOrd="0" presId="urn:microsoft.com/office/officeart/2009/3/layout/HorizontalOrganizationChart"/>
    <dgm:cxn modelId="{189C9391-5C01-46FA-92DC-7026DE0C6FFF}" type="presParOf" srcId="{BCF867D6-FE59-4AD6-8963-365EB28AFD48}" destId="{D619B1BB-692A-4E9E-A17D-69122024DF53}" srcOrd="1" destOrd="0" presId="urn:microsoft.com/office/officeart/2009/3/layout/HorizontalOrganizationChart"/>
    <dgm:cxn modelId="{6DA1939C-C5EF-440D-9E7B-89C238D51996}" type="presParOf" srcId="{BCF867D6-FE59-4AD6-8963-365EB28AFD48}" destId="{029DDEBA-3660-45E3-949D-9BB1D1B3072F}" srcOrd="2" destOrd="0" presId="urn:microsoft.com/office/officeart/2009/3/layout/HorizontalOrganizationChart"/>
    <dgm:cxn modelId="{3B817964-AA02-49E4-8CD6-B5CA670B4A8D}" type="presParOf" srcId="{DF9D1481-711E-40E6-ACA8-EE92FB0BC6D7}" destId="{3A09672D-B525-40C0-BE79-64975A1DDF05}" srcOrd="2" destOrd="0" presId="urn:microsoft.com/office/officeart/2009/3/layout/HorizontalOrganizationChart"/>
    <dgm:cxn modelId="{05033246-3391-4BF5-A382-C746ED8DEA91}" type="presParOf" srcId="{C25E50C3-493A-4789-A784-70CD693C96AB}" destId="{3D5A45A7-9636-4E33-9A28-57CEEDF697C3}" srcOrd="2" destOrd="0" presId="urn:microsoft.com/office/officeart/2009/3/layout/HorizontalOrganizationChart"/>
    <dgm:cxn modelId="{D14A6950-612B-4717-9191-E38C48ABE9F7}" type="presParOf" srcId="{C25E50C3-493A-4789-A784-70CD693C96AB}" destId="{30CBD7F9-B717-404F-A980-2A2B5ACB9AA6}" srcOrd="3" destOrd="0" presId="urn:microsoft.com/office/officeart/2009/3/layout/HorizontalOrganizationChart"/>
    <dgm:cxn modelId="{7DAA9EC8-8CA0-4F79-AA20-CF4F8B5BF757}" type="presParOf" srcId="{30CBD7F9-B717-404F-A980-2A2B5ACB9AA6}" destId="{FA26F0F1-46C1-4147-8836-ECFEF112AA67}" srcOrd="0" destOrd="0" presId="urn:microsoft.com/office/officeart/2009/3/layout/HorizontalOrganizationChart"/>
    <dgm:cxn modelId="{46B4E305-0607-43D1-BBB2-1F99445D1007}" type="presParOf" srcId="{FA26F0F1-46C1-4147-8836-ECFEF112AA67}" destId="{2F8CD14E-D71E-4DC5-BC89-ED4794B35D7A}" srcOrd="0" destOrd="0" presId="urn:microsoft.com/office/officeart/2009/3/layout/HorizontalOrganizationChart"/>
    <dgm:cxn modelId="{70856514-3152-42C3-BA38-DD2544B9E6FA}" type="presParOf" srcId="{FA26F0F1-46C1-4147-8836-ECFEF112AA67}" destId="{A77873DF-5738-4785-9BC2-6CE0A2F76FE1}" srcOrd="1" destOrd="0" presId="urn:microsoft.com/office/officeart/2009/3/layout/HorizontalOrganizationChart"/>
    <dgm:cxn modelId="{65AB53CB-9CAA-45DF-AC9E-834261A91507}" type="presParOf" srcId="{30CBD7F9-B717-404F-A980-2A2B5ACB9AA6}" destId="{5DAD0668-DB74-4E65-BCDB-FB45CB9D8CEC}" srcOrd="1" destOrd="0" presId="urn:microsoft.com/office/officeart/2009/3/layout/HorizontalOrganizationChart"/>
    <dgm:cxn modelId="{EA4E4DBD-2B89-4EF4-951A-DB0D17E2AE8C}" type="presParOf" srcId="{5DAD0668-DB74-4E65-BCDB-FB45CB9D8CEC}" destId="{EC85DB94-9B73-4A6D-B59C-A8D494F40A78}" srcOrd="0" destOrd="0" presId="urn:microsoft.com/office/officeart/2009/3/layout/HorizontalOrganizationChart"/>
    <dgm:cxn modelId="{D5458323-C5BC-41E7-8902-5B7F34F70819}" type="presParOf" srcId="{5DAD0668-DB74-4E65-BCDB-FB45CB9D8CEC}" destId="{FE750D32-61A8-4B03-BD05-CFA7DE47953D}" srcOrd="1" destOrd="0" presId="urn:microsoft.com/office/officeart/2009/3/layout/HorizontalOrganizationChart"/>
    <dgm:cxn modelId="{43D6E441-513B-434C-A91A-E17A75AF0456}" type="presParOf" srcId="{FE750D32-61A8-4B03-BD05-CFA7DE47953D}" destId="{414B1458-6F22-4327-957D-58B64ABC5A60}" srcOrd="0" destOrd="0" presId="urn:microsoft.com/office/officeart/2009/3/layout/HorizontalOrganizationChart"/>
    <dgm:cxn modelId="{1C1E3B62-CBFF-4A61-B021-B4A8C007803C}" type="presParOf" srcId="{414B1458-6F22-4327-957D-58B64ABC5A60}" destId="{4F31AB7C-9569-4B3D-8C83-BC3DEC18D203}" srcOrd="0" destOrd="0" presId="urn:microsoft.com/office/officeart/2009/3/layout/HorizontalOrganizationChart"/>
    <dgm:cxn modelId="{FD7BF5BB-5E75-4C00-9E81-F7B4F3E55D61}" type="presParOf" srcId="{414B1458-6F22-4327-957D-58B64ABC5A60}" destId="{B802C8A7-B967-4323-8BBC-342A029FB545}" srcOrd="1" destOrd="0" presId="urn:microsoft.com/office/officeart/2009/3/layout/HorizontalOrganizationChart"/>
    <dgm:cxn modelId="{F0A0EE58-6F64-45D7-A45D-4BD7A5EA1B5E}" type="presParOf" srcId="{FE750D32-61A8-4B03-BD05-CFA7DE47953D}" destId="{F7245AC1-AA16-43B1-9B66-D77D660B4A0E}" srcOrd="1" destOrd="0" presId="urn:microsoft.com/office/officeart/2009/3/layout/HorizontalOrganizationChart"/>
    <dgm:cxn modelId="{AC73E746-BF51-4FA5-BBDD-A8733DA3AD43}" type="presParOf" srcId="{FE750D32-61A8-4B03-BD05-CFA7DE47953D}" destId="{CD04C388-E2CC-4B8A-B1A7-A9B99543DE91}" srcOrd="2" destOrd="0" presId="urn:microsoft.com/office/officeart/2009/3/layout/HorizontalOrganizationChart"/>
    <dgm:cxn modelId="{DE96C9F8-37B3-47B6-BB15-41AF4DB5B71D}" type="presParOf" srcId="{30CBD7F9-B717-404F-A980-2A2B5ACB9AA6}" destId="{31073C34-A844-4367-A239-2D7BE3995729}" srcOrd="2" destOrd="0" presId="urn:microsoft.com/office/officeart/2009/3/layout/HorizontalOrganizationChart"/>
    <dgm:cxn modelId="{8B9AC66F-CC51-4491-9CAD-C9EEFF19F6E4}" type="presParOf" srcId="{C25E50C3-493A-4789-A784-70CD693C96AB}" destId="{5988A174-8AFE-4933-A8C4-E3478680DC33}" srcOrd="4" destOrd="0" presId="urn:microsoft.com/office/officeart/2009/3/layout/HorizontalOrganizationChart"/>
    <dgm:cxn modelId="{7E8C7685-E247-4769-B588-5A2D333C3046}" type="presParOf" srcId="{C25E50C3-493A-4789-A784-70CD693C96AB}" destId="{BF51DDF7-94D1-4EFD-A4A4-48373D39AFD6}" srcOrd="5" destOrd="0" presId="urn:microsoft.com/office/officeart/2009/3/layout/HorizontalOrganizationChart"/>
    <dgm:cxn modelId="{46D9819D-2208-4BC0-BBFF-FC3F8AC98F96}" type="presParOf" srcId="{BF51DDF7-94D1-4EFD-A4A4-48373D39AFD6}" destId="{D1E40EF5-DDCD-46D2-BE19-76A7F3D493E4}" srcOrd="0" destOrd="0" presId="urn:microsoft.com/office/officeart/2009/3/layout/HorizontalOrganizationChart"/>
    <dgm:cxn modelId="{843E3195-00BB-4B08-8317-596F8A7A7BCD}" type="presParOf" srcId="{D1E40EF5-DDCD-46D2-BE19-76A7F3D493E4}" destId="{836FF40A-353F-4620-947D-4AEC23DF43EB}" srcOrd="0" destOrd="0" presId="urn:microsoft.com/office/officeart/2009/3/layout/HorizontalOrganizationChart"/>
    <dgm:cxn modelId="{C200F673-47F8-425D-A87C-6153EDA7B331}" type="presParOf" srcId="{D1E40EF5-DDCD-46D2-BE19-76A7F3D493E4}" destId="{84784C3B-620D-469F-845A-341AD9619BB2}" srcOrd="1" destOrd="0" presId="urn:microsoft.com/office/officeart/2009/3/layout/HorizontalOrganizationChart"/>
    <dgm:cxn modelId="{CEE7F4BF-7E53-4AAA-BF72-7561AFDA7D4A}" type="presParOf" srcId="{BF51DDF7-94D1-4EFD-A4A4-48373D39AFD6}" destId="{34825398-834A-493F-92E5-110B0210BD62}" srcOrd="1" destOrd="0" presId="urn:microsoft.com/office/officeart/2009/3/layout/HorizontalOrganizationChart"/>
    <dgm:cxn modelId="{26C1164E-945F-4396-AC6C-DF8604F2D4C2}" type="presParOf" srcId="{34825398-834A-493F-92E5-110B0210BD62}" destId="{47EDCDBE-0F26-4415-8F81-C3607234F624}" srcOrd="0" destOrd="0" presId="urn:microsoft.com/office/officeart/2009/3/layout/HorizontalOrganizationChart"/>
    <dgm:cxn modelId="{85261BC2-32C9-4D34-A353-CDB182E7CD05}" type="presParOf" srcId="{34825398-834A-493F-92E5-110B0210BD62}" destId="{1548D307-205F-405F-BEDA-6A6294C84BC0}" srcOrd="1" destOrd="0" presId="urn:microsoft.com/office/officeart/2009/3/layout/HorizontalOrganizationChart"/>
    <dgm:cxn modelId="{4A2A0AB8-E200-4635-8FB9-3C58C931A2DD}" type="presParOf" srcId="{1548D307-205F-405F-BEDA-6A6294C84BC0}" destId="{60D6EBFA-347B-4E13-BC23-A21FCC08AECD}" srcOrd="0" destOrd="0" presId="urn:microsoft.com/office/officeart/2009/3/layout/HorizontalOrganizationChart"/>
    <dgm:cxn modelId="{CB6084AE-A1BD-4F37-BBDC-7A43DE2A006F}" type="presParOf" srcId="{60D6EBFA-347B-4E13-BC23-A21FCC08AECD}" destId="{BB1EDE7F-9248-4025-A2E2-9779A1D51126}" srcOrd="0" destOrd="0" presId="urn:microsoft.com/office/officeart/2009/3/layout/HorizontalOrganizationChart"/>
    <dgm:cxn modelId="{0A1400E0-E260-4926-B5A0-88F23CDEA342}" type="presParOf" srcId="{60D6EBFA-347B-4E13-BC23-A21FCC08AECD}" destId="{8A5E56A6-C347-4415-ABE1-BC6A8B7C9691}" srcOrd="1" destOrd="0" presId="urn:microsoft.com/office/officeart/2009/3/layout/HorizontalOrganizationChart"/>
    <dgm:cxn modelId="{9BEFD040-2419-4544-85DE-3442D93B77E2}" type="presParOf" srcId="{1548D307-205F-405F-BEDA-6A6294C84BC0}" destId="{AEFFFF3C-03C3-4A84-923E-3C485AE913CB}" srcOrd="1" destOrd="0" presId="urn:microsoft.com/office/officeart/2009/3/layout/HorizontalOrganizationChart"/>
    <dgm:cxn modelId="{3CDEA18A-D479-4FD6-A97C-0A43E6D21354}" type="presParOf" srcId="{1548D307-205F-405F-BEDA-6A6294C84BC0}" destId="{B2A3AA41-0331-4367-BEF0-8416A85E7E20}" srcOrd="2" destOrd="0" presId="urn:microsoft.com/office/officeart/2009/3/layout/HorizontalOrganizationChart"/>
    <dgm:cxn modelId="{99F430F1-882B-4AD5-89A7-484804D3BDCB}" type="presParOf" srcId="{BF51DDF7-94D1-4EFD-A4A4-48373D39AFD6}" destId="{B9D4630C-3DD4-4EF3-B033-C25DF12CD529}" srcOrd="2" destOrd="0" presId="urn:microsoft.com/office/officeart/2009/3/layout/HorizontalOrganizationChart"/>
    <dgm:cxn modelId="{B1F7B639-CDA9-4B72-AD9D-6250F39E7715}" type="presParOf" srcId="{3A8AE4BF-D196-4B06-91F7-92D4DA168D8D}" destId="{27595A02-11B3-4784-907F-2563A3E5654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B57F44-58E8-46E3-A3DB-D178DE75F3B0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9E54DC4-2016-49BA-942D-D1F00618C3B4}">
      <dgm:prSet phldrT="[文字]" custT="1"/>
      <dgm:spPr/>
      <dgm:t>
        <a:bodyPr/>
        <a:lstStyle/>
        <a:p>
          <a:r>
            <a: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E.A.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B8E65-10EB-4A6F-B2BC-CA950F919165}" type="parTrans" cxnId="{D9A53533-96C1-445B-8BA5-83ED14383C7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48697-E1A1-4610-8783-F590D3CEECFE}" type="sibTrans" cxnId="{D9A53533-96C1-445B-8BA5-83ED14383C7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A4FE78-1C20-4BC2-9204-AAB803025072}">
      <dgm:prSet phldrT="[文字]" custT="1"/>
      <dgm:spPr/>
      <dgm:t>
        <a:bodyPr/>
        <a:lstStyle/>
        <a:p>
          <a:pPr>
            <a:buFont typeface="Wingdings" panose="05000000000000000000" pitchFamily="2" charset="2"/>
            <a:buAutoNum type="circleNumWdWhitePlain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Reproduction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C0229D-45EB-46DE-AC22-CE9BA27F92E0}" type="parTrans" cxnId="{B35848F6-63AE-448A-A45E-0332C688954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4577DA-BE8D-48EF-B54F-4A3735DD619E}" type="sibTrans" cxnId="{B35848F6-63AE-448A-A45E-0332C688954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FBED16-AF45-49B8-A0BC-4CBEC58A00C4}">
      <dgm:prSet phldrT="[文字]" custT="1"/>
      <dgm:spPr/>
      <dgm:t>
        <a:bodyPr/>
        <a:lstStyle/>
        <a:p>
          <a:pPr>
            <a:buFont typeface="Wingdings" panose="05000000000000000000" pitchFamily="2" charset="2"/>
            <a:buAutoNum type="circleNumWdWhitePlain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Crossover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255A48-3F37-4C11-B62A-A3EAE269DDB5}" type="parTrans" cxnId="{5D6DAF56-92A5-413C-A9EA-F6F077FBE80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BF642-7FE9-400A-B65D-8132DDFFFAEC}" type="sibTrans" cxnId="{5D6DAF56-92A5-413C-A9EA-F6F077FBE80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A41EEB-FB5E-4D1B-B8FA-A79A0D7EC204}">
      <dgm:prSet phldrT="[文字]" custT="1"/>
      <dgm:spPr/>
      <dgm:t>
        <a:bodyPr/>
        <a:lstStyle/>
        <a:p>
          <a:pPr>
            <a:buFont typeface="Wingdings" panose="05000000000000000000" pitchFamily="2" charset="2"/>
            <a:buAutoNum type="circleNumWdWhitePlain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Mutation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E23D47-50A6-4914-94AE-2E22A795D4CA}" type="parTrans" cxnId="{DCA38971-06CA-49F7-BD41-49E59C19D93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657756-A436-4210-81E9-9C13F0CABEAD}" type="sibTrans" cxnId="{DCA38971-06CA-49F7-BD41-49E59C19D93F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07BF43-6EEA-411A-B550-236242728229}">
      <dgm:prSet phldrT="[文字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RWS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6A1399-CD92-4C9A-BAF3-0D8F478F3966}" type="parTrans" cxnId="{F7E07AD9-9297-4C5D-AB7B-EEF57419A61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98FA7B-8B6E-4902-A7A6-070509486EF9}" type="sibTrans" cxnId="{F7E07AD9-9297-4C5D-AB7B-EEF57419A611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C3445-F19F-4FE4-92F7-46311400EA71}">
      <dgm:prSet phldrT="[文字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TS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CD48B1-7CEB-4BEA-81D6-BE270E5CED11}" type="parTrans" cxnId="{3B886BD3-8C23-4295-8A32-3232D89EAB2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36F931-0D45-460F-9163-C6D3634E58BB}" type="sibTrans" cxnId="{3B886BD3-8C23-4295-8A32-3232D89EAB26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4D2B63-3F1C-48DB-8ED9-0D523E481FA8}">
      <dgm:prSet phldrT="[文字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average crossover operator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𝑥 =  </a:t>
          </a:r>
          <a:r>
            <a: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1/2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1800" baseline="-25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1800" baseline="-25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zh-TW" alt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E6BB2B-E841-4A52-92CA-DE161275ECAA}" type="parTrans" cxnId="{65C7DA72-F451-4986-987B-CDFE56CCC8E4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DDBCA8-72C4-4B82-A2C7-2E580458ED37}" type="sibTrans" cxnId="{65C7DA72-F451-4986-987B-CDFE56CCC8E4}">
      <dgm:prSet/>
      <dgm:spPr/>
      <dgm:t>
        <a:bodyPr/>
        <a:lstStyle/>
        <a:p>
          <a:endParaRPr lang="zh-TW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F8D631-42B1-4472-9DCC-E7C0F2CD92DB}">
      <dgm:prSet phldrT="[文字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convex combination operator</a:t>
          </a:r>
          <a:b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𝑥 = 𝑟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1800" baseline="-25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+(1−𝑟)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1800" baseline="-25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zh-TW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𝑟 ∈ (0,1)</a:t>
          </a:r>
          <a:endParaRPr lang="zh-TW" alt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0B6584-8F3A-4F9A-9B24-8686F53B6555}" type="parTrans" cxnId="{40B01234-098C-4E02-B597-7A2F1441C469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3AC57E-A2C3-4F99-BBD4-65899FDC2A16}" type="sibTrans" cxnId="{40B01234-098C-4E02-B597-7A2F1441C469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B20DEB-11CD-4A0E-B31E-C9DCAF2A4D21}">
      <dgm:prSet phldrT="[文字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x′ = x +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rd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 ∈ (0, 1)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d:randomly generated vector</a:t>
          </a:r>
          <a:endParaRPr lang="zh-TW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923619-B924-4D39-A541-301A03476C88}" type="parTrans" cxnId="{01900A3D-4D05-4711-BFCD-C24227B8BCB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51B8D5-CBDE-4683-AE86-129876EC4EAB}" type="sibTrans" cxnId="{01900A3D-4D05-4711-BFCD-C24227B8BCB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D360F6-6C8B-4133-A128-770D1CCE806E}" type="pres">
      <dgm:prSet presAssocID="{43B57F44-58E8-46E3-A3DB-D178DE75F3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8AE4BF-D196-4B06-91F7-92D4DA168D8D}" type="pres">
      <dgm:prSet presAssocID="{99E54DC4-2016-49BA-942D-D1F00618C3B4}" presName="hierRoot1" presStyleCnt="0">
        <dgm:presLayoutVars>
          <dgm:hierBranch val="init"/>
        </dgm:presLayoutVars>
      </dgm:prSet>
      <dgm:spPr/>
    </dgm:pt>
    <dgm:pt modelId="{F4D0E9E0-75A4-4096-9BD7-9D9646163C92}" type="pres">
      <dgm:prSet presAssocID="{99E54DC4-2016-49BA-942D-D1F00618C3B4}" presName="rootComposite1" presStyleCnt="0"/>
      <dgm:spPr/>
    </dgm:pt>
    <dgm:pt modelId="{332BB645-8194-4DB0-9526-E371BC098F91}" type="pres">
      <dgm:prSet presAssocID="{99E54DC4-2016-49BA-942D-D1F00618C3B4}" presName="rootText1" presStyleLbl="node0" presStyleIdx="0" presStyleCnt="1" custScaleX="38158" custScaleY="92814">
        <dgm:presLayoutVars>
          <dgm:chPref val="3"/>
        </dgm:presLayoutVars>
      </dgm:prSet>
      <dgm:spPr/>
    </dgm:pt>
    <dgm:pt modelId="{DB44AB9A-5097-4AE7-ABE1-8DEFBBB425CF}" type="pres">
      <dgm:prSet presAssocID="{99E54DC4-2016-49BA-942D-D1F00618C3B4}" presName="rootConnector1" presStyleLbl="node1" presStyleIdx="0" presStyleCnt="0"/>
      <dgm:spPr/>
    </dgm:pt>
    <dgm:pt modelId="{C25E50C3-493A-4789-A784-70CD693C96AB}" type="pres">
      <dgm:prSet presAssocID="{99E54DC4-2016-49BA-942D-D1F00618C3B4}" presName="hierChild2" presStyleCnt="0"/>
      <dgm:spPr/>
    </dgm:pt>
    <dgm:pt modelId="{42C6A36B-AFD6-43D9-B39B-84B378895125}" type="pres">
      <dgm:prSet presAssocID="{FBC0229D-45EB-46DE-AC22-CE9BA27F92E0}" presName="Name64" presStyleLbl="parChTrans1D2" presStyleIdx="0" presStyleCnt="3"/>
      <dgm:spPr/>
    </dgm:pt>
    <dgm:pt modelId="{DF9D1481-711E-40E6-ACA8-EE92FB0BC6D7}" type="pres">
      <dgm:prSet presAssocID="{56A4FE78-1C20-4BC2-9204-AAB803025072}" presName="hierRoot2" presStyleCnt="0">
        <dgm:presLayoutVars>
          <dgm:hierBranch val="init"/>
        </dgm:presLayoutVars>
      </dgm:prSet>
      <dgm:spPr/>
    </dgm:pt>
    <dgm:pt modelId="{964795E3-904D-41F0-A1B7-A18318E95EDE}" type="pres">
      <dgm:prSet presAssocID="{56A4FE78-1C20-4BC2-9204-AAB803025072}" presName="rootComposite" presStyleCnt="0"/>
      <dgm:spPr/>
    </dgm:pt>
    <dgm:pt modelId="{3CFE1BDA-9469-4367-84DD-8FC4CAD4321B}" type="pres">
      <dgm:prSet presAssocID="{56A4FE78-1C20-4BC2-9204-AAB803025072}" presName="rootText" presStyleLbl="node2" presStyleIdx="0" presStyleCnt="3" custScaleX="73039" custScaleY="85603">
        <dgm:presLayoutVars>
          <dgm:chPref val="3"/>
        </dgm:presLayoutVars>
      </dgm:prSet>
      <dgm:spPr/>
    </dgm:pt>
    <dgm:pt modelId="{61B55CC9-A560-414F-A906-97CD5373B8DC}" type="pres">
      <dgm:prSet presAssocID="{56A4FE78-1C20-4BC2-9204-AAB803025072}" presName="rootConnector" presStyleLbl="node2" presStyleIdx="0" presStyleCnt="3"/>
      <dgm:spPr/>
    </dgm:pt>
    <dgm:pt modelId="{B0036998-ED4B-4C46-9483-5B5C83257673}" type="pres">
      <dgm:prSet presAssocID="{56A4FE78-1C20-4BC2-9204-AAB803025072}" presName="hierChild4" presStyleCnt="0"/>
      <dgm:spPr/>
    </dgm:pt>
    <dgm:pt modelId="{DE395204-0CE1-43F9-955E-6B0E971DF635}" type="pres">
      <dgm:prSet presAssocID="{836A1399-CD92-4C9A-BAF3-0D8F478F3966}" presName="Name64" presStyleLbl="parChTrans1D3" presStyleIdx="0" presStyleCnt="5"/>
      <dgm:spPr/>
    </dgm:pt>
    <dgm:pt modelId="{A4DEA0C5-C8F3-4C90-AD6B-BD7F11151424}" type="pres">
      <dgm:prSet presAssocID="{7507BF43-6EEA-411A-B550-236242728229}" presName="hierRoot2" presStyleCnt="0">
        <dgm:presLayoutVars>
          <dgm:hierBranch val="init"/>
        </dgm:presLayoutVars>
      </dgm:prSet>
      <dgm:spPr/>
    </dgm:pt>
    <dgm:pt modelId="{E4964A00-F87A-4FB5-B8AE-38D444B84E2B}" type="pres">
      <dgm:prSet presAssocID="{7507BF43-6EEA-411A-B550-236242728229}" presName="rootComposite" presStyleCnt="0"/>
      <dgm:spPr/>
    </dgm:pt>
    <dgm:pt modelId="{9926CFCB-F58E-4CA2-9B3B-D4ED718F3D4B}" type="pres">
      <dgm:prSet presAssocID="{7507BF43-6EEA-411A-B550-236242728229}" presName="rootText" presStyleLbl="node3" presStyleIdx="0" presStyleCnt="5" custScaleX="63045">
        <dgm:presLayoutVars>
          <dgm:chPref val="3"/>
        </dgm:presLayoutVars>
      </dgm:prSet>
      <dgm:spPr/>
    </dgm:pt>
    <dgm:pt modelId="{1D36DFF0-6BCB-4E13-9BA7-43B932426497}" type="pres">
      <dgm:prSet presAssocID="{7507BF43-6EEA-411A-B550-236242728229}" presName="rootConnector" presStyleLbl="node3" presStyleIdx="0" presStyleCnt="5"/>
      <dgm:spPr/>
    </dgm:pt>
    <dgm:pt modelId="{5ABBF91E-6BD6-4B90-9FDB-BBA19A84FA2E}" type="pres">
      <dgm:prSet presAssocID="{7507BF43-6EEA-411A-B550-236242728229}" presName="hierChild4" presStyleCnt="0"/>
      <dgm:spPr/>
    </dgm:pt>
    <dgm:pt modelId="{022B12AF-169A-4C70-9D74-0C28B06A0DE4}" type="pres">
      <dgm:prSet presAssocID="{7507BF43-6EEA-411A-B550-236242728229}" presName="hierChild5" presStyleCnt="0"/>
      <dgm:spPr/>
    </dgm:pt>
    <dgm:pt modelId="{E76DD676-1A93-46B5-9048-34B3EE616208}" type="pres">
      <dgm:prSet presAssocID="{EBCD48B1-7CEB-4BEA-81D6-BE270E5CED11}" presName="Name64" presStyleLbl="parChTrans1D3" presStyleIdx="1" presStyleCnt="5"/>
      <dgm:spPr/>
    </dgm:pt>
    <dgm:pt modelId="{BCF867D6-FE59-4AD6-8963-365EB28AFD48}" type="pres">
      <dgm:prSet presAssocID="{299C3445-F19F-4FE4-92F7-46311400EA71}" presName="hierRoot2" presStyleCnt="0">
        <dgm:presLayoutVars>
          <dgm:hierBranch val="init"/>
        </dgm:presLayoutVars>
      </dgm:prSet>
      <dgm:spPr/>
    </dgm:pt>
    <dgm:pt modelId="{499D0A9A-9EDF-463B-8A4E-B02EB9A0E35E}" type="pres">
      <dgm:prSet presAssocID="{299C3445-F19F-4FE4-92F7-46311400EA71}" presName="rootComposite" presStyleCnt="0"/>
      <dgm:spPr/>
    </dgm:pt>
    <dgm:pt modelId="{FC2D6BB7-E7AD-4657-9B63-71571B1035A7}" type="pres">
      <dgm:prSet presAssocID="{299C3445-F19F-4FE4-92F7-46311400EA71}" presName="rootText" presStyleLbl="node3" presStyleIdx="1" presStyleCnt="5" custScaleX="63045">
        <dgm:presLayoutVars>
          <dgm:chPref val="3"/>
        </dgm:presLayoutVars>
      </dgm:prSet>
      <dgm:spPr/>
    </dgm:pt>
    <dgm:pt modelId="{7C2A65D0-C5EC-4472-8A20-F9DF7D68D73E}" type="pres">
      <dgm:prSet presAssocID="{299C3445-F19F-4FE4-92F7-46311400EA71}" presName="rootConnector" presStyleLbl="node3" presStyleIdx="1" presStyleCnt="5"/>
      <dgm:spPr/>
    </dgm:pt>
    <dgm:pt modelId="{D619B1BB-692A-4E9E-A17D-69122024DF53}" type="pres">
      <dgm:prSet presAssocID="{299C3445-F19F-4FE4-92F7-46311400EA71}" presName="hierChild4" presStyleCnt="0"/>
      <dgm:spPr/>
    </dgm:pt>
    <dgm:pt modelId="{029DDEBA-3660-45E3-949D-9BB1D1B3072F}" type="pres">
      <dgm:prSet presAssocID="{299C3445-F19F-4FE4-92F7-46311400EA71}" presName="hierChild5" presStyleCnt="0"/>
      <dgm:spPr/>
    </dgm:pt>
    <dgm:pt modelId="{3A09672D-B525-40C0-BE79-64975A1DDF05}" type="pres">
      <dgm:prSet presAssocID="{56A4FE78-1C20-4BC2-9204-AAB803025072}" presName="hierChild5" presStyleCnt="0"/>
      <dgm:spPr/>
    </dgm:pt>
    <dgm:pt modelId="{3D5A45A7-9636-4E33-9A28-57CEEDF697C3}" type="pres">
      <dgm:prSet presAssocID="{5E255A48-3F37-4C11-B62A-A3EAE269DDB5}" presName="Name64" presStyleLbl="parChTrans1D2" presStyleIdx="1" presStyleCnt="3"/>
      <dgm:spPr/>
    </dgm:pt>
    <dgm:pt modelId="{30CBD7F9-B717-404F-A980-2A2B5ACB9AA6}" type="pres">
      <dgm:prSet presAssocID="{9FFBED16-AF45-49B8-A0BC-4CBEC58A00C4}" presName="hierRoot2" presStyleCnt="0">
        <dgm:presLayoutVars>
          <dgm:hierBranch val="init"/>
        </dgm:presLayoutVars>
      </dgm:prSet>
      <dgm:spPr/>
    </dgm:pt>
    <dgm:pt modelId="{FA26F0F1-46C1-4147-8836-ECFEF112AA67}" type="pres">
      <dgm:prSet presAssocID="{9FFBED16-AF45-49B8-A0BC-4CBEC58A00C4}" presName="rootComposite" presStyleCnt="0"/>
      <dgm:spPr/>
    </dgm:pt>
    <dgm:pt modelId="{2F8CD14E-D71E-4DC5-BC89-ED4794B35D7A}" type="pres">
      <dgm:prSet presAssocID="{9FFBED16-AF45-49B8-A0BC-4CBEC58A00C4}" presName="rootText" presStyleLbl="node2" presStyleIdx="1" presStyleCnt="3" custScaleX="73039" custScaleY="85603">
        <dgm:presLayoutVars>
          <dgm:chPref val="3"/>
        </dgm:presLayoutVars>
      </dgm:prSet>
      <dgm:spPr/>
    </dgm:pt>
    <dgm:pt modelId="{A77873DF-5738-4785-9BC2-6CE0A2F76FE1}" type="pres">
      <dgm:prSet presAssocID="{9FFBED16-AF45-49B8-A0BC-4CBEC58A00C4}" presName="rootConnector" presStyleLbl="node2" presStyleIdx="1" presStyleCnt="3"/>
      <dgm:spPr/>
    </dgm:pt>
    <dgm:pt modelId="{5DAD0668-DB74-4E65-BCDB-FB45CB9D8CEC}" type="pres">
      <dgm:prSet presAssocID="{9FFBED16-AF45-49B8-A0BC-4CBEC58A00C4}" presName="hierChild4" presStyleCnt="0"/>
      <dgm:spPr/>
    </dgm:pt>
    <dgm:pt modelId="{EC85DB94-9B73-4A6D-B59C-A8D494F40A78}" type="pres">
      <dgm:prSet presAssocID="{2DE6BB2B-E841-4A52-92CA-DE161275ECAA}" presName="Name64" presStyleLbl="parChTrans1D3" presStyleIdx="2" presStyleCnt="5"/>
      <dgm:spPr/>
    </dgm:pt>
    <dgm:pt modelId="{FE750D32-61A8-4B03-BD05-CFA7DE47953D}" type="pres">
      <dgm:prSet presAssocID="{CF4D2B63-3F1C-48DB-8ED9-0D523E481FA8}" presName="hierRoot2" presStyleCnt="0">
        <dgm:presLayoutVars>
          <dgm:hierBranch val="init"/>
        </dgm:presLayoutVars>
      </dgm:prSet>
      <dgm:spPr/>
    </dgm:pt>
    <dgm:pt modelId="{414B1458-6F22-4327-957D-58B64ABC5A60}" type="pres">
      <dgm:prSet presAssocID="{CF4D2B63-3F1C-48DB-8ED9-0D523E481FA8}" presName="rootComposite" presStyleCnt="0"/>
      <dgm:spPr/>
    </dgm:pt>
    <dgm:pt modelId="{4F31AB7C-9569-4B3D-8C83-BC3DEC18D203}" type="pres">
      <dgm:prSet presAssocID="{CF4D2B63-3F1C-48DB-8ED9-0D523E481FA8}" presName="rootText" presStyleLbl="node3" presStyleIdx="2" presStyleCnt="5" custScaleX="171123" custScaleY="162473">
        <dgm:presLayoutVars>
          <dgm:chPref val="3"/>
        </dgm:presLayoutVars>
      </dgm:prSet>
      <dgm:spPr/>
    </dgm:pt>
    <dgm:pt modelId="{B802C8A7-B967-4323-8BBC-342A029FB545}" type="pres">
      <dgm:prSet presAssocID="{CF4D2B63-3F1C-48DB-8ED9-0D523E481FA8}" presName="rootConnector" presStyleLbl="node3" presStyleIdx="2" presStyleCnt="5"/>
      <dgm:spPr/>
    </dgm:pt>
    <dgm:pt modelId="{F7245AC1-AA16-43B1-9B66-D77D660B4A0E}" type="pres">
      <dgm:prSet presAssocID="{CF4D2B63-3F1C-48DB-8ED9-0D523E481FA8}" presName="hierChild4" presStyleCnt="0"/>
      <dgm:spPr/>
    </dgm:pt>
    <dgm:pt modelId="{CD04C388-E2CC-4B8A-B1A7-A9B99543DE91}" type="pres">
      <dgm:prSet presAssocID="{CF4D2B63-3F1C-48DB-8ED9-0D523E481FA8}" presName="hierChild5" presStyleCnt="0"/>
      <dgm:spPr/>
    </dgm:pt>
    <dgm:pt modelId="{7F60375C-6996-444A-8E96-E73006FDEBF5}" type="pres">
      <dgm:prSet presAssocID="{090B6584-8F3A-4F9A-9B24-8686F53B6555}" presName="Name64" presStyleLbl="parChTrans1D3" presStyleIdx="3" presStyleCnt="5"/>
      <dgm:spPr/>
    </dgm:pt>
    <dgm:pt modelId="{E2A6EAAF-BD94-42E6-83CF-ADF5B33571DA}" type="pres">
      <dgm:prSet presAssocID="{ADF8D631-42B1-4472-9DCC-E7C0F2CD92DB}" presName="hierRoot2" presStyleCnt="0">
        <dgm:presLayoutVars>
          <dgm:hierBranch val="init"/>
        </dgm:presLayoutVars>
      </dgm:prSet>
      <dgm:spPr/>
    </dgm:pt>
    <dgm:pt modelId="{6C36B64B-FD19-4BD6-8F6D-1CDD7A94873C}" type="pres">
      <dgm:prSet presAssocID="{ADF8D631-42B1-4472-9DCC-E7C0F2CD92DB}" presName="rootComposite" presStyleCnt="0"/>
      <dgm:spPr/>
    </dgm:pt>
    <dgm:pt modelId="{08DB1588-463E-4051-AC26-3EE280441EAF}" type="pres">
      <dgm:prSet presAssocID="{ADF8D631-42B1-4472-9DCC-E7C0F2CD92DB}" presName="rootText" presStyleLbl="node3" presStyleIdx="3" presStyleCnt="5" custScaleX="171133" custScaleY="162520">
        <dgm:presLayoutVars>
          <dgm:chPref val="3"/>
        </dgm:presLayoutVars>
      </dgm:prSet>
      <dgm:spPr/>
    </dgm:pt>
    <dgm:pt modelId="{83E2C463-815C-41ED-9E6D-CBB9944073D0}" type="pres">
      <dgm:prSet presAssocID="{ADF8D631-42B1-4472-9DCC-E7C0F2CD92DB}" presName="rootConnector" presStyleLbl="node3" presStyleIdx="3" presStyleCnt="5"/>
      <dgm:spPr/>
    </dgm:pt>
    <dgm:pt modelId="{13E54900-4FD9-40A2-966C-23072A80E668}" type="pres">
      <dgm:prSet presAssocID="{ADF8D631-42B1-4472-9DCC-E7C0F2CD92DB}" presName="hierChild4" presStyleCnt="0"/>
      <dgm:spPr/>
    </dgm:pt>
    <dgm:pt modelId="{CD454DD7-04A0-499D-8B97-309FB4515CFE}" type="pres">
      <dgm:prSet presAssocID="{ADF8D631-42B1-4472-9DCC-E7C0F2CD92DB}" presName="hierChild5" presStyleCnt="0"/>
      <dgm:spPr/>
    </dgm:pt>
    <dgm:pt modelId="{31073C34-A844-4367-A239-2D7BE3995729}" type="pres">
      <dgm:prSet presAssocID="{9FFBED16-AF45-49B8-A0BC-4CBEC58A00C4}" presName="hierChild5" presStyleCnt="0"/>
      <dgm:spPr/>
    </dgm:pt>
    <dgm:pt modelId="{5988A174-8AFE-4933-A8C4-E3478680DC33}" type="pres">
      <dgm:prSet presAssocID="{14E23D47-50A6-4914-94AE-2E22A795D4CA}" presName="Name64" presStyleLbl="parChTrans1D2" presStyleIdx="2" presStyleCnt="3"/>
      <dgm:spPr/>
    </dgm:pt>
    <dgm:pt modelId="{BF51DDF7-94D1-4EFD-A4A4-48373D39AFD6}" type="pres">
      <dgm:prSet presAssocID="{EDA41EEB-FB5E-4D1B-B8FA-A79A0D7EC204}" presName="hierRoot2" presStyleCnt="0">
        <dgm:presLayoutVars>
          <dgm:hierBranch val="init"/>
        </dgm:presLayoutVars>
      </dgm:prSet>
      <dgm:spPr/>
    </dgm:pt>
    <dgm:pt modelId="{D1E40EF5-DDCD-46D2-BE19-76A7F3D493E4}" type="pres">
      <dgm:prSet presAssocID="{EDA41EEB-FB5E-4D1B-B8FA-A79A0D7EC204}" presName="rootComposite" presStyleCnt="0"/>
      <dgm:spPr/>
    </dgm:pt>
    <dgm:pt modelId="{836FF40A-353F-4620-947D-4AEC23DF43EB}" type="pres">
      <dgm:prSet presAssocID="{EDA41EEB-FB5E-4D1B-B8FA-A79A0D7EC204}" presName="rootText" presStyleLbl="node2" presStyleIdx="2" presStyleCnt="3" custScaleX="73039" custScaleY="85603">
        <dgm:presLayoutVars>
          <dgm:chPref val="3"/>
        </dgm:presLayoutVars>
      </dgm:prSet>
      <dgm:spPr/>
    </dgm:pt>
    <dgm:pt modelId="{84784C3B-620D-469F-845A-341AD9619BB2}" type="pres">
      <dgm:prSet presAssocID="{EDA41EEB-FB5E-4D1B-B8FA-A79A0D7EC204}" presName="rootConnector" presStyleLbl="node2" presStyleIdx="2" presStyleCnt="3"/>
      <dgm:spPr/>
    </dgm:pt>
    <dgm:pt modelId="{34825398-834A-493F-92E5-110B0210BD62}" type="pres">
      <dgm:prSet presAssocID="{EDA41EEB-FB5E-4D1B-B8FA-A79A0D7EC204}" presName="hierChild4" presStyleCnt="0"/>
      <dgm:spPr/>
    </dgm:pt>
    <dgm:pt modelId="{A7BB007B-6E0F-4935-A729-08B74CF5319C}" type="pres">
      <dgm:prSet presAssocID="{D5923619-B924-4D39-A541-301A03476C88}" presName="Name64" presStyleLbl="parChTrans1D3" presStyleIdx="4" presStyleCnt="5"/>
      <dgm:spPr/>
    </dgm:pt>
    <dgm:pt modelId="{1C915575-B4B6-433A-AC27-6A16103672BF}" type="pres">
      <dgm:prSet presAssocID="{FCB20DEB-11CD-4A0E-B31E-C9DCAF2A4D21}" presName="hierRoot2" presStyleCnt="0">
        <dgm:presLayoutVars>
          <dgm:hierBranch val="init"/>
        </dgm:presLayoutVars>
      </dgm:prSet>
      <dgm:spPr/>
    </dgm:pt>
    <dgm:pt modelId="{D2907B0F-313F-4E4F-B23D-64BD2B271F6C}" type="pres">
      <dgm:prSet presAssocID="{FCB20DEB-11CD-4A0E-B31E-C9DCAF2A4D21}" presName="rootComposite" presStyleCnt="0"/>
      <dgm:spPr/>
    </dgm:pt>
    <dgm:pt modelId="{ACF77918-A807-4900-A64D-50B0A6B2E977}" type="pres">
      <dgm:prSet presAssocID="{FCB20DEB-11CD-4A0E-B31E-C9DCAF2A4D21}" presName="rootText" presStyleLbl="node3" presStyleIdx="4" presStyleCnt="5" custScaleX="171064" custScaleY="162383">
        <dgm:presLayoutVars>
          <dgm:chPref val="3"/>
        </dgm:presLayoutVars>
      </dgm:prSet>
      <dgm:spPr/>
    </dgm:pt>
    <dgm:pt modelId="{E54B5FA4-3ADC-4BCF-840B-D4A12C27CD1F}" type="pres">
      <dgm:prSet presAssocID="{FCB20DEB-11CD-4A0E-B31E-C9DCAF2A4D21}" presName="rootConnector" presStyleLbl="node3" presStyleIdx="4" presStyleCnt="5"/>
      <dgm:spPr/>
    </dgm:pt>
    <dgm:pt modelId="{78E0E386-F8F2-4E65-943A-C7AA959B2E49}" type="pres">
      <dgm:prSet presAssocID="{FCB20DEB-11CD-4A0E-B31E-C9DCAF2A4D21}" presName="hierChild4" presStyleCnt="0"/>
      <dgm:spPr/>
    </dgm:pt>
    <dgm:pt modelId="{BD297779-EEA8-4D79-A237-C9309477B89E}" type="pres">
      <dgm:prSet presAssocID="{FCB20DEB-11CD-4A0E-B31E-C9DCAF2A4D21}" presName="hierChild5" presStyleCnt="0"/>
      <dgm:spPr/>
    </dgm:pt>
    <dgm:pt modelId="{B9D4630C-3DD4-4EF3-B033-C25DF12CD529}" type="pres">
      <dgm:prSet presAssocID="{EDA41EEB-FB5E-4D1B-B8FA-A79A0D7EC204}" presName="hierChild5" presStyleCnt="0"/>
      <dgm:spPr/>
    </dgm:pt>
    <dgm:pt modelId="{27595A02-11B3-4784-907F-2563A3E5654B}" type="pres">
      <dgm:prSet presAssocID="{99E54DC4-2016-49BA-942D-D1F00618C3B4}" presName="hierChild3" presStyleCnt="0"/>
      <dgm:spPr/>
    </dgm:pt>
  </dgm:ptLst>
  <dgm:cxnLst>
    <dgm:cxn modelId="{C6064008-7B0F-4AF9-A2B8-80E9131D009B}" type="presOf" srcId="{9FFBED16-AF45-49B8-A0BC-4CBEC58A00C4}" destId="{2F8CD14E-D71E-4DC5-BC89-ED4794B35D7A}" srcOrd="0" destOrd="0" presId="urn:microsoft.com/office/officeart/2009/3/layout/HorizontalOrganizationChart"/>
    <dgm:cxn modelId="{4640C80C-3AFA-4A65-8DEA-1A5F98FA514A}" type="presOf" srcId="{ADF8D631-42B1-4472-9DCC-E7C0F2CD92DB}" destId="{08DB1588-463E-4051-AC26-3EE280441EAF}" srcOrd="0" destOrd="0" presId="urn:microsoft.com/office/officeart/2009/3/layout/HorizontalOrganizationChart"/>
    <dgm:cxn modelId="{CDE66F19-C014-4F4E-988D-C00FD5B074FD}" type="presOf" srcId="{836A1399-CD92-4C9A-BAF3-0D8F478F3966}" destId="{DE395204-0CE1-43F9-955E-6B0E971DF635}" srcOrd="0" destOrd="0" presId="urn:microsoft.com/office/officeart/2009/3/layout/HorizontalOrganizationChart"/>
    <dgm:cxn modelId="{2AB7901B-4774-4119-9BB8-C3E0DB5CEB21}" type="presOf" srcId="{7507BF43-6EEA-411A-B550-236242728229}" destId="{9926CFCB-F58E-4CA2-9B3B-D4ED718F3D4B}" srcOrd="0" destOrd="0" presId="urn:microsoft.com/office/officeart/2009/3/layout/HorizontalOrganizationChart"/>
    <dgm:cxn modelId="{10649E29-0680-495C-AE4A-38C626F9E1D4}" type="presOf" srcId="{9FFBED16-AF45-49B8-A0BC-4CBEC58A00C4}" destId="{A77873DF-5738-4785-9BC2-6CE0A2F76FE1}" srcOrd="1" destOrd="0" presId="urn:microsoft.com/office/officeart/2009/3/layout/HorizontalOrganizationChart"/>
    <dgm:cxn modelId="{1D4C272A-E137-4251-B934-589F52E78262}" type="presOf" srcId="{99E54DC4-2016-49BA-942D-D1F00618C3B4}" destId="{DB44AB9A-5097-4AE7-ABE1-8DEFBBB425CF}" srcOrd="1" destOrd="0" presId="urn:microsoft.com/office/officeart/2009/3/layout/HorizontalOrganizationChart"/>
    <dgm:cxn modelId="{D9A53533-96C1-445B-8BA5-83ED14383C7F}" srcId="{43B57F44-58E8-46E3-A3DB-D178DE75F3B0}" destId="{99E54DC4-2016-49BA-942D-D1F00618C3B4}" srcOrd="0" destOrd="0" parTransId="{6A4B8E65-10EB-4A6F-B2BC-CA950F919165}" sibTransId="{6B748697-E1A1-4610-8783-F590D3CEECFE}"/>
    <dgm:cxn modelId="{40B01234-098C-4E02-B597-7A2F1441C469}" srcId="{9FFBED16-AF45-49B8-A0BC-4CBEC58A00C4}" destId="{ADF8D631-42B1-4472-9DCC-E7C0F2CD92DB}" srcOrd="1" destOrd="0" parTransId="{090B6584-8F3A-4F9A-9B24-8686F53B6555}" sibTransId="{B93AC57E-A2C3-4F99-BBD4-65899FDC2A16}"/>
    <dgm:cxn modelId="{3DDCBC3B-4BF4-4923-BC5E-61556645FEEB}" type="presOf" srcId="{EDA41EEB-FB5E-4D1B-B8FA-A79A0D7EC204}" destId="{84784C3B-620D-469F-845A-341AD9619BB2}" srcOrd="1" destOrd="0" presId="urn:microsoft.com/office/officeart/2009/3/layout/HorizontalOrganizationChart"/>
    <dgm:cxn modelId="{01900A3D-4D05-4711-BFCD-C24227B8BCB1}" srcId="{EDA41EEB-FB5E-4D1B-B8FA-A79A0D7EC204}" destId="{FCB20DEB-11CD-4A0E-B31E-C9DCAF2A4D21}" srcOrd="0" destOrd="0" parTransId="{D5923619-B924-4D39-A541-301A03476C88}" sibTransId="{EA51B8D5-CBDE-4683-AE86-129876EC4EAB}"/>
    <dgm:cxn modelId="{6415335F-41E6-494F-B3D7-2B4B4286B826}" type="presOf" srcId="{299C3445-F19F-4FE4-92F7-46311400EA71}" destId="{FC2D6BB7-E7AD-4657-9B63-71571B1035A7}" srcOrd="0" destOrd="0" presId="urn:microsoft.com/office/officeart/2009/3/layout/HorizontalOrganizationChart"/>
    <dgm:cxn modelId="{EA053241-146C-4FA6-A200-7F6A7D4114AF}" type="presOf" srcId="{43B57F44-58E8-46E3-A3DB-D178DE75F3B0}" destId="{51D360F6-6C8B-4133-A128-770D1CCE806E}" srcOrd="0" destOrd="0" presId="urn:microsoft.com/office/officeart/2009/3/layout/HorizontalOrganizationChart"/>
    <dgm:cxn modelId="{BC5B7B6C-9148-4C2F-A2C3-0ACB2C2ED7A5}" type="presOf" srcId="{2DE6BB2B-E841-4A52-92CA-DE161275ECAA}" destId="{EC85DB94-9B73-4A6D-B59C-A8D494F40A78}" srcOrd="0" destOrd="0" presId="urn:microsoft.com/office/officeart/2009/3/layout/HorizontalOrganizationChart"/>
    <dgm:cxn modelId="{DCA38971-06CA-49F7-BD41-49E59C19D93F}" srcId="{99E54DC4-2016-49BA-942D-D1F00618C3B4}" destId="{EDA41EEB-FB5E-4D1B-B8FA-A79A0D7EC204}" srcOrd="2" destOrd="0" parTransId="{14E23D47-50A6-4914-94AE-2E22A795D4CA}" sibTransId="{C3657756-A436-4210-81E9-9C13F0CABEAD}"/>
    <dgm:cxn modelId="{65C7DA72-F451-4986-987B-CDFE56CCC8E4}" srcId="{9FFBED16-AF45-49B8-A0BC-4CBEC58A00C4}" destId="{CF4D2B63-3F1C-48DB-8ED9-0D523E481FA8}" srcOrd="0" destOrd="0" parTransId="{2DE6BB2B-E841-4A52-92CA-DE161275ECAA}" sibTransId="{1BDDBCA8-72C4-4B82-A2C7-2E580458ED37}"/>
    <dgm:cxn modelId="{5D6DAF56-92A5-413C-A9EA-F6F077FBE801}" srcId="{99E54DC4-2016-49BA-942D-D1F00618C3B4}" destId="{9FFBED16-AF45-49B8-A0BC-4CBEC58A00C4}" srcOrd="1" destOrd="0" parTransId="{5E255A48-3F37-4C11-B62A-A3EAE269DDB5}" sibTransId="{277BF642-7FE9-400A-B65D-8132DDFFFAEC}"/>
    <dgm:cxn modelId="{C9BA7C7A-2649-47FE-BBFD-F9EDBD874E6E}" type="presOf" srcId="{FCB20DEB-11CD-4A0E-B31E-C9DCAF2A4D21}" destId="{E54B5FA4-3ADC-4BCF-840B-D4A12C27CD1F}" srcOrd="1" destOrd="0" presId="urn:microsoft.com/office/officeart/2009/3/layout/HorizontalOrganizationChart"/>
    <dgm:cxn modelId="{B8D6D17F-BA3C-4C0A-AE11-B8D5032A865B}" type="presOf" srcId="{7507BF43-6EEA-411A-B550-236242728229}" destId="{1D36DFF0-6BCB-4E13-9BA7-43B932426497}" srcOrd="1" destOrd="0" presId="urn:microsoft.com/office/officeart/2009/3/layout/HorizontalOrganizationChart"/>
    <dgm:cxn modelId="{0D6EAB86-140E-4786-9CF4-54BF021DABFB}" type="presOf" srcId="{D5923619-B924-4D39-A541-301A03476C88}" destId="{A7BB007B-6E0F-4935-A729-08B74CF5319C}" srcOrd="0" destOrd="0" presId="urn:microsoft.com/office/officeart/2009/3/layout/HorizontalOrganizationChart"/>
    <dgm:cxn modelId="{F2BD5689-DE71-41F3-B7A3-E74F6B9BEA69}" type="presOf" srcId="{090B6584-8F3A-4F9A-9B24-8686F53B6555}" destId="{7F60375C-6996-444A-8E96-E73006FDEBF5}" srcOrd="0" destOrd="0" presId="urn:microsoft.com/office/officeart/2009/3/layout/HorizontalOrganizationChart"/>
    <dgm:cxn modelId="{6DF6008A-53B2-47B9-B51C-2B73B9BA493E}" type="presOf" srcId="{FBC0229D-45EB-46DE-AC22-CE9BA27F92E0}" destId="{42C6A36B-AFD6-43D9-B39B-84B378895125}" srcOrd="0" destOrd="0" presId="urn:microsoft.com/office/officeart/2009/3/layout/HorizontalOrganizationChart"/>
    <dgm:cxn modelId="{8234748E-09D3-4541-B695-8D920EA97EC9}" type="presOf" srcId="{CF4D2B63-3F1C-48DB-8ED9-0D523E481FA8}" destId="{4F31AB7C-9569-4B3D-8C83-BC3DEC18D203}" srcOrd="0" destOrd="0" presId="urn:microsoft.com/office/officeart/2009/3/layout/HorizontalOrganizationChart"/>
    <dgm:cxn modelId="{3B2ACF9F-4D59-412D-A181-E5743F817939}" type="presOf" srcId="{ADF8D631-42B1-4472-9DCC-E7C0F2CD92DB}" destId="{83E2C463-815C-41ED-9E6D-CBB9944073D0}" srcOrd="1" destOrd="0" presId="urn:microsoft.com/office/officeart/2009/3/layout/HorizontalOrganizationChart"/>
    <dgm:cxn modelId="{116AEBA9-EAD3-4402-9C07-C166245EAF30}" type="presOf" srcId="{56A4FE78-1C20-4BC2-9204-AAB803025072}" destId="{61B55CC9-A560-414F-A906-97CD5373B8DC}" srcOrd="1" destOrd="0" presId="urn:microsoft.com/office/officeart/2009/3/layout/HorizontalOrganizationChart"/>
    <dgm:cxn modelId="{4F69D5B2-484F-4A7C-8F37-592021E6775B}" type="presOf" srcId="{14E23D47-50A6-4914-94AE-2E22A795D4CA}" destId="{5988A174-8AFE-4933-A8C4-E3478680DC33}" srcOrd="0" destOrd="0" presId="urn:microsoft.com/office/officeart/2009/3/layout/HorizontalOrganizationChart"/>
    <dgm:cxn modelId="{D2B8E2B8-753F-40C3-A766-B37D4DD160EB}" type="presOf" srcId="{56A4FE78-1C20-4BC2-9204-AAB803025072}" destId="{3CFE1BDA-9469-4367-84DD-8FC4CAD4321B}" srcOrd="0" destOrd="0" presId="urn:microsoft.com/office/officeart/2009/3/layout/HorizontalOrganizationChart"/>
    <dgm:cxn modelId="{BEBEC1CB-A49B-4042-BB0F-0BF158D35AF5}" type="presOf" srcId="{EDA41EEB-FB5E-4D1B-B8FA-A79A0D7EC204}" destId="{836FF40A-353F-4620-947D-4AEC23DF43EB}" srcOrd="0" destOrd="0" presId="urn:microsoft.com/office/officeart/2009/3/layout/HorizontalOrganizationChart"/>
    <dgm:cxn modelId="{DFF351D1-6278-4A5B-99AF-F9491162EFFE}" type="presOf" srcId="{CF4D2B63-3F1C-48DB-8ED9-0D523E481FA8}" destId="{B802C8A7-B967-4323-8BBC-342A029FB545}" srcOrd="1" destOrd="0" presId="urn:microsoft.com/office/officeart/2009/3/layout/HorizontalOrganizationChart"/>
    <dgm:cxn modelId="{3B886BD3-8C23-4295-8A32-3232D89EAB26}" srcId="{56A4FE78-1C20-4BC2-9204-AAB803025072}" destId="{299C3445-F19F-4FE4-92F7-46311400EA71}" srcOrd="1" destOrd="0" parTransId="{EBCD48B1-7CEB-4BEA-81D6-BE270E5CED11}" sibTransId="{5C36F931-0D45-460F-9163-C6D3634E58BB}"/>
    <dgm:cxn modelId="{F7E07AD9-9297-4C5D-AB7B-EEF57419A611}" srcId="{56A4FE78-1C20-4BC2-9204-AAB803025072}" destId="{7507BF43-6EEA-411A-B550-236242728229}" srcOrd="0" destOrd="0" parTransId="{836A1399-CD92-4C9A-BAF3-0D8F478F3966}" sibTransId="{EF98FA7B-8B6E-4902-A7A6-070509486EF9}"/>
    <dgm:cxn modelId="{C83B4DDC-63CE-4ACD-84B9-34634D63EF92}" type="presOf" srcId="{5E255A48-3F37-4C11-B62A-A3EAE269DDB5}" destId="{3D5A45A7-9636-4E33-9A28-57CEEDF697C3}" srcOrd="0" destOrd="0" presId="urn:microsoft.com/office/officeart/2009/3/layout/HorizontalOrganizationChart"/>
    <dgm:cxn modelId="{0AF99ADE-B23B-4905-9111-2E667E2C2E45}" type="presOf" srcId="{FCB20DEB-11CD-4A0E-B31E-C9DCAF2A4D21}" destId="{ACF77918-A807-4900-A64D-50B0A6B2E977}" srcOrd="0" destOrd="0" presId="urn:microsoft.com/office/officeart/2009/3/layout/HorizontalOrganizationChart"/>
    <dgm:cxn modelId="{126122E5-26D8-4864-9625-F50A43979097}" type="presOf" srcId="{99E54DC4-2016-49BA-942D-D1F00618C3B4}" destId="{332BB645-8194-4DB0-9526-E371BC098F91}" srcOrd="0" destOrd="0" presId="urn:microsoft.com/office/officeart/2009/3/layout/HorizontalOrganizationChart"/>
    <dgm:cxn modelId="{4D280BEC-4C08-4AC1-89D3-9B0F82C84F9F}" type="presOf" srcId="{EBCD48B1-7CEB-4BEA-81D6-BE270E5CED11}" destId="{E76DD676-1A93-46B5-9048-34B3EE616208}" srcOrd="0" destOrd="0" presId="urn:microsoft.com/office/officeart/2009/3/layout/HorizontalOrganizationChart"/>
    <dgm:cxn modelId="{B35848F6-63AE-448A-A45E-0332C6889546}" srcId="{99E54DC4-2016-49BA-942D-D1F00618C3B4}" destId="{56A4FE78-1C20-4BC2-9204-AAB803025072}" srcOrd="0" destOrd="0" parTransId="{FBC0229D-45EB-46DE-AC22-CE9BA27F92E0}" sibTransId="{8D4577DA-BE8D-48EF-B54F-4A3735DD619E}"/>
    <dgm:cxn modelId="{F9A52BF9-BAF6-42E8-84F5-C00CE415E339}" type="presOf" srcId="{299C3445-F19F-4FE4-92F7-46311400EA71}" destId="{7C2A65D0-C5EC-4472-8A20-F9DF7D68D73E}" srcOrd="1" destOrd="0" presId="urn:microsoft.com/office/officeart/2009/3/layout/HorizontalOrganizationChart"/>
    <dgm:cxn modelId="{6DA73C52-FE4B-4053-B9A2-262017FC1E0F}" type="presParOf" srcId="{51D360F6-6C8B-4133-A128-770D1CCE806E}" destId="{3A8AE4BF-D196-4B06-91F7-92D4DA168D8D}" srcOrd="0" destOrd="0" presId="urn:microsoft.com/office/officeart/2009/3/layout/HorizontalOrganizationChart"/>
    <dgm:cxn modelId="{DB946A8E-C6C7-4276-8EF5-61C4D599C208}" type="presParOf" srcId="{3A8AE4BF-D196-4B06-91F7-92D4DA168D8D}" destId="{F4D0E9E0-75A4-4096-9BD7-9D9646163C92}" srcOrd="0" destOrd="0" presId="urn:microsoft.com/office/officeart/2009/3/layout/HorizontalOrganizationChart"/>
    <dgm:cxn modelId="{FD076733-29E4-43C3-983B-0948362C087D}" type="presParOf" srcId="{F4D0E9E0-75A4-4096-9BD7-9D9646163C92}" destId="{332BB645-8194-4DB0-9526-E371BC098F91}" srcOrd="0" destOrd="0" presId="urn:microsoft.com/office/officeart/2009/3/layout/HorizontalOrganizationChart"/>
    <dgm:cxn modelId="{C22CC633-8F2B-4578-A7EC-F48A649517AF}" type="presParOf" srcId="{F4D0E9E0-75A4-4096-9BD7-9D9646163C92}" destId="{DB44AB9A-5097-4AE7-ABE1-8DEFBBB425CF}" srcOrd="1" destOrd="0" presId="urn:microsoft.com/office/officeart/2009/3/layout/HorizontalOrganizationChart"/>
    <dgm:cxn modelId="{208256BA-2741-47A6-BB8A-DC3E2D26B800}" type="presParOf" srcId="{3A8AE4BF-D196-4B06-91F7-92D4DA168D8D}" destId="{C25E50C3-493A-4789-A784-70CD693C96AB}" srcOrd="1" destOrd="0" presId="urn:microsoft.com/office/officeart/2009/3/layout/HorizontalOrganizationChart"/>
    <dgm:cxn modelId="{74F22C69-20CF-4FAB-8EFA-962429E2F2F9}" type="presParOf" srcId="{C25E50C3-493A-4789-A784-70CD693C96AB}" destId="{42C6A36B-AFD6-43D9-B39B-84B378895125}" srcOrd="0" destOrd="0" presId="urn:microsoft.com/office/officeart/2009/3/layout/HorizontalOrganizationChart"/>
    <dgm:cxn modelId="{EBE52B99-8CE7-41DB-83D7-DAF69DDD8389}" type="presParOf" srcId="{C25E50C3-493A-4789-A784-70CD693C96AB}" destId="{DF9D1481-711E-40E6-ACA8-EE92FB0BC6D7}" srcOrd="1" destOrd="0" presId="urn:microsoft.com/office/officeart/2009/3/layout/HorizontalOrganizationChart"/>
    <dgm:cxn modelId="{85773374-5905-4B68-AA8F-8F6C579EC04B}" type="presParOf" srcId="{DF9D1481-711E-40E6-ACA8-EE92FB0BC6D7}" destId="{964795E3-904D-41F0-A1B7-A18318E95EDE}" srcOrd="0" destOrd="0" presId="urn:microsoft.com/office/officeart/2009/3/layout/HorizontalOrganizationChart"/>
    <dgm:cxn modelId="{55D0D9A1-6B51-4711-9F26-D179F229251F}" type="presParOf" srcId="{964795E3-904D-41F0-A1B7-A18318E95EDE}" destId="{3CFE1BDA-9469-4367-84DD-8FC4CAD4321B}" srcOrd="0" destOrd="0" presId="urn:microsoft.com/office/officeart/2009/3/layout/HorizontalOrganizationChart"/>
    <dgm:cxn modelId="{F2B99D7C-7E1B-401D-A4EF-2E60640C9A6D}" type="presParOf" srcId="{964795E3-904D-41F0-A1B7-A18318E95EDE}" destId="{61B55CC9-A560-414F-A906-97CD5373B8DC}" srcOrd="1" destOrd="0" presId="urn:microsoft.com/office/officeart/2009/3/layout/HorizontalOrganizationChart"/>
    <dgm:cxn modelId="{2607CA9B-3C75-416A-8CEC-2960A2837F95}" type="presParOf" srcId="{DF9D1481-711E-40E6-ACA8-EE92FB0BC6D7}" destId="{B0036998-ED4B-4C46-9483-5B5C83257673}" srcOrd="1" destOrd="0" presId="urn:microsoft.com/office/officeart/2009/3/layout/HorizontalOrganizationChart"/>
    <dgm:cxn modelId="{B5919E37-4EEE-4CE6-B5A5-943375672EE0}" type="presParOf" srcId="{B0036998-ED4B-4C46-9483-5B5C83257673}" destId="{DE395204-0CE1-43F9-955E-6B0E971DF635}" srcOrd="0" destOrd="0" presId="urn:microsoft.com/office/officeart/2009/3/layout/HorizontalOrganizationChart"/>
    <dgm:cxn modelId="{F325315A-DB94-49D3-B8A3-C5EB330FCE34}" type="presParOf" srcId="{B0036998-ED4B-4C46-9483-5B5C83257673}" destId="{A4DEA0C5-C8F3-4C90-AD6B-BD7F11151424}" srcOrd="1" destOrd="0" presId="urn:microsoft.com/office/officeart/2009/3/layout/HorizontalOrganizationChart"/>
    <dgm:cxn modelId="{3613B375-60D1-4360-93F3-DD206CAFE708}" type="presParOf" srcId="{A4DEA0C5-C8F3-4C90-AD6B-BD7F11151424}" destId="{E4964A00-F87A-4FB5-B8AE-38D444B84E2B}" srcOrd="0" destOrd="0" presId="urn:microsoft.com/office/officeart/2009/3/layout/HorizontalOrganizationChart"/>
    <dgm:cxn modelId="{73AA2BA6-E7D9-4EFF-9CC4-163A858DF40D}" type="presParOf" srcId="{E4964A00-F87A-4FB5-B8AE-38D444B84E2B}" destId="{9926CFCB-F58E-4CA2-9B3B-D4ED718F3D4B}" srcOrd="0" destOrd="0" presId="urn:microsoft.com/office/officeart/2009/3/layout/HorizontalOrganizationChart"/>
    <dgm:cxn modelId="{DAFC4F6E-6180-49B8-B436-7104BDBD5D1F}" type="presParOf" srcId="{E4964A00-F87A-4FB5-B8AE-38D444B84E2B}" destId="{1D36DFF0-6BCB-4E13-9BA7-43B932426497}" srcOrd="1" destOrd="0" presId="urn:microsoft.com/office/officeart/2009/3/layout/HorizontalOrganizationChart"/>
    <dgm:cxn modelId="{9A75A6CA-0291-42E3-ACB0-7F0355AF9DB8}" type="presParOf" srcId="{A4DEA0C5-C8F3-4C90-AD6B-BD7F11151424}" destId="{5ABBF91E-6BD6-4B90-9FDB-BBA19A84FA2E}" srcOrd="1" destOrd="0" presId="urn:microsoft.com/office/officeart/2009/3/layout/HorizontalOrganizationChart"/>
    <dgm:cxn modelId="{242A8C71-FCE9-479D-95EF-D7E69C695304}" type="presParOf" srcId="{A4DEA0C5-C8F3-4C90-AD6B-BD7F11151424}" destId="{022B12AF-169A-4C70-9D74-0C28B06A0DE4}" srcOrd="2" destOrd="0" presId="urn:microsoft.com/office/officeart/2009/3/layout/HorizontalOrganizationChart"/>
    <dgm:cxn modelId="{096A044F-76D7-4299-9C71-96901E02B9FC}" type="presParOf" srcId="{B0036998-ED4B-4C46-9483-5B5C83257673}" destId="{E76DD676-1A93-46B5-9048-34B3EE616208}" srcOrd="2" destOrd="0" presId="urn:microsoft.com/office/officeart/2009/3/layout/HorizontalOrganizationChart"/>
    <dgm:cxn modelId="{A1256261-A4F4-43BA-AF37-1DA288900D5D}" type="presParOf" srcId="{B0036998-ED4B-4C46-9483-5B5C83257673}" destId="{BCF867D6-FE59-4AD6-8963-365EB28AFD48}" srcOrd="3" destOrd="0" presId="urn:microsoft.com/office/officeart/2009/3/layout/HorizontalOrganizationChart"/>
    <dgm:cxn modelId="{7792B798-1553-492A-BAA7-33781F6E220B}" type="presParOf" srcId="{BCF867D6-FE59-4AD6-8963-365EB28AFD48}" destId="{499D0A9A-9EDF-463B-8A4E-B02EB9A0E35E}" srcOrd="0" destOrd="0" presId="urn:microsoft.com/office/officeart/2009/3/layout/HorizontalOrganizationChart"/>
    <dgm:cxn modelId="{322700BC-0BFF-43D8-8AE1-C031C740D792}" type="presParOf" srcId="{499D0A9A-9EDF-463B-8A4E-B02EB9A0E35E}" destId="{FC2D6BB7-E7AD-4657-9B63-71571B1035A7}" srcOrd="0" destOrd="0" presId="urn:microsoft.com/office/officeart/2009/3/layout/HorizontalOrganizationChart"/>
    <dgm:cxn modelId="{8DE266E3-5091-4E28-ADF1-B3F4BBA302D1}" type="presParOf" srcId="{499D0A9A-9EDF-463B-8A4E-B02EB9A0E35E}" destId="{7C2A65D0-C5EC-4472-8A20-F9DF7D68D73E}" srcOrd="1" destOrd="0" presId="urn:microsoft.com/office/officeart/2009/3/layout/HorizontalOrganizationChart"/>
    <dgm:cxn modelId="{189C9391-5C01-46FA-92DC-7026DE0C6FFF}" type="presParOf" srcId="{BCF867D6-FE59-4AD6-8963-365EB28AFD48}" destId="{D619B1BB-692A-4E9E-A17D-69122024DF53}" srcOrd="1" destOrd="0" presId="urn:microsoft.com/office/officeart/2009/3/layout/HorizontalOrganizationChart"/>
    <dgm:cxn modelId="{6DA1939C-C5EF-440D-9E7B-89C238D51996}" type="presParOf" srcId="{BCF867D6-FE59-4AD6-8963-365EB28AFD48}" destId="{029DDEBA-3660-45E3-949D-9BB1D1B3072F}" srcOrd="2" destOrd="0" presId="urn:microsoft.com/office/officeart/2009/3/layout/HorizontalOrganizationChart"/>
    <dgm:cxn modelId="{3B817964-AA02-49E4-8CD6-B5CA670B4A8D}" type="presParOf" srcId="{DF9D1481-711E-40E6-ACA8-EE92FB0BC6D7}" destId="{3A09672D-B525-40C0-BE79-64975A1DDF05}" srcOrd="2" destOrd="0" presId="urn:microsoft.com/office/officeart/2009/3/layout/HorizontalOrganizationChart"/>
    <dgm:cxn modelId="{05033246-3391-4BF5-A382-C746ED8DEA91}" type="presParOf" srcId="{C25E50C3-493A-4789-A784-70CD693C96AB}" destId="{3D5A45A7-9636-4E33-9A28-57CEEDF697C3}" srcOrd="2" destOrd="0" presId="urn:microsoft.com/office/officeart/2009/3/layout/HorizontalOrganizationChart"/>
    <dgm:cxn modelId="{D14A6950-612B-4717-9191-E38C48ABE9F7}" type="presParOf" srcId="{C25E50C3-493A-4789-A784-70CD693C96AB}" destId="{30CBD7F9-B717-404F-A980-2A2B5ACB9AA6}" srcOrd="3" destOrd="0" presId="urn:microsoft.com/office/officeart/2009/3/layout/HorizontalOrganizationChart"/>
    <dgm:cxn modelId="{7DAA9EC8-8CA0-4F79-AA20-CF4F8B5BF757}" type="presParOf" srcId="{30CBD7F9-B717-404F-A980-2A2B5ACB9AA6}" destId="{FA26F0F1-46C1-4147-8836-ECFEF112AA67}" srcOrd="0" destOrd="0" presId="urn:microsoft.com/office/officeart/2009/3/layout/HorizontalOrganizationChart"/>
    <dgm:cxn modelId="{46B4E305-0607-43D1-BBB2-1F99445D1007}" type="presParOf" srcId="{FA26F0F1-46C1-4147-8836-ECFEF112AA67}" destId="{2F8CD14E-D71E-4DC5-BC89-ED4794B35D7A}" srcOrd="0" destOrd="0" presId="urn:microsoft.com/office/officeart/2009/3/layout/HorizontalOrganizationChart"/>
    <dgm:cxn modelId="{70856514-3152-42C3-BA38-DD2544B9E6FA}" type="presParOf" srcId="{FA26F0F1-46C1-4147-8836-ECFEF112AA67}" destId="{A77873DF-5738-4785-9BC2-6CE0A2F76FE1}" srcOrd="1" destOrd="0" presId="urn:microsoft.com/office/officeart/2009/3/layout/HorizontalOrganizationChart"/>
    <dgm:cxn modelId="{65AB53CB-9CAA-45DF-AC9E-834261A91507}" type="presParOf" srcId="{30CBD7F9-B717-404F-A980-2A2B5ACB9AA6}" destId="{5DAD0668-DB74-4E65-BCDB-FB45CB9D8CEC}" srcOrd="1" destOrd="0" presId="urn:microsoft.com/office/officeart/2009/3/layout/HorizontalOrganizationChart"/>
    <dgm:cxn modelId="{EA4E4DBD-2B89-4EF4-951A-DB0D17E2AE8C}" type="presParOf" srcId="{5DAD0668-DB74-4E65-BCDB-FB45CB9D8CEC}" destId="{EC85DB94-9B73-4A6D-B59C-A8D494F40A78}" srcOrd="0" destOrd="0" presId="urn:microsoft.com/office/officeart/2009/3/layout/HorizontalOrganizationChart"/>
    <dgm:cxn modelId="{D5458323-C5BC-41E7-8902-5B7F34F70819}" type="presParOf" srcId="{5DAD0668-DB74-4E65-BCDB-FB45CB9D8CEC}" destId="{FE750D32-61A8-4B03-BD05-CFA7DE47953D}" srcOrd="1" destOrd="0" presId="urn:microsoft.com/office/officeart/2009/3/layout/HorizontalOrganizationChart"/>
    <dgm:cxn modelId="{43D6E441-513B-434C-A91A-E17A75AF0456}" type="presParOf" srcId="{FE750D32-61A8-4B03-BD05-CFA7DE47953D}" destId="{414B1458-6F22-4327-957D-58B64ABC5A60}" srcOrd="0" destOrd="0" presId="urn:microsoft.com/office/officeart/2009/3/layout/HorizontalOrganizationChart"/>
    <dgm:cxn modelId="{1C1E3B62-CBFF-4A61-B021-B4A8C007803C}" type="presParOf" srcId="{414B1458-6F22-4327-957D-58B64ABC5A60}" destId="{4F31AB7C-9569-4B3D-8C83-BC3DEC18D203}" srcOrd="0" destOrd="0" presId="urn:microsoft.com/office/officeart/2009/3/layout/HorizontalOrganizationChart"/>
    <dgm:cxn modelId="{FD7BF5BB-5E75-4C00-9E81-F7B4F3E55D61}" type="presParOf" srcId="{414B1458-6F22-4327-957D-58B64ABC5A60}" destId="{B802C8A7-B967-4323-8BBC-342A029FB545}" srcOrd="1" destOrd="0" presId="urn:microsoft.com/office/officeart/2009/3/layout/HorizontalOrganizationChart"/>
    <dgm:cxn modelId="{F0A0EE58-6F64-45D7-A45D-4BD7A5EA1B5E}" type="presParOf" srcId="{FE750D32-61A8-4B03-BD05-CFA7DE47953D}" destId="{F7245AC1-AA16-43B1-9B66-D77D660B4A0E}" srcOrd="1" destOrd="0" presId="urn:microsoft.com/office/officeart/2009/3/layout/HorizontalOrganizationChart"/>
    <dgm:cxn modelId="{AC73E746-BF51-4FA5-BBDD-A8733DA3AD43}" type="presParOf" srcId="{FE750D32-61A8-4B03-BD05-CFA7DE47953D}" destId="{CD04C388-E2CC-4B8A-B1A7-A9B99543DE91}" srcOrd="2" destOrd="0" presId="urn:microsoft.com/office/officeart/2009/3/layout/HorizontalOrganizationChart"/>
    <dgm:cxn modelId="{50EA8023-4642-4DC2-8B8B-855A08436A30}" type="presParOf" srcId="{5DAD0668-DB74-4E65-BCDB-FB45CB9D8CEC}" destId="{7F60375C-6996-444A-8E96-E73006FDEBF5}" srcOrd="2" destOrd="0" presId="urn:microsoft.com/office/officeart/2009/3/layout/HorizontalOrganizationChart"/>
    <dgm:cxn modelId="{090C1505-7432-4F90-B73C-E63D158D91E0}" type="presParOf" srcId="{5DAD0668-DB74-4E65-BCDB-FB45CB9D8CEC}" destId="{E2A6EAAF-BD94-42E6-83CF-ADF5B33571DA}" srcOrd="3" destOrd="0" presId="urn:microsoft.com/office/officeart/2009/3/layout/HorizontalOrganizationChart"/>
    <dgm:cxn modelId="{D5E42602-3885-42BD-A688-D5F8C833BD51}" type="presParOf" srcId="{E2A6EAAF-BD94-42E6-83CF-ADF5B33571DA}" destId="{6C36B64B-FD19-4BD6-8F6D-1CDD7A94873C}" srcOrd="0" destOrd="0" presId="urn:microsoft.com/office/officeart/2009/3/layout/HorizontalOrganizationChart"/>
    <dgm:cxn modelId="{4B663C60-E382-4F9D-8359-69D8FA0E92D5}" type="presParOf" srcId="{6C36B64B-FD19-4BD6-8F6D-1CDD7A94873C}" destId="{08DB1588-463E-4051-AC26-3EE280441EAF}" srcOrd="0" destOrd="0" presId="urn:microsoft.com/office/officeart/2009/3/layout/HorizontalOrganizationChart"/>
    <dgm:cxn modelId="{86223F4D-5193-4D83-805E-8797107A144C}" type="presParOf" srcId="{6C36B64B-FD19-4BD6-8F6D-1CDD7A94873C}" destId="{83E2C463-815C-41ED-9E6D-CBB9944073D0}" srcOrd="1" destOrd="0" presId="urn:microsoft.com/office/officeart/2009/3/layout/HorizontalOrganizationChart"/>
    <dgm:cxn modelId="{19260CC8-F765-438C-8BBC-C95C574DBAFB}" type="presParOf" srcId="{E2A6EAAF-BD94-42E6-83CF-ADF5B33571DA}" destId="{13E54900-4FD9-40A2-966C-23072A80E668}" srcOrd="1" destOrd="0" presId="urn:microsoft.com/office/officeart/2009/3/layout/HorizontalOrganizationChart"/>
    <dgm:cxn modelId="{69A19D01-D67C-4A86-B19F-95C9F24F9142}" type="presParOf" srcId="{E2A6EAAF-BD94-42E6-83CF-ADF5B33571DA}" destId="{CD454DD7-04A0-499D-8B97-309FB4515CFE}" srcOrd="2" destOrd="0" presId="urn:microsoft.com/office/officeart/2009/3/layout/HorizontalOrganizationChart"/>
    <dgm:cxn modelId="{DE96C9F8-37B3-47B6-BB15-41AF4DB5B71D}" type="presParOf" srcId="{30CBD7F9-B717-404F-A980-2A2B5ACB9AA6}" destId="{31073C34-A844-4367-A239-2D7BE3995729}" srcOrd="2" destOrd="0" presId="urn:microsoft.com/office/officeart/2009/3/layout/HorizontalOrganizationChart"/>
    <dgm:cxn modelId="{8B9AC66F-CC51-4491-9CAD-C9EEFF19F6E4}" type="presParOf" srcId="{C25E50C3-493A-4789-A784-70CD693C96AB}" destId="{5988A174-8AFE-4933-A8C4-E3478680DC33}" srcOrd="4" destOrd="0" presId="urn:microsoft.com/office/officeart/2009/3/layout/HorizontalOrganizationChart"/>
    <dgm:cxn modelId="{7E8C7685-E247-4769-B588-5A2D333C3046}" type="presParOf" srcId="{C25E50C3-493A-4789-A784-70CD693C96AB}" destId="{BF51DDF7-94D1-4EFD-A4A4-48373D39AFD6}" srcOrd="5" destOrd="0" presId="urn:microsoft.com/office/officeart/2009/3/layout/HorizontalOrganizationChart"/>
    <dgm:cxn modelId="{46D9819D-2208-4BC0-BBFF-FC3F8AC98F96}" type="presParOf" srcId="{BF51DDF7-94D1-4EFD-A4A4-48373D39AFD6}" destId="{D1E40EF5-DDCD-46D2-BE19-76A7F3D493E4}" srcOrd="0" destOrd="0" presId="urn:microsoft.com/office/officeart/2009/3/layout/HorizontalOrganizationChart"/>
    <dgm:cxn modelId="{843E3195-00BB-4B08-8317-596F8A7A7BCD}" type="presParOf" srcId="{D1E40EF5-DDCD-46D2-BE19-76A7F3D493E4}" destId="{836FF40A-353F-4620-947D-4AEC23DF43EB}" srcOrd="0" destOrd="0" presId="urn:microsoft.com/office/officeart/2009/3/layout/HorizontalOrganizationChart"/>
    <dgm:cxn modelId="{C200F673-47F8-425D-A87C-6153EDA7B331}" type="presParOf" srcId="{D1E40EF5-DDCD-46D2-BE19-76A7F3D493E4}" destId="{84784C3B-620D-469F-845A-341AD9619BB2}" srcOrd="1" destOrd="0" presId="urn:microsoft.com/office/officeart/2009/3/layout/HorizontalOrganizationChart"/>
    <dgm:cxn modelId="{CEE7F4BF-7E53-4AAA-BF72-7561AFDA7D4A}" type="presParOf" srcId="{BF51DDF7-94D1-4EFD-A4A4-48373D39AFD6}" destId="{34825398-834A-493F-92E5-110B0210BD62}" srcOrd="1" destOrd="0" presId="urn:microsoft.com/office/officeart/2009/3/layout/HorizontalOrganizationChart"/>
    <dgm:cxn modelId="{1ED8990A-274F-48E3-9802-B59E6085FF24}" type="presParOf" srcId="{34825398-834A-493F-92E5-110B0210BD62}" destId="{A7BB007B-6E0F-4935-A729-08B74CF5319C}" srcOrd="0" destOrd="0" presId="urn:microsoft.com/office/officeart/2009/3/layout/HorizontalOrganizationChart"/>
    <dgm:cxn modelId="{7A57189E-9F72-4456-B649-210DC8606E9A}" type="presParOf" srcId="{34825398-834A-493F-92E5-110B0210BD62}" destId="{1C915575-B4B6-433A-AC27-6A16103672BF}" srcOrd="1" destOrd="0" presId="urn:microsoft.com/office/officeart/2009/3/layout/HorizontalOrganizationChart"/>
    <dgm:cxn modelId="{535654D7-ACC1-43BE-9A7A-62E1817A34A2}" type="presParOf" srcId="{1C915575-B4B6-433A-AC27-6A16103672BF}" destId="{D2907B0F-313F-4E4F-B23D-64BD2B271F6C}" srcOrd="0" destOrd="0" presId="urn:microsoft.com/office/officeart/2009/3/layout/HorizontalOrganizationChart"/>
    <dgm:cxn modelId="{57D9EABF-723F-4074-B863-3F5C026CDAB7}" type="presParOf" srcId="{D2907B0F-313F-4E4F-B23D-64BD2B271F6C}" destId="{ACF77918-A807-4900-A64D-50B0A6B2E977}" srcOrd="0" destOrd="0" presId="urn:microsoft.com/office/officeart/2009/3/layout/HorizontalOrganizationChart"/>
    <dgm:cxn modelId="{BD370868-BDD0-4277-8C87-913D0663B51E}" type="presParOf" srcId="{D2907B0F-313F-4E4F-B23D-64BD2B271F6C}" destId="{E54B5FA4-3ADC-4BCF-840B-D4A12C27CD1F}" srcOrd="1" destOrd="0" presId="urn:microsoft.com/office/officeart/2009/3/layout/HorizontalOrganizationChart"/>
    <dgm:cxn modelId="{5390490F-D719-45B0-ADA5-B91F114BAA67}" type="presParOf" srcId="{1C915575-B4B6-433A-AC27-6A16103672BF}" destId="{78E0E386-F8F2-4E65-943A-C7AA959B2E49}" srcOrd="1" destOrd="0" presId="urn:microsoft.com/office/officeart/2009/3/layout/HorizontalOrganizationChart"/>
    <dgm:cxn modelId="{204AE592-7BFD-4641-86EB-D51E9AD89F1B}" type="presParOf" srcId="{1C915575-B4B6-433A-AC27-6A16103672BF}" destId="{BD297779-EEA8-4D79-A237-C9309477B89E}" srcOrd="2" destOrd="0" presId="urn:microsoft.com/office/officeart/2009/3/layout/HorizontalOrganizationChart"/>
    <dgm:cxn modelId="{99F430F1-882B-4AD5-89A7-484804D3BDCB}" type="presParOf" srcId="{BF51DDF7-94D1-4EFD-A4A4-48373D39AFD6}" destId="{B9D4630C-3DD4-4EF3-B033-C25DF12CD529}" srcOrd="2" destOrd="0" presId="urn:microsoft.com/office/officeart/2009/3/layout/HorizontalOrganizationChart"/>
    <dgm:cxn modelId="{B1F7B639-CDA9-4B72-AD9D-6250F39E7715}" type="presParOf" srcId="{3A8AE4BF-D196-4B06-91F7-92D4DA168D8D}" destId="{27595A02-11B3-4784-907F-2563A3E5654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1635D-6262-4CA3-AD3F-46A23B87F2AB}">
      <dsp:nvSpPr>
        <dsp:cNvPr id="0" name=""/>
        <dsp:cNvSpPr/>
      </dsp:nvSpPr>
      <dsp:spPr>
        <a:xfrm>
          <a:off x="2759770" y="1287986"/>
          <a:ext cx="2140007" cy="937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Genetic Algorithm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7221" y="1315437"/>
        <a:ext cx="2085105" cy="882350"/>
      </dsp:txXfrm>
    </dsp:sp>
    <dsp:sp modelId="{15A04A18-2EA5-4B23-AE05-91867E2A204F}">
      <dsp:nvSpPr>
        <dsp:cNvPr id="0" name=""/>
        <dsp:cNvSpPr/>
      </dsp:nvSpPr>
      <dsp:spPr>
        <a:xfrm>
          <a:off x="1047764" y="2225238"/>
          <a:ext cx="2782009" cy="570668"/>
        </a:xfrm>
        <a:custGeom>
          <a:avLst/>
          <a:gdLst/>
          <a:ahLst/>
          <a:cxnLst/>
          <a:rect l="0" t="0" r="0" b="0"/>
          <a:pathLst>
            <a:path>
              <a:moveTo>
                <a:pt x="2782009" y="0"/>
              </a:moveTo>
              <a:lnTo>
                <a:pt x="2782009" y="285334"/>
              </a:lnTo>
              <a:lnTo>
                <a:pt x="0" y="285334"/>
              </a:lnTo>
              <a:lnTo>
                <a:pt x="0" y="57066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30469-77C0-4647-9533-943AC983E7BE}">
      <dsp:nvSpPr>
        <dsp:cNvPr id="0" name=""/>
        <dsp:cNvSpPr/>
      </dsp:nvSpPr>
      <dsp:spPr>
        <a:xfrm>
          <a:off x="22080" y="2795906"/>
          <a:ext cx="2051368" cy="937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zh-TW" sz="20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Binary-coded GA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531" y="2823357"/>
        <a:ext cx="1996466" cy="882350"/>
      </dsp:txXfrm>
    </dsp:sp>
    <dsp:sp modelId="{CBFF3513-D36A-4158-B1B2-5B07470DEB27}">
      <dsp:nvSpPr>
        <dsp:cNvPr id="0" name=""/>
        <dsp:cNvSpPr/>
      </dsp:nvSpPr>
      <dsp:spPr>
        <a:xfrm>
          <a:off x="3739734" y="2225238"/>
          <a:ext cx="91440" cy="570668"/>
        </a:xfrm>
        <a:custGeom>
          <a:avLst/>
          <a:gdLst/>
          <a:ahLst/>
          <a:cxnLst/>
          <a:rect l="0" t="0" r="0" b="0"/>
          <a:pathLst>
            <a:path>
              <a:moveTo>
                <a:pt x="90039" y="0"/>
              </a:moveTo>
              <a:lnTo>
                <a:pt x="90039" y="285334"/>
              </a:lnTo>
              <a:lnTo>
                <a:pt x="45720" y="285334"/>
              </a:lnTo>
              <a:lnTo>
                <a:pt x="45720" y="57066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B6465-ACF1-4D88-9100-9F01C00FD934}">
      <dsp:nvSpPr>
        <dsp:cNvPr id="0" name=""/>
        <dsp:cNvSpPr/>
      </dsp:nvSpPr>
      <dsp:spPr>
        <a:xfrm>
          <a:off x="2715451" y="2795906"/>
          <a:ext cx="2140007" cy="937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zh-TW" sz="20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Real-valued GA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2902" y="2823357"/>
        <a:ext cx="2085105" cy="882350"/>
      </dsp:txXfrm>
    </dsp:sp>
    <dsp:sp modelId="{627A3C5C-EC53-4C0C-BE30-123715D30B29}">
      <dsp:nvSpPr>
        <dsp:cNvPr id="0" name=""/>
        <dsp:cNvSpPr/>
      </dsp:nvSpPr>
      <dsp:spPr>
        <a:xfrm>
          <a:off x="3829774" y="2225238"/>
          <a:ext cx="2737690" cy="570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334"/>
              </a:lnTo>
              <a:lnTo>
                <a:pt x="2737690" y="285334"/>
              </a:lnTo>
              <a:lnTo>
                <a:pt x="2737690" y="57066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0F8F8-432D-4A65-AF15-0C072F391922}">
      <dsp:nvSpPr>
        <dsp:cNvPr id="0" name=""/>
        <dsp:cNvSpPr/>
      </dsp:nvSpPr>
      <dsp:spPr>
        <a:xfrm>
          <a:off x="5497461" y="2795906"/>
          <a:ext cx="2140007" cy="937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zh-TW" sz="20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E.A.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24912" y="2823357"/>
        <a:ext cx="2085105" cy="882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E4481-9E5C-40EA-9226-D98BA19BF656}">
      <dsp:nvSpPr>
        <dsp:cNvPr id="0" name=""/>
        <dsp:cNvSpPr/>
      </dsp:nvSpPr>
      <dsp:spPr>
        <a:xfrm>
          <a:off x="6007524" y="4396308"/>
          <a:ext cx="321719" cy="69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859" y="0"/>
              </a:lnTo>
              <a:lnTo>
                <a:pt x="160859" y="691697"/>
              </a:lnTo>
              <a:lnTo>
                <a:pt x="321719" y="691697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1F88-A968-46C1-9DC9-1069083E2277}">
      <dsp:nvSpPr>
        <dsp:cNvPr id="0" name=""/>
        <dsp:cNvSpPr/>
      </dsp:nvSpPr>
      <dsp:spPr>
        <a:xfrm>
          <a:off x="6007524" y="4350588"/>
          <a:ext cx="321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719" y="4572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DCDBE-0F26-4415-8F81-C3607234F624}">
      <dsp:nvSpPr>
        <dsp:cNvPr id="0" name=""/>
        <dsp:cNvSpPr/>
      </dsp:nvSpPr>
      <dsp:spPr>
        <a:xfrm>
          <a:off x="6007524" y="3704610"/>
          <a:ext cx="321719" cy="691697"/>
        </a:xfrm>
        <a:custGeom>
          <a:avLst/>
          <a:gdLst/>
          <a:ahLst/>
          <a:cxnLst/>
          <a:rect l="0" t="0" r="0" b="0"/>
          <a:pathLst>
            <a:path>
              <a:moveTo>
                <a:pt x="0" y="691697"/>
              </a:moveTo>
              <a:lnTo>
                <a:pt x="160859" y="691697"/>
              </a:lnTo>
              <a:lnTo>
                <a:pt x="160859" y="0"/>
              </a:lnTo>
              <a:lnTo>
                <a:pt x="321719" y="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8A174-8AFE-4933-A8C4-E3478680DC33}">
      <dsp:nvSpPr>
        <dsp:cNvPr id="0" name=""/>
        <dsp:cNvSpPr/>
      </dsp:nvSpPr>
      <dsp:spPr>
        <a:xfrm>
          <a:off x="4050855" y="2494139"/>
          <a:ext cx="321719" cy="1902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859" y="0"/>
              </a:lnTo>
              <a:lnTo>
                <a:pt x="160859" y="1902168"/>
              </a:lnTo>
              <a:lnTo>
                <a:pt x="321719" y="190216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1F228-8B5B-46FA-B3BB-0F1B9921DA18}">
      <dsp:nvSpPr>
        <dsp:cNvPr id="0" name=""/>
        <dsp:cNvSpPr/>
      </dsp:nvSpPr>
      <dsp:spPr>
        <a:xfrm>
          <a:off x="6007524" y="2321215"/>
          <a:ext cx="321719" cy="69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859" y="0"/>
              </a:lnTo>
              <a:lnTo>
                <a:pt x="160859" y="691697"/>
              </a:lnTo>
              <a:lnTo>
                <a:pt x="321719" y="691697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1B757-1BE3-4D1C-998B-34A56BE1F023}">
      <dsp:nvSpPr>
        <dsp:cNvPr id="0" name=""/>
        <dsp:cNvSpPr/>
      </dsp:nvSpPr>
      <dsp:spPr>
        <a:xfrm>
          <a:off x="6007524" y="2275495"/>
          <a:ext cx="321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719" y="4572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5DB94-9B73-4A6D-B59C-A8D494F40A78}">
      <dsp:nvSpPr>
        <dsp:cNvPr id="0" name=""/>
        <dsp:cNvSpPr/>
      </dsp:nvSpPr>
      <dsp:spPr>
        <a:xfrm>
          <a:off x="6007524" y="1629517"/>
          <a:ext cx="321719" cy="691697"/>
        </a:xfrm>
        <a:custGeom>
          <a:avLst/>
          <a:gdLst/>
          <a:ahLst/>
          <a:cxnLst/>
          <a:rect l="0" t="0" r="0" b="0"/>
          <a:pathLst>
            <a:path>
              <a:moveTo>
                <a:pt x="0" y="691697"/>
              </a:moveTo>
              <a:lnTo>
                <a:pt x="160859" y="691697"/>
              </a:lnTo>
              <a:lnTo>
                <a:pt x="160859" y="0"/>
              </a:lnTo>
              <a:lnTo>
                <a:pt x="321719" y="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A45A7-9636-4E33-9A28-57CEEDF697C3}">
      <dsp:nvSpPr>
        <dsp:cNvPr id="0" name=""/>
        <dsp:cNvSpPr/>
      </dsp:nvSpPr>
      <dsp:spPr>
        <a:xfrm>
          <a:off x="4050855" y="2321215"/>
          <a:ext cx="321719" cy="172924"/>
        </a:xfrm>
        <a:custGeom>
          <a:avLst/>
          <a:gdLst/>
          <a:ahLst/>
          <a:cxnLst/>
          <a:rect l="0" t="0" r="0" b="0"/>
          <a:pathLst>
            <a:path>
              <a:moveTo>
                <a:pt x="0" y="172924"/>
              </a:moveTo>
              <a:lnTo>
                <a:pt x="160859" y="172924"/>
              </a:lnTo>
              <a:lnTo>
                <a:pt x="160859" y="0"/>
              </a:lnTo>
              <a:lnTo>
                <a:pt x="321719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DD676-1A93-46B5-9048-34B3EE616208}">
      <dsp:nvSpPr>
        <dsp:cNvPr id="0" name=""/>
        <dsp:cNvSpPr/>
      </dsp:nvSpPr>
      <dsp:spPr>
        <a:xfrm>
          <a:off x="6007524" y="591970"/>
          <a:ext cx="321719" cy="345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859" y="0"/>
              </a:lnTo>
              <a:lnTo>
                <a:pt x="160859" y="345848"/>
              </a:lnTo>
              <a:lnTo>
                <a:pt x="321719" y="34584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95204-0CE1-43F9-955E-6B0E971DF635}">
      <dsp:nvSpPr>
        <dsp:cNvPr id="0" name=""/>
        <dsp:cNvSpPr/>
      </dsp:nvSpPr>
      <dsp:spPr>
        <a:xfrm>
          <a:off x="6007524" y="246121"/>
          <a:ext cx="321719" cy="345848"/>
        </a:xfrm>
        <a:custGeom>
          <a:avLst/>
          <a:gdLst/>
          <a:ahLst/>
          <a:cxnLst/>
          <a:rect l="0" t="0" r="0" b="0"/>
          <a:pathLst>
            <a:path>
              <a:moveTo>
                <a:pt x="0" y="345848"/>
              </a:moveTo>
              <a:lnTo>
                <a:pt x="160859" y="345848"/>
              </a:lnTo>
              <a:lnTo>
                <a:pt x="160859" y="0"/>
              </a:lnTo>
              <a:lnTo>
                <a:pt x="321719" y="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6A36B-AFD6-43D9-B39B-84B378895125}">
      <dsp:nvSpPr>
        <dsp:cNvPr id="0" name=""/>
        <dsp:cNvSpPr/>
      </dsp:nvSpPr>
      <dsp:spPr>
        <a:xfrm>
          <a:off x="4050855" y="591970"/>
          <a:ext cx="321719" cy="1902168"/>
        </a:xfrm>
        <a:custGeom>
          <a:avLst/>
          <a:gdLst/>
          <a:ahLst/>
          <a:cxnLst/>
          <a:rect l="0" t="0" r="0" b="0"/>
          <a:pathLst>
            <a:path>
              <a:moveTo>
                <a:pt x="0" y="1902168"/>
              </a:moveTo>
              <a:lnTo>
                <a:pt x="160859" y="1902168"/>
              </a:lnTo>
              <a:lnTo>
                <a:pt x="160859" y="0"/>
              </a:lnTo>
              <a:lnTo>
                <a:pt x="321719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BB645-8194-4DB0-9526-E371BC098F91}">
      <dsp:nvSpPr>
        <dsp:cNvPr id="0" name=""/>
        <dsp:cNvSpPr/>
      </dsp:nvSpPr>
      <dsp:spPr>
        <a:xfrm>
          <a:off x="1663356" y="2093837"/>
          <a:ext cx="2387499" cy="8006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Binary-coded GA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3356" y="2093837"/>
        <a:ext cx="2387499" cy="800603"/>
      </dsp:txXfrm>
    </dsp:sp>
    <dsp:sp modelId="{3CFE1BDA-9469-4367-84DD-8FC4CAD4321B}">
      <dsp:nvSpPr>
        <dsp:cNvPr id="0" name=""/>
        <dsp:cNvSpPr/>
      </dsp:nvSpPr>
      <dsp:spPr>
        <a:xfrm>
          <a:off x="4372575" y="271723"/>
          <a:ext cx="1634948" cy="6404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Reproduction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72575" y="271723"/>
        <a:ext cx="1634948" cy="640493"/>
      </dsp:txXfrm>
    </dsp:sp>
    <dsp:sp modelId="{9926CFCB-F58E-4CA2-9B3B-D4ED718F3D4B}">
      <dsp:nvSpPr>
        <dsp:cNvPr id="0" name=""/>
        <dsp:cNvSpPr/>
      </dsp:nvSpPr>
      <dsp:spPr>
        <a:xfrm>
          <a:off x="6329244" y="810"/>
          <a:ext cx="1608599" cy="4906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RWS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29244" y="810"/>
        <a:ext cx="1608599" cy="490622"/>
      </dsp:txXfrm>
    </dsp:sp>
    <dsp:sp modelId="{FC2D6BB7-E7AD-4657-9B63-71571B1035A7}">
      <dsp:nvSpPr>
        <dsp:cNvPr id="0" name=""/>
        <dsp:cNvSpPr/>
      </dsp:nvSpPr>
      <dsp:spPr>
        <a:xfrm>
          <a:off x="6329244" y="692508"/>
          <a:ext cx="1608599" cy="4906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TS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29244" y="692508"/>
        <a:ext cx="1608599" cy="490622"/>
      </dsp:txXfrm>
    </dsp:sp>
    <dsp:sp modelId="{2F8CD14E-D71E-4DC5-BC89-ED4794B35D7A}">
      <dsp:nvSpPr>
        <dsp:cNvPr id="0" name=""/>
        <dsp:cNvSpPr/>
      </dsp:nvSpPr>
      <dsp:spPr>
        <a:xfrm>
          <a:off x="4372575" y="2000968"/>
          <a:ext cx="1634948" cy="6404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Crossover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72575" y="2000968"/>
        <a:ext cx="1634948" cy="640493"/>
      </dsp:txXfrm>
    </dsp:sp>
    <dsp:sp modelId="{4F31AB7C-9569-4B3D-8C83-BC3DEC18D203}">
      <dsp:nvSpPr>
        <dsp:cNvPr id="0" name=""/>
        <dsp:cNvSpPr/>
      </dsp:nvSpPr>
      <dsp:spPr>
        <a:xfrm>
          <a:off x="6329244" y="1384205"/>
          <a:ext cx="1608599" cy="4906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one-point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29244" y="1384205"/>
        <a:ext cx="1608599" cy="490622"/>
      </dsp:txXfrm>
    </dsp:sp>
    <dsp:sp modelId="{E3F6683C-4205-495E-8A66-96EB1F191A35}">
      <dsp:nvSpPr>
        <dsp:cNvPr id="0" name=""/>
        <dsp:cNvSpPr/>
      </dsp:nvSpPr>
      <dsp:spPr>
        <a:xfrm>
          <a:off x="6329244" y="2075903"/>
          <a:ext cx="1608599" cy="4906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two-point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29244" y="2075903"/>
        <a:ext cx="1608599" cy="490622"/>
      </dsp:txXfrm>
    </dsp:sp>
    <dsp:sp modelId="{E945BD38-BE58-48BB-A42C-B2E05817C55C}">
      <dsp:nvSpPr>
        <dsp:cNvPr id="0" name=""/>
        <dsp:cNvSpPr/>
      </dsp:nvSpPr>
      <dsp:spPr>
        <a:xfrm>
          <a:off x="6329244" y="2767601"/>
          <a:ext cx="1608599" cy="4906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mask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29244" y="2767601"/>
        <a:ext cx="1608599" cy="490622"/>
      </dsp:txXfrm>
    </dsp:sp>
    <dsp:sp modelId="{836FF40A-353F-4620-947D-4AEC23DF43EB}">
      <dsp:nvSpPr>
        <dsp:cNvPr id="0" name=""/>
        <dsp:cNvSpPr/>
      </dsp:nvSpPr>
      <dsp:spPr>
        <a:xfrm>
          <a:off x="4372575" y="4076061"/>
          <a:ext cx="1634948" cy="6404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Mutation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72575" y="4076061"/>
        <a:ext cx="1634948" cy="640493"/>
      </dsp:txXfrm>
    </dsp:sp>
    <dsp:sp modelId="{BB1EDE7F-9248-4025-A2E2-9779A1D51126}">
      <dsp:nvSpPr>
        <dsp:cNvPr id="0" name=""/>
        <dsp:cNvSpPr/>
      </dsp:nvSpPr>
      <dsp:spPr>
        <a:xfrm>
          <a:off x="6329244" y="3459299"/>
          <a:ext cx="1608599" cy="4906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bit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29244" y="3459299"/>
        <a:ext cx="1608599" cy="490622"/>
      </dsp:txXfrm>
    </dsp:sp>
    <dsp:sp modelId="{3A76EDCB-FF10-4D65-A225-50884E3FD9D6}">
      <dsp:nvSpPr>
        <dsp:cNvPr id="0" name=""/>
        <dsp:cNvSpPr/>
      </dsp:nvSpPr>
      <dsp:spPr>
        <a:xfrm>
          <a:off x="6329244" y="4150997"/>
          <a:ext cx="1608599" cy="4906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string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29244" y="4150997"/>
        <a:ext cx="1608599" cy="490622"/>
      </dsp:txXfrm>
    </dsp:sp>
    <dsp:sp modelId="{D21E8DFC-0470-4996-A8EF-BA6CA4D8C102}">
      <dsp:nvSpPr>
        <dsp:cNvPr id="0" name=""/>
        <dsp:cNvSpPr/>
      </dsp:nvSpPr>
      <dsp:spPr>
        <a:xfrm>
          <a:off x="6329244" y="4842694"/>
          <a:ext cx="1608599" cy="4906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mask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29244" y="4842694"/>
        <a:ext cx="1608599" cy="490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DCDBE-0F26-4415-8F81-C3607234F624}">
      <dsp:nvSpPr>
        <dsp:cNvPr id="0" name=""/>
        <dsp:cNvSpPr/>
      </dsp:nvSpPr>
      <dsp:spPr>
        <a:xfrm>
          <a:off x="5704381" y="4560461"/>
          <a:ext cx="5238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3893" y="4572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8A174-8AFE-4933-A8C4-E3478680DC33}">
      <dsp:nvSpPr>
        <dsp:cNvPr id="0" name=""/>
        <dsp:cNvSpPr/>
      </dsp:nvSpPr>
      <dsp:spPr>
        <a:xfrm>
          <a:off x="2518113" y="2824056"/>
          <a:ext cx="523893" cy="1782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1946" y="0"/>
              </a:lnTo>
              <a:lnTo>
                <a:pt x="261946" y="1782124"/>
              </a:lnTo>
              <a:lnTo>
                <a:pt x="523893" y="178212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5DB94-9B73-4A6D-B59C-A8D494F40A78}">
      <dsp:nvSpPr>
        <dsp:cNvPr id="0" name=""/>
        <dsp:cNvSpPr/>
      </dsp:nvSpPr>
      <dsp:spPr>
        <a:xfrm>
          <a:off x="5704381" y="2935328"/>
          <a:ext cx="5238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3893" y="4572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A45A7-9636-4E33-9A28-57CEEDF697C3}">
      <dsp:nvSpPr>
        <dsp:cNvPr id="0" name=""/>
        <dsp:cNvSpPr/>
      </dsp:nvSpPr>
      <dsp:spPr>
        <a:xfrm>
          <a:off x="2518113" y="2824056"/>
          <a:ext cx="523893" cy="156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1946" y="0"/>
              </a:lnTo>
              <a:lnTo>
                <a:pt x="261946" y="156992"/>
              </a:lnTo>
              <a:lnTo>
                <a:pt x="523893" y="156992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DD676-1A93-46B5-9048-34B3EE616208}">
      <dsp:nvSpPr>
        <dsp:cNvPr id="0" name=""/>
        <dsp:cNvSpPr/>
      </dsp:nvSpPr>
      <dsp:spPr>
        <a:xfrm>
          <a:off x="5704381" y="1041931"/>
          <a:ext cx="523893" cy="563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1946" y="0"/>
              </a:lnTo>
              <a:lnTo>
                <a:pt x="261946" y="563185"/>
              </a:lnTo>
              <a:lnTo>
                <a:pt x="523893" y="56318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95204-0CE1-43F9-955E-6B0E971DF635}">
      <dsp:nvSpPr>
        <dsp:cNvPr id="0" name=""/>
        <dsp:cNvSpPr/>
      </dsp:nvSpPr>
      <dsp:spPr>
        <a:xfrm>
          <a:off x="5704381" y="478746"/>
          <a:ext cx="523893" cy="563185"/>
        </a:xfrm>
        <a:custGeom>
          <a:avLst/>
          <a:gdLst/>
          <a:ahLst/>
          <a:cxnLst/>
          <a:rect l="0" t="0" r="0" b="0"/>
          <a:pathLst>
            <a:path>
              <a:moveTo>
                <a:pt x="0" y="563185"/>
              </a:moveTo>
              <a:lnTo>
                <a:pt x="261946" y="563185"/>
              </a:lnTo>
              <a:lnTo>
                <a:pt x="261946" y="0"/>
              </a:lnTo>
              <a:lnTo>
                <a:pt x="523893" y="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6A36B-AFD6-43D9-B39B-84B378895125}">
      <dsp:nvSpPr>
        <dsp:cNvPr id="0" name=""/>
        <dsp:cNvSpPr/>
      </dsp:nvSpPr>
      <dsp:spPr>
        <a:xfrm>
          <a:off x="2518113" y="1041931"/>
          <a:ext cx="523893" cy="1782124"/>
        </a:xfrm>
        <a:custGeom>
          <a:avLst/>
          <a:gdLst/>
          <a:ahLst/>
          <a:cxnLst/>
          <a:rect l="0" t="0" r="0" b="0"/>
          <a:pathLst>
            <a:path>
              <a:moveTo>
                <a:pt x="0" y="1782124"/>
              </a:moveTo>
              <a:lnTo>
                <a:pt x="261946" y="1782124"/>
              </a:lnTo>
              <a:lnTo>
                <a:pt x="261946" y="0"/>
              </a:lnTo>
              <a:lnTo>
                <a:pt x="523893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BB645-8194-4DB0-9526-E371BC098F91}">
      <dsp:nvSpPr>
        <dsp:cNvPr id="0" name=""/>
        <dsp:cNvSpPr/>
      </dsp:nvSpPr>
      <dsp:spPr>
        <a:xfrm>
          <a:off x="3450" y="2172199"/>
          <a:ext cx="2514663" cy="13037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Real-valued GA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0" y="2172199"/>
        <a:ext cx="2514663" cy="1303714"/>
      </dsp:txXfrm>
    </dsp:sp>
    <dsp:sp modelId="{3CFE1BDA-9469-4367-84DD-8FC4CAD4321B}">
      <dsp:nvSpPr>
        <dsp:cNvPr id="0" name=""/>
        <dsp:cNvSpPr/>
      </dsp:nvSpPr>
      <dsp:spPr>
        <a:xfrm>
          <a:off x="3042007" y="520437"/>
          <a:ext cx="2662374" cy="10429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Reproduction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2007" y="520437"/>
        <a:ext cx="2662374" cy="1042989"/>
      </dsp:txXfrm>
    </dsp:sp>
    <dsp:sp modelId="{9926CFCB-F58E-4CA2-9B3B-D4ED718F3D4B}">
      <dsp:nvSpPr>
        <dsp:cNvPr id="0" name=""/>
        <dsp:cNvSpPr/>
      </dsp:nvSpPr>
      <dsp:spPr>
        <a:xfrm>
          <a:off x="6228275" y="79277"/>
          <a:ext cx="2619468" cy="7989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RWS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28275" y="79277"/>
        <a:ext cx="2619468" cy="798937"/>
      </dsp:txXfrm>
    </dsp:sp>
    <dsp:sp modelId="{FC2D6BB7-E7AD-4657-9B63-71571B1035A7}">
      <dsp:nvSpPr>
        <dsp:cNvPr id="0" name=""/>
        <dsp:cNvSpPr/>
      </dsp:nvSpPr>
      <dsp:spPr>
        <a:xfrm>
          <a:off x="6228275" y="1205648"/>
          <a:ext cx="2619468" cy="7989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TS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28275" y="1205648"/>
        <a:ext cx="2619468" cy="798937"/>
      </dsp:txXfrm>
    </dsp:sp>
    <dsp:sp modelId="{2F8CD14E-D71E-4DC5-BC89-ED4794B35D7A}">
      <dsp:nvSpPr>
        <dsp:cNvPr id="0" name=""/>
        <dsp:cNvSpPr/>
      </dsp:nvSpPr>
      <dsp:spPr>
        <a:xfrm>
          <a:off x="3042007" y="2459554"/>
          <a:ext cx="2662374" cy="10429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Crossover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2007" y="2459554"/>
        <a:ext cx="2662374" cy="1042989"/>
      </dsp:txXfrm>
    </dsp:sp>
    <dsp:sp modelId="{4F31AB7C-9569-4B3D-8C83-BC3DEC18D203}">
      <dsp:nvSpPr>
        <dsp:cNvPr id="0" name=""/>
        <dsp:cNvSpPr/>
      </dsp:nvSpPr>
      <dsp:spPr>
        <a:xfrm>
          <a:off x="6228275" y="2332019"/>
          <a:ext cx="3369474" cy="12980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</a:t>
          </a:r>
          <a:r>
            <a:rPr lang="en-US" sz="1800" kern="1200" baseline="-25000" dirty="0"/>
            <a:t>1</a:t>
          </a:r>
          <a:r>
            <a:rPr lang="en-US" sz="1800" kern="1200" dirty="0"/>
            <a:t>′ = x</a:t>
          </a:r>
          <a:r>
            <a:rPr lang="en-US" sz="1800" kern="1200" baseline="-25000" dirty="0"/>
            <a:t>1</a:t>
          </a:r>
          <a:r>
            <a:rPr lang="en-US" sz="1800" kern="1200" dirty="0"/>
            <a:t> + 𝜎(x</a:t>
          </a:r>
          <a:r>
            <a:rPr lang="en-US" sz="1800" kern="1200" baseline="-25000" dirty="0"/>
            <a:t>1</a:t>
          </a:r>
          <a:r>
            <a:rPr lang="en-US" sz="1800" kern="1200" dirty="0"/>
            <a:t> − x</a:t>
          </a:r>
          <a:r>
            <a:rPr lang="en-US" sz="1800" kern="1200" baseline="-25000" dirty="0"/>
            <a:t>2</a:t>
          </a:r>
          <a:r>
            <a:rPr lang="en-US" sz="1800" kern="1200" dirty="0"/>
            <a:t>)</a:t>
          </a:r>
          <a:br>
            <a:rPr lang="en-US" sz="1800" kern="1200" dirty="0"/>
          </a:br>
          <a:r>
            <a:rPr lang="en-US" sz="1800" kern="1200" dirty="0"/>
            <a:t>x</a:t>
          </a:r>
          <a:r>
            <a:rPr lang="en-US" sz="1800" kern="1200" baseline="-25000" dirty="0"/>
            <a:t>2</a:t>
          </a:r>
          <a:r>
            <a:rPr lang="en-US" sz="1800" kern="1200" dirty="0"/>
            <a:t> ′ = x</a:t>
          </a:r>
          <a:r>
            <a:rPr lang="en-US" sz="1800" kern="1200" baseline="-25000" dirty="0"/>
            <a:t>1</a:t>
          </a:r>
          <a:r>
            <a:rPr lang="en-US" sz="1800" kern="1200" dirty="0"/>
            <a:t>− 𝜎(x</a:t>
          </a:r>
          <a:r>
            <a:rPr lang="en-US" sz="1800" kern="1200" baseline="-25000" dirty="0"/>
            <a:t>1</a:t>
          </a:r>
          <a:r>
            <a:rPr lang="en-US" sz="1800" kern="1200" dirty="0"/>
            <a:t> − x</a:t>
          </a:r>
          <a:r>
            <a:rPr lang="en-US" sz="1800" kern="1200" baseline="-25000" dirty="0"/>
            <a:t>2</a:t>
          </a:r>
          <a:r>
            <a:rPr lang="en-US" sz="1800" kern="1200" dirty="0"/>
            <a:t>)</a:t>
          </a:r>
          <a:br>
            <a:rPr lang="en-US" sz="1800" kern="1200" dirty="0"/>
          </a:br>
          <a:r>
            <a:rPr lang="en-US" sz="1800" kern="1200" dirty="0"/>
            <a:t>−1≤ 𝜎 ≤1</a:t>
          </a:r>
          <a:endParaRPr lang="zh-TW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28275" y="2332019"/>
        <a:ext cx="3369474" cy="1298058"/>
      </dsp:txXfrm>
    </dsp:sp>
    <dsp:sp modelId="{836FF40A-353F-4620-947D-4AEC23DF43EB}">
      <dsp:nvSpPr>
        <dsp:cNvPr id="0" name=""/>
        <dsp:cNvSpPr/>
      </dsp:nvSpPr>
      <dsp:spPr>
        <a:xfrm>
          <a:off x="3042007" y="4084686"/>
          <a:ext cx="2662374" cy="10429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Mutation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2007" y="4084686"/>
        <a:ext cx="2662374" cy="1042989"/>
      </dsp:txXfrm>
    </dsp:sp>
    <dsp:sp modelId="{BB1EDE7F-9248-4025-A2E2-9779A1D51126}">
      <dsp:nvSpPr>
        <dsp:cNvPr id="0" name=""/>
        <dsp:cNvSpPr/>
      </dsp:nvSpPr>
      <dsp:spPr>
        <a:xfrm>
          <a:off x="6228275" y="3957511"/>
          <a:ext cx="3368085" cy="12973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x′ = x+𝑠</a:t>
          </a:r>
          <a:r>
            <a:rPr lang="zh-TW" sz="1800" kern="1200" dirty="0"/>
            <a:t>∗</a:t>
          </a:r>
          <a:r>
            <a:rPr lang="en-US" sz="1800" kern="1200" dirty="0"/>
            <a:t>𝑟𝑎𝑛𝑑𝑜𝑚𝑛𝑜𝑖𝑠𝑒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𝑛𝑜𝑖𝑠𝑒 ∈ [−1 1]</a:t>
          </a:r>
          <a:endParaRPr lang="zh-TW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28275" y="3957511"/>
        <a:ext cx="3368085" cy="1297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B007B-6E0F-4935-A729-08B74CF5319C}">
      <dsp:nvSpPr>
        <dsp:cNvPr id="0" name=""/>
        <dsp:cNvSpPr/>
      </dsp:nvSpPr>
      <dsp:spPr>
        <a:xfrm>
          <a:off x="4185066" y="4779271"/>
          <a:ext cx="4107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793" y="4572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8A174-8AFE-4933-A8C4-E3478680DC33}">
      <dsp:nvSpPr>
        <dsp:cNvPr id="0" name=""/>
        <dsp:cNvSpPr/>
      </dsp:nvSpPr>
      <dsp:spPr>
        <a:xfrm>
          <a:off x="2274076" y="2790164"/>
          <a:ext cx="410793" cy="2034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396" y="0"/>
              </a:lnTo>
              <a:lnTo>
                <a:pt x="205396" y="2034827"/>
              </a:lnTo>
              <a:lnTo>
                <a:pt x="410793" y="2034827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0375C-6996-444A-8E96-E73006FDEBF5}">
      <dsp:nvSpPr>
        <dsp:cNvPr id="0" name=""/>
        <dsp:cNvSpPr/>
      </dsp:nvSpPr>
      <dsp:spPr>
        <a:xfrm>
          <a:off x="4185066" y="2913264"/>
          <a:ext cx="410793" cy="637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396" y="0"/>
              </a:lnTo>
              <a:lnTo>
                <a:pt x="205396" y="637287"/>
              </a:lnTo>
              <a:lnTo>
                <a:pt x="410793" y="637287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5DB94-9B73-4A6D-B59C-A8D494F40A78}">
      <dsp:nvSpPr>
        <dsp:cNvPr id="0" name=""/>
        <dsp:cNvSpPr/>
      </dsp:nvSpPr>
      <dsp:spPr>
        <a:xfrm>
          <a:off x="4185066" y="2275830"/>
          <a:ext cx="410793" cy="637434"/>
        </a:xfrm>
        <a:custGeom>
          <a:avLst/>
          <a:gdLst/>
          <a:ahLst/>
          <a:cxnLst/>
          <a:rect l="0" t="0" r="0" b="0"/>
          <a:pathLst>
            <a:path>
              <a:moveTo>
                <a:pt x="0" y="637434"/>
              </a:moveTo>
              <a:lnTo>
                <a:pt x="205396" y="637434"/>
              </a:lnTo>
              <a:lnTo>
                <a:pt x="205396" y="0"/>
              </a:lnTo>
              <a:lnTo>
                <a:pt x="410793" y="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A45A7-9636-4E33-9A28-57CEEDF697C3}">
      <dsp:nvSpPr>
        <dsp:cNvPr id="0" name=""/>
        <dsp:cNvSpPr/>
      </dsp:nvSpPr>
      <dsp:spPr>
        <a:xfrm>
          <a:off x="2274076" y="2790164"/>
          <a:ext cx="410793" cy="123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396" y="0"/>
              </a:lnTo>
              <a:lnTo>
                <a:pt x="205396" y="123100"/>
              </a:lnTo>
              <a:lnTo>
                <a:pt x="410793" y="12310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DD676-1A93-46B5-9048-34B3EE616208}">
      <dsp:nvSpPr>
        <dsp:cNvPr id="0" name=""/>
        <dsp:cNvSpPr/>
      </dsp:nvSpPr>
      <dsp:spPr>
        <a:xfrm>
          <a:off x="4185066" y="755336"/>
          <a:ext cx="410793" cy="441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396" y="0"/>
              </a:lnTo>
              <a:lnTo>
                <a:pt x="205396" y="441603"/>
              </a:lnTo>
              <a:lnTo>
                <a:pt x="410793" y="44160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95204-0CE1-43F9-955E-6B0E971DF635}">
      <dsp:nvSpPr>
        <dsp:cNvPr id="0" name=""/>
        <dsp:cNvSpPr/>
      </dsp:nvSpPr>
      <dsp:spPr>
        <a:xfrm>
          <a:off x="4185066" y="313733"/>
          <a:ext cx="410793" cy="441603"/>
        </a:xfrm>
        <a:custGeom>
          <a:avLst/>
          <a:gdLst/>
          <a:ahLst/>
          <a:cxnLst/>
          <a:rect l="0" t="0" r="0" b="0"/>
          <a:pathLst>
            <a:path>
              <a:moveTo>
                <a:pt x="0" y="441603"/>
              </a:moveTo>
              <a:lnTo>
                <a:pt x="205396" y="441603"/>
              </a:lnTo>
              <a:lnTo>
                <a:pt x="205396" y="0"/>
              </a:lnTo>
              <a:lnTo>
                <a:pt x="410793" y="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6A36B-AFD6-43D9-B39B-84B378895125}">
      <dsp:nvSpPr>
        <dsp:cNvPr id="0" name=""/>
        <dsp:cNvSpPr/>
      </dsp:nvSpPr>
      <dsp:spPr>
        <a:xfrm>
          <a:off x="2274076" y="755336"/>
          <a:ext cx="410793" cy="2034827"/>
        </a:xfrm>
        <a:custGeom>
          <a:avLst/>
          <a:gdLst/>
          <a:ahLst/>
          <a:cxnLst/>
          <a:rect l="0" t="0" r="0" b="0"/>
          <a:pathLst>
            <a:path>
              <a:moveTo>
                <a:pt x="0" y="2034827"/>
              </a:moveTo>
              <a:lnTo>
                <a:pt x="205396" y="2034827"/>
              </a:lnTo>
              <a:lnTo>
                <a:pt x="205396" y="0"/>
              </a:lnTo>
              <a:lnTo>
                <a:pt x="410793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BB645-8194-4DB0-9526-E371BC098F91}">
      <dsp:nvSpPr>
        <dsp:cNvPr id="0" name=""/>
        <dsp:cNvSpPr/>
      </dsp:nvSpPr>
      <dsp:spPr>
        <a:xfrm>
          <a:off x="1490323" y="2499443"/>
          <a:ext cx="783752" cy="5814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E.A.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0323" y="2499443"/>
        <a:ext cx="783752" cy="581442"/>
      </dsp:txXfrm>
    </dsp:sp>
    <dsp:sp modelId="{3CFE1BDA-9469-4367-84DD-8FC4CAD4321B}">
      <dsp:nvSpPr>
        <dsp:cNvPr id="0" name=""/>
        <dsp:cNvSpPr/>
      </dsp:nvSpPr>
      <dsp:spPr>
        <a:xfrm>
          <a:off x="2684869" y="487202"/>
          <a:ext cx="1500197" cy="536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Reproduction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4869" y="487202"/>
        <a:ext cx="1500197" cy="536268"/>
      </dsp:txXfrm>
    </dsp:sp>
    <dsp:sp modelId="{9926CFCB-F58E-4CA2-9B3B-D4ED718F3D4B}">
      <dsp:nvSpPr>
        <dsp:cNvPr id="0" name=""/>
        <dsp:cNvSpPr/>
      </dsp:nvSpPr>
      <dsp:spPr>
        <a:xfrm>
          <a:off x="4595860" y="503"/>
          <a:ext cx="1294923" cy="6264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RWS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95860" y="503"/>
        <a:ext cx="1294923" cy="626460"/>
      </dsp:txXfrm>
    </dsp:sp>
    <dsp:sp modelId="{FC2D6BB7-E7AD-4657-9B63-71571B1035A7}">
      <dsp:nvSpPr>
        <dsp:cNvPr id="0" name=""/>
        <dsp:cNvSpPr/>
      </dsp:nvSpPr>
      <dsp:spPr>
        <a:xfrm>
          <a:off x="4595860" y="883709"/>
          <a:ext cx="1294923" cy="6264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TS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95860" y="883709"/>
        <a:ext cx="1294923" cy="626460"/>
      </dsp:txXfrm>
    </dsp:sp>
    <dsp:sp modelId="{2F8CD14E-D71E-4DC5-BC89-ED4794B35D7A}">
      <dsp:nvSpPr>
        <dsp:cNvPr id="0" name=""/>
        <dsp:cNvSpPr/>
      </dsp:nvSpPr>
      <dsp:spPr>
        <a:xfrm>
          <a:off x="2684869" y="2645130"/>
          <a:ext cx="1500197" cy="536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Crossover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4869" y="2645130"/>
        <a:ext cx="1500197" cy="536268"/>
      </dsp:txXfrm>
    </dsp:sp>
    <dsp:sp modelId="{4F31AB7C-9569-4B3D-8C83-BC3DEC18D203}">
      <dsp:nvSpPr>
        <dsp:cNvPr id="0" name=""/>
        <dsp:cNvSpPr/>
      </dsp:nvSpPr>
      <dsp:spPr>
        <a:xfrm>
          <a:off x="4595860" y="1766915"/>
          <a:ext cx="3514811" cy="10178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average crossover operator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𝑥 =  </a:t>
          </a:r>
          <a:r>
            <a:rPr lang="en-US" altLang="zh-TW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1/2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1800" kern="1200" baseline="-25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1800" kern="1200" baseline="-25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zh-TW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95860" y="1766915"/>
        <a:ext cx="3514811" cy="1017828"/>
      </dsp:txXfrm>
    </dsp:sp>
    <dsp:sp modelId="{08DB1588-463E-4051-AC26-3EE280441EAF}">
      <dsp:nvSpPr>
        <dsp:cNvPr id="0" name=""/>
        <dsp:cNvSpPr/>
      </dsp:nvSpPr>
      <dsp:spPr>
        <a:xfrm>
          <a:off x="4595860" y="3041490"/>
          <a:ext cx="3515016" cy="10181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convex combination operator</a:t>
          </a:r>
          <a:b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𝑥 = 𝑟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1800" kern="1200" baseline="-25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+(1−𝑟)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1800" kern="1200" baseline="-25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zh-TW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𝑟 ∈ (0,1)</a:t>
          </a:r>
          <a:endParaRPr lang="zh-TW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95860" y="3041490"/>
        <a:ext cx="3515016" cy="1018123"/>
      </dsp:txXfrm>
    </dsp:sp>
    <dsp:sp modelId="{836FF40A-353F-4620-947D-4AEC23DF43EB}">
      <dsp:nvSpPr>
        <dsp:cNvPr id="0" name=""/>
        <dsp:cNvSpPr/>
      </dsp:nvSpPr>
      <dsp:spPr>
        <a:xfrm>
          <a:off x="2684869" y="4556857"/>
          <a:ext cx="1500197" cy="536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Mutation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4869" y="4556857"/>
        <a:ext cx="1500197" cy="536268"/>
      </dsp:txXfrm>
    </dsp:sp>
    <dsp:sp modelId="{ACF77918-A807-4900-A64D-50B0A6B2E977}">
      <dsp:nvSpPr>
        <dsp:cNvPr id="0" name=""/>
        <dsp:cNvSpPr/>
      </dsp:nvSpPr>
      <dsp:spPr>
        <a:xfrm>
          <a:off x="4595860" y="4316359"/>
          <a:ext cx="3513599" cy="1017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x′ = x +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rd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 ∈ (0, 1)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altLang="zh-TW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d:randomly generated vector</a:t>
          </a:r>
          <a:endParaRPr lang="zh-TW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95860" y="4316359"/>
        <a:ext cx="3513599" cy="1017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0E564D-5F02-44D6-946B-D54673D473ED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594A82-D42D-41CC-8D2C-B5240A0D85A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59860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64D-5F02-44D6-946B-D54673D473ED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4A82-D42D-41CC-8D2C-B5240A0D8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94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64D-5F02-44D6-946B-D54673D473ED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4A82-D42D-41CC-8D2C-B5240A0D8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25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64D-5F02-44D6-946B-D54673D473ED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4A82-D42D-41CC-8D2C-B5240A0D8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11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0E564D-5F02-44D6-946B-D54673D473ED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594A82-D42D-41CC-8D2C-B5240A0D85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864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64D-5F02-44D6-946B-D54673D473ED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4A82-D42D-41CC-8D2C-B5240A0D8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14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64D-5F02-44D6-946B-D54673D473ED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4A82-D42D-41CC-8D2C-B5240A0D8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63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64D-5F02-44D6-946B-D54673D473ED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4A82-D42D-41CC-8D2C-B5240A0D8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26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64D-5F02-44D6-946B-D54673D473ED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4A82-D42D-41CC-8D2C-B5240A0D8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28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0E564D-5F02-44D6-946B-D54673D473ED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594A82-D42D-41CC-8D2C-B5240A0D85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600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0E564D-5F02-44D6-946B-D54673D473ED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594A82-D42D-41CC-8D2C-B5240A0D85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96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D0E564D-5F02-44D6-946B-D54673D473ED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0594A82-D42D-41CC-8D2C-B5240A0D85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773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EF1F1-BF18-4768-BD30-BA7C298A0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智慧型系統概論</a:t>
            </a:r>
            <a:r>
              <a:rPr lang="en-US" altLang="zh-TW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HW2</a:t>
            </a:r>
            <a:endParaRPr lang="zh-TW" altLang="en-US" sz="5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B6AF72-1A53-4A63-B54F-EE63926E7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鄭筱筠</a:t>
            </a:r>
          </a:p>
        </p:txBody>
      </p:sp>
    </p:spTree>
    <p:extLst>
      <p:ext uri="{BB962C8B-B14F-4D97-AF65-F5344CB8AC3E}">
        <p14:creationId xmlns:p14="http://schemas.microsoft.com/office/powerpoint/2010/main" val="61782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AFC62-8A3B-4145-93FA-2DFB66CC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BGA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7F83E48-8AE9-4599-A2C2-EB124A27D3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31" y="1434886"/>
            <a:ext cx="3240000" cy="252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3AEB176-BC08-4459-8E1F-66419AF88B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71" y="1440618"/>
            <a:ext cx="3240000" cy="252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C0671CE-DA49-4F98-9F6A-0BBD511784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121" y="1434886"/>
            <a:ext cx="3240000" cy="2520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1028655-2EF8-4FDE-A165-C386867D4AC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31" y="4068983"/>
            <a:ext cx="3240000" cy="252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DDD6967-05F9-46A8-9464-E51F55BD153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71" y="4063251"/>
            <a:ext cx="3240000" cy="2520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21D4953-4FFF-4644-96C1-17E067829C5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121" y="4063251"/>
            <a:ext cx="32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AFC62-8A3B-4145-93FA-2DFB66CC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BGA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F401032-8225-47A2-AEE6-A360A4D741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8" y="1539899"/>
            <a:ext cx="3240000" cy="252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8CDB157-AFE5-45A0-8D5B-4E83E710C1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96" y="1526858"/>
            <a:ext cx="3240000" cy="2520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EF637261-87F7-4A34-945E-F8A096D1A26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94" y="1526858"/>
            <a:ext cx="3240000" cy="252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5596DF3-442E-4C2C-AFAE-960EA745E65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145792"/>
            <a:ext cx="3240000" cy="252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A24E771-2AD9-4E7F-B31A-4FD72733980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96" y="4145792"/>
            <a:ext cx="3240000" cy="25200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9B50A14-A143-49FE-A97B-3D70C3BE02C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41" y="4150921"/>
            <a:ext cx="32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5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AFC62-8A3B-4145-93FA-2DFB66CC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RGA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9F2C997-5315-48F1-A400-DE1F5FB92B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428750"/>
            <a:ext cx="3240000" cy="252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E683C65-404B-45E9-88C4-ACCCD0A970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00" y="1428750"/>
            <a:ext cx="3240000" cy="252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4F40EFE-7798-4BD7-8D69-7376A20E851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00" y="1428750"/>
            <a:ext cx="3240000" cy="252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52EB352-4141-4120-910E-9583AEDC2BA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118986"/>
            <a:ext cx="3240000" cy="252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03A4FAE-711D-499A-873F-913D424904A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00" y="4118986"/>
            <a:ext cx="3240000" cy="252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928017D-3076-4908-8C44-34D9E8A50A0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00" y="4118986"/>
            <a:ext cx="32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1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AFC62-8A3B-4145-93FA-2DFB66CC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RGA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A4941C-263F-450F-8DB2-BC44E55225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428750"/>
            <a:ext cx="3240000" cy="252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C95DB7F-823E-465F-A84D-2EA5FFCE28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00" y="1428750"/>
            <a:ext cx="3240000" cy="252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2E47D93-5E2D-4727-8AC0-3513337880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00" y="1428750"/>
            <a:ext cx="3240000" cy="252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FD9C9E5-C908-4723-B873-30A5BE5B50E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073375"/>
            <a:ext cx="3240000" cy="252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404655C-CFDA-4C71-A65B-3F356AC5C40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00" y="4078010"/>
            <a:ext cx="3240000" cy="252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A1B40EE-28D7-4564-A337-E196225F78C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00" y="4073375"/>
            <a:ext cx="32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7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AFC62-8A3B-4145-93FA-2DFB66CC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RGA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EE1B33-1ADD-4581-B117-0B73F8C008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428750"/>
            <a:ext cx="3240000" cy="2520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E9BFBDF-F45D-409E-9579-FFEFDB2CDB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00" y="1428750"/>
            <a:ext cx="3240000" cy="252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D9EC5B-FF63-44D7-B575-1D6BC81BD8E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00" y="1428750"/>
            <a:ext cx="3240000" cy="252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BDA822-36FE-463D-A0FB-EFF9FF7669C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124800"/>
            <a:ext cx="3240000" cy="252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1AA281-E024-4036-9353-6C1A53F403D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00" y="4124800"/>
            <a:ext cx="3240000" cy="252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3EE6F7-3525-43EE-9F25-F1EA5180F97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00" y="4124800"/>
            <a:ext cx="32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0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AFC62-8A3B-4145-93FA-2DFB66CC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758325-9B42-4FD4-9888-20C4A931FB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395794"/>
            <a:ext cx="3240000" cy="2520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86FCAF6-6E90-4C07-84BF-0B65B89F8A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00" y="1395794"/>
            <a:ext cx="3240000" cy="252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7AB661A-D067-4675-8D62-08DF562221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00" y="1395794"/>
            <a:ext cx="3240000" cy="252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6BCFAFE-21F6-40C4-B6AD-1ABC7F1BAC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2" y="4099437"/>
            <a:ext cx="3240000" cy="252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074AF30-58EA-4AF9-807E-AEE61099655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86" y="4099437"/>
            <a:ext cx="3240000" cy="252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B1F9B79-AD43-405A-84CE-265D54102DB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00" y="4099437"/>
            <a:ext cx="32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AFC62-8A3B-4145-93FA-2DFB66CC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7CA163-043E-44AC-A635-C862475165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428750"/>
            <a:ext cx="3240000" cy="2520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5FF37B5-B19A-4532-BB73-DF31543B15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00" y="1428750"/>
            <a:ext cx="3240000" cy="252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2BD46C-C8AD-4393-97DC-00B2D8F4D4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00" y="1425668"/>
            <a:ext cx="3240000" cy="252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6321876-1B42-47D3-8A15-C8E168CFCEF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169250"/>
            <a:ext cx="3240000" cy="252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54FCF0-C42B-46B7-B894-0B9B44C7927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00" y="4169250"/>
            <a:ext cx="3240000" cy="252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E77C719-3197-4D1A-8915-22D05FBF645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00" y="4169250"/>
            <a:ext cx="32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9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AFC62-8A3B-4145-93FA-2DFB66CC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18DABE-177C-4A80-A33E-FC36540547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428750"/>
            <a:ext cx="3240000" cy="2520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0B54F65-B1E4-46BF-9B84-6F896A4889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00" y="1428750"/>
            <a:ext cx="3240000" cy="252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79E020-8871-4633-BD7B-D8BF437B11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00" y="1422875"/>
            <a:ext cx="3240000" cy="252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FBE9CD-E977-48B8-89D6-61D859F847B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150230"/>
            <a:ext cx="3240000" cy="252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1EB42D-A030-4540-8AB0-FCBD2E7790F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138" y="4150230"/>
            <a:ext cx="3240000" cy="252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2FC3B18-BE71-4E6A-887B-FA92EA55EE5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76" y="4150230"/>
            <a:ext cx="32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7BD83-DDE2-4C24-8B77-57FF4877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- Analysis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97A13F-0C72-4DEE-87DA-F57FD55C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6062"/>
            <a:ext cx="9846677" cy="4351338"/>
          </a:xfrm>
        </p:spPr>
        <p:txBody>
          <a:bodyPr>
            <a:normAutofit/>
          </a:bodyPr>
          <a:lstStyle/>
          <a:p>
            <a:pPr marL="304800" indent="304800">
              <a:lnSpc>
                <a:spcPct val="115000"/>
              </a:lnSpc>
              <a:spcAft>
                <a:spcPts val="800"/>
              </a:spcAft>
            </a:pPr>
            <a:r>
              <a:rPr lang="en-US" altLang="zh-TW" sz="18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= 1.6000</a:t>
            </a:r>
            <a:r>
              <a:rPr lang="zh-TW" altLang="en-US" sz="18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8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f(x) = 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159.7889 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為最大。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304800">
              <a:lnSpc>
                <a:spcPct val="115000"/>
              </a:lnSpc>
              <a:spcAft>
                <a:spcPts val="800"/>
              </a:spcAft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在本次模擬實作中，透過三種基因演算法與兩種選擇機制進行比較與分析，首先就三種基因演算法來看，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整體表現最為穩定且具彈性。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能夠更細緻地在連續空間中探索目標函數的極值位置，在我實作的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版本中，不論選用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average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convex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交配方法，收斂速度與最終適應度表現都相當不錯，尤其搭配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Tournament Selection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時效果更為明顯。相比之下，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BGA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雖然結構簡單、實作容易，但在變異性與解析精度上稍顯不足，特別是當使用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交配法與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突變法時。而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RGA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則在穩定性方面表現最差，可能是因為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RGA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crossover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時易導致解空間劇烈跳動，若無適當控制，會使族群陷入震盪，進而影響整體效能。</a:t>
            </a:r>
            <a:endParaRPr lang="zh-TW" altLang="zh-TW" sz="1800" kern="100" dirty="0">
              <a:effectLst/>
              <a:latin typeface="Aptos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2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124CC-7318-4A7F-BC9C-CD7732A1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7F838A8-A9B6-4AD9-BB26-11B2AA612CEB}"/>
                  </a:ext>
                </a:extLst>
              </p:cNvPr>
              <p:cNvSpPr txBox="1"/>
              <p:nvPr/>
            </p:nvSpPr>
            <p:spPr>
              <a:xfrm>
                <a:off x="3047489" y="1999482"/>
                <a:ext cx="6097022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000" kern="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f(𝑥) =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−15</m:t>
                    </m:r>
                    <m:sSup>
                      <m:sSup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zh-TW" altLang="zh-TW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0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zh-TW" altLang="zh-TW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TW" sz="20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TW" sz="20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+160</m:t>
                    </m:r>
                  </m:oMath>
                </a14:m>
                <a:r>
                  <a:rPr lang="en-US" altLang="zh-TW" sz="2000" kern="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kern="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000" kern="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−10 ≤𝑥 ≤ 10</a:t>
                </a:r>
              </a:p>
              <a:p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m.r.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0.01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c.r.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0.8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 = 10      GA: 10 bits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x such that </a:t>
                </a:r>
                <a:r>
                  <a:rPr lang="en-US" altLang="zh-TW" sz="2000" kern="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f(𝑥) is max. </a:t>
                </a:r>
              </a:p>
              <a:p>
                <a:r>
                  <a:rPr lang="en-US" altLang="zh-TW" sz="2000" kern="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Use </a:t>
                </a:r>
              </a:p>
              <a:p>
                <a:pPr marL="800100" lvl="1" indent="-342900">
                  <a:buFont typeface="Wingdings" panose="05000000000000000000" pitchFamily="2" charset="2"/>
                  <a:buAutoNum type="circleNumWdWhitePlain"/>
                </a:pPr>
                <a:r>
                  <a:rPr lang="en-US" altLang="zh-TW" sz="2000" kern="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Binary-coded GA</a:t>
                </a:r>
              </a:p>
              <a:p>
                <a:pPr marL="800100" lvl="1" indent="-342900">
                  <a:buFont typeface="Wingdings" panose="05000000000000000000" pitchFamily="2" charset="2"/>
                  <a:buAutoNum type="circleNumWdWhitePlain"/>
                </a:pPr>
                <a:r>
                  <a:rPr lang="en-US" altLang="zh-TW" sz="2000" kern="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Real-valued GA</a:t>
                </a:r>
              </a:p>
              <a:p>
                <a:pPr marL="800100" lvl="1" indent="-342900">
                  <a:buFont typeface="Wingdings" panose="05000000000000000000" pitchFamily="2" charset="2"/>
                  <a:buAutoNum type="circleNumWdWhitePlain"/>
                </a:pPr>
                <a:r>
                  <a:rPr lang="en-US" altLang="zh-TW" sz="2000" kern="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E.A.</a:t>
                </a: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7F838A8-A9B6-4AD9-BB26-11B2AA612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89" y="1999482"/>
                <a:ext cx="6097022" cy="2246769"/>
              </a:xfrm>
              <a:prstGeom prst="rect">
                <a:avLst/>
              </a:prstGeom>
              <a:blipFill>
                <a:blip r:embed="rId2"/>
                <a:stretch>
                  <a:fillRect l="-1100" t="-1897" b="-37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4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FFFC5-E056-4121-B1CA-63967E49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B860E20F-D768-4C37-AD5F-12F4F9173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515683"/>
              </p:ext>
            </p:extLst>
          </p:nvPr>
        </p:nvGraphicFramePr>
        <p:xfrm>
          <a:off x="2266225" y="1434887"/>
          <a:ext cx="7659549" cy="5021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37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3B66D-D963-40BD-B18B-0C11FB18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4101CDA-CCAC-44BE-B51B-7502B0163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257616"/>
              </p:ext>
            </p:extLst>
          </p:nvPr>
        </p:nvGraphicFramePr>
        <p:xfrm>
          <a:off x="1295400" y="1428750"/>
          <a:ext cx="9601200" cy="533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45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3B66D-D963-40BD-B18B-0C11FB18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F2573FF5-ABF9-4197-A1C1-35B62DCDE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475812"/>
              </p:ext>
            </p:extLst>
          </p:nvPr>
        </p:nvGraphicFramePr>
        <p:xfrm>
          <a:off x="1295400" y="1428750"/>
          <a:ext cx="9601200" cy="533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94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3B66D-D963-40BD-B18B-0C11FB18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F2573FF5-ABF9-4197-A1C1-35B62DCDE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198890"/>
              </p:ext>
            </p:extLst>
          </p:nvPr>
        </p:nvGraphicFramePr>
        <p:xfrm>
          <a:off x="1295400" y="1428750"/>
          <a:ext cx="9601200" cy="533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72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87920-FCE8-4495-B436-05C10F03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Flow Chart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4D8D34-254D-4A62-87FC-268613A283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62"/>
          <a:stretch/>
        </p:blipFill>
        <p:spPr>
          <a:xfrm>
            <a:off x="1163691" y="1551104"/>
            <a:ext cx="5062129" cy="48021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91751E-C6DE-40A2-A018-F8692E2876B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95"/>
          <a:stretch/>
        </p:blipFill>
        <p:spPr>
          <a:xfrm>
            <a:off x="6421256" y="1543434"/>
            <a:ext cx="5398438" cy="48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AFC62-8A3B-4145-93FA-2DFB66CC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CC34B42D-665C-42C1-A660-C259351827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40" y="1984742"/>
            <a:ext cx="4505960" cy="33794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4F59B16-7C6D-4A69-B2A3-5B75C2C93B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40" y="1984742"/>
            <a:ext cx="4514215" cy="33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6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AFC62-8A3B-4145-93FA-2DFB66CC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BGA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DC4315-45FD-400A-A39E-9E7F6BE426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428751"/>
            <a:ext cx="3240000" cy="252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376E07-753B-4BE6-B2E0-19EBB6712F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72" y="1428751"/>
            <a:ext cx="3240000" cy="252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0679E7-9D8F-4B71-8AFE-43E0CF7A77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844" y="1428751"/>
            <a:ext cx="3240000" cy="252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F421A0E-A807-4B79-8036-4D17C56884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067400"/>
            <a:ext cx="3240000" cy="252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EC01167-28A2-413A-BFE4-F0093ABB503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72" y="4058204"/>
            <a:ext cx="3240000" cy="252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275064F-8B3D-4636-9AA1-4A22E70E907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844" y="4051619"/>
            <a:ext cx="32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7259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684</TotalTime>
  <Words>436</Words>
  <Application>Microsoft Office PowerPoint</Application>
  <PresentationFormat>寬螢幕</PresentationFormat>
  <Paragraphs>63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Aptos</vt:lpstr>
      <vt:lpstr>Cambria Math</vt:lpstr>
      <vt:lpstr>Franklin Gothic Book</vt:lpstr>
      <vt:lpstr>Times New Roman</vt:lpstr>
      <vt:lpstr>Wingdings</vt:lpstr>
      <vt:lpstr>裁剪</vt:lpstr>
      <vt:lpstr>智慧型系統概論HW2</vt:lpstr>
      <vt:lpstr>Object</vt:lpstr>
      <vt:lpstr>Procedure</vt:lpstr>
      <vt:lpstr>Procedure</vt:lpstr>
      <vt:lpstr>Procedure</vt:lpstr>
      <vt:lpstr>Procedure</vt:lpstr>
      <vt:lpstr>Program Flow Chart</vt:lpstr>
      <vt:lpstr>Simulation Results</vt:lpstr>
      <vt:lpstr>Simulation Results - BGA</vt:lpstr>
      <vt:lpstr>Simulation Results - BGA</vt:lpstr>
      <vt:lpstr>Simulation Results - BGA</vt:lpstr>
      <vt:lpstr>Simulation Results - RGA</vt:lpstr>
      <vt:lpstr>Simulation Results - RGA</vt:lpstr>
      <vt:lpstr>Simulation Results - RGA</vt:lpstr>
      <vt:lpstr>Simulation Results - EA</vt:lpstr>
      <vt:lpstr>Simulation Results - EA</vt:lpstr>
      <vt:lpstr>Simulation Results - EA</vt:lpstr>
      <vt:lpstr>Conclusion -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智慧型系統概論第一次作業</dc:title>
  <dc:creator>筱筠 鄭</dc:creator>
  <cp:lastModifiedBy>筱筠 鄭</cp:lastModifiedBy>
  <cp:revision>29</cp:revision>
  <dcterms:created xsi:type="dcterms:W3CDTF">2025-04-17T08:31:37Z</dcterms:created>
  <dcterms:modified xsi:type="dcterms:W3CDTF">2025-05-01T11:20:52Z</dcterms:modified>
</cp:coreProperties>
</file>