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7" r:id="rId3"/>
    <p:sldId id="271" r:id="rId4"/>
    <p:sldId id="284" r:id="rId5"/>
    <p:sldId id="285" r:id="rId6"/>
    <p:sldId id="286" r:id="rId7"/>
    <p:sldId id="283" r:id="rId8"/>
    <p:sldId id="288" r:id="rId9"/>
    <p:sldId id="294" r:id="rId10"/>
    <p:sldId id="293" r:id="rId11"/>
    <p:sldId id="287" r:id="rId12"/>
    <p:sldId id="289" r:id="rId13"/>
    <p:sldId id="290" r:id="rId14"/>
    <p:sldId id="29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3AD6D59-2254-4102-BE8E-4F7D2ED763FF}">
          <p14:sldIdLst>
            <p14:sldId id="256"/>
            <p14:sldId id="277"/>
            <p14:sldId id="271"/>
            <p14:sldId id="284"/>
            <p14:sldId id="285"/>
            <p14:sldId id="286"/>
            <p14:sldId id="283"/>
            <p14:sldId id="288"/>
            <p14:sldId id="294"/>
            <p14:sldId id="293"/>
            <p14:sldId id="287"/>
            <p14:sldId id="289"/>
            <p14:sldId id="290"/>
            <p14:sldId id="29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9" d="100"/>
          <a:sy n="139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9D261603-1A40-41A6-87E0-284B0628343B}" type="datetimeFigureOut">
              <a:rPr lang="en-GB" smtClean="0"/>
              <a:t>7/16/15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42921-4ED9-4235-BFAE-081718855E9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61603-1A40-41A6-87E0-284B0628343B}" type="datetimeFigureOut">
              <a:rPr lang="en-GB" smtClean="0"/>
              <a:t>7/16/15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42921-4ED9-4235-BFAE-081718855E9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61603-1A40-41A6-87E0-284B0628343B}" type="datetimeFigureOut">
              <a:rPr lang="en-GB" smtClean="0"/>
              <a:t>7/16/15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42921-4ED9-4235-BFAE-081718855E9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61603-1A40-41A6-87E0-284B0628343B}" type="datetimeFigureOut">
              <a:rPr lang="en-GB" smtClean="0"/>
              <a:t>7/16/15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42921-4ED9-4235-BFAE-081718855E9F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61603-1A40-41A6-87E0-284B0628343B}" type="datetimeFigureOut">
              <a:rPr lang="en-GB" smtClean="0"/>
              <a:t>7/16/15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42921-4ED9-4235-BFAE-081718855E9F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61603-1A40-41A6-87E0-284B0628343B}" type="datetimeFigureOut">
              <a:rPr lang="en-GB" smtClean="0"/>
              <a:t>7/16/15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42921-4ED9-4235-BFAE-081718855E9F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61603-1A40-41A6-87E0-284B0628343B}" type="datetimeFigureOut">
              <a:rPr lang="en-GB" smtClean="0"/>
              <a:t>7/16/15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42921-4ED9-4235-BFAE-081718855E9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61603-1A40-41A6-87E0-284B0628343B}" type="datetimeFigureOut">
              <a:rPr lang="en-GB" smtClean="0"/>
              <a:t>7/16/15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42921-4ED9-4235-BFAE-081718855E9F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61603-1A40-41A6-87E0-284B0628343B}" type="datetimeFigureOut">
              <a:rPr lang="en-GB" smtClean="0"/>
              <a:t>7/16/15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42921-4ED9-4235-BFAE-081718855E9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61603-1A40-41A6-87E0-284B0628343B}" type="datetimeFigureOut">
              <a:rPr lang="en-GB" smtClean="0"/>
              <a:t>7/16/15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42921-4ED9-4235-BFAE-081718855E9F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61603-1A40-41A6-87E0-284B0628343B}" type="datetimeFigureOut">
              <a:rPr lang="en-GB" smtClean="0"/>
              <a:t>7/16/15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42921-4ED9-4235-BFAE-081718855E9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9D261603-1A40-41A6-87E0-284B0628343B}" type="datetimeFigureOut">
              <a:rPr lang="en-GB" smtClean="0"/>
              <a:t>7/16/15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A3342921-4ED9-4235-BFAE-081718855E9F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agrantup.com" TargetMode="External"/><Relationship Id="rId4" Type="http://schemas.openxmlformats.org/officeDocument/2006/relationships/hyperlink" Target="https://github.com/hsiliev/bosh-lite-tutoria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virtualbox.or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osh.io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loudfoundry-community/gogs-boshrelease.git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BOSH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Environment Setup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6059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Deploy Manifest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GB" dirty="0" smtClean="0"/>
              <a:t>List the Director UUID</a:t>
            </a:r>
          </a:p>
          <a:p>
            <a:pPr indent="0" fontAlgn="base">
              <a:buNone/>
            </a:pPr>
            <a:r>
              <a:rPr lang="en-GB" dirty="0"/>
              <a:t>	</a:t>
            </a:r>
            <a:r>
              <a:rPr lang="en-GB" dirty="0" smtClean="0">
                <a:cs typeface="Courier New" panose="02070309020205020404" pitchFamily="49" charset="0"/>
              </a:rPr>
              <a:t>bosh status</a:t>
            </a:r>
            <a:endParaRPr lang="en-GB" dirty="0">
              <a:cs typeface="Courier New" panose="02070309020205020404" pitchFamily="49" charset="0"/>
            </a:endParaRPr>
          </a:p>
          <a:p>
            <a:pPr marL="285750" indent="-285750" fontAlgn="base"/>
            <a:r>
              <a:rPr lang="en-GB" dirty="0" smtClean="0"/>
              <a:t>Open the deploy manifest</a:t>
            </a:r>
          </a:p>
          <a:p>
            <a:pPr indent="0" fontAlgn="base">
              <a:buNone/>
            </a:pPr>
            <a:r>
              <a:rPr lang="en-GB" dirty="0"/>
              <a:t>	</a:t>
            </a:r>
            <a:r>
              <a:rPr lang="en-GB" dirty="0" err="1" smtClean="0"/>
              <a:t>nano</a:t>
            </a:r>
            <a:r>
              <a:rPr lang="en-GB" dirty="0" smtClean="0"/>
              <a:t> </a:t>
            </a:r>
            <a:r>
              <a:rPr lang="en-GB" dirty="0">
                <a:cs typeface="Courier New" panose="02070309020205020404" pitchFamily="49" charset="0"/>
              </a:rPr>
              <a:t>templates/</a:t>
            </a:r>
            <a:r>
              <a:rPr lang="en-GB" dirty="0" err="1">
                <a:cs typeface="Courier New" panose="02070309020205020404" pitchFamily="49" charset="0"/>
              </a:rPr>
              <a:t>gogs</a:t>
            </a:r>
            <a:r>
              <a:rPr lang="en-GB" dirty="0">
                <a:cs typeface="Courier New" panose="02070309020205020404" pitchFamily="49" charset="0"/>
              </a:rPr>
              <a:t>-warden-</a:t>
            </a:r>
            <a:r>
              <a:rPr lang="en-GB" dirty="0" err="1">
                <a:cs typeface="Courier New" panose="02070309020205020404" pitchFamily="49" charset="0"/>
              </a:rPr>
              <a:t>manifest.yml</a:t>
            </a:r>
            <a:endParaRPr lang="en-GB" dirty="0" smtClean="0"/>
          </a:p>
          <a:p>
            <a:pPr indent="0" fontAlgn="base">
              <a:buNone/>
            </a:pPr>
            <a:r>
              <a:rPr lang="en-GB" dirty="0" smtClean="0">
                <a:cs typeface="Courier New" panose="02070309020205020404" pitchFamily="49" charset="0"/>
              </a:rPr>
              <a:t>	</a:t>
            </a:r>
            <a:r>
              <a:rPr lang="en-US" dirty="0" smtClean="0">
                <a:cs typeface="Courier New" panose="02070309020205020404" pitchFamily="49" charset="0"/>
              </a:rPr>
              <a:t>Change </a:t>
            </a:r>
            <a:r>
              <a:rPr lang="en-US" dirty="0" err="1" smtClean="0">
                <a:cs typeface="Courier New" panose="02070309020205020404" pitchFamily="49" charset="0"/>
              </a:rPr>
              <a:t>director_uuid</a:t>
            </a:r>
            <a:endParaRPr lang="en-US" dirty="0" smtClean="0">
              <a:cs typeface="Courier New" panose="02070309020205020404" pitchFamily="49" charset="0"/>
            </a:endParaRPr>
          </a:p>
          <a:p>
            <a:pPr indent="0" fontAlgn="base">
              <a:buNone/>
            </a:pPr>
            <a:r>
              <a:rPr lang="en-US" dirty="0">
                <a:cs typeface="Courier New" panose="02070309020205020404" pitchFamily="49" charset="0"/>
              </a:rPr>
              <a:t>	</a:t>
            </a:r>
            <a:r>
              <a:rPr lang="en-US" dirty="0" smtClean="0">
                <a:cs typeface="Courier New" panose="02070309020205020404" pitchFamily="49" charset="0"/>
              </a:rPr>
              <a:t>Save (Ctrl-O) and exit (Ctrl-X)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1513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Deploy Manifest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GB" dirty="0" smtClean="0"/>
              <a:t>List the </a:t>
            </a:r>
            <a:r>
              <a:rPr lang="en-GB" dirty="0" err="1" smtClean="0"/>
              <a:t>stemcells</a:t>
            </a:r>
            <a:endParaRPr lang="en-GB" dirty="0" smtClean="0"/>
          </a:p>
          <a:p>
            <a:pPr indent="0" fontAlgn="base">
              <a:buNone/>
            </a:pPr>
            <a:r>
              <a:rPr lang="en-GB" dirty="0"/>
              <a:t>	</a:t>
            </a:r>
            <a:r>
              <a:rPr lang="en-GB" dirty="0" smtClean="0">
                <a:cs typeface="Courier New" panose="02070309020205020404" pitchFamily="49" charset="0"/>
              </a:rPr>
              <a:t>bosh </a:t>
            </a:r>
            <a:r>
              <a:rPr lang="en-GB" dirty="0" err="1" smtClean="0">
                <a:cs typeface="Courier New" panose="02070309020205020404" pitchFamily="49" charset="0"/>
              </a:rPr>
              <a:t>stemcells</a:t>
            </a:r>
            <a:endParaRPr lang="en-GB" dirty="0">
              <a:cs typeface="Courier New" panose="02070309020205020404" pitchFamily="49" charset="0"/>
            </a:endParaRPr>
          </a:p>
          <a:p>
            <a:pPr marL="285750" indent="-285750" fontAlgn="base"/>
            <a:r>
              <a:rPr lang="en-GB" dirty="0" smtClean="0"/>
              <a:t>Open the deploy manifest</a:t>
            </a:r>
          </a:p>
          <a:p>
            <a:pPr indent="0" fontAlgn="base">
              <a:buNone/>
            </a:pPr>
            <a:r>
              <a:rPr lang="en-GB" dirty="0"/>
              <a:t>	</a:t>
            </a:r>
            <a:r>
              <a:rPr lang="en-GB" dirty="0" err="1" smtClean="0"/>
              <a:t>nano</a:t>
            </a:r>
            <a:r>
              <a:rPr lang="en-GB" dirty="0" smtClean="0"/>
              <a:t> </a:t>
            </a:r>
            <a:r>
              <a:rPr lang="en-GB" dirty="0">
                <a:cs typeface="Courier New" panose="02070309020205020404" pitchFamily="49" charset="0"/>
              </a:rPr>
              <a:t>templates/</a:t>
            </a:r>
            <a:r>
              <a:rPr lang="en-GB" dirty="0" err="1">
                <a:cs typeface="Courier New" panose="02070309020205020404" pitchFamily="49" charset="0"/>
              </a:rPr>
              <a:t>gogs</a:t>
            </a:r>
            <a:r>
              <a:rPr lang="en-GB" dirty="0">
                <a:cs typeface="Courier New" panose="02070309020205020404" pitchFamily="49" charset="0"/>
              </a:rPr>
              <a:t>-warden-</a:t>
            </a:r>
            <a:r>
              <a:rPr lang="en-GB" dirty="0" err="1">
                <a:cs typeface="Courier New" panose="02070309020205020404" pitchFamily="49" charset="0"/>
              </a:rPr>
              <a:t>manifest.yml</a:t>
            </a:r>
            <a:endParaRPr lang="en-GB" dirty="0" smtClean="0"/>
          </a:p>
          <a:p>
            <a:pPr indent="0" fontAlgn="base">
              <a:buNone/>
            </a:pPr>
            <a:r>
              <a:rPr lang="en-GB" dirty="0" smtClean="0">
                <a:cs typeface="Courier New" panose="02070309020205020404" pitchFamily="49" charset="0"/>
              </a:rPr>
              <a:t>	</a:t>
            </a:r>
            <a:r>
              <a:rPr lang="en-US" dirty="0" smtClean="0">
                <a:cs typeface="Courier New" panose="02070309020205020404" pitchFamily="49" charset="0"/>
              </a:rPr>
              <a:t>Change </a:t>
            </a:r>
            <a:r>
              <a:rPr lang="en-US" dirty="0" err="1" smtClean="0">
                <a:cs typeface="Courier New" panose="02070309020205020404" pitchFamily="49" charset="0"/>
              </a:rPr>
              <a:t>stemcell</a:t>
            </a:r>
            <a:r>
              <a:rPr lang="en-US" dirty="0" smtClean="0">
                <a:cs typeface="Courier New" panose="02070309020205020404" pitchFamily="49" charset="0"/>
              </a:rPr>
              <a:t> name in </a:t>
            </a:r>
            <a:r>
              <a:rPr lang="en-US" dirty="0" err="1" smtClean="0">
                <a:cs typeface="Courier New" panose="02070309020205020404" pitchFamily="49" charset="0"/>
              </a:rPr>
              <a:t>resource_pools</a:t>
            </a:r>
            <a:endParaRPr lang="en-US" dirty="0" smtClean="0">
              <a:cs typeface="Courier New" panose="02070309020205020404" pitchFamily="49" charset="0"/>
            </a:endParaRPr>
          </a:p>
          <a:p>
            <a:pPr indent="0" fontAlgn="base">
              <a:buNone/>
            </a:pPr>
            <a:r>
              <a:rPr lang="en-US" dirty="0" smtClean="0">
                <a:cs typeface="Courier New" panose="02070309020205020404" pitchFamily="49" charset="0"/>
              </a:rPr>
              <a:t>	Save (Ctrl-O) and exit (Ctrl-X)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5442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Deploy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 fontAlgn="base"/>
            <a:r>
              <a:rPr lang="en-GB" dirty="0" smtClean="0"/>
              <a:t>Set the deploy manifest</a:t>
            </a:r>
            <a:endParaRPr lang="en-GB" dirty="0" smtClean="0">
              <a:cs typeface="Courier New" panose="02070309020205020404" pitchFamily="49" charset="0"/>
            </a:endParaRPr>
          </a:p>
          <a:p>
            <a:pPr indent="0" fontAlgn="base">
              <a:buNone/>
            </a:pPr>
            <a:r>
              <a:rPr lang="en-GB" dirty="0" smtClean="0">
                <a:cs typeface="Courier New" panose="02070309020205020404" pitchFamily="49" charset="0"/>
              </a:rPr>
              <a:t>	</a:t>
            </a:r>
            <a:r>
              <a:rPr lang="en-GB" dirty="0" smtClean="0"/>
              <a:t>bosh </a:t>
            </a:r>
            <a:r>
              <a:rPr lang="en-GB" dirty="0"/>
              <a:t>deployment templates/</a:t>
            </a:r>
            <a:r>
              <a:rPr lang="en-GB" dirty="0" err="1"/>
              <a:t>gogs</a:t>
            </a:r>
            <a:r>
              <a:rPr lang="en-GB" dirty="0"/>
              <a:t>-warden-</a:t>
            </a:r>
            <a:r>
              <a:rPr lang="en-GB" dirty="0" err="1" smtClean="0"/>
              <a:t>manifest.yml</a:t>
            </a:r>
            <a:endParaRPr lang="en-GB" dirty="0" smtClean="0"/>
          </a:p>
          <a:p>
            <a:pPr indent="0" fontAlgn="base">
              <a:buNone/>
            </a:pPr>
            <a:endParaRPr lang="en-US" dirty="0" smtClean="0">
              <a:cs typeface="Courier New" panose="02070309020205020404" pitchFamily="49" charset="0"/>
            </a:endParaRPr>
          </a:p>
          <a:p>
            <a:pPr marL="285750" indent="-285750" fontAlgn="base"/>
            <a:r>
              <a:rPr lang="en-US" dirty="0" smtClean="0">
                <a:cs typeface="Courier New" panose="02070309020205020404" pitchFamily="49" charset="0"/>
              </a:rPr>
              <a:t>Deploy the release</a:t>
            </a:r>
            <a:endParaRPr lang="en-US" dirty="0" smtClean="0"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indent="0" fontAlgn="base">
              <a:buNone/>
            </a:pPr>
            <a:r>
              <a:rPr lang="en-US" dirty="0" smtClean="0">
                <a:cs typeface="Courier New" panose="02070309020205020404" pitchFamily="49" charset="0"/>
                <a:sym typeface="Wingdings" panose="05000000000000000000" pitchFamily="2" charset="2"/>
              </a:rPr>
              <a:t>	bosh deploy</a:t>
            </a:r>
            <a:endParaRPr lang="en-US" dirty="0" smtClean="0">
              <a:cs typeface="Courier New" panose="020703090202050204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9053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GoGS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</a:t>
            </a:r>
            <a:r>
              <a:rPr lang="en-US" dirty="0"/>
              <a:t>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2002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Test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GB" dirty="0"/>
              <a:t>Setup routing rules</a:t>
            </a:r>
          </a:p>
          <a:p>
            <a:pPr marL="914400" lvl="2" indent="0" fontAlgn="base">
              <a:buNone/>
            </a:pPr>
            <a:r>
              <a:rPr lang="en-US" sz="1800" dirty="0" err="1"/>
              <a:t>sudo</a:t>
            </a:r>
            <a:r>
              <a:rPr lang="en-US" sz="1800" dirty="0"/>
              <a:t> /vagrant/</a:t>
            </a:r>
            <a:r>
              <a:rPr lang="en-US" sz="1800" dirty="0" err="1"/>
              <a:t>routing.sh</a:t>
            </a:r>
            <a:endParaRPr lang="en-US" sz="1800" dirty="0"/>
          </a:p>
          <a:p>
            <a:endParaRPr lang="en-US" dirty="0" smtClean="0"/>
          </a:p>
          <a:p>
            <a:r>
              <a:rPr lang="en-US" dirty="0" smtClean="0"/>
              <a:t>Start browser and request</a:t>
            </a:r>
            <a:endParaRPr lang="en-US" dirty="0" smtClean="0"/>
          </a:p>
          <a:p>
            <a:pPr indent="0" fontAlgn="base">
              <a:buNone/>
            </a:pPr>
            <a:r>
              <a:rPr lang="en-GB" dirty="0"/>
              <a:t>	</a:t>
            </a:r>
            <a:r>
              <a:rPr lang="en-GB" dirty="0" smtClean="0"/>
              <a:t>localhost</a:t>
            </a:r>
            <a:r>
              <a:rPr lang="en-GB" dirty="0" smtClean="0">
                <a:solidFill>
                  <a:srgbClr val="FF0000"/>
                </a:solidFill>
              </a:rPr>
              <a:t>:</a:t>
            </a:r>
            <a:r>
              <a:rPr lang="en-GB" dirty="0" smtClean="0">
                <a:solidFill>
                  <a:srgbClr val="FF0000"/>
                </a:solidFill>
              </a:rPr>
              <a:t>8080</a:t>
            </a:r>
          </a:p>
          <a:p>
            <a:pPr indent="0" fontAlgn="base">
              <a:buNone/>
            </a:pPr>
            <a:endParaRPr lang="en-GB" dirty="0" smtClean="0">
              <a:solidFill>
                <a:srgbClr val="FF0000"/>
              </a:solidFill>
            </a:endParaRPr>
          </a:p>
          <a:p>
            <a:pPr marL="285750" indent="-28575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2641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Machine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7942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Prerequisites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20888"/>
            <a:ext cx="6400800" cy="3048001"/>
          </a:xfrm>
        </p:spPr>
        <p:txBody>
          <a:bodyPr>
            <a:normAutofit/>
          </a:bodyPr>
          <a:lstStyle/>
          <a:p>
            <a:pPr fontAlgn="base"/>
            <a:r>
              <a:rPr lang="sv-SE" dirty="0" err="1"/>
              <a:t>Install</a:t>
            </a:r>
            <a:r>
              <a:rPr lang="sv-SE" dirty="0"/>
              <a:t> </a:t>
            </a:r>
            <a:r>
              <a:rPr lang="sv-SE" dirty="0" err="1" smtClean="0"/>
              <a:t>VirtualBox</a:t>
            </a:r>
            <a:r>
              <a:rPr lang="sv-SE" dirty="0" smtClean="0"/>
              <a:t> 4.3</a:t>
            </a:r>
            <a:endParaRPr lang="sv-SE" dirty="0"/>
          </a:p>
          <a:p>
            <a:pPr lvl="1" fontAlgn="base"/>
            <a:r>
              <a:rPr lang="sv-SE" u="sng" dirty="0" smtClean="0">
                <a:hlinkClick r:id="rId2"/>
              </a:rPr>
              <a:t>https</a:t>
            </a:r>
            <a:r>
              <a:rPr lang="sv-SE" u="sng" dirty="0">
                <a:hlinkClick r:id="rId2"/>
              </a:rPr>
              <a:t>://</a:t>
            </a:r>
            <a:r>
              <a:rPr lang="sv-SE" u="sng" dirty="0" smtClean="0">
                <a:hlinkClick r:id="rId2"/>
              </a:rPr>
              <a:t>www.virtualbox.org</a:t>
            </a:r>
            <a:r>
              <a:rPr lang="sv-SE" u="sng" dirty="0"/>
              <a:t> </a:t>
            </a:r>
            <a:endParaRPr lang="sv-SE" u="sng" dirty="0" smtClean="0"/>
          </a:p>
          <a:p>
            <a:pPr fontAlgn="base"/>
            <a:r>
              <a:rPr lang="sv-SE" dirty="0" err="1" smtClean="0"/>
              <a:t>Install</a:t>
            </a:r>
            <a:r>
              <a:rPr lang="sv-SE" dirty="0" smtClean="0"/>
              <a:t> </a:t>
            </a:r>
            <a:r>
              <a:rPr lang="sv-SE" dirty="0" err="1" smtClean="0"/>
              <a:t>Vagrant</a:t>
            </a:r>
            <a:endParaRPr lang="sv-SE" dirty="0"/>
          </a:p>
          <a:p>
            <a:pPr lvl="1" fontAlgn="base"/>
            <a:r>
              <a:rPr lang="sv-SE" dirty="0" smtClean="0">
                <a:hlinkClick r:id="rId3"/>
              </a:rPr>
              <a:t>https</a:t>
            </a:r>
            <a:r>
              <a:rPr lang="sv-SE" dirty="0">
                <a:hlinkClick r:id="rId3"/>
              </a:rPr>
              <a:t>://</a:t>
            </a:r>
            <a:r>
              <a:rPr lang="sv-SE" dirty="0" smtClean="0">
                <a:hlinkClick r:id="rId3"/>
              </a:rPr>
              <a:t>www.vagrantup.com</a:t>
            </a:r>
            <a:r>
              <a:rPr lang="sv-SE" dirty="0" smtClean="0"/>
              <a:t> </a:t>
            </a:r>
            <a:endParaRPr lang="sv-SE" dirty="0"/>
          </a:p>
          <a:p>
            <a:pPr fontAlgn="base"/>
            <a:endParaRPr lang="sv-SE" dirty="0" smtClean="0"/>
          </a:p>
          <a:p>
            <a:pPr fontAlgn="base"/>
            <a:r>
              <a:rPr lang="sv-SE" dirty="0" smtClean="0"/>
              <a:t>Start the VM as </a:t>
            </a:r>
            <a:r>
              <a:rPr lang="sv-SE" dirty="0" err="1" smtClean="0"/>
              <a:t>described</a:t>
            </a:r>
            <a:r>
              <a:rPr lang="sv-SE" dirty="0" smtClean="0"/>
              <a:t> in</a:t>
            </a:r>
            <a:endParaRPr lang="sv-SE" dirty="0"/>
          </a:p>
          <a:p>
            <a:pPr lvl="1" fontAlgn="base"/>
            <a:r>
              <a:rPr lang="sv-SE" dirty="0" smtClean="0">
                <a:hlinkClick r:id="rId4"/>
              </a:rPr>
              <a:t>https</a:t>
            </a:r>
            <a:r>
              <a:rPr lang="sv-SE" dirty="0">
                <a:hlinkClick r:id="rId4"/>
              </a:rPr>
              <a:t>://github.com/hsiliev/bosh-lite-</a:t>
            </a:r>
            <a:r>
              <a:rPr lang="sv-SE" dirty="0" smtClean="0">
                <a:hlinkClick r:id="rId4"/>
              </a:rPr>
              <a:t>tutorial</a:t>
            </a:r>
            <a:endParaRPr lang="sv-SE" dirty="0" smtClean="0"/>
          </a:p>
          <a:p>
            <a:pPr marL="514350" lvl="1" indent="0" fontAlgn="base">
              <a:buNone/>
            </a:pP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1910043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BosH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7507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Target Director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/>
              <a:t>Target director</a:t>
            </a:r>
          </a:p>
          <a:p>
            <a:pPr indent="0" fontAlgn="base">
              <a:buNone/>
            </a:pPr>
            <a:r>
              <a:rPr lang="en-GB" dirty="0" smtClean="0"/>
              <a:t>	bosh </a:t>
            </a:r>
            <a:r>
              <a:rPr lang="en-GB" dirty="0"/>
              <a:t>target 192.168.50.4 </a:t>
            </a:r>
            <a:r>
              <a:rPr lang="en-GB" dirty="0" err="1" smtClean="0"/>
              <a:t>lite</a:t>
            </a:r>
            <a:endParaRPr lang="en-GB" dirty="0"/>
          </a:p>
          <a:p>
            <a:pPr fontAlgn="base"/>
            <a:r>
              <a:rPr lang="en-GB" dirty="0" smtClean="0"/>
              <a:t>Login </a:t>
            </a:r>
            <a:r>
              <a:rPr lang="en-GB" dirty="0"/>
              <a:t>with admin </a:t>
            </a:r>
            <a:r>
              <a:rPr lang="en-GB" dirty="0" smtClean="0"/>
              <a:t>/ admin</a:t>
            </a:r>
          </a:p>
          <a:p>
            <a:pPr fontAlgn="base"/>
            <a:r>
              <a:rPr lang="en-US" dirty="0" smtClean="0"/>
              <a:t>Run bosh login if not logged in</a:t>
            </a:r>
            <a:endParaRPr lang="en-GB" dirty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098078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/>
              <a:t>Stemcell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 fontAlgn="base"/>
            <a:r>
              <a:rPr lang="en-GB" dirty="0" smtClean="0"/>
              <a:t>Upload </a:t>
            </a:r>
            <a:r>
              <a:rPr lang="en-GB" dirty="0" err="1" smtClean="0"/>
              <a:t>stemcell</a:t>
            </a:r>
            <a:endParaRPr lang="en-GB" dirty="0" smtClean="0"/>
          </a:p>
          <a:p>
            <a:pPr indent="0" fontAlgn="base">
              <a:buNone/>
            </a:pPr>
            <a:r>
              <a:rPr lang="en-GB" dirty="0" smtClean="0"/>
              <a:t>	</a:t>
            </a:r>
            <a:r>
              <a:rPr lang="en-GB" dirty="0" smtClean="0">
                <a:cs typeface="Courier New" panose="02070309020205020404" pitchFamily="49" charset="0"/>
              </a:rPr>
              <a:t>bosh upload </a:t>
            </a:r>
            <a:r>
              <a:rPr lang="en-GB" dirty="0" err="1">
                <a:cs typeface="Courier New" panose="02070309020205020404" pitchFamily="49" charset="0"/>
              </a:rPr>
              <a:t>stemcell</a:t>
            </a:r>
            <a:r>
              <a:rPr lang="en-GB" dirty="0">
                <a:cs typeface="Courier New" panose="02070309020205020404" pitchFamily="49" charset="0"/>
              </a:rPr>
              <a:t> </a:t>
            </a:r>
            <a:r>
              <a:rPr lang="en-GB" dirty="0" smtClean="0">
                <a:cs typeface="Courier New" panose="02070309020205020404" pitchFamily="49" charset="0"/>
              </a:rPr>
              <a:t>&lt;</a:t>
            </a:r>
            <a:r>
              <a:rPr lang="en-GB" dirty="0">
                <a:cs typeface="Courier New" panose="02070309020205020404" pitchFamily="49" charset="0"/>
              </a:rPr>
              <a:t>path to </a:t>
            </a:r>
            <a:r>
              <a:rPr lang="en-GB" dirty="0" err="1">
                <a:cs typeface="Courier New" panose="02070309020205020404" pitchFamily="49" charset="0"/>
              </a:rPr>
              <a:t>stemcell</a:t>
            </a:r>
            <a:r>
              <a:rPr lang="en-GB" dirty="0">
                <a:cs typeface="Courier New" panose="02070309020205020404" pitchFamily="49" charset="0"/>
              </a:rPr>
              <a:t>&gt;</a:t>
            </a:r>
          </a:p>
          <a:p>
            <a:endParaRPr lang="en-GB" dirty="0" smtClean="0"/>
          </a:p>
          <a:p>
            <a:endParaRPr lang="en-GB" dirty="0" smtClean="0"/>
          </a:p>
          <a:p>
            <a:pPr indent="0" algn="ctr" fontAlgn="base">
              <a:buNone/>
            </a:pPr>
            <a:r>
              <a:rPr lang="en-GB" dirty="0" smtClean="0"/>
              <a:t>~/</a:t>
            </a:r>
            <a:r>
              <a:rPr lang="en-GB" dirty="0" smtClean="0">
                <a:cs typeface="Courier New" panose="02070309020205020404" pitchFamily="49" charset="0"/>
              </a:rPr>
              <a:t>bosh</a:t>
            </a:r>
            <a:r>
              <a:rPr lang="en-GB" dirty="0">
                <a:cs typeface="Courier New" panose="02070309020205020404" pitchFamily="49" charset="0"/>
              </a:rPr>
              <a:t>-stemcell-2776-warden-boshlite-ubuntu-trusty-</a:t>
            </a:r>
            <a:r>
              <a:rPr lang="en-GB" dirty="0" smtClean="0">
                <a:cs typeface="Courier New" panose="02070309020205020404" pitchFamily="49" charset="0"/>
              </a:rPr>
              <a:t>go_agent.tgz</a:t>
            </a:r>
            <a:endParaRPr lang="en-GB" dirty="0">
              <a:cs typeface="Courier New" panose="02070309020205020404" pitchFamily="49" charset="0"/>
            </a:endParaRPr>
          </a:p>
          <a:p>
            <a:pPr indent="0" algn="ctr" fontAlgn="base">
              <a:buNone/>
            </a:pPr>
            <a:r>
              <a:rPr lang="en-GB" dirty="0" smtClean="0"/>
              <a:t>is </a:t>
            </a:r>
            <a:r>
              <a:rPr lang="en-GB" dirty="0"/>
              <a:t>downloaded from </a:t>
            </a:r>
            <a:r>
              <a:rPr lang="en-GB" dirty="0">
                <a:hlinkClick r:id="rId2"/>
              </a:rPr>
              <a:t>http://bosh.io</a:t>
            </a:r>
            <a:r>
              <a:rPr lang="en-GB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0420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Sample Release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GB" dirty="0" smtClean="0"/>
              <a:t>Go to the sample release </a:t>
            </a:r>
            <a:r>
              <a:rPr lang="en-GB" dirty="0" err="1" smtClean="0"/>
              <a:t>dir</a:t>
            </a:r>
            <a:endParaRPr lang="en-GB" dirty="0" smtClean="0"/>
          </a:p>
          <a:p>
            <a:pPr indent="0" fontAlgn="base">
              <a:buNone/>
            </a:pPr>
            <a:r>
              <a:rPr lang="en-GB" dirty="0" smtClean="0"/>
              <a:t>	cd ~</a:t>
            </a:r>
            <a:r>
              <a:rPr lang="en-GB" dirty="0"/>
              <a:t>/</a:t>
            </a:r>
            <a:r>
              <a:rPr lang="en-GB" dirty="0" err="1"/>
              <a:t>gogs-boshrelease</a:t>
            </a:r>
            <a:endParaRPr lang="en-GB" dirty="0"/>
          </a:p>
          <a:p>
            <a:pPr indent="0" algn="ctr">
              <a:buNone/>
            </a:pPr>
            <a:endParaRPr lang="en-GB" dirty="0" smtClean="0"/>
          </a:p>
          <a:p>
            <a:pPr indent="0" algn="ctr">
              <a:buNone/>
            </a:pPr>
            <a:endParaRPr lang="en-GB" dirty="0" smtClean="0"/>
          </a:p>
          <a:p>
            <a:pPr indent="0" algn="ctr">
              <a:buNone/>
            </a:pP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Cloned from </a:t>
            </a:r>
          </a:p>
          <a:p>
            <a:pPr indent="0" algn="ctr">
              <a:buNone/>
            </a:pPr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://github.com/cloudfoundry-community/gogs-</a:t>
            </a:r>
            <a:r>
              <a:rPr lang="en-GB" dirty="0" smtClean="0">
                <a:hlinkClick r:id="rId2"/>
              </a:rPr>
              <a:t>boshrelease.git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9505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Release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GB" dirty="0"/>
              <a:t>Create </a:t>
            </a:r>
            <a:r>
              <a:rPr lang="en-GB" dirty="0" smtClean="0"/>
              <a:t>the release</a:t>
            </a:r>
          </a:p>
          <a:p>
            <a:pPr indent="0" fontAlgn="base">
              <a:buNone/>
            </a:pPr>
            <a:r>
              <a:rPr lang="en-GB" dirty="0"/>
              <a:t>	</a:t>
            </a:r>
            <a:r>
              <a:rPr lang="en-GB" dirty="0" smtClean="0"/>
              <a:t>bosh </a:t>
            </a:r>
            <a:r>
              <a:rPr lang="en-GB" dirty="0"/>
              <a:t>create </a:t>
            </a:r>
            <a:r>
              <a:rPr lang="en-GB" dirty="0" smtClean="0"/>
              <a:t>release</a:t>
            </a:r>
          </a:p>
          <a:p>
            <a:pPr marL="285750" indent="-285750" fontAlgn="base"/>
            <a:endParaRPr lang="en-GB" dirty="0" smtClean="0"/>
          </a:p>
          <a:p>
            <a:pPr marL="285750" indent="-285750" fontAlgn="base"/>
            <a:r>
              <a:rPr lang="en-GB" dirty="0" smtClean="0"/>
              <a:t>Upload </a:t>
            </a:r>
            <a:r>
              <a:rPr lang="en-GB" dirty="0" smtClean="0"/>
              <a:t>the release</a:t>
            </a:r>
          </a:p>
          <a:p>
            <a:pPr indent="0" fontAlgn="base">
              <a:buNone/>
            </a:pPr>
            <a:r>
              <a:rPr lang="en-GB" dirty="0"/>
              <a:t>	</a:t>
            </a:r>
            <a:r>
              <a:rPr lang="en-GB" dirty="0" smtClean="0"/>
              <a:t>bosh </a:t>
            </a:r>
            <a:r>
              <a:rPr lang="en-GB"/>
              <a:t>upload </a:t>
            </a:r>
            <a:r>
              <a:rPr lang="en-GB" smtClean="0"/>
              <a:t>release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1801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Deploy Manifest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>
            <a:normAutofit/>
          </a:bodyPr>
          <a:lstStyle/>
          <a:p>
            <a:pPr marL="285750" indent="-285750" fontAlgn="base"/>
            <a:r>
              <a:rPr lang="en-US" dirty="0" smtClean="0"/>
              <a:t>Check the release name</a:t>
            </a:r>
          </a:p>
          <a:p>
            <a:pPr indent="0" fontAlgn="base">
              <a:buNone/>
            </a:pPr>
            <a:r>
              <a:rPr lang="en-US" smtClean="0"/>
              <a:t>	bosh releases</a:t>
            </a:r>
            <a:endParaRPr lang="en-GB" dirty="0" smtClean="0"/>
          </a:p>
          <a:p>
            <a:pPr marL="285750" indent="-285750" fontAlgn="base"/>
            <a:r>
              <a:rPr lang="en-GB" dirty="0" smtClean="0"/>
              <a:t>Open the deploy manifest</a:t>
            </a:r>
          </a:p>
          <a:p>
            <a:pPr indent="0" fontAlgn="base">
              <a:buNone/>
            </a:pPr>
            <a:r>
              <a:rPr lang="en-GB" dirty="0"/>
              <a:t>	</a:t>
            </a:r>
            <a:r>
              <a:rPr lang="en-GB" dirty="0" err="1" smtClean="0"/>
              <a:t>nano</a:t>
            </a:r>
            <a:r>
              <a:rPr lang="en-GB" dirty="0" smtClean="0"/>
              <a:t> </a:t>
            </a:r>
            <a:r>
              <a:rPr lang="en-GB" dirty="0">
                <a:cs typeface="Courier New" panose="02070309020205020404" pitchFamily="49" charset="0"/>
              </a:rPr>
              <a:t>templates/</a:t>
            </a:r>
            <a:r>
              <a:rPr lang="en-GB" dirty="0" err="1">
                <a:cs typeface="Courier New" panose="02070309020205020404" pitchFamily="49" charset="0"/>
              </a:rPr>
              <a:t>gogs</a:t>
            </a:r>
            <a:r>
              <a:rPr lang="en-GB" dirty="0">
                <a:cs typeface="Courier New" panose="02070309020205020404" pitchFamily="49" charset="0"/>
              </a:rPr>
              <a:t>-warden-</a:t>
            </a:r>
            <a:r>
              <a:rPr lang="en-GB" dirty="0" err="1">
                <a:cs typeface="Courier New" panose="02070309020205020404" pitchFamily="49" charset="0"/>
              </a:rPr>
              <a:t>manifest.yml</a:t>
            </a:r>
            <a:endParaRPr lang="en-GB" dirty="0" smtClean="0"/>
          </a:p>
          <a:p>
            <a:pPr indent="0" fontAlgn="base">
              <a:buNone/>
            </a:pPr>
            <a:r>
              <a:rPr lang="en-GB" dirty="0" smtClean="0">
                <a:cs typeface="Courier New" panose="02070309020205020404" pitchFamily="49" charset="0"/>
              </a:rPr>
              <a:t>	</a:t>
            </a:r>
            <a:r>
              <a:rPr lang="en-US" dirty="0" smtClean="0">
                <a:cs typeface="Courier New" panose="02070309020205020404" pitchFamily="49" charset="0"/>
              </a:rPr>
              <a:t>Change release name under releases</a:t>
            </a:r>
          </a:p>
          <a:p>
            <a:pPr indent="0" fontAlgn="base">
              <a:buNone/>
            </a:pPr>
            <a:r>
              <a:rPr lang="en-US" dirty="0">
                <a:cs typeface="Courier New" panose="02070309020205020404" pitchFamily="49" charset="0"/>
              </a:rPr>
              <a:t>	</a:t>
            </a:r>
            <a:r>
              <a:rPr lang="en-US" dirty="0" smtClean="0">
                <a:cs typeface="Courier New" panose="02070309020205020404" pitchFamily="49" charset="0"/>
              </a:rPr>
              <a:t>Save (Ctrl-O) and exit (Ctrl-X)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8076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4564</TotalTime>
  <Words>102</Words>
  <Application>Microsoft Macintosh PowerPoint</Application>
  <PresentationFormat>On-screen Show (4:3)</PresentationFormat>
  <Paragraphs>74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Couture</vt:lpstr>
      <vt:lpstr>BOSH</vt:lpstr>
      <vt:lpstr>Virtual Machine</vt:lpstr>
      <vt:lpstr>Prerequisites</vt:lpstr>
      <vt:lpstr>BosH</vt:lpstr>
      <vt:lpstr>Target Director</vt:lpstr>
      <vt:lpstr>Stemcell</vt:lpstr>
      <vt:lpstr>Sample Release</vt:lpstr>
      <vt:lpstr>Release</vt:lpstr>
      <vt:lpstr>Deploy Manifest</vt:lpstr>
      <vt:lpstr>Deploy Manifest</vt:lpstr>
      <vt:lpstr>Deploy Manifest</vt:lpstr>
      <vt:lpstr>Deploy</vt:lpstr>
      <vt:lpstr>GoGS</vt:lpstr>
      <vt:lpstr>Test</vt:lpstr>
    </vt:vector>
  </TitlesOfParts>
  <Company>SAP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Foundry</dc:title>
  <dc:creator>Hristo Spaschev Iliev</dc:creator>
  <cp:lastModifiedBy>SAP SAP</cp:lastModifiedBy>
  <cp:revision>102</cp:revision>
  <dcterms:created xsi:type="dcterms:W3CDTF">2015-05-29T12:12:09Z</dcterms:created>
  <dcterms:modified xsi:type="dcterms:W3CDTF">2015-07-16T10:31:54Z</dcterms:modified>
</cp:coreProperties>
</file>