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5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53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00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7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1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75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4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32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12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2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AAF1-2989-426F-B0F2-B1B3F12E96A3}" type="datetimeFigureOut">
              <a:rPr lang="pt-PT" smtClean="0"/>
              <a:t>26-04-2016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B474-51D5-4623-B32D-EEECDEB057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189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51438" y="1037968"/>
            <a:ext cx="1565189" cy="233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/>
          <p:cNvSpPr/>
          <p:nvPr/>
        </p:nvSpPr>
        <p:spPr>
          <a:xfrm>
            <a:off x="4776208" y="1037968"/>
            <a:ext cx="1565189" cy="233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Botão de Ação: base 15">
            <a:hlinkClick r:id="" action="ppaction://hlinkshowjump?jump=firstslide" highlightClick="1"/>
          </p:cNvPr>
          <p:cNvSpPr/>
          <p:nvPr/>
        </p:nvSpPr>
        <p:spPr>
          <a:xfrm>
            <a:off x="4786943" y="2462981"/>
            <a:ext cx="1549692" cy="902054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/>
          <p:cNvSpPr/>
          <p:nvPr/>
        </p:nvSpPr>
        <p:spPr>
          <a:xfrm>
            <a:off x="4786943" y="3251884"/>
            <a:ext cx="1549692" cy="1131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Nuvem 19"/>
          <p:cNvSpPr/>
          <p:nvPr/>
        </p:nvSpPr>
        <p:spPr>
          <a:xfrm>
            <a:off x="5154640" y="1791636"/>
            <a:ext cx="242180" cy="1800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Nuvem 20"/>
          <p:cNvSpPr/>
          <p:nvPr/>
        </p:nvSpPr>
        <p:spPr>
          <a:xfrm>
            <a:off x="5743060" y="1914525"/>
            <a:ext cx="268824" cy="23242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Nuvem 21"/>
          <p:cNvSpPr/>
          <p:nvPr/>
        </p:nvSpPr>
        <p:spPr>
          <a:xfrm>
            <a:off x="5118786" y="1232452"/>
            <a:ext cx="342901" cy="231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Nuvem 22"/>
          <p:cNvSpPr/>
          <p:nvPr/>
        </p:nvSpPr>
        <p:spPr>
          <a:xfrm>
            <a:off x="5781096" y="1464015"/>
            <a:ext cx="240892" cy="18682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Botão de Ação: base 23">
            <a:hlinkClick r:id="" action="ppaction://hlinkshowjump?jump=firstslide" highlightClick="1"/>
          </p:cNvPr>
          <p:cNvSpPr/>
          <p:nvPr/>
        </p:nvSpPr>
        <p:spPr>
          <a:xfrm>
            <a:off x="2759186" y="1726012"/>
            <a:ext cx="1549692" cy="902054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Nuvem 24"/>
          <p:cNvSpPr/>
          <p:nvPr/>
        </p:nvSpPr>
        <p:spPr>
          <a:xfrm>
            <a:off x="3126883" y="1054667"/>
            <a:ext cx="242180" cy="1800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Nuvem 25"/>
          <p:cNvSpPr/>
          <p:nvPr/>
        </p:nvSpPr>
        <p:spPr>
          <a:xfrm>
            <a:off x="3715303" y="1177556"/>
            <a:ext cx="268824" cy="23242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2759186" y="2516784"/>
            <a:ext cx="1549692" cy="8482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Multiplicar 29"/>
          <p:cNvSpPr/>
          <p:nvPr/>
        </p:nvSpPr>
        <p:spPr>
          <a:xfrm>
            <a:off x="2514599" y="923924"/>
            <a:ext cx="2066925" cy="2600325"/>
          </a:xfrm>
          <a:prstGeom prst="mathMultiply">
            <a:avLst>
              <a:gd name="adj1" fmla="val 45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137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w7</dc:creator>
  <cp:lastModifiedBy>w7</cp:lastModifiedBy>
  <cp:revision>3</cp:revision>
  <dcterms:created xsi:type="dcterms:W3CDTF">2016-04-26T14:44:15Z</dcterms:created>
  <dcterms:modified xsi:type="dcterms:W3CDTF">2016-04-26T14:59:20Z</dcterms:modified>
</cp:coreProperties>
</file>