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E96"/>
    <a:srgbClr val="81B8FC"/>
    <a:srgbClr val="395270"/>
    <a:srgbClr val="608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91145-48E6-47B3-A3B2-837D3F076300}" v="1" dt="2022-07-16T18:11:05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Souza" userId="9951d7c4-76e6-428d-9747-f1c258065aa1" providerId="ADAL" clId="{00291145-48E6-47B3-A3B2-837D3F076300}"/>
    <pc:docChg chg="modSld">
      <pc:chgData name="Henrique Souza" userId="9951d7c4-76e6-428d-9747-f1c258065aa1" providerId="ADAL" clId="{00291145-48E6-47B3-A3B2-837D3F076300}" dt="2022-07-16T18:11:49.903" v="22" actId="208"/>
      <pc:docMkLst>
        <pc:docMk/>
      </pc:docMkLst>
      <pc:sldChg chg="addSp modSp mod">
        <pc:chgData name="Henrique Souza" userId="9951d7c4-76e6-428d-9747-f1c258065aa1" providerId="ADAL" clId="{00291145-48E6-47B3-A3B2-837D3F076300}" dt="2022-07-16T18:11:49.903" v="22" actId="208"/>
        <pc:sldMkLst>
          <pc:docMk/>
          <pc:sldMk cId="2968523934" sldId="256"/>
        </pc:sldMkLst>
        <pc:spChg chg="mod">
          <ac:chgData name="Henrique Souza" userId="9951d7c4-76e6-428d-9747-f1c258065aa1" providerId="ADAL" clId="{00291145-48E6-47B3-A3B2-837D3F076300}" dt="2022-07-16T18:10:56.326" v="0" actId="1076"/>
          <ac:spMkLst>
            <pc:docMk/>
            <pc:sldMk cId="2968523934" sldId="256"/>
            <ac:spMk id="151" creationId="{3090391B-0590-8ABB-49A5-5E0F44BD2F5A}"/>
          </ac:spMkLst>
        </pc:spChg>
        <pc:spChg chg="add mod ord">
          <ac:chgData name="Henrique Souza" userId="9951d7c4-76e6-428d-9747-f1c258065aa1" providerId="ADAL" clId="{00291145-48E6-47B3-A3B2-837D3F076300}" dt="2022-07-16T18:11:30.202" v="20" actId="1076"/>
          <ac:spMkLst>
            <pc:docMk/>
            <pc:sldMk cId="2968523934" sldId="256"/>
            <ac:spMk id="170" creationId="{CBA805F2-93BE-18AC-8537-41CE45DFB824}"/>
          </ac:spMkLst>
        </pc:spChg>
        <pc:picChg chg="mod">
          <ac:chgData name="Henrique Souza" userId="9951d7c4-76e6-428d-9747-f1c258065aa1" providerId="ADAL" clId="{00291145-48E6-47B3-A3B2-837D3F076300}" dt="2022-07-16T18:11:30.202" v="20" actId="1076"/>
          <ac:picMkLst>
            <pc:docMk/>
            <pc:sldMk cId="2968523934" sldId="256"/>
            <ac:picMk id="11" creationId="{6001AD41-5E48-1810-90A1-D31AEF4ABC22}"/>
          </ac:picMkLst>
        </pc:picChg>
        <pc:cxnChg chg="add mod">
          <ac:chgData name="Henrique Souza" userId="9951d7c4-76e6-428d-9747-f1c258065aa1" providerId="ADAL" clId="{00291145-48E6-47B3-A3B2-837D3F076300}" dt="2022-07-16T18:11:49.903" v="22" actId="208"/>
          <ac:cxnSpMkLst>
            <pc:docMk/>
            <pc:sldMk cId="2968523934" sldId="256"/>
            <ac:cxnSpMk id="1042" creationId="{0364F8A9-3038-830D-9C23-42EF134BFEC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BE0A-AD8C-D536-8588-045E6E5A0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3FA70-7910-AE6E-9DF9-75093CC5C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0E0E-F775-6E98-6F71-5DCB16BD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594-A8CA-4972-A181-890BDBF541A5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F092-BB9B-435F-FC48-A76FD172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0672A-93B8-D5B8-FF15-F2FF42E9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B81-AFA6-4C71-86F8-401D37060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80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BEE0-A240-9F4F-60B0-98A3FD1A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B775F-4718-6000-CEFE-B762030BA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E33E-CC1D-915A-52F3-81098833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594-A8CA-4972-A181-890BDBF541A5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B0F8-6D4B-A86D-A171-6040EFF0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1AEF0-3082-7EB4-4193-4316F950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B81-AFA6-4C71-86F8-401D37060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99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ACF3D-98B2-3918-29CA-158C89AAA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90F93-C6AB-7B86-407A-31CD20556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CA921-164B-DB41-F8A7-6718EB92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594-A8CA-4972-A181-890BDBF541A5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EDC16-1FEA-C699-E7D2-44E3FF65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E38F-80B3-38E6-989B-ECB30D29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B81-AFA6-4C71-86F8-401D37060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5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CD2E-DAC7-8C0B-8287-7CA8BA5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3D87-C41B-C844-65A5-AE25FA21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A9797-5B6C-3B14-EFBE-6729E342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594-A8CA-4972-A181-890BDBF541A5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613E-BF17-B750-CA04-A4570A79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23D8-E1AE-68F8-704C-30B97F59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B81-AFA6-4C71-86F8-401D37060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24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7CB2-F0B2-DEEB-AD03-EE5A619C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DD9A4-F980-B341-A56F-53A9038F2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152A-96EA-8CE8-D924-B9C85E83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594-A8CA-4972-A181-890BDBF541A5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3572-0252-D653-28C0-58071DB6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ED82-15CD-B470-6CB0-C9AB47BF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B81-AFA6-4C71-86F8-401D37060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6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4B0-51FB-8DC4-6585-3CF88981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DFC4-0E63-3915-F813-4F27D89DD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166E7-5D00-16BD-1F1F-A88B46F5D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A437-B16F-2F8B-441A-677211AD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594-A8CA-4972-A181-890BDBF541A5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2E72F-DC02-3FCE-F761-D79E3A30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E00C6-B0A3-3F47-6991-C8858CE3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B81-AFA6-4C71-86F8-401D37060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29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C80A-21A1-3296-2131-029DEB75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933D3-89BB-BD59-B10A-E76D66D1B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72E95-2290-1B64-6968-09105497E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12782-4619-E12E-7294-C5B7D49F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4CB7E-34C9-9E47-8A3C-FBBF93D5F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F842C-0E15-89ED-FBF6-25C86ED9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594-A8CA-4972-A181-890BDBF541A5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0B2ED-744A-B58C-7159-0734AB08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5C5BE-F673-A140-D9A7-96CD2E3E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B81-AFA6-4C71-86F8-401D37060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13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7650-442A-7AEA-F04C-4ED44B58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31F01-0191-EBA9-09FA-AE1DC63C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594-A8CA-4972-A181-890BDBF541A5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E1E99-D6E2-8782-36A2-0786FFF4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B33ED-C645-0F2C-6E92-AE2E1356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B81-AFA6-4C71-86F8-401D37060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2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154BE-F808-00D0-C03D-3712E1A9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594-A8CA-4972-A181-890BDBF541A5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3FB6E-A107-CE51-8380-6CDBE1D1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665AE-63AC-1DBF-6757-DDC2E0C2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B81-AFA6-4C71-86F8-401D37060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8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4C12-1084-58E6-8CAF-FC702369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A66B-EF27-D0AC-C71B-D1ECF983E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A2C8C-005D-3D5D-7090-805538218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9421-A173-F95A-B077-F8FF6840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594-A8CA-4972-A181-890BDBF541A5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17520-869A-7C39-A05B-54D785EA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873C4-AD35-C25E-D259-4E1EA3C6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B81-AFA6-4C71-86F8-401D37060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E37D-5451-289B-25CA-150C9F87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C231B-83C0-A1FE-0F70-AE03F1DC4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A2BF9-D876-D9D7-7EA7-0D7F1BD3E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57D40-E277-DE33-5BDD-7BFC309A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C594-A8CA-4972-A181-890BDBF541A5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20EDA-F671-C140-154B-873A127F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F59CE-31D4-FB59-4BD0-1023F1A8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B81-AFA6-4C71-86F8-401D37060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3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1DA49-29A4-4EED-76F1-5409D40A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9216D-44AF-7BE7-B7CB-6253D19EE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DD45-003B-2D59-C622-AE338C68A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5C594-A8CA-4972-A181-890BDBF541A5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106A2-983D-C760-B15D-5E57CFA1D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E5058-1B8C-FBFE-67B7-E52B557EE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6B81-AFA6-4C71-86F8-401D37060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2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B3136-C8A0-AD97-792F-9E86C7A8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7" y="190048"/>
            <a:ext cx="3591426" cy="6477904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DB2DA6C8-6B77-A1BB-CF9B-4CE050C1445E}"/>
              </a:ext>
            </a:extLst>
          </p:cNvPr>
          <p:cNvSpPr/>
          <p:nvPr/>
        </p:nvSpPr>
        <p:spPr>
          <a:xfrm>
            <a:off x="1153656" y="4817050"/>
            <a:ext cx="2702127" cy="907157"/>
          </a:xfrm>
          <a:prstGeom prst="rect">
            <a:avLst/>
          </a:prstGeom>
          <a:solidFill>
            <a:srgbClr val="81B8FC">
              <a:alpha val="1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6B759F1C-12DD-758A-195C-2F99A793E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44" y="4946641"/>
            <a:ext cx="1486855" cy="715454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8C38F219-CB9F-8594-696C-EDC85271AB19}"/>
              </a:ext>
            </a:extLst>
          </p:cNvPr>
          <p:cNvSpPr/>
          <p:nvPr/>
        </p:nvSpPr>
        <p:spPr>
          <a:xfrm>
            <a:off x="1220264" y="4946641"/>
            <a:ext cx="1479736" cy="763277"/>
          </a:xfrm>
          <a:prstGeom prst="rect">
            <a:avLst/>
          </a:prstGeom>
          <a:solidFill>
            <a:srgbClr val="39527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33A0DF-E2A9-EFE8-F234-4317C862F37C}"/>
              </a:ext>
            </a:extLst>
          </p:cNvPr>
          <p:cNvSpPr txBox="1"/>
          <p:nvPr/>
        </p:nvSpPr>
        <p:spPr>
          <a:xfrm>
            <a:off x="2708211" y="491515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95270"/>
                </a:solidFill>
              </a:rPr>
              <a:t>Address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1AAF8EE-8BF8-BF4C-23BC-E7F3B6D6EFA2}"/>
              </a:ext>
            </a:extLst>
          </p:cNvPr>
          <p:cNvSpPr txBox="1"/>
          <p:nvPr/>
        </p:nvSpPr>
        <p:spPr>
          <a:xfrm>
            <a:off x="2708211" y="5174011"/>
            <a:ext cx="114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4D6E96"/>
                </a:solidFill>
              </a:rPr>
              <a:t>Inspection Description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528B187-34DF-CE4A-FF04-F44581BF90F4}"/>
              </a:ext>
            </a:extLst>
          </p:cNvPr>
          <p:cNvSpPr txBox="1"/>
          <p:nvPr/>
        </p:nvSpPr>
        <p:spPr>
          <a:xfrm>
            <a:off x="1203842" y="4946640"/>
            <a:ext cx="151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Inspection Type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E7E02C2-B912-CA9B-D79F-EF4275C1835A}"/>
              </a:ext>
            </a:extLst>
          </p:cNvPr>
          <p:cNvSpPr/>
          <p:nvPr/>
        </p:nvSpPr>
        <p:spPr>
          <a:xfrm>
            <a:off x="1110577" y="948785"/>
            <a:ext cx="2702127" cy="1245775"/>
          </a:xfrm>
          <a:prstGeom prst="rect">
            <a:avLst/>
          </a:prstGeom>
          <a:solidFill>
            <a:srgbClr val="81B8FC">
              <a:alpha val="1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77B00F-4E1F-6030-E595-72C1FF8F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12" y="190048"/>
            <a:ext cx="3591426" cy="64779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7EA919-F64A-5720-5540-0188ABD68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187" y="190048"/>
            <a:ext cx="3591426" cy="6477904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78A83823-CAAA-33E3-8710-F828F6E46B6D}"/>
              </a:ext>
            </a:extLst>
          </p:cNvPr>
          <p:cNvGrpSpPr/>
          <p:nvPr/>
        </p:nvGrpSpPr>
        <p:grpSpPr>
          <a:xfrm>
            <a:off x="8772492" y="724350"/>
            <a:ext cx="2952815" cy="4541891"/>
            <a:chOff x="4962775" y="864925"/>
            <a:chExt cx="2952815" cy="4541891"/>
          </a:xfrm>
        </p:grpSpPr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C003FC23-35AF-A30B-11CA-891F2917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8412" y="864925"/>
              <a:ext cx="2927178" cy="1634436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C10F421-9CE0-5B8C-E847-428C978A800D}"/>
                </a:ext>
              </a:extLst>
            </p:cNvPr>
            <p:cNvSpPr txBox="1"/>
            <p:nvPr/>
          </p:nvSpPr>
          <p:spPr>
            <a:xfrm>
              <a:off x="5064757" y="2585778"/>
              <a:ext cx="2675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395270"/>
                  </a:solidFill>
                </a:rPr>
                <a:t>277 Bedford Ave, Brooklyn</a:t>
              </a:r>
            </a:p>
            <a:p>
              <a:r>
                <a:rPr lang="en-GB" dirty="0">
                  <a:solidFill>
                    <a:srgbClr val="395270"/>
                  </a:solidFill>
                </a:rPr>
                <a:t>NY 11211, USA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812495-5170-223D-9498-31173B5F5C46}"/>
                </a:ext>
              </a:extLst>
            </p:cNvPr>
            <p:cNvSpPr txBox="1"/>
            <p:nvPr/>
          </p:nvSpPr>
          <p:spPr>
            <a:xfrm>
              <a:off x="5064864" y="3179978"/>
              <a:ext cx="2674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4D6E96"/>
                  </a:solidFill>
                </a:rPr>
                <a:t>Description:</a:t>
              </a:r>
              <a:r>
                <a:rPr lang="en-US" sz="1400" dirty="0">
                  <a:solidFill>
                    <a:srgbClr val="4D6E96"/>
                  </a:solidFill>
                </a:rPr>
                <a:t> Suite 102: tenant improvement of 2,026 square feet on ground floor.</a:t>
              </a:r>
              <a:endParaRPr lang="en-GB" sz="1400" dirty="0">
                <a:solidFill>
                  <a:srgbClr val="4D6E96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164E933-CE77-BC25-42EB-6E2C31208CAE}"/>
                </a:ext>
              </a:extLst>
            </p:cNvPr>
            <p:cNvSpPr txBox="1"/>
            <p:nvPr/>
          </p:nvSpPr>
          <p:spPr>
            <a:xfrm>
              <a:off x="5071027" y="498959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81B8FC"/>
                  </a:solidFill>
                </a:rPr>
                <a:t>REQ-N: 1953824</a:t>
              </a:r>
            </a:p>
          </p:txBody>
        </p:sp>
        <p:pic>
          <p:nvPicPr>
            <p:cNvPr id="163" name="Graphic 162" descr="Close with solid fill">
              <a:extLst>
                <a:ext uri="{FF2B5EF4-FFF2-40B4-BE49-F238E27FC236}">
                  <a16:creationId xmlns:a16="http://schemas.microsoft.com/office/drawing/2014/main" id="{3C246CD3-77D0-FC95-07D0-28004F3D0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53121" y="5003898"/>
              <a:ext cx="249565" cy="249565"/>
            </a:xfrm>
            <a:prstGeom prst="rect">
              <a:avLst/>
            </a:prstGeom>
          </p:spPr>
        </p:pic>
        <p:pic>
          <p:nvPicPr>
            <p:cNvPr id="164" name="Graphic 163" descr="Checkmark with solid fill">
              <a:extLst>
                <a:ext uri="{FF2B5EF4-FFF2-40B4-BE49-F238E27FC236}">
                  <a16:creationId xmlns:a16="http://schemas.microsoft.com/office/drawing/2014/main" id="{FB0056A7-88DF-E872-01AE-7F3FD7EB0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9070" y="5001637"/>
              <a:ext cx="249565" cy="249565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B1D34E2-656A-C548-375F-B03942E7DEE1}"/>
                </a:ext>
              </a:extLst>
            </p:cNvPr>
            <p:cNvSpPr txBox="1"/>
            <p:nvPr/>
          </p:nvSpPr>
          <p:spPr>
            <a:xfrm>
              <a:off x="5033651" y="3914279"/>
              <a:ext cx="26749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4D6E96"/>
                  </a:solidFill>
                </a:rPr>
                <a:t>Estimated Arrival: </a:t>
              </a:r>
              <a:r>
                <a:rPr lang="en-US" sz="1400" dirty="0">
                  <a:solidFill>
                    <a:srgbClr val="4D6E96"/>
                  </a:solidFill>
                </a:rPr>
                <a:t>04/15/2020 at 08:00:00</a:t>
              </a:r>
              <a:endParaRPr lang="en-GB" sz="1400" dirty="0">
                <a:solidFill>
                  <a:srgbClr val="4D6E96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000BF24-FFC0-70F4-E938-601254BD0A76}"/>
                </a:ext>
              </a:extLst>
            </p:cNvPr>
            <p:cNvSpPr txBox="1"/>
            <p:nvPr/>
          </p:nvSpPr>
          <p:spPr>
            <a:xfrm>
              <a:off x="5033651" y="4412921"/>
              <a:ext cx="2674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4D6E96"/>
                  </a:solidFill>
                </a:rPr>
                <a:t>Last Inspector: </a:t>
              </a:r>
              <a:r>
                <a:rPr lang="en-US" sz="1400" dirty="0">
                  <a:solidFill>
                    <a:srgbClr val="4D6E96"/>
                  </a:solidFill>
                </a:rPr>
                <a:t>Anthony </a:t>
              </a:r>
              <a:r>
                <a:rPr lang="en-US" sz="1400" dirty="0" err="1">
                  <a:solidFill>
                    <a:srgbClr val="4D6E96"/>
                  </a:solidFill>
                </a:rPr>
                <a:t>Egson</a:t>
              </a:r>
              <a:endParaRPr lang="en-GB" sz="1400" dirty="0">
                <a:solidFill>
                  <a:srgbClr val="4D6E96"/>
                </a:solidFill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F6BE8F2-E4C2-01EB-A338-AD23B2AE2CF2}"/>
                </a:ext>
              </a:extLst>
            </p:cNvPr>
            <p:cNvSpPr/>
            <p:nvPr/>
          </p:nvSpPr>
          <p:spPr>
            <a:xfrm>
              <a:off x="4962775" y="4876291"/>
              <a:ext cx="2949177" cy="530525"/>
            </a:xfrm>
            <a:prstGeom prst="rect">
              <a:avLst/>
            </a:prstGeom>
            <a:solidFill>
              <a:srgbClr val="81B8FC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4EBEA72-1C9E-5A94-B516-BD7F60F14362}"/>
              </a:ext>
            </a:extLst>
          </p:cNvPr>
          <p:cNvSpPr/>
          <p:nvPr/>
        </p:nvSpPr>
        <p:spPr>
          <a:xfrm>
            <a:off x="1026160" y="5257038"/>
            <a:ext cx="2923540" cy="523875"/>
          </a:xfrm>
          <a:prstGeom prst="rect">
            <a:avLst/>
          </a:prstGeom>
          <a:solidFill>
            <a:srgbClr val="395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EE488C-9942-1171-02AA-8EE989B3009B}"/>
              </a:ext>
            </a:extLst>
          </p:cNvPr>
          <p:cNvSpPr/>
          <p:nvPr/>
        </p:nvSpPr>
        <p:spPr>
          <a:xfrm>
            <a:off x="1158239" y="5257038"/>
            <a:ext cx="660417" cy="523875"/>
          </a:xfrm>
          <a:prstGeom prst="rect">
            <a:avLst/>
          </a:prstGeom>
          <a:solidFill>
            <a:srgbClr val="4D6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 descr="Map with pin with solid fill">
            <a:extLst>
              <a:ext uri="{FF2B5EF4-FFF2-40B4-BE49-F238E27FC236}">
                <a16:creationId xmlns:a16="http://schemas.microsoft.com/office/drawing/2014/main" id="{7E4B0533-D93B-DF5F-D865-E1DBC9AAE1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6920" y="5311760"/>
            <a:ext cx="447511" cy="447511"/>
          </a:xfrm>
          <a:prstGeom prst="rect">
            <a:avLst/>
          </a:prstGeom>
        </p:spPr>
      </p:pic>
      <p:pic>
        <p:nvPicPr>
          <p:cNvPr id="17" name="Graphic 16" descr="Miscellaneous with solid fill">
            <a:extLst>
              <a:ext uri="{FF2B5EF4-FFF2-40B4-BE49-F238E27FC236}">
                <a16:creationId xmlns:a16="http://schemas.microsoft.com/office/drawing/2014/main" id="{00D43547-A23C-A8C6-B70B-AAD268C09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30497" y="5341999"/>
            <a:ext cx="382208" cy="382208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F7F8150F-FEC5-13C2-1C77-42C08DCCC7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55651" y="5385081"/>
            <a:ext cx="355599" cy="355599"/>
          </a:xfrm>
          <a:prstGeom prst="rect">
            <a:avLst/>
          </a:prstGeom>
        </p:spPr>
      </p:pic>
      <p:pic>
        <p:nvPicPr>
          <p:cNvPr id="21" name="Graphic 20" descr="Home outline">
            <a:extLst>
              <a:ext uri="{FF2B5EF4-FFF2-40B4-BE49-F238E27FC236}">
                <a16:creationId xmlns:a16="http://schemas.microsoft.com/office/drawing/2014/main" id="{CF0EF830-422D-8AEA-260F-3D090B1FED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20800" y="5354319"/>
            <a:ext cx="355599" cy="3555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C656550-3B8D-107D-6CA1-DB072F355302}"/>
              </a:ext>
            </a:extLst>
          </p:cNvPr>
          <p:cNvSpPr/>
          <p:nvPr/>
        </p:nvSpPr>
        <p:spPr>
          <a:xfrm>
            <a:off x="4836012" y="5242749"/>
            <a:ext cx="2923540" cy="523875"/>
          </a:xfrm>
          <a:prstGeom prst="rect">
            <a:avLst/>
          </a:prstGeom>
          <a:solidFill>
            <a:srgbClr val="395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Graphic 26" descr="Map with pin with solid fill">
            <a:extLst>
              <a:ext uri="{FF2B5EF4-FFF2-40B4-BE49-F238E27FC236}">
                <a16:creationId xmlns:a16="http://schemas.microsoft.com/office/drawing/2014/main" id="{8A1B49C4-32E5-7597-248E-F9CAB492A6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66772" y="5297471"/>
            <a:ext cx="447511" cy="447511"/>
          </a:xfrm>
          <a:prstGeom prst="rect">
            <a:avLst/>
          </a:prstGeom>
        </p:spPr>
      </p:pic>
      <p:pic>
        <p:nvPicPr>
          <p:cNvPr id="28" name="Graphic 27" descr="Miscellaneous with solid fill">
            <a:extLst>
              <a:ext uri="{FF2B5EF4-FFF2-40B4-BE49-F238E27FC236}">
                <a16:creationId xmlns:a16="http://schemas.microsoft.com/office/drawing/2014/main" id="{FB50C17A-0A8C-5D36-D3E6-D9DD35771A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0349" y="5327710"/>
            <a:ext cx="382208" cy="382208"/>
          </a:xfrm>
          <a:prstGeom prst="rect">
            <a:avLst/>
          </a:prstGeom>
        </p:spPr>
      </p:pic>
      <p:pic>
        <p:nvPicPr>
          <p:cNvPr id="29" name="Graphic 28" descr="Magnifying glass with solid fill">
            <a:extLst>
              <a:ext uri="{FF2B5EF4-FFF2-40B4-BE49-F238E27FC236}">
                <a16:creationId xmlns:a16="http://schemas.microsoft.com/office/drawing/2014/main" id="{5FF43004-1394-4F30-1774-D45236BB6C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65503" y="5370792"/>
            <a:ext cx="355599" cy="355599"/>
          </a:xfrm>
          <a:prstGeom prst="rect">
            <a:avLst/>
          </a:prstGeom>
        </p:spPr>
      </p:pic>
      <p:pic>
        <p:nvPicPr>
          <p:cNvPr id="30" name="Graphic 29" descr="Home outline">
            <a:extLst>
              <a:ext uri="{FF2B5EF4-FFF2-40B4-BE49-F238E27FC236}">
                <a16:creationId xmlns:a16="http://schemas.microsoft.com/office/drawing/2014/main" id="{E3D324C2-F746-1711-5292-474539BB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30652" y="5340030"/>
            <a:ext cx="355599" cy="35559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898ED7B-FE37-5FBD-4AC9-6F24335F974A}"/>
              </a:ext>
            </a:extLst>
          </p:cNvPr>
          <p:cNvSpPr/>
          <p:nvPr/>
        </p:nvSpPr>
        <p:spPr>
          <a:xfrm>
            <a:off x="8774579" y="5242749"/>
            <a:ext cx="2923540" cy="523875"/>
          </a:xfrm>
          <a:prstGeom prst="rect">
            <a:avLst/>
          </a:prstGeom>
          <a:solidFill>
            <a:srgbClr val="395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91558A-DEB3-30AD-D368-F82847E62C32}"/>
              </a:ext>
            </a:extLst>
          </p:cNvPr>
          <p:cNvSpPr/>
          <p:nvPr/>
        </p:nvSpPr>
        <p:spPr>
          <a:xfrm>
            <a:off x="11055578" y="5247855"/>
            <a:ext cx="660417" cy="523875"/>
          </a:xfrm>
          <a:prstGeom prst="rect">
            <a:avLst/>
          </a:prstGeom>
          <a:solidFill>
            <a:srgbClr val="4D6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0895C7F8-84E0-82BF-FC37-D4210DA404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05339" y="5297471"/>
            <a:ext cx="447511" cy="447511"/>
          </a:xfrm>
          <a:prstGeom prst="rect">
            <a:avLst/>
          </a:prstGeom>
        </p:spPr>
      </p:pic>
      <p:pic>
        <p:nvPicPr>
          <p:cNvPr id="33" name="Graphic 32" descr="Miscellaneous with solid fill">
            <a:extLst>
              <a:ext uri="{FF2B5EF4-FFF2-40B4-BE49-F238E27FC236}">
                <a16:creationId xmlns:a16="http://schemas.microsoft.com/office/drawing/2014/main" id="{29FF9290-51C5-0E36-B61E-F96808E2E8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78916" y="5327710"/>
            <a:ext cx="382208" cy="382208"/>
          </a:xfrm>
          <a:prstGeom prst="rect">
            <a:avLst/>
          </a:prstGeom>
        </p:spPr>
      </p:pic>
      <p:pic>
        <p:nvPicPr>
          <p:cNvPr id="34" name="Graphic 33" descr="Magnifying glass with solid fill">
            <a:extLst>
              <a:ext uri="{FF2B5EF4-FFF2-40B4-BE49-F238E27FC236}">
                <a16:creationId xmlns:a16="http://schemas.microsoft.com/office/drawing/2014/main" id="{7034B05A-E010-F710-F360-A56D3C8DDB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04070" y="5370792"/>
            <a:ext cx="355599" cy="355599"/>
          </a:xfrm>
          <a:prstGeom prst="rect">
            <a:avLst/>
          </a:prstGeom>
        </p:spPr>
      </p:pic>
      <p:pic>
        <p:nvPicPr>
          <p:cNvPr id="35" name="Graphic 34" descr="Home outline">
            <a:extLst>
              <a:ext uri="{FF2B5EF4-FFF2-40B4-BE49-F238E27FC236}">
                <a16:creationId xmlns:a16="http://schemas.microsoft.com/office/drawing/2014/main" id="{733322F0-1D18-377C-5C82-25B2E78DC7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9219" y="5340030"/>
            <a:ext cx="355599" cy="35559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E768DE5-D069-867A-0173-FF255C4F842A}"/>
              </a:ext>
            </a:extLst>
          </p:cNvPr>
          <p:cNvSpPr/>
          <p:nvPr/>
        </p:nvSpPr>
        <p:spPr>
          <a:xfrm>
            <a:off x="9424817" y="717630"/>
            <a:ext cx="2291177" cy="4530225"/>
          </a:xfrm>
          <a:prstGeom prst="rect">
            <a:avLst/>
          </a:prstGeom>
          <a:solidFill>
            <a:srgbClr val="395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6001AD41-5E48-1810-90A1-D31AEF4ABC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14103" y="821820"/>
            <a:ext cx="385092" cy="38509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7BA567C-600D-101E-21A4-9811E134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65" y="1078376"/>
            <a:ext cx="1486855" cy="94661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CE0D30A-03B4-9B29-90F2-E6016F9447D3}"/>
              </a:ext>
            </a:extLst>
          </p:cNvPr>
          <p:cNvSpPr/>
          <p:nvPr/>
        </p:nvSpPr>
        <p:spPr>
          <a:xfrm>
            <a:off x="1177185" y="1078376"/>
            <a:ext cx="1479736" cy="946616"/>
          </a:xfrm>
          <a:prstGeom prst="rect">
            <a:avLst/>
          </a:prstGeom>
          <a:solidFill>
            <a:srgbClr val="39527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7D6570-C71B-EB8B-B498-240C4ACA4E0F}"/>
              </a:ext>
            </a:extLst>
          </p:cNvPr>
          <p:cNvSpPr txBox="1"/>
          <p:nvPr/>
        </p:nvSpPr>
        <p:spPr>
          <a:xfrm>
            <a:off x="2665132" y="104689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95270"/>
                </a:solidFill>
              </a:rPr>
              <a:t>Address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FD04C6-4D1D-8AB6-CE10-729906C2071F}"/>
              </a:ext>
            </a:extLst>
          </p:cNvPr>
          <p:cNvSpPr txBox="1"/>
          <p:nvPr/>
        </p:nvSpPr>
        <p:spPr>
          <a:xfrm>
            <a:off x="2665132" y="1305746"/>
            <a:ext cx="114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4D6E96"/>
                </a:solidFill>
              </a:rPr>
              <a:t>Inspection Description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6E4B5E-909D-F358-5CF5-26A38318129E}"/>
              </a:ext>
            </a:extLst>
          </p:cNvPr>
          <p:cNvSpPr txBox="1"/>
          <p:nvPr/>
        </p:nvSpPr>
        <p:spPr>
          <a:xfrm>
            <a:off x="2674751" y="1768303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81B8FC"/>
                </a:solidFill>
              </a:rPr>
              <a:t>REQ-N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C60F42-CB6B-4FA5-202D-B4A7E4E3764C}"/>
              </a:ext>
            </a:extLst>
          </p:cNvPr>
          <p:cNvSpPr txBox="1"/>
          <p:nvPr/>
        </p:nvSpPr>
        <p:spPr>
          <a:xfrm>
            <a:off x="1186135" y="1746262"/>
            <a:ext cx="62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10:00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045855-37DA-2C38-25C3-DAD88B0E1E9D}"/>
              </a:ext>
            </a:extLst>
          </p:cNvPr>
          <p:cNvSpPr txBox="1"/>
          <p:nvPr/>
        </p:nvSpPr>
        <p:spPr>
          <a:xfrm>
            <a:off x="1160763" y="1078375"/>
            <a:ext cx="151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Inspection Type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42DE159-3C48-EEF6-0883-69E05452A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12" y="712525"/>
            <a:ext cx="2927178" cy="1634436"/>
          </a:xfrm>
          <a:prstGeom prst="rect">
            <a:avLst/>
          </a:prstGeom>
        </p:spPr>
      </p:pic>
      <p:pic>
        <p:nvPicPr>
          <p:cNvPr id="52" name="Graphic 51" descr="Close with solid fill">
            <a:extLst>
              <a:ext uri="{FF2B5EF4-FFF2-40B4-BE49-F238E27FC236}">
                <a16:creationId xmlns:a16="http://schemas.microsoft.com/office/drawing/2014/main" id="{2EE6AE83-24FB-1B0C-AD4C-509FB7A00D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89259" y="1786491"/>
            <a:ext cx="196539" cy="196539"/>
          </a:xfrm>
          <a:prstGeom prst="rect">
            <a:avLst/>
          </a:prstGeom>
        </p:spPr>
      </p:pic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95BFAE97-681D-AC9E-2E9C-5FD85725B5C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59754" y="1768303"/>
            <a:ext cx="196539" cy="196539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7AE99F34-4744-105C-6828-98D018EB1977}"/>
              </a:ext>
            </a:extLst>
          </p:cNvPr>
          <p:cNvSpPr/>
          <p:nvPr/>
        </p:nvSpPr>
        <p:spPr>
          <a:xfrm>
            <a:off x="1128407" y="2230101"/>
            <a:ext cx="2702127" cy="1245775"/>
          </a:xfrm>
          <a:prstGeom prst="rect">
            <a:avLst/>
          </a:prstGeom>
          <a:solidFill>
            <a:srgbClr val="81B8FC">
              <a:alpha val="1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0D99197C-CBEE-8BF7-38DC-409614C2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95" y="2359692"/>
            <a:ext cx="1486855" cy="94661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0E6FEDB3-AE47-2325-1EBF-6F5E40C31E46}"/>
              </a:ext>
            </a:extLst>
          </p:cNvPr>
          <p:cNvSpPr/>
          <p:nvPr/>
        </p:nvSpPr>
        <p:spPr>
          <a:xfrm>
            <a:off x="1195015" y="2359692"/>
            <a:ext cx="1479736" cy="946616"/>
          </a:xfrm>
          <a:prstGeom prst="rect">
            <a:avLst/>
          </a:prstGeom>
          <a:solidFill>
            <a:srgbClr val="39527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5A8658-A549-5AD5-021F-ABF4337303E5}"/>
              </a:ext>
            </a:extLst>
          </p:cNvPr>
          <p:cNvSpPr txBox="1"/>
          <p:nvPr/>
        </p:nvSpPr>
        <p:spPr>
          <a:xfrm>
            <a:off x="2682962" y="2587062"/>
            <a:ext cx="114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4D6E96"/>
                </a:solidFill>
              </a:rPr>
              <a:t>Inspection Description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8B0BBE-A787-6952-31E7-89B99458BE19}"/>
              </a:ext>
            </a:extLst>
          </p:cNvPr>
          <p:cNvSpPr txBox="1"/>
          <p:nvPr/>
        </p:nvSpPr>
        <p:spPr>
          <a:xfrm>
            <a:off x="2692581" y="3049619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81B8FC"/>
                </a:solidFill>
              </a:rPr>
              <a:t>REQ-N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342C8A1-9A2F-955F-CCCE-44FE3A72C57A}"/>
              </a:ext>
            </a:extLst>
          </p:cNvPr>
          <p:cNvSpPr txBox="1"/>
          <p:nvPr/>
        </p:nvSpPr>
        <p:spPr>
          <a:xfrm>
            <a:off x="1203965" y="3027578"/>
            <a:ext cx="62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10:00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F240074-83D3-03F1-31FD-A3F8682E63F1}"/>
              </a:ext>
            </a:extLst>
          </p:cNvPr>
          <p:cNvSpPr txBox="1"/>
          <p:nvPr/>
        </p:nvSpPr>
        <p:spPr>
          <a:xfrm>
            <a:off x="1178593" y="2359691"/>
            <a:ext cx="151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Inspection Type</a:t>
            </a:r>
          </a:p>
        </p:txBody>
      </p:sp>
      <p:pic>
        <p:nvPicPr>
          <p:cNvPr id="105" name="Graphic 104" descr="Close with solid fill">
            <a:extLst>
              <a:ext uri="{FF2B5EF4-FFF2-40B4-BE49-F238E27FC236}">
                <a16:creationId xmlns:a16="http://schemas.microsoft.com/office/drawing/2014/main" id="{7354CCA9-CE54-EDE9-E5CF-58531B76F9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07089" y="3067807"/>
            <a:ext cx="196539" cy="196539"/>
          </a:xfrm>
          <a:prstGeom prst="rect">
            <a:avLst/>
          </a:prstGeom>
        </p:spPr>
      </p:pic>
      <p:pic>
        <p:nvPicPr>
          <p:cNvPr id="106" name="Graphic 105" descr="Checkmark with solid fill">
            <a:extLst>
              <a:ext uri="{FF2B5EF4-FFF2-40B4-BE49-F238E27FC236}">
                <a16:creationId xmlns:a16="http://schemas.microsoft.com/office/drawing/2014/main" id="{BD14F5A1-829E-4A8B-4A29-6E8A13628F5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77584" y="3049619"/>
            <a:ext cx="196539" cy="19653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2897602B-7B3F-B781-BFBA-5EFB5595C87D}"/>
              </a:ext>
            </a:extLst>
          </p:cNvPr>
          <p:cNvSpPr/>
          <p:nvPr/>
        </p:nvSpPr>
        <p:spPr>
          <a:xfrm>
            <a:off x="1136618" y="3504526"/>
            <a:ext cx="2702127" cy="1245775"/>
          </a:xfrm>
          <a:prstGeom prst="rect">
            <a:avLst/>
          </a:prstGeom>
          <a:solidFill>
            <a:srgbClr val="81B8FC">
              <a:alpha val="1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7960BDE3-854B-43DD-05B5-36FB4AF39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06" y="3725557"/>
            <a:ext cx="1486855" cy="946616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F1558765-39A4-A49F-B58F-B8871F457016}"/>
              </a:ext>
            </a:extLst>
          </p:cNvPr>
          <p:cNvSpPr/>
          <p:nvPr/>
        </p:nvSpPr>
        <p:spPr>
          <a:xfrm>
            <a:off x="1203226" y="3725557"/>
            <a:ext cx="1479736" cy="946616"/>
          </a:xfrm>
          <a:prstGeom prst="rect">
            <a:avLst/>
          </a:prstGeom>
          <a:solidFill>
            <a:srgbClr val="39527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0B0E674-86B3-53CB-C5DA-D5EBF1773956}"/>
              </a:ext>
            </a:extLst>
          </p:cNvPr>
          <p:cNvSpPr txBox="1"/>
          <p:nvPr/>
        </p:nvSpPr>
        <p:spPr>
          <a:xfrm>
            <a:off x="2691173" y="3694074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95270"/>
                </a:solidFill>
              </a:rPr>
              <a:t>Address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A8A19F-7C4C-DBBF-260E-F4AF955FE220}"/>
              </a:ext>
            </a:extLst>
          </p:cNvPr>
          <p:cNvSpPr txBox="1"/>
          <p:nvPr/>
        </p:nvSpPr>
        <p:spPr>
          <a:xfrm>
            <a:off x="2691173" y="3952927"/>
            <a:ext cx="114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4D6E96"/>
                </a:solidFill>
              </a:rPr>
              <a:t>Inspection Description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B87554-9D34-02AA-36DE-7C9EC8DFE155}"/>
              </a:ext>
            </a:extLst>
          </p:cNvPr>
          <p:cNvSpPr txBox="1"/>
          <p:nvPr/>
        </p:nvSpPr>
        <p:spPr>
          <a:xfrm>
            <a:off x="2700792" y="4415484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81B8FC"/>
                </a:solidFill>
              </a:rPr>
              <a:t>REQ-N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1F648-ED46-8988-405A-B09514879B7A}"/>
              </a:ext>
            </a:extLst>
          </p:cNvPr>
          <p:cNvSpPr txBox="1"/>
          <p:nvPr/>
        </p:nvSpPr>
        <p:spPr>
          <a:xfrm>
            <a:off x="1212176" y="4393443"/>
            <a:ext cx="62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10:00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2FC4ED3-A9DA-FCFD-242A-BFE0E0F4629C}"/>
              </a:ext>
            </a:extLst>
          </p:cNvPr>
          <p:cNvSpPr txBox="1"/>
          <p:nvPr/>
        </p:nvSpPr>
        <p:spPr>
          <a:xfrm>
            <a:off x="1186804" y="3725556"/>
            <a:ext cx="151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Inspection Type</a:t>
            </a:r>
          </a:p>
        </p:txBody>
      </p:sp>
      <p:pic>
        <p:nvPicPr>
          <p:cNvPr id="115" name="Graphic 114" descr="Close with solid fill">
            <a:extLst>
              <a:ext uri="{FF2B5EF4-FFF2-40B4-BE49-F238E27FC236}">
                <a16:creationId xmlns:a16="http://schemas.microsoft.com/office/drawing/2014/main" id="{C1B208E8-3A85-0664-85CB-1231D5325C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15300" y="4433672"/>
            <a:ext cx="196539" cy="196539"/>
          </a:xfrm>
          <a:prstGeom prst="rect">
            <a:avLst/>
          </a:prstGeom>
        </p:spPr>
      </p:pic>
      <p:pic>
        <p:nvPicPr>
          <p:cNvPr id="116" name="Graphic 115" descr="Checkmark with solid fill">
            <a:extLst>
              <a:ext uri="{FF2B5EF4-FFF2-40B4-BE49-F238E27FC236}">
                <a16:creationId xmlns:a16="http://schemas.microsoft.com/office/drawing/2014/main" id="{EA105E98-7D21-3A1C-8DAE-54B79EC9EDF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85795" y="4415484"/>
            <a:ext cx="196539" cy="196539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0DA7386A-AC4F-EDBA-24B9-5E64BB442E19}"/>
              </a:ext>
            </a:extLst>
          </p:cNvPr>
          <p:cNvSpPr txBox="1"/>
          <p:nvPr/>
        </p:nvSpPr>
        <p:spPr>
          <a:xfrm>
            <a:off x="4912357" y="2433378"/>
            <a:ext cx="2675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95270"/>
                </a:solidFill>
              </a:rPr>
              <a:t>277 Bedford Ave, Brooklyn</a:t>
            </a:r>
          </a:p>
          <a:p>
            <a:r>
              <a:rPr lang="en-GB" dirty="0">
                <a:solidFill>
                  <a:srgbClr val="395270"/>
                </a:solidFill>
              </a:rPr>
              <a:t>NY 11211, USA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2F4C7B8-FB9D-BFDC-F0C5-A9F02AC50521}"/>
              </a:ext>
            </a:extLst>
          </p:cNvPr>
          <p:cNvSpPr txBox="1"/>
          <p:nvPr/>
        </p:nvSpPr>
        <p:spPr>
          <a:xfrm>
            <a:off x="4912464" y="3027578"/>
            <a:ext cx="2674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D6E96"/>
                </a:solidFill>
              </a:rPr>
              <a:t>Description:</a:t>
            </a:r>
            <a:r>
              <a:rPr lang="en-US" sz="1400" dirty="0">
                <a:solidFill>
                  <a:srgbClr val="4D6E96"/>
                </a:solidFill>
              </a:rPr>
              <a:t> Suite 102: tenant improvement of 2,026 square feet on ground floor.</a:t>
            </a:r>
            <a:endParaRPr lang="en-GB" sz="1400" dirty="0">
              <a:solidFill>
                <a:srgbClr val="4D6E96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30D9050-4685-D837-D2E9-5F716B5F7F45}"/>
              </a:ext>
            </a:extLst>
          </p:cNvPr>
          <p:cNvSpPr txBox="1"/>
          <p:nvPr/>
        </p:nvSpPr>
        <p:spPr>
          <a:xfrm>
            <a:off x="4918627" y="4837192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81B8FC"/>
                </a:solidFill>
              </a:rPr>
              <a:t>REQ-N: 1953824</a:t>
            </a:r>
          </a:p>
        </p:txBody>
      </p:sp>
      <p:pic>
        <p:nvPicPr>
          <p:cNvPr id="130" name="Graphic 129" descr="Close with solid fill">
            <a:extLst>
              <a:ext uri="{FF2B5EF4-FFF2-40B4-BE49-F238E27FC236}">
                <a16:creationId xmlns:a16="http://schemas.microsoft.com/office/drawing/2014/main" id="{BAF7BB64-A134-1F96-9558-39AC53B56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0721" y="4851498"/>
            <a:ext cx="249565" cy="249565"/>
          </a:xfrm>
          <a:prstGeom prst="rect">
            <a:avLst/>
          </a:prstGeom>
        </p:spPr>
      </p:pic>
      <p:pic>
        <p:nvPicPr>
          <p:cNvPr id="131" name="Graphic 130" descr="Checkmark with solid fill">
            <a:extLst>
              <a:ext uri="{FF2B5EF4-FFF2-40B4-BE49-F238E27FC236}">
                <a16:creationId xmlns:a16="http://schemas.microsoft.com/office/drawing/2014/main" id="{6FE3A567-3F95-9B84-045F-88B90F5732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06670" y="4849237"/>
            <a:ext cx="249565" cy="249565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7F3956F5-ECC3-6CDA-594D-C1FECF097573}"/>
              </a:ext>
            </a:extLst>
          </p:cNvPr>
          <p:cNvSpPr txBox="1"/>
          <p:nvPr/>
        </p:nvSpPr>
        <p:spPr>
          <a:xfrm>
            <a:off x="4881251" y="3761879"/>
            <a:ext cx="2674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D6E96"/>
                </a:solidFill>
              </a:rPr>
              <a:t>Estimated Arrival: </a:t>
            </a:r>
            <a:r>
              <a:rPr lang="en-US" sz="1400" dirty="0">
                <a:solidFill>
                  <a:srgbClr val="4D6E96"/>
                </a:solidFill>
              </a:rPr>
              <a:t>04/15/2020 at 08:00:00</a:t>
            </a:r>
            <a:endParaRPr lang="en-GB" sz="1400" dirty="0">
              <a:solidFill>
                <a:srgbClr val="4D6E96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CC14573-3BCA-4DE1-FB5E-AE9A9543713F}"/>
              </a:ext>
            </a:extLst>
          </p:cNvPr>
          <p:cNvSpPr txBox="1"/>
          <p:nvPr/>
        </p:nvSpPr>
        <p:spPr>
          <a:xfrm>
            <a:off x="4881251" y="4260521"/>
            <a:ext cx="267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D6E96"/>
                </a:solidFill>
              </a:rPr>
              <a:t>Last Inspector: </a:t>
            </a:r>
            <a:r>
              <a:rPr lang="en-US" sz="1400" dirty="0">
                <a:solidFill>
                  <a:srgbClr val="4D6E96"/>
                </a:solidFill>
              </a:rPr>
              <a:t>Anthony </a:t>
            </a:r>
            <a:r>
              <a:rPr lang="en-US" sz="1400" dirty="0" err="1">
                <a:solidFill>
                  <a:srgbClr val="4D6E96"/>
                </a:solidFill>
              </a:rPr>
              <a:t>Egson</a:t>
            </a:r>
            <a:endParaRPr lang="en-GB" sz="1400" dirty="0">
              <a:solidFill>
                <a:srgbClr val="4D6E96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43CCA6D-8A00-F4AD-7F9C-6F43AA13AAC8}"/>
              </a:ext>
            </a:extLst>
          </p:cNvPr>
          <p:cNvSpPr/>
          <p:nvPr/>
        </p:nvSpPr>
        <p:spPr>
          <a:xfrm>
            <a:off x="4810375" y="4723891"/>
            <a:ext cx="2949177" cy="530525"/>
          </a:xfrm>
          <a:prstGeom prst="rect">
            <a:avLst/>
          </a:prstGeom>
          <a:solidFill>
            <a:srgbClr val="81B8FC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Graphic 55" descr="Add with solid fill">
            <a:extLst>
              <a:ext uri="{FF2B5EF4-FFF2-40B4-BE49-F238E27FC236}">
                <a16:creationId xmlns:a16="http://schemas.microsoft.com/office/drawing/2014/main" id="{AB7BDF29-ED9F-A4FF-BE9E-3E2047A32A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96838" y="1418867"/>
            <a:ext cx="310577" cy="310577"/>
          </a:xfrm>
          <a:prstGeom prst="rect">
            <a:avLst/>
          </a:prstGeom>
        </p:spPr>
      </p:pic>
      <p:pic>
        <p:nvPicPr>
          <p:cNvPr id="58" name="Graphic 57" descr="Address Book with solid fill">
            <a:extLst>
              <a:ext uri="{FF2B5EF4-FFF2-40B4-BE49-F238E27FC236}">
                <a16:creationId xmlns:a16="http://schemas.microsoft.com/office/drawing/2014/main" id="{4A275677-21C3-0455-6404-2FB3EC6D6B0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93257" y="2370155"/>
            <a:ext cx="310577" cy="310577"/>
          </a:xfrm>
          <a:prstGeom prst="rect">
            <a:avLst/>
          </a:prstGeom>
        </p:spPr>
      </p:pic>
      <p:pic>
        <p:nvPicPr>
          <p:cNvPr id="1025" name="Graphic 1024" descr="Alarm clock with solid fill">
            <a:extLst>
              <a:ext uri="{FF2B5EF4-FFF2-40B4-BE49-F238E27FC236}">
                <a16:creationId xmlns:a16="http://schemas.microsoft.com/office/drawing/2014/main" id="{CB21ED6B-BD9F-7EE0-FEB9-E4371686732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96838" y="1869530"/>
            <a:ext cx="310577" cy="310577"/>
          </a:xfrm>
          <a:prstGeom prst="rect">
            <a:avLst/>
          </a:prstGeom>
        </p:spPr>
      </p:pic>
      <p:pic>
        <p:nvPicPr>
          <p:cNvPr id="1029" name="Graphic 1028" descr="Bar chart outline">
            <a:extLst>
              <a:ext uri="{FF2B5EF4-FFF2-40B4-BE49-F238E27FC236}">
                <a16:creationId xmlns:a16="http://schemas.microsoft.com/office/drawing/2014/main" id="{A0697550-2D15-F559-8DD3-64E3759A535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693256" y="2853202"/>
            <a:ext cx="310577" cy="310577"/>
          </a:xfrm>
          <a:prstGeom prst="rect">
            <a:avLst/>
          </a:prstGeom>
        </p:spPr>
      </p:pic>
      <p:pic>
        <p:nvPicPr>
          <p:cNvPr id="1032" name="Graphic 1031" descr="Board Of Directors outline">
            <a:extLst>
              <a:ext uri="{FF2B5EF4-FFF2-40B4-BE49-F238E27FC236}">
                <a16:creationId xmlns:a16="http://schemas.microsoft.com/office/drawing/2014/main" id="{53D09173-9862-6E1E-0E77-A65C79CCFF4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693256" y="3399676"/>
            <a:ext cx="310577" cy="310577"/>
          </a:xfrm>
          <a:prstGeom prst="rect">
            <a:avLst/>
          </a:prstGeom>
        </p:spPr>
      </p:pic>
      <p:pic>
        <p:nvPicPr>
          <p:cNvPr id="1035" name="Graphic 1034" descr="Building Brick Wall outline">
            <a:extLst>
              <a:ext uri="{FF2B5EF4-FFF2-40B4-BE49-F238E27FC236}">
                <a16:creationId xmlns:a16="http://schemas.microsoft.com/office/drawing/2014/main" id="{946951EB-8A59-98D9-F1AA-B6DB4FB4C16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693255" y="3816957"/>
            <a:ext cx="310577" cy="310577"/>
          </a:xfrm>
          <a:prstGeom prst="rect">
            <a:avLst/>
          </a:prstGeom>
        </p:spPr>
      </p:pic>
      <p:pic>
        <p:nvPicPr>
          <p:cNvPr id="1037" name="Graphic 1036" descr="Camera with solid fill">
            <a:extLst>
              <a:ext uri="{FF2B5EF4-FFF2-40B4-BE49-F238E27FC236}">
                <a16:creationId xmlns:a16="http://schemas.microsoft.com/office/drawing/2014/main" id="{5C6A3BA3-DC8B-2B48-C48D-0377E13E671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684397" y="4292489"/>
            <a:ext cx="310577" cy="310577"/>
          </a:xfrm>
          <a:prstGeom prst="rect">
            <a:avLst/>
          </a:prstGeom>
        </p:spPr>
      </p:pic>
      <p:pic>
        <p:nvPicPr>
          <p:cNvPr id="1039" name="Graphic 1038" descr="Chat bubble outline">
            <a:extLst>
              <a:ext uri="{FF2B5EF4-FFF2-40B4-BE49-F238E27FC236}">
                <a16:creationId xmlns:a16="http://schemas.microsoft.com/office/drawing/2014/main" id="{290796BF-7401-597C-73E5-AA64B729C7F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684396" y="4733035"/>
            <a:ext cx="310577" cy="310577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3090391B-0590-8ABB-49A5-5E0F44BD2F5A}"/>
              </a:ext>
            </a:extLst>
          </p:cNvPr>
          <p:cNvSpPr txBox="1"/>
          <p:nvPr/>
        </p:nvSpPr>
        <p:spPr>
          <a:xfrm>
            <a:off x="2713999" y="234725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95270"/>
                </a:solidFill>
              </a:rPr>
              <a:t>Address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285D30-2F87-36E1-C59B-D763EBDD1337}"/>
              </a:ext>
            </a:extLst>
          </p:cNvPr>
          <p:cNvSpPr txBox="1"/>
          <p:nvPr/>
        </p:nvSpPr>
        <p:spPr>
          <a:xfrm>
            <a:off x="10039564" y="1409376"/>
            <a:ext cx="1318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New Inspection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68E421C-492E-FE40-F9C8-2EB02F292880}"/>
              </a:ext>
            </a:extLst>
          </p:cNvPr>
          <p:cNvSpPr txBox="1"/>
          <p:nvPr/>
        </p:nvSpPr>
        <p:spPr>
          <a:xfrm>
            <a:off x="10009037" y="1867330"/>
            <a:ext cx="893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Set Alarm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2136A96-203C-A458-F137-84B20F1D04E4}"/>
              </a:ext>
            </a:extLst>
          </p:cNvPr>
          <p:cNvSpPr txBox="1"/>
          <p:nvPr/>
        </p:nvSpPr>
        <p:spPr>
          <a:xfrm>
            <a:off x="10039564" y="2365155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Inspectors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32775C4-65AB-F905-0A5A-30B73655F853}"/>
              </a:ext>
            </a:extLst>
          </p:cNvPr>
          <p:cNvSpPr txBox="1"/>
          <p:nvPr/>
        </p:nvSpPr>
        <p:spPr>
          <a:xfrm>
            <a:off x="10039564" y="2866632"/>
            <a:ext cx="1472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Inspection Trends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550CC19-BE9E-4140-5712-6EE45BF0DD3B}"/>
              </a:ext>
            </a:extLst>
          </p:cNvPr>
          <p:cNvSpPr txBox="1"/>
          <p:nvPr/>
        </p:nvSpPr>
        <p:spPr>
          <a:xfrm>
            <a:off x="10039564" y="3407593"/>
            <a:ext cx="1312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Board Meeting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3139722-B523-BFF4-F5E9-81C09C0C5306}"/>
              </a:ext>
            </a:extLst>
          </p:cNvPr>
          <p:cNvSpPr txBox="1"/>
          <p:nvPr/>
        </p:nvSpPr>
        <p:spPr>
          <a:xfrm>
            <a:off x="10049911" y="3820866"/>
            <a:ext cx="1313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Report an Issue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F40B974-C821-8D3D-B47D-01BDAAE2B68B}"/>
              </a:ext>
            </a:extLst>
          </p:cNvPr>
          <p:cNvSpPr txBox="1"/>
          <p:nvPr/>
        </p:nvSpPr>
        <p:spPr>
          <a:xfrm>
            <a:off x="10059669" y="4261462"/>
            <a:ext cx="1492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Photos Inspection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A69DF17-A541-6AB7-7752-8164E346B47B}"/>
              </a:ext>
            </a:extLst>
          </p:cNvPr>
          <p:cNvSpPr txBox="1"/>
          <p:nvPr/>
        </p:nvSpPr>
        <p:spPr>
          <a:xfrm>
            <a:off x="10049911" y="4710409"/>
            <a:ext cx="1133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Commentary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DD416CC-D5E0-B912-0FEF-D2581B5867A0}"/>
              </a:ext>
            </a:extLst>
          </p:cNvPr>
          <p:cNvSpPr/>
          <p:nvPr/>
        </p:nvSpPr>
        <p:spPr>
          <a:xfrm>
            <a:off x="8775972" y="717630"/>
            <a:ext cx="663138" cy="4530225"/>
          </a:xfrm>
          <a:prstGeom prst="rect">
            <a:avLst/>
          </a:prstGeom>
          <a:solidFill>
            <a:srgbClr val="39527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BA805F2-93BE-18AC-8537-41CE45DFB824}"/>
              </a:ext>
            </a:extLst>
          </p:cNvPr>
          <p:cNvSpPr txBox="1"/>
          <p:nvPr/>
        </p:nvSpPr>
        <p:spPr>
          <a:xfrm>
            <a:off x="10126026" y="900390"/>
            <a:ext cx="100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User Name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364F8A9-3038-830D-9C23-42EF134BFECB}"/>
              </a:ext>
            </a:extLst>
          </p:cNvPr>
          <p:cNvCxnSpPr/>
          <p:nvPr/>
        </p:nvCxnSpPr>
        <p:spPr>
          <a:xfrm>
            <a:off x="9601200" y="1305746"/>
            <a:ext cx="1997995" cy="0"/>
          </a:xfrm>
          <a:prstGeom prst="line">
            <a:avLst/>
          </a:prstGeom>
          <a:ln>
            <a:solidFill>
              <a:srgbClr val="4D6E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2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Souza</dc:creator>
  <cp:lastModifiedBy>Henrique Souza</cp:lastModifiedBy>
  <cp:revision>1</cp:revision>
  <dcterms:created xsi:type="dcterms:W3CDTF">2022-07-16T17:28:25Z</dcterms:created>
  <dcterms:modified xsi:type="dcterms:W3CDTF">2022-07-16T18:11:51Z</dcterms:modified>
</cp:coreProperties>
</file>