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FA380B-4180-4C2A-AE73-91242A3F6338}">
  <a:tblStyle styleId="{2BFA380B-4180-4C2A-AE73-91242A3F6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c8864ae7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c8864ae7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4ef67aa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4ef67aa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4ef67aa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4ef67aa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8864ae7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8864ae7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321cfd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321cfd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ef67aa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ef67aa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ef67aa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ef67aa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8864ae7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8864ae7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kitweb.com/take-screenshot-of-webpage-with-html2canv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C78D8"/>
                </a:solidFill>
                <a:latin typeface="PMingLiu"/>
                <a:ea typeface="PMingLiu"/>
                <a:cs typeface="PMingLiu"/>
                <a:sym typeface="PMingLiu"/>
              </a:rPr>
              <a:t>驚喜卡片-讚</a:t>
            </a:r>
            <a:endParaRPr>
              <a:solidFill>
                <a:srgbClr val="3C78D8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00857007 </a:t>
            </a:r>
            <a:r>
              <a:rPr lang="zh-TW"/>
              <a:t>朱庭君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00857135 張馨予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特色與優點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757925"/>
            <a:ext cx="8520600" cy="28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zh-TW" sz="2100"/>
              <a:t>除了預設的圖片以外，還可以從網上找自己喜歡的圖片放入卡片中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zh-TW" sz="2100"/>
              <a:t>有許多功能(邊框、字體、顏色)，可以讓使用者發揮他們的創意</a:t>
            </a:r>
            <a:r>
              <a:rPr b="1" lang="zh-TW" sz="2100"/>
              <a:t>來美化卡片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zh-TW" sz="2100"/>
              <a:t>能夠匯出圖片並寄出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3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網站架構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130975" y="1056975"/>
            <a:ext cx="27012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左邊用牛皮信封表示開發者寄給使用者的信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內容是我們寫網頁的起源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右邊則是進入寫信畫面和按讚畫面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0" y="1402525"/>
            <a:ext cx="5666024" cy="2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13" y="19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網站架構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6684" l="26667" r="15572" t="24774"/>
          <a:stretch/>
        </p:blipFill>
        <p:spPr>
          <a:xfrm>
            <a:off x="803121" y="768150"/>
            <a:ext cx="7537805" cy="42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應用技術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629575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b="1" lang="zh-TW" sz="1750">
                <a:solidFill>
                  <a:schemeClr val="dk1"/>
                </a:solidFill>
              </a:rPr>
              <a:t>HTML5</a:t>
            </a:r>
            <a:endParaRPr b="1"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b="1" lang="zh-TW" sz="1750">
                <a:solidFill>
                  <a:schemeClr val="dk1"/>
                </a:solidFill>
              </a:rPr>
              <a:t> CSS </a:t>
            </a:r>
            <a:endParaRPr b="1"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b="1" lang="zh-TW" sz="1750">
                <a:solidFill>
                  <a:schemeClr val="dk1"/>
                </a:solidFill>
              </a:rPr>
              <a:t>JavaScript</a:t>
            </a:r>
            <a:endParaRPr b="1"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●"/>
            </a:pPr>
            <a:r>
              <a:rPr b="1" lang="zh-TW" sz="1750">
                <a:solidFill>
                  <a:schemeClr val="dk1"/>
                </a:solidFill>
              </a:rPr>
              <a:t>HTML2 canvas 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基本技術使用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A64D79"/>
                </a:solidFill>
              </a:rPr>
              <a:t>CSS</a:t>
            </a:r>
            <a:endParaRPr b="1" sz="2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利用CSS的設定設計卡片的樣子，也用它來做排版、</a:t>
            </a:r>
            <a:r>
              <a:rPr lang="zh-TW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網頁美化</a:t>
            </a:r>
            <a:r>
              <a:rPr lang="zh-TW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A64D79"/>
                </a:solidFill>
              </a:rPr>
              <a:t>Javascript</a:t>
            </a:r>
            <a:endParaRPr b="1" sz="2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用來做卡片的功能，讓卡片更加符合使用者需求。</a:t>
            </a:r>
            <a:endParaRPr b="1" sz="21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進階技術使用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5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用HTMLcanvas將卡片轉成圖片檔</a:t>
            </a:r>
            <a:endParaRPr b="1" sz="195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screenshot(){</a:t>
            </a:r>
            <a:endParaRPr b="1"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html2canvas(document.getElementById("container"))</a:t>
            </a:r>
            <a:endParaRPr b="1"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.then(function(canvas) {</a:t>
            </a:r>
            <a:endParaRPr b="1"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document.body.appendChild(canvas);</a:t>
            </a:r>
            <a:endParaRPr b="1"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b="1"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952500" y="180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{2BFA380B-4180-4C2A-AE73-91242A3F6338}</a:tableStyleId>
              </a:tblPr>
              <a:tblGrid>
                <a:gridCol w="3619500"/>
                <a:gridCol w="3619500"/>
              </a:tblGrid>
              <a:tr h="52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00857007 朱庭君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00857135 張馨予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構想(共同討論)、首頁、</a:t>
                      </a: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截圖與寄出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構想(共同討論)、卡片功能、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截圖與寄出</a:t>
                      </a:r>
                      <a:endParaRPr sz="20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參考網址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373B41"/>
                </a:solidFill>
                <a:latin typeface="Arial"/>
                <a:ea typeface="Arial"/>
                <a:cs typeface="Arial"/>
                <a:sym typeface="Arial"/>
              </a:rPr>
              <a:t>Take screenshot of webpage with Html2Canvas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https://makitweb.com/take-screenshot-of-webpage-with-html2canvas/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Email超連結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https://blog.xuite.net/jason_kuso/kuso/38943441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線上許多教學網頁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