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6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MingLiu" panose="02020500000000000000" pitchFamily="18" charset="-120"/>
      <p:regular r:id="rId13"/>
    </p:embeddedFont>
    <p:embeddedFont>
      <p:font typeface="Alfa Slab One" panose="020B0604020202020204" charset="0"/>
      <p:regular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FA380B-4180-4C2A-AE73-91242A3F6338}">
  <a:tblStyle styleId="{2BFA380B-4180-4C2A-AE73-91242A3F6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76" y="-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320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c8864ae7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c8864ae7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ef67aa9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ef67aa9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8864ae7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8864ae7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321cfd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321cfd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ef67aa9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ef67aa9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ef67aa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ef67aa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8864ae7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8864ae77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itweb.com/take-screenshot-of-webpage-with-html2canva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C78D8"/>
                </a:solidFill>
                <a:latin typeface="PMingLiu"/>
                <a:ea typeface="PMingLiu"/>
                <a:cs typeface="PMingLiu"/>
                <a:sym typeface="PMingLiu"/>
              </a:rPr>
              <a:t>驚喜卡片-讚</a:t>
            </a:r>
            <a:endParaRPr>
              <a:solidFill>
                <a:srgbClr val="3C78D8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00857007 朱庭君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00857135 張馨予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參考網址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373B41"/>
                </a:solidFill>
                <a:latin typeface="Arial"/>
                <a:ea typeface="Arial"/>
                <a:cs typeface="Arial"/>
                <a:sym typeface="Arial"/>
              </a:rPr>
              <a:t>Take screenshot of webpage with Html2Canvas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https://makitweb.com/take-screenshot-of-webpage-with-html2canvas/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Email超連結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https://blog.xuite.net/jason_kuso/kuso/38943441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線上許多教學網頁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特色與優點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757925"/>
            <a:ext cx="8520600" cy="28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 b="1" dirty="0"/>
              <a:t>除了預設的圖片以外，還可以從網上找自己喜歡的圖片放入卡片中</a:t>
            </a:r>
            <a:endParaRPr sz="2100" b="1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 b="1" dirty="0"/>
              <a:t>有許多功能(邊框、字體、顏色)，可以讓使用者發揮他們的創意來美化卡片</a:t>
            </a:r>
            <a:endParaRPr sz="2100" b="1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 b="1" dirty="0"/>
              <a:t>能夠匯出</a:t>
            </a:r>
            <a:r>
              <a:rPr lang="zh-TW" sz="2100" b="1" dirty="0" smtClean="0"/>
              <a:t>圖片</a:t>
            </a:r>
            <a:r>
              <a:rPr lang="zh-TW" altLang="en-US" sz="2100" b="1" dirty="0" smtClean="0"/>
              <a:t>和</a:t>
            </a:r>
            <a:r>
              <a:rPr lang="zh-TW" sz="2100" b="1" dirty="0" smtClean="0"/>
              <a:t>寄</a:t>
            </a:r>
            <a:r>
              <a:rPr lang="zh-TW" sz="2100" b="1" dirty="0"/>
              <a:t>出</a:t>
            </a:r>
            <a:endParaRPr sz="21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5043" y="193481"/>
            <a:ext cx="8114400" cy="576470"/>
          </a:xfrm>
        </p:spPr>
        <p:txBody>
          <a:bodyPr/>
          <a:lstStyle/>
          <a:p>
            <a:r>
              <a:rPr lang="zh-TW" altLang="zh-TW" sz="3000" dirty="0">
                <a:solidFill>
                  <a:srgbClr val="FF0000"/>
                </a:solidFill>
                <a:latin typeface="+mj-lt"/>
              </a:rPr>
              <a:t>網站</a:t>
            </a:r>
            <a:r>
              <a:rPr lang="zh-TW" altLang="zh-TW" sz="3000" dirty="0" smtClean="0">
                <a:solidFill>
                  <a:srgbClr val="FF0000"/>
                </a:solidFill>
                <a:latin typeface="+mj-lt"/>
              </a:rPr>
              <a:t>架構</a:t>
            </a:r>
            <a:r>
              <a:rPr lang="en-US" altLang="zh-TW" sz="3000" dirty="0" smtClean="0">
                <a:solidFill>
                  <a:srgbClr val="FF0000"/>
                </a:solidFill>
                <a:latin typeface="+mj-lt"/>
              </a:rPr>
              <a:t>-</a:t>
            </a:r>
            <a:r>
              <a:rPr lang="zh-TW" altLang="en-US" sz="3000" dirty="0" smtClean="0">
                <a:solidFill>
                  <a:schemeClr val="tx1"/>
                </a:solidFill>
                <a:latin typeface="+mj-lt"/>
              </a:rPr>
              <a:t>進入首頁</a:t>
            </a:r>
            <a:endParaRPr lang="zh-TW" altLang="en-US" sz="3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9274" r="5425" b="6020"/>
          <a:stretch/>
        </p:blipFill>
        <p:spPr bwMode="auto">
          <a:xfrm>
            <a:off x="326003" y="1041622"/>
            <a:ext cx="6400801" cy="36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893780" y="1862710"/>
            <a:ext cx="1995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設計一個簡單的頁面能夠進入首頁和下載</a:t>
            </a:r>
            <a:r>
              <a:rPr lang="en-US" altLang="zh-TW" sz="2000" dirty="0" err="1" smtClean="0"/>
              <a:t>ppt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19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3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網站</a:t>
            </a:r>
            <a:r>
              <a:rPr lang="zh-TW" dirty="0" smtClean="0"/>
              <a:t>架構</a:t>
            </a:r>
            <a:r>
              <a:rPr lang="en-US" altLang="zh-TW" dirty="0" smtClean="0">
                <a:latin typeface="+mn-lt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首頁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130975" y="1056975"/>
            <a:ext cx="2701200" cy="3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左邊用牛皮信封表示開發者寄給使用者的信</a:t>
            </a:r>
            <a:endParaRPr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內容是我們寫網頁的起源</a:t>
            </a:r>
            <a:endParaRPr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右邊則是進入寫信畫面和按讚畫面</a:t>
            </a:r>
            <a:endParaRPr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0" y="1402525"/>
            <a:ext cx="5666024" cy="2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197" y="111070"/>
            <a:ext cx="8520600" cy="572700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>
                <a:latin typeface="+mn-lt"/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內頁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11958" b="9245"/>
          <a:stretch/>
        </p:blipFill>
        <p:spPr bwMode="auto">
          <a:xfrm>
            <a:off x="56255" y="954157"/>
            <a:ext cx="6217324" cy="368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416702" y="954157"/>
            <a:ext cx="2608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/>
              <a:t>左邊是卡片的樣子可以在圖片下面打字</a:t>
            </a:r>
            <a:endParaRPr lang="en-US" altLang="zh-TW" sz="1800" dirty="0" smtClean="0"/>
          </a:p>
          <a:p>
            <a:r>
              <a:rPr lang="zh-TW" altLang="en-US" sz="1800" dirty="0" smtClean="0"/>
              <a:t>右邊是美化卡片的功能，能夠選擇圖片、改</a:t>
            </a:r>
            <a:r>
              <a:rPr lang="zh-TW" altLang="en-US" sz="1800" dirty="0"/>
              <a:t>變</a:t>
            </a:r>
            <a:r>
              <a:rPr lang="zh-TW" altLang="en-US" sz="1800" dirty="0" smtClean="0"/>
              <a:t>文字顏色字體和邊框等</a:t>
            </a:r>
            <a:r>
              <a:rPr lang="en-US" altLang="zh-TW" sz="1800" dirty="0" smtClean="0"/>
              <a:t>…</a:t>
            </a:r>
          </a:p>
          <a:p>
            <a:r>
              <a:rPr lang="zh-TW" altLang="en-US" sz="1800" dirty="0"/>
              <a:t>最下面有兩個</a:t>
            </a:r>
            <a:r>
              <a:rPr lang="zh-TW" altLang="en-US" sz="1800" dirty="0" smtClean="0"/>
              <a:t>按鈕</a:t>
            </a:r>
            <a:r>
              <a:rPr lang="en-US" altLang="zh-TW" sz="1800" dirty="0" smtClean="0"/>
              <a:t>:</a:t>
            </a:r>
          </a:p>
          <a:p>
            <a:r>
              <a:rPr lang="en-US" altLang="zh-TW" sz="1800" dirty="0" smtClean="0"/>
              <a:t>Take screenshot</a:t>
            </a:r>
            <a:r>
              <a:rPr lang="zh-TW" altLang="en-US" sz="1800" dirty="0" smtClean="0"/>
              <a:t>可以將卡片截圖，以供使用者下載圖片</a:t>
            </a:r>
            <a:endParaRPr lang="en-US" altLang="zh-TW" sz="1800" dirty="0" smtClean="0"/>
          </a:p>
          <a:p>
            <a:r>
              <a:rPr lang="en-US" altLang="zh-TW" sz="1800" dirty="0" smtClean="0"/>
              <a:t>Sent</a:t>
            </a:r>
            <a:r>
              <a:rPr lang="zh-TW" altLang="en-US" sz="1800" dirty="0" smtClean="0"/>
              <a:t>可以在使用者下載完圖片後方便他們寄出卡片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458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應用技術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629575"/>
            <a:ext cx="85206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zh-TW" sz="1750" b="1">
                <a:solidFill>
                  <a:schemeClr val="dk1"/>
                </a:solidFill>
              </a:rPr>
              <a:t>HTML5</a:t>
            </a:r>
            <a:endParaRPr sz="1750" b="1">
              <a:solidFill>
                <a:schemeClr val="dk1"/>
              </a:solidFill>
            </a:endParaRPr>
          </a:p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zh-TW" sz="1750" b="1">
                <a:solidFill>
                  <a:schemeClr val="dk1"/>
                </a:solidFill>
              </a:rPr>
              <a:t> CSS </a:t>
            </a:r>
            <a:endParaRPr sz="1750" b="1">
              <a:solidFill>
                <a:schemeClr val="dk1"/>
              </a:solidFill>
            </a:endParaRPr>
          </a:p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zh-TW" sz="1750" b="1">
                <a:solidFill>
                  <a:schemeClr val="dk1"/>
                </a:solidFill>
              </a:rPr>
              <a:t>JavaScript</a:t>
            </a:r>
            <a:endParaRPr sz="1750" b="1">
              <a:solidFill>
                <a:schemeClr val="dk1"/>
              </a:solidFill>
            </a:endParaRPr>
          </a:p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zh-TW" sz="1750" b="1">
                <a:solidFill>
                  <a:schemeClr val="dk1"/>
                </a:solidFill>
              </a:rPr>
              <a:t>HTML2 canvas </a:t>
            </a:r>
            <a:endParaRPr sz="17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基本技術使用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rgbClr val="A64D79"/>
                </a:solidFill>
              </a:rPr>
              <a:t>CSS</a:t>
            </a:r>
            <a:endParaRPr sz="2100" b="1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利用CSS的設定設計卡片的樣子，也用它來做排版、網頁美化。</a:t>
            </a:r>
            <a:endParaRPr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rgbClr val="A64D79"/>
                </a:solidFill>
              </a:rPr>
              <a:t>Javascript</a:t>
            </a:r>
            <a:endParaRPr sz="2100" b="1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用來做卡片的功能，讓卡片更加符合使用者需求。</a:t>
            </a:r>
            <a:endParaRPr sz="2100" b="1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100"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進階技術使用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50" b="1" dirty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用HTMLcanvas將卡片轉成圖片</a:t>
            </a:r>
            <a:r>
              <a:rPr lang="zh-TW" sz="1950" b="1" dirty="0" smtClean="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檔</a:t>
            </a:r>
            <a:endParaRPr sz="1950" b="1" dirty="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screenshot(){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html2canvas(document.getElementById("container"))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.then(function(canvas) {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document.body.appendChild(canvas);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5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不知道為甚麼會失敗</a:t>
            </a:r>
            <a:r>
              <a:rPr lang="en-US" altLang="zh-TW" sz="185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QQ</a:t>
            </a:r>
            <a:endParaRPr sz="185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952500" y="1807863"/>
          <a:ext cx="7239000" cy="1527775"/>
        </p:xfrm>
        <a:graphic>
          <a:graphicData uri="http://schemas.openxmlformats.org/drawingml/2006/table">
            <a:tbl>
              <a:tblPr>
                <a:noFill/>
                <a:tableStyleId>{2BFA380B-4180-4C2A-AE73-91242A3F6338}</a:tableStyleId>
              </a:tblPr>
              <a:tblGrid>
                <a:gridCol w="3619500"/>
                <a:gridCol w="3619500"/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00857007 朱庭君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00857135 張馨予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構想(共同討論)、首頁、截圖與寄出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構想(共同討論)、卡片功能、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截圖與寄出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450</Words>
  <Application>Microsoft Office PowerPoint</Application>
  <PresentationFormat>如螢幕大小 (16:9)</PresentationFormat>
  <Paragraphs>53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新細明體</vt:lpstr>
      <vt:lpstr>Courier New</vt:lpstr>
      <vt:lpstr>PMingLiu</vt:lpstr>
      <vt:lpstr>Alfa Slab One</vt:lpstr>
      <vt:lpstr>Proxima Nova</vt:lpstr>
      <vt:lpstr>Gameday</vt:lpstr>
      <vt:lpstr>驚喜卡片-讚</vt:lpstr>
      <vt:lpstr>特色與優點</vt:lpstr>
      <vt:lpstr>網站架構-進入首頁</vt:lpstr>
      <vt:lpstr>網站架構-首頁</vt:lpstr>
      <vt:lpstr>網站架構-內頁</vt:lpstr>
      <vt:lpstr>應用技術</vt:lpstr>
      <vt:lpstr>基本技術使用</vt:lpstr>
      <vt:lpstr>進階技術使用</vt:lpstr>
      <vt:lpstr>分工</vt:lpstr>
      <vt:lpstr>參考網址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驚喜卡片-讚</dc:title>
  <cp:lastModifiedBy>ASUS</cp:lastModifiedBy>
  <cp:revision>4</cp:revision>
  <dcterms:modified xsi:type="dcterms:W3CDTF">2021-01-18T12:16:41Z</dcterms:modified>
</cp:coreProperties>
</file>