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431" r:id="rId3"/>
    <p:sldId id="432" r:id="rId4"/>
    <p:sldId id="458" r:id="rId5"/>
    <p:sldId id="433" r:id="rId6"/>
    <p:sldId id="436" r:id="rId7"/>
    <p:sldId id="398" r:id="rId8"/>
    <p:sldId id="444" r:id="rId9"/>
    <p:sldId id="406" r:id="rId10"/>
    <p:sldId id="451" r:id="rId11"/>
    <p:sldId id="407" r:id="rId12"/>
    <p:sldId id="446" r:id="rId13"/>
    <p:sldId id="447" r:id="rId14"/>
    <p:sldId id="409" r:id="rId15"/>
  </p:sldIdLst>
  <p:sldSz cx="12192000" cy="6858000"/>
  <p:notesSz cx="6858000" cy="9144000"/>
  <p:defaultTextStyle>
    <a:defPPr>
      <a:defRPr lang="zh-TW"/>
    </a:defPPr>
    <a:lvl1pPr algn="l" rtl="0" eaLnBrk="0" fontAlgn="base" hangingPunct="0">
      <a:spcBef>
        <a:spcPct val="0"/>
      </a:spcBef>
      <a:spcAft>
        <a:spcPct val="0"/>
      </a:spcAft>
      <a:defRPr kern="1200">
        <a:solidFill>
          <a:schemeClr val="tx1"/>
        </a:solidFill>
        <a:latin typeface="Calibri" pitchFamily="34" charset="0"/>
        <a:ea typeface="新細明體" pitchFamily="18" charset="-120"/>
        <a:cs typeface="+mn-cs"/>
      </a:defRPr>
    </a:lvl1pPr>
    <a:lvl2pPr marL="457200" algn="l" rtl="0" eaLnBrk="0" fontAlgn="base" hangingPunct="0">
      <a:spcBef>
        <a:spcPct val="0"/>
      </a:spcBef>
      <a:spcAft>
        <a:spcPct val="0"/>
      </a:spcAft>
      <a:defRPr kern="1200">
        <a:solidFill>
          <a:schemeClr val="tx1"/>
        </a:solidFill>
        <a:latin typeface="Calibri" pitchFamily="34" charset="0"/>
        <a:ea typeface="新細明體" pitchFamily="18" charset="-120"/>
        <a:cs typeface="+mn-cs"/>
      </a:defRPr>
    </a:lvl2pPr>
    <a:lvl3pPr marL="914400" algn="l" rtl="0" eaLnBrk="0" fontAlgn="base" hangingPunct="0">
      <a:spcBef>
        <a:spcPct val="0"/>
      </a:spcBef>
      <a:spcAft>
        <a:spcPct val="0"/>
      </a:spcAft>
      <a:defRPr kern="1200">
        <a:solidFill>
          <a:schemeClr val="tx1"/>
        </a:solidFill>
        <a:latin typeface="Calibri" pitchFamily="34" charset="0"/>
        <a:ea typeface="新細明體" pitchFamily="18" charset="-120"/>
        <a:cs typeface="+mn-cs"/>
      </a:defRPr>
    </a:lvl3pPr>
    <a:lvl4pPr marL="1371600" algn="l" rtl="0" eaLnBrk="0" fontAlgn="base" hangingPunct="0">
      <a:spcBef>
        <a:spcPct val="0"/>
      </a:spcBef>
      <a:spcAft>
        <a:spcPct val="0"/>
      </a:spcAft>
      <a:defRPr kern="1200">
        <a:solidFill>
          <a:schemeClr val="tx1"/>
        </a:solidFill>
        <a:latin typeface="Calibri" pitchFamily="34" charset="0"/>
        <a:ea typeface="新細明體" pitchFamily="18" charset="-120"/>
        <a:cs typeface="+mn-cs"/>
      </a:defRPr>
    </a:lvl4pPr>
    <a:lvl5pPr marL="1828800" algn="l" rtl="0" eaLnBrk="0" fontAlgn="base" hangingPunct="0">
      <a:spcBef>
        <a:spcPct val="0"/>
      </a:spcBef>
      <a:spcAft>
        <a:spcPct val="0"/>
      </a:spcAft>
      <a:defRPr kern="1200">
        <a:solidFill>
          <a:schemeClr val="tx1"/>
        </a:solidFill>
        <a:latin typeface="Calibri" pitchFamily="34" charset="0"/>
        <a:ea typeface="新細明體" pitchFamily="18" charset="-120"/>
        <a:cs typeface="+mn-cs"/>
      </a:defRPr>
    </a:lvl5pPr>
    <a:lvl6pPr marL="2286000" algn="l" defTabSz="914400" rtl="0" eaLnBrk="1" latinLnBrk="0" hangingPunct="1">
      <a:defRPr kern="1200">
        <a:solidFill>
          <a:schemeClr val="tx1"/>
        </a:solidFill>
        <a:latin typeface="Calibri" pitchFamily="34" charset="0"/>
        <a:ea typeface="新細明體" pitchFamily="18" charset="-120"/>
        <a:cs typeface="+mn-cs"/>
      </a:defRPr>
    </a:lvl6pPr>
    <a:lvl7pPr marL="2743200" algn="l" defTabSz="914400" rtl="0" eaLnBrk="1" latinLnBrk="0" hangingPunct="1">
      <a:defRPr kern="1200">
        <a:solidFill>
          <a:schemeClr val="tx1"/>
        </a:solidFill>
        <a:latin typeface="Calibri" pitchFamily="34" charset="0"/>
        <a:ea typeface="新細明體" pitchFamily="18" charset="-120"/>
        <a:cs typeface="+mn-cs"/>
      </a:defRPr>
    </a:lvl7pPr>
    <a:lvl8pPr marL="3200400" algn="l" defTabSz="914400" rtl="0" eaLnBrk="1" latinLnBrk="0" hangingPunct="1">
      <a:defRPr kern="1200">
        <a:solidFill>
          <a:schemeClr val="tx1"/>
        </a:solidFill>
        <a:latin typeface="Calibri" pitchFamily="34" charset="0"/>
        <a:ea typeface="新細明體" pitchFamily="18" charset="-120"/>
        <a:cs typeface="+mn-cs"/>
      </a:defRPr>
    </a:lvl8pPr>
    <a:lvl9pPr marL="3657600" algn="l" defTabSz="914400" rtl="0" eaLnBrk="1" latinLnBrk="0" hangingPunct="1">
      <a:defRPr kern="1200">
        <a:solidFill>
          <a:schemeClr val="tx1"/>
        </a:solidFill>
        <a:latin typeface="Calibri"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sin-Jou WU" initials="HJW" lastIdx="1" clrIdx="0">
    <p:extLst>
      <p:ext uri="{19B8F6BF-5375-455C-9EA6-DF929625EA0E}">
        <p15:presenceInfo xmlns:p15="http://schemas.microsoft.com/office/powerpoint/2012/main" userId="Hsin-Jou W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AFE7"/>
    <a:srgbClr val="FFC000"/>
    <a:srgbClr val="F8F9FB"/>
    <a:srgbClr val="E7E21D"/>
    <a:srgbClr val="FAFAFA"/>
    <a:srgbClr val="E0DE80"/>
    <a:srgbClr val="E9EEC4"/>
    <a:srgbClr val="67DA58"/>
    <a:srgbClr val="C9F2C4"/>
    <a:srgbClr val="CE94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86114-2607-4FA8-94CD-1EF9F03299AC}" v="653" dt="2023-06-14T07:44:37.17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佈景主題樣式 2 - 輔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68242" autoAdjust="0"/>
  </p:normalViewPr>
  <p:slideViewPr>
    <p:cSldViewPr snapToGrid="0">
      <p:cViewPr varScale="1">
        <p:scale>
          <a:sx n="75" d="100"/>
          <a:sy n="75" d="100"/>
        </p:scale>
        <p:origin x="1650" y="72"/>
      </p:cViewPr>
      <p:guideLst>
        <p:guide orient="horz" pos="2160"/>
        <p:guide pos="3840"/>
      </p:guideLst>
    </p:cSldViewPr>
  </p:slideViewPr>
  <p:outlineViewPr>
    <p:cViewPr>
      <p:scale>
        <a:sx n="33" d="100"/>
        <a:sy n="33" d="100"/>
      </p:scale>
      <p:origin x="0" y="-9780"/>
    </p:cViewPr>
  </p:outlineViewPr>
  <p:notesTextViewPr>
    <p:cViewPr>
      <p:scale>
        <a:sx n="3" d="2"/>
        <a:sy n="3" d="2"/>
      </p:scale>
      <p:origin x="0" y="0"/>
    </p:cViewPr>
  </p:notesTextViewPr>
  <p:sorterViewPr>
    <p:cViewPr>
      <p:scale>
        <a:sx n="100" d="100"/>
        <a:sy n="100" d="100"/>
      </p:scale>
      <p:origin x="0" y="-2568"/>
    </p:cViewPr>
  </p:sorterViewPr>
  <p:notesViewPr>
    <p:cSldViewPr snapToGrid="0">
      <p:cViewPr varScale="1">
        <p:scale>
          <a:sx n="86" d="100"/>
          <a:sy n="86" d="100"/>
        </p:scale>
        <p:origin x="38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sai Yu-Jie" userId="442167337ff2d5fa" providerId="LiveId" clId="{B3586114-2607-4FA8-94CD-1EF9F03299AC}"/>
    <pc:docChg chg="undo redo custSel addSld delSld modSld sldOrd">
      <pc:chgData name="Tsai Yu-Jie" userId="442167337ff2d5fa" providerId="LiveId" clId="{B3586114-2607-4FA8-94CD-1EF9F03299AC}" dt="2023-06-14T14:57:05.065" v="16424" actId="20577"/>
      <pc:docMkLst>
        <pc:docMk/>
      </pc:docMkLst>
      <pc:sldChg chg="addSp modSp mod modNotesTx">
        <pc:chgData name="Tsai Yu-Jie" userId="442167337ff2d5fa" providerId="LiveId" clId="{B3586114-2607-4FA8-94CD-1EF9F03299AC}" dt="2023-06-12T15:54:07.500" v="14104" actId="20577"/>
        <pc:sldMkLst>
          <pc:docMk/>
          <pc:sldMk cId="0" sldId="256"/>
        </pc:sldMkLst>
        <pc:spChg chg="mod">
          <ac:chgData name="Tsai Yu-Jie" userId="442167337ff2d5fa" providerId="LiveId" clId="{B3586114-2607-4FA8-94CD-1EF9F03299AC}" dt="2023-06-08T14:27:26.652" v="859" actId="20577"/>
          <ac:spMkLst>
            <pc:docMk/>
            <pc:sldMk cId="0" sldId="256"/>
            <ac:spMk id="2050" creationId="{00000000-0000-0000-0000-000000000000}"/>
          </ac:spMkLst>
        </pc:spChg>
        <pc:picChg chg="add mod">
          <ac:chgData name="Tsai Yu-Jie" userId="442167337ff2d5fa" providerId="LiveId" clId="{B3586114-2607-4FA8-94CD-1EF9F03299AC}" dt="2023-06-08T14:27:48.425" v="860"/>
          <ac:picMkLst>
            <pc:docMk/>
            <pc:sldMk cId="0" sldId="256"/>
            <ac:picMk id="3" creationId="{406A2CD4-3F9C-1379-D52F-DB95FFA1D793}"/>
          </ac:picMkLst>
        </pc:picChg>
      </pc:sldChg>
      <pc:sldChg chg="addSp delSp modSp mod modNotesTx">
        <pc:chgData name="Tsai Yu-Jie" userId="442167337ff2d5fa" providerId="LiveId" clId="{B3586114-2607-4FA8-94CD-1EF9F03299AC}" dt="2023-06-12T12:05:00.605" v="13211" actId="20577"/>
        <pc:sldMkLst>
          <pc:docMk/>
          <pc:sldMk cId="0" sldId="261"/>
        </pc:sldMkLst>
        <pc:spChg chg="mod">
          <ac:chgData name="Tsai Yu-Jie" userId="442167337ff2d5fa" providerId="LiveId" clId="{B3586114-2607-4FA8-94CD-1EF9F03299AC}" dt="2023-06-08T16:09:33.754" v="1800" actId="14100"/>
          <ac:spMkLst>
            <pc:docMk/>
            <pc:sldMk cId="0" sldId="261"/>
            <ac:spMk id="6" creationId="{29668F00-2D05-C1C1-C26C-15714D4095AC}"/>
          </ac:spMkLst>
        </pc:spChg>
        <pc:spChg chg="mod">
          <ac:chgData name="Tsai Yu-Jie" userId="442167337ff2d5fa" providerId="LiveId" clId="{B3586114-2607-4FA8-94CD-1EF9F03299AC}" dt="2023-06-08T16:09:41.970" v="1803" actId="14100"/>
          <ac:spMkLst>
            <pc:docMk/>
            <pc:sldMk cId="0" sldId="261"/>
            <ac:spMk id="7" creationId="{337DF212-1F6A-5E0A-BDD1-F9478899044D}"/>
          </ac:spMkLst>
        </pc:spChg>
        <pc:spChg chg="mod">
          <ac:chgData name="Tsai Yu-Jie" userId="442167337ff2d5fa" providerId="LiveId" clId="{B3586114-2607-4FA8-94CD-1EF9F03299AC}" dt="2023-06-08T16:15:30.209" v="1815" actId="14100"/>
          <ac:spMkLst>
            <pc:docMk/>
            <pc:sldMk cId="0" sldId="261"/>
            <ac:spMk id="9" creationId="{5BD6F340-B01D-DB22-F273-214EF7FCD97B}"/>
          </ac:spMkLst>
        </pc:spChg>
        <pc:spChg chg="mod">
          <ac:chgData name="Tsai Yu-Jie" userId="442167337ff2d5fa" providerId="LiveId" clId="{B3586114-2607-4FA8-94CD-1EF9F03299AC}" dt="2023-06-12T11:05:13.828" v="13092" actId="14100"/>
          <ac:spMkLst>
            <pc:docMk/>
            <pc:sldMk cId="0" sldId="261"/>
            <ac:spMk id="10" creationId="{24AD830D-6B83-A814-DBF6-9C0F2B6A6F0D}"/>
          </ac:spMkLst>
        </pc:spChg>
        <pc:picChg chg="del mod">
          <ac:chgData name="Tsai Yu-Jie" userId="442167337ff2d5fa" providerId="LiveId" clId="{B3586114-2607-4FA8-94CD-1EF9F03299AC}" dt="2023-06-08T16:15:06.846" v="1810" actId="478"/>
          <ac:picMkLst>
            <pc:docMk/>
            <pc:sldMk cId="0" sldId="261"/>
            <ac:picMk id="4" creationId="{70B84EC0-B724-C8C6-2F25-4EEA1826F5F9}"/>
          </ac:picMkLst>
        </pc:picChg>
        <pc:picChg chg="add mod ord">
          <ac:chgData name="Tsai Yu-Jie" userId="442167337ff2d5fa" providerId="LiveId" clId="{B3586114-2607-4FA8-94CD-1EF9F03299AC}" dt="2023-06-08T16:15:13.457" v="1813" actId="1076"/>
          <ac:picMkLst>
            <pc:docMk/>
            <pc:sldMk cId="0" sldId="261"/>
            <ac:picMk id="5" creationId="{41BE91AD-2054-8E10-EC84-E1EC4AAFE266}"/>
          </ac:picMkLst>
        </pc:picChg>
      </pc:sldChg>
      <pc:sldChg chg="modSp mod modNotesTx">
        <pc:chgData name="Tsai Yu-Jie" userId="442167337ff2d5fa" providerId="LiveId" clId="{B3586114-2607-4FA8-94CD-1EF9F03299AC}" dt="2023-06-10T15:16:06.718" v="8870" actId="20577"/>
        <pc:sldMkLst>
          <pc:docMk/>
          <pc:sldMk cId="1044466867" sldId="277"/>
        </pc:sldMkLst>
        <pc:spChg chg="mod">
          <ac:chgData name="Tsai Yu-Jie" userId="442167337ff2d5fa" providerId="LiveId" clId="{B3586114-2607-4FA8-94CD-1EF9F03299AC}" dt="2023-06-05T09:42:40.626" v="70" actId="120"/>
          <ac:spMkLst>
            <pc:docMk/>
            <pc:sldMk cId="1044466867" sldId="277"/>
            <ac:spMk id="169" creationId="{00000000-0000-0000-0000-000000000000}"/>
          </ac:spMkLst>
        </pc:spChg>
        <pc:spChg chg="mod">
          <ac:chgData name="Tsai Yu-Jie" userId="442167337ff2d5fa" providerId="LiveId" clId="{B3586114-2607-4FA8-94CD-1EF9F03299AC}" dt="2023-06-05T09:45:47.110" v="125" actId="20577"/>
          <ac:spMkLst>
            <pc:docMk/>
            <pc:sldMk cId="1044466867" sldId="277"/>
            <ac:spMk id="170" creationId="{00000000-0000-0000-0000-000000000000}"/>
          </ac:spMkLst>
        </pc:spChg>
      </pc:sldChg>
      <pc:sldChg chg="addSp delSp modSp mod delAnim modAnim modNotesTx">
        <pc:chgData name="Tsai Yu-Jie" userId="442167337ff2d5fa" providerId="LiveId" clId="{B3586114-2607-4FA8-94CD-1EF9F03299AC}" dt="2023-06-12T11:14:32.849" v="13148" actId="20577"/>
        <pc:sldMkLst>
          <pc:docMk/>
          <pc:sldMk cId="1021664157" sldId="279"/>
        </pc:sldMkLst>
        <pc:spChg chg="add mod">
          <ac:chgData name="Tsai Yu-Jie" userId="442167337ff2d5fa" providerId="LiveId" clId="{B3586114-2607-4FA8-94CD-1EF9F03299AC}" dt="2023-06-12T11:08:05.299" v="13103" actId="14100"/>
          <ac:spMkLst>
            <pc:docMk/>
            <pc:sldMk cId="1021664157" sldId="279"/>
            <ac:spMk id="3" creationId="{A2AD5B8E-C90A-90D3-75E5-0FE05FD27CC3}"/>
          </ac:spMkLst>
        </pc:spChg>
        <pc:spChg chg="add mod">
          <ac:chgData name="Tsai Yu-Jie" userId="442167337ff2d5fa" providerId="LiveId" clId="{B3586114-2607-4FA8-94CD-1EF9F03299AC}" dt="2023-06-12T11:08:11.554" v="13105" actId="14100"/>
          <ac:spMkLst>
            <pc:docMk/>
            <pc:sldMk cId="1021664157" sldId="279"/>
            <ac:spMk id="5" creationId="{532EB2A8-67D7-DB5A-610B-A09FDE266CCF}"/>
          </ac:spMkLst>
        </pc:spChg>
        <pc:spChg chg="add del mod">
          <ac:chgData name="Tsai Yu-Jie" userId="442167337ff2d5fa" providerId="LiveId" clId="{B3586114-2607-4FA8-94CD-1EF9F03299AC}" dt="2023-06-12T11:07:58.217" v="13098" actId="478"/>
          <ac:spMkLst>
            <pc:docMk/>
            <pc:sldMk cId="1021664157" sldId="279"/>
            <ac:spMk id="6" creationId="{9C67985C-E031-6CCC-3080-E37508022904}"/>
          </ac:spMkLst>
        </pc:spChg>
        <pc:spChg chg="del mod ord">
          <ac:chgData name="Tsai Yu-Jie" userId="442167337ff2d5fa" providerId="LiveId" clId="{B3586114-2607-4FA8-94CD-1EF9F03299AC}" dt="2023-06-12T11:07:56.898" v="13097" actId="478"/>
          <ac:spMkLst>
            <pc:docMk/>
            <pc:sldMk cId="1021664157" sldId="279"/>
            <ac:spMk id="8" creationId="{BF5197A8-EC23-EFC4-9846-D574B627F066}"/>
          </ac:spMkLst>
        </pc:spChg>
        <pc:picChg chg="add mod ord">
          <ac:chgData name="Tsai Yu-Jie" userId="442167337ff2d5fa" providerId="LiveId" clId="{B3586114-2607-4FA8-94CD-1EF9F03299AC}" dt="2023-06-12T11:08:02.116" v="13101" actId="1076"/>
          <ac:picMkLst>
            <pc:docMk/>
            <pc:sldMk cId="1021664157" sldId="279"/>
            <ac:picMk id="4" creationId="{3059DB82-B64F-58F5-5E69-219D1DF93306}"/>
          </ac:picMkLst>
        </pc:picChg>
        <pc:picChg chg="del">
          <ac:chgData name="Tsai Yu-Jie" userId="442167337ff2d5fa" providerId="LiveId" clId="{B3586114-2607-4FA8-94CD-1EF9F03299AC}" dt="2023-06-09T13:18:26.971" v="1927" actId="478"/>
          <ac:picMkLst>
            <pc:docMk/>
            <pc:sldMk cId="1021664157" sldId="279"/>
            <ac:picMk id="11" creationId="{A24E04F7-5655-113F-8A28-FBFEC0CEFE2F}"/>
          </ac:picMkLst>
        </pc:picChg>
      </pc:sldChg>
      <pc:sldChg chg="addSp delSp modSp mod addAnim delAnim modAnim modNotesTx">
        <pc:chgData name="Tsai Yu-Jie" userId="442167337ff2d5fa" providerId="LiveId" clId="{B3586114-2607-4FA8-94CD-1EF9F03299AC}" dt="2023-06-13T12:07:00.649" v="15972" actId="255"/>
        <pc:sldMkLst>
          <pc:docMk/>
          <pc:sldMk cId="1863933434" sldId="280"/>
        </pc:sldMkLst>
        <pc:spChg chg="add del mod">
          <ac:chgData name="Tsai Yu-Jie" userId="442167337ff2d5fa" providerId="LiveId" clId="{B3586114-2607-4FA8-94CD-1EF9F03299AC}" dt="2023-06-12T11:13:36.677" v="13126"/>
          <ac:spMkLst>
            <pc:docMk/>
            <pc:sldMk cId="1863933434" sldId="280"/>
            <ac:spMk id="3" creationId="{4C97489E-9DBF-32BF-565C-075A41D5D443}"/>
          </ac:spMkLst>
        </pc:spChg>
        <pc:spChg chg="add del mod">
          <ac:chgData name="Tsai Yu-Jie" userId="442167337ff2d5fa" providerId="LiveId" clId="{B3586114-2607-4FA8-94CD-1EF9F03299AC}" dt="2023-06-12T11:13:35.253" v="13123"/>
          <ac:spMkLst>
            <pc:docMk/>
            <pc:sldMk cId="1863933434" sldId="280"/>
            <ac:spMk id="4" creationId="{FCC25429-1A1B-2C68-E398-66CA865906DD}"/>
          </ac:spMkLst>
        </pc:spChg>
        <pc:spChg chg="add del mod">
          <ac:chgData name="Tsai Yu-Jie" userId="442167337ff2d5fa" providerId="LiveId" clId="{B3586114-2607-4FA8-94CD-1EF9F03299AC}" dt="2023-06-12T11:14:30.293" v="13146"/>
          <ac:spMkLst>
            <pc:docMk/>
            <pc:sldMk cId="1863933434" sldId="280"/>
            <ac:spMk id="5" creationId="{2C0CEC51-F817-8981-C0D8-AA7B5F190D71}"/>
          </ac:spMkLst>
        </pc:spChg>
        <pc:spChg chg="add del mod">
          <ac:chgData name="Tsai Yu-Jie" userId="442167337ff2d5fa" providerId="LiveId" clId="{B3586114-2607-4FA8-94CD-1EF9F03299AC}" dt="2023-06-12T11:14:28.556" v="13141"/>
          <ac:spMkLst>
            <pc:docMk/>
            <pc:sldMk cId="1863933434" sldId="280"/>
            <ac:spMk id="6" creationId="{958C6815-C24F-D274-1378-AD358F3CCC24}"/>
          </ac:spMkLst>
        </pc:spChg>
        <pc:spChg chg="mod">
          <ac:chgData name="Tsai Yu-Jie" userId="442167337ff2d5fa" providerId="LiveId" clId="{B3586114-2607-4FA8-94CD-1EF9F03299AC}" dt="2023-06-09T13:13:56.058" v="1853" actId="14100"/>
          <ac:spMkLst>
            <pc:docMk/>
            <pc:sldMk cId="1863933434" sldId="280"/>
            <ac:spMk id="7" creationId="{C4EB85FD-9F57-3403-2D25-D46E627727DA}"/>
          </ac:spMkLst>
        </pc:spChg>
        <pc:spChg chg="mod">
          <ac:chgData name="Tsai Yu-Jie" userId="442167337ff2d5fa" providerId="LiveId" clId="{B3586114-2607-4FA8-94CD-1EF9F03299AC}" dt="2023-06-11T07:43:32.870" v="11458" actId="14100"/>
          <ac:spMkLst>
            <pc:docMk/>
            <pc:sldMk cId="1863933434" sldId="280"/>
            <ac:spMk id="8" creationId="{1B061160-D3EF-A800-7A20-0ED66A5222CD}"/>
          </ac:spMkLst>
        </pc:spChg>
        <pc:spChg chg="add del mod">
          <ac:chgData name="Tsai Yu-Jie" userId="442167337ff2d5fa" providerId="LiveId" clId="{B3586114-2607-4FA8-94CD-1EF9F03299AC}" dt="2023-06-12T11:16:15.903" v="13164" actId="478"/>
          <ac:spMkLst>
            <pc:docMk/>
            <pc:sldMk cId="1863933434" sldId="280"/>
            <ac:spMk id="9" creationId="{7C994F1E-E469-2138-9A8C-2A55EB690E64}"/>
          </ac:spMkLst>
        </pc:spChg>
        <pc:spChg chg="add del mod">
          <ac:chgData name="Tsai Yu-Jie" userId="442167337ff2d5fa" providerId="LiveId" clId="{B3586114-2607-4FA8-94CD-1EF9F03299AC}" dt="2023-06-12T11:16:04.578" v="13160"/>
          <ac:spMkLst>
            <pc:docMk/>
            <pc:sldMk cId="1863933434" sldId="280"/>
            <ac:spMk id="10" creationId="{C3E850CD-A8B7-5245-BDCA-3C5EA59CCF72}"/>
          </ac:spMkLst>
        </pc:spChg>
        <pc:spChg chg="add mod">
          <ac:chgData name="Tsai Yu-Jie" userId="442167337ff2d5fa" providerId="LiveId" clId="{B3586114-2607-4FA8-94CD-1EF9F03299AC}" dt="2023-06-12T11:17:21.514" v="13176" actId="14100"/>
          <ac:spMkLst>
            <pc:docMk/>
            <pc:sldMk cId="1863933434" sldId="280"/>
            <ac:spMk id="11" creationId="{EC329745-868F-3B11-18DA-4CBABB72C030}"/>
          </ac:spMkLst>
        </pc:spChg>
        <pc:spChg chg="add mod">
          <ac:chgData name="Tsai Yu-Jie" userId="442167337ff2d5fa" providerId="LiveId" clId="{B3586114-2607-4FA8-94CD-1EF9F03299AC}" dt="2023-06-12T11:17:28.131" v="13177" actId="1076"/>
          <ac:spMkLst>
            <pc:docMk/>
            <pc:sldMk cId="1863933434" sldId="280"/>
            <ac:spMk id="12" creationId="{87AAABB7-16B5-FDA1-BEC0-40609E4E303C}"/>
          </ac:spMkLst>
        </pc:spChg>
        <pc:spChg chg="add mod">
          <ac:chgData name="Tsai Yu-Jie" userId="442167337ff2d5fa" providerId="LiveId" clId="{B3586114-2607-4FA8-94CD-1EF9F03299AC}" dt="2023-06-12T11:17:44.098" v="13180" actId="14100"/>
          <ac:spMkLst>
            <pc:docMk/>
            <pc:sldMk cId="1863933434" sldId="280"/>
            <ac:spMk id="13" creationId="{86206A79-D11A-067E-E8B8-47E461EA6979}"/>
          </ac:spMkLst>
        </pc:spChg>
        <pc:picChg chg="del">
          <ac:chgData name="Tsai Yu-Jie" userId="442167337ff2d5fa" providerId="LiveId" clId="{B3586114-2607-4FA8-94CD-1EF9F03299AC}" dt="2023-06-09T13:11:26.074" v="1830" actId="478"/>
          <ac:picMkLst>
            <pc:docMk/>
            <pc:sldMk cId="1863933434" sldId="280"/>
            <ac:picMk id="4" creationId="{C8C69FF3-D3E9-5163-544E-6480F027F420}"/>
          </ac:picMkLst>
        </pc:picChg>
        <pc:picChg chg="add del mod">
          <ac:chgData name="Tsai Yu-Jie" userId="442167337ff2d5fa" providerId="LiveId" clId="{B3586114-2607-4FA8-94CD-1EF9F03299AC}" dt="2023-06-09T13:12:58.522" v="1835" actId="478"/>
          <ac:picMkLst>
            <pc:docMk/>
            <pc:sldMk cId="1863933434" sldId="280"/>
            <ac:picMk id="5" creationId="{B9BFE195-F192-BF38-11BD-226B34C46108}"/>
          </ac:picMkLst>
        </pc:picChg>
        <pc:picChg chg="add del mod ord">
          <ac:chgData name="Tsai Yu-Jie" userId="442167337ff2d5fa" providerId="LiveId" clId="{B3586114-2607-4FA8-94CD-1EF9F03299AC}" dt="2023-06-09T13:17:00.707" v="1868" actId="478"/>
          <ac:picMkLst>
            <pc:docMk/>
            <pc:sldMk cId="1863933434" sldId="280"/>
            <ac:picMk id="10" creationId="{93BAE89B-8893-CA22-A295-FD12636E36D4}"/>
          </ac:picMkLst>
        </pc:picChg>
        <pc:picChg chg="add del mod ord">
          <ac:chgData name="Tsai Yu-Jie" userId="442167337ff2d5fa" providerId="LiveId" clId="{B3586114-2607-4FA8-94CD-1EF9F03299AC}" dt="2023-06-09T13:17:53.481" v="1905" actId="478"/>
          <ac:picMkLst>
            <pc:docMk/>
            <pc:sldMk cId="1863933434" sldId="280"/>
            <ac:picMk id="12" creationId="{6E93DBE4-FEAB-BDE8-D88D-29088FF867AD}"/>
          </ac:picMkLst>
        </pc:picChg>
        <pc:picChg chg="add mod ord">
          <ac:chgData name="Tsai Yu-Jie" userId="442167337ff2d5fa" providerId="LiveId" clId="{B3586114-2607-4FA8-94CD-1EF9F03299AC}" dt="2023-06-12T12:16:35.534" v="13220" actId="1076"/>
          <ac:picMkLst>
            <pc:docMk/>
            <pc:sldMk cId="1863933434" sldId="280"/>
            <ac:picMk id="14" creationId="{D8B80F2F-9082-82DA-85DD-A2AD40BCABAC}"/>
          </ac:picMkLst>
        </pc:picChg>
      </pc:sldChg>
      <pc:sldChg chg="addSp delSp modSp del mod modShow">
        <pc:chgData name="Tsai Yu-Jie" userId="442167337ff2d5fa" providerId="LiveId" clId="{B3586114-2607-4FA8-94CD-1EF9F03299AC}" dt="2023-06-10T15:09:09.838" v="8757" actId="2696"/>
        <pc:sldMkLst>
          <pc:docMk/>
          <pc:sldMk cId="339888351" sldId="309"/>
        </pc:sldMkLst>
        <pc:grpChg chg="add mod">
          <ac:chgData name="Tsai Yu-Jie" userId="442167337ff2d5fa" providerId="LiveId" clId="{B3586114-2607-4FA8-94CD-1EF9F03299AC}" dt="2023-06-07T14:50:17.930" v="613" actId="1076"/>
          <ac:grpSpMkLst>
            <pc:docMk/>
            <pc:sldMk cId="339888351" sldId="309"/>
            <ac:grpSpMk id="3" creationId="{67C2A810-3DEB-939A-1513-C18709898FCF}"/>
          </ac:grpSpMkLst>
        </pc:grpChg>
        <pc:graphicFrameChg chg="add del mod">
          <ac:chgData name="Tsai Yu-Jie" userId="442167337ff2d5fa" providerId="LiveId" clId="{B3586114-2607-4FA8-94CD-1EF9F03299AC}" dt="2023-06-08T14:48:11.271" v="1021"/>
          <ac:graphicFrameMkLst>
            <pc:docMk/>
            <pc:sldMk cId="339888351" sldId="309"/>
            <ac:graphicFrameMk id="8" creationId="{09785029-B2A4-1DA9-2BD3-94D915948414}"/>
          </ac:graphicFrameMkLst>
        </pc:graphicFrameChg>
        <pc:graphicFrameChg chg="add mod">
          <ac:chgData name="Tsai Yu-Jie" userId="442167337ff2d5fa" providerId="LiveId" clId="{B3586114-2607-4FA8-94CD-1EF9F03299AC}" dt="2023-06-08T14:48:14.837" v="1023" actId="1076"/>
          <ac:graphicFrameMkLst>
            <pc:docMk/>
            <pc:sldMk cId="339888351" sldId="309"/>
            <ac:graphicFrameMk id="10" creationId="{98E51B17-F056-2C57-AAAB-97CA9C59C83D}"/>
          </ac:graphicFrameMkLst>
        </pc:graphicFrameChg>
        <pc:picChg chg="mod">
          <ac:chgData name="Tsai Yu-Jie" userId="442167337ff2d5fa" providerId="LiveId" clId="{B3586114-2607-4FA8-94CD-1EF9F03299AC}" dt="2023-06-07T14:06:29.518" v="407"/>
          <ac:picMkLst>
            <pc:docMk/>
            <pc:sldMk cId="339888351" sldId="309"/>
            <ac:picMk id="4" creationId="{DD2D7E3D-8D7D-7FAE-BB95-9FEE05147C6B}"/>
          </ac:picMkLst>
        </pc:picChg>
        <pc:picChg chg="mod">
          <ac:chgData name="Tsai Yu-Jie" userId="442167337ff2d5fa" providerId="LiveId" clId="{B3586114-2607-4FA8-94CD-1EF9F03299AC}" dt="2023-06-07T14:06:29.518" v="407"/>
          <ac:picMkLst>
            <pc:docMk/>
            <pc:sldMk cId="339888351" sldId="309"/>
            <ac:picMk id="6" creationId="{753DEB93-DC71-4367-2E1E-1FBAA4997DE5}"/>
          </ac:picMkLst>
        </pc:picChg>
        <pc:picChg chg="add mod">
          <ac:chgData name="Tsai Yu-Jie" userId="442167337ff2d5fa" providerId="LiveId" clId="{B3586114-2607-4FA8-94CD-1EF9F03299AC}" dt="2023-06-08T14:56:24.153" v="1135" actId="1076"/>
          <ac:picMkLst>
            <pc:docMk/>
            <pc:sldMk cId="339888351" sldId="309"/>
            <ac:picMk id="7" creationId="{29175A25-C35D-9FE2-700D-893CD6AA7464}"/>
          </ac:picMkLst>
        </pc:picChg>
        <pc:picChg chg="mod">
          <ac:chgData name="Tsai Yu-Jie" userId="442167337ff2d5fa" providerId="LiveId" clId="{B3586114-2607-4FA8-94CD-1EF9F03299AC}" dt="2023-06-07T14:50:16.913" v="612" actId="1076"/>
          <ac:picMkLst>
            <pc:docMk/>
            <pc:sldMk cId="339888351" sldId="309"/>
            <ac:picMk id="9" creationId="{C9B7ED55-4A12-019D-8725-F41F193968FA}"/>
          </ac:picMkLst>
        </pc:picChg>
      </pc:sldChg>
      <pc:sldChg chg="delSp modSp add del mod">
        <pc:chgData name="Tsai Yu-Jie" userId="442167337ff2d5fa" providerId="LiveId" clId="{B3586114-2607-4FA8-94CD-1EF9F03299AC}" dt="2023-06-13T14:02:18.672" v="16000" actId="47"/>
        <pc:sldMkLst>
          <pc:docMk/>
          <pc:sldMk cId="2528232812" sldId="309"/>
        </pc:sldMkLst>
        <pc:spChg chg="mod">
          <ac:chgData name="Tsai Yu-Jie" userId="442167337ff2d5fa" providerId="LiveId" clId="{B3586114-2607-4FA8-94CD-1EF9F03299AC}" dt="2023-06-10T15:09:28.989" v="8762" actId="20577"/>
          <ac:spMkLst>
            <pc:docMk/>
            <pc:sldMk cId="2528232812" sldId="309"/>
            <ac:spMk id="2" creationId="{00000000-0000-0000-0000-000000000000}"/>
          </ac:spMkLst>
        </pc:spChg>
        <pc:grpChg chg="del">
          <ac:chgData name="Tsai Yu-Jie" userId="442167337ff2d5fa" providerId="LiveId" clId="{B3586114-2607-4FA8-94CD-1EF9F03299AC}" dt="2023-06-10T15:09:34.881" v="8763" actId="478"/>
          <ac:grpSpMkLst>
            <pc:docMk/>
            <pc:sldMk cId="2528232812" sldId="309"/>
            <ac:grpSpMk id="3" creationId="{67C2A810-3DEB-939A-1513-C18709898FCF}"/>
          </ac:grpSpMkLst>
        </pc:grpChg>
        <pc:picChg chg="mod">
          <ac:chgData name="Tsai Yu-Jie" userId="442167337ff2d5fa" providerId="LiveId" clId="{B3586114-2607-4FA8-94CD-1EF9F03299AC}" dt="2023-06-13T14:02:17.540" v="15999" actId="1076"/>
          <ac:picMkLst>
            <pc:docMk/>
            <pc:sldMk cId="2528232812" sldId="309"/>
            <ac:picMk id="7" creationId="{29175A25-C35D-9FE2-700D-893CD6AA7464}"/>
          </ac:picMkLst>
        </pc:picChg>
      </pc:sldChg>
      <pc:sldChg chg="add mod modShow">
        <pc:chgData name="Tsai Yu-Jie" userId="442167337ff2d5fa" providerId="LiveId" clId="{B3586114-2607-4FA8-94CD-1EF9F03299AC}" dt="2023-06-13T14:03:22.631" v="16009" actId="729"/>
        <pc:sldMkLst>
          <pc:docMk/>
          <pc:sldMk cId="1785673837" sldId="315"/>
        </pc:sldMkLst>
      </pc:sldChg>
      <pc:sldChg chg="del">
        <pc:chgData name="Tsai Yu-Jie" userId="442167337ff2d5fa" providerId="LiveId" clId="{B3586114-2607-4FA8-94CD-1EF9F03299AC}" dt="2023-06-10T15:16:44.170" v="8871" actId="2696"/>
        <pc:sldMkLst>
          <pc:docMk/>
          <pc:sldMk cId="3066517566" sldId="315"/>
        </pc:sldMkLst>
      </pc:sldChg>
      <pc:sldChg chg="add mod modShow">
        <pc:chgData name="Tsai Yu-Jie" userId="442167337ff2d5fa" providerId="LiveId" clId="{B3586114-2607-4FA8-94CD-1EF9F03299AC}" dt="2023-06-13T14:03:22.631" v="16009" actId="729"/>
        <pc:sldMkLst>
          <pc:docMk/>
          <pc:sldMk cId="2259879493" sldId="316"/>
        </pc:sldMkLst>
      </pc:sldChg>
      <pc:sldChg chg="del">
        <pc:chgData name="Tsai Yu-Jie" userId="442167337ff2d5fa" providerId="LiveId" clId="{B3586114-2607-4FA8-94CD-1EF9F03299AC}" dt="2023-06-10T15:16:44.170" v="8871" actId="2696"/>
        <pc:sldMkLst>
          <pc:docMk/>
          <pc:sldMk cId="2870726136" sldId="316"/>
        </pc:sldMkLst>
      </pc:sldChg>
      <pc:sldChg chg="del">
        <pc:chgData name="Tsai Yu-Jie" userId="442167337ff2d5fa" providerId="LiveId" clId="{B3586114-2607-4FA8-94CD-1EF9F03299AC}" dt="2023-06-10T15:16:44.170" v="8871" actId="2696"/>
        <pc:sldMkLst>
          <pc:docMk/>
          <pc:sldMk cId="1319766126" sldId="317"/>
        </pc:sldMkLst>
      </pc:sldChg>
      <pc:sldChg chg="add mod modShow">
        <pc:chgData name="Tsai Yu-Jie" userId="442167337ff2d5fa" providerId="LiveId" clId="{B3586114-2607-4FA8-94CD-1EF9F03299AC}" dt="2023-06-13T14:03:22.631" v="16009" actId="729"/>
        <pc:sldMkLst>
          <pc:docMk/>
          <pc:sldMk cId="2495823160" sldId="317"/>
        </pc:sldMkLst>
      </pc:sldChg>
      <pc:sldChg chg="modSp mod ord modNotesTx">
        <pc:chgData name="Tsai Yu-Jie" userId="442167337ff2d5fa" providerId="LiveId" clId="{B3586114-2607-4FA8-94CD-1EF9F03299AC}" dt="2023-06-12T18:03:45.412" v="15228" actId="20577"/>
        <pc:sldMkLst>
          <pc:docMk/>
          <pc:sldMk cId="1612688611" sldId="334"/>
        </pc:sldMkLst>
        <pc:spChg chg="mod">
          <ac:chgData name="Tsai Yu-Jie" userId="442167337ff2d5fa" providerId="LiveId" clId="{B3586114-2607-4FA8-94CD-1EF9F03299AC}" dt="2023-06-10T15:06:40.444" v="8745" actId="120"/>
          <ac:spMkLst>
            <pc:docMk/>
            <pc:sldMk cId="1612688611" sldId="334"/>
            <ac:spMk id="2" creationId="{00000000-0000-0000-0000-000000000000}"/>
          </ac:spMkLst>
        </pc:spChg>
        <pc:spChg chg="mod">
          <ac:chgData name="Tsai Yu-Jie" userId="442167337ff2d5fa" providerId="LiveId" clId="{B3586114-2607-4FA8-94CD-1EF9F03299AC}" dt="2023-06-10T15:08:24.246" v="8756" actId="20577"/>
          <ac:spMkLst>
            <pc:docMk/>
            <pc:sldMk cId="1612688611" sldId="334"/>
            <ac:spMk id="4" creationId="{00000000-0000-0000-0000-000000000000}"/>
          </ac:spMkLst>
        </pc:spChg>
      </pc:sldChg>
      <pc:sldChg chg="modSp mod">
        <pc:chgData name="Tsai Yu-Jie" userId="442167337ff2d5fa" providerId="LiveId" clId="{B3586114-2607-4FA8-94CD-1EF9F03299AC}" dt="2023-06-13T11:21:08.484" v="15417"/>
        <pc:sldMkLst>
          <pc:docMk/>
          <pc:sldMk cId="3913474455" sldId="335"/>
        </pc:sldMkLst>
        <pc:spChg chg="mod">
          <ac:chgData name="Tsai Yu-Jie" userId="442167337ff2d5fa" providerId="LiveId" clId="{B3586114-2607-4FA8-94CD-1EF9F03299AC}" dt="2023-06-10T15:06:44.259" v="8746" actId="120"/>
          <ac:spMkLst>
            <pc:docMk/>
            <pc:sldMk cId="3913474455" sldId="335"/>
            <ac:spMk id="2" creationId="{00000000-0000-0000-0000-000000000000}"/>
          </ac:spMkLst>
        </pc:spChg>
        <pc:spChg chg="mod">
          <ac:chgData name="Tsai Yu-Jie" userId="442167337ff2d5fa" providerId="LiveId" clId="{B3586114-2607-4FA8-94CD-1EF9F03299AC}" dt="2023-06-13T11:21:08.484" v="15417"/>
          <ac:spMkLst>
            <pc:docMk/>
            <pc:sldMk cId="3913474455" sldId="335"/>
            <ac:spMk id="10" creationId="{00000000-0000-0000-0000-000000000000}"/>
          </ac:spMkLst>
        </pc:spChg>
      </pc:sldChg>
      <pc:sldChg chg="addSp delSp modSp del mod ord modTransition addAnim delAnim modAnim modShow modNotesTx">
        <pc:chgData name="Tsai Yu-Jie" userId="442167337ff2d5fa" providerId="LiveId" clId="{B3586114-2607-4FA8-94CD-1EF9F03299AC}" dt="2023-06-13T14:02:29.695" v="16002" actId="47"/>
        <pc:sldMkLst>
          <pc:docMk/>
          <pc:sldMk cId="288411230" sldId="336"/>
        </pc:sldMkLst>
        <pc:spChg chg="mod">
          <ac:chgData name="Tsai Yu-Jie" userId="442167337ff2d5fa" providerId="LiveId" clId="{B3586114-2607-4FA8-94CD-1EF9F03299AC}" dt="2023-06-08T16:18:41.540" v="1829" actId="120"/>
          <ac:spMkLst>
            <pc:docMk/>
            <pc:sldMk cId="288411230" sldId="336"/>
            <ac:spMk id="2" creationId="{00000000-0000-0000-0000-000000000000}"/>
          </ac:spMkLst>
        </pc:spChg>
        <pc:picChg chg="add del mod">
          <ac:chgData name="Tsai Yu-Jie" userId="442167337ff2d5fa" providerId="LiveId" clId="{B3586114-2607-4FA8-94CD-1EF9F03299AC}" dt="2023-06-12T17:11:38.208" v="14122" actId="478"/>
          <ac:picMkLst>
            <pc:docMk/>
            <pc:sldMk cId="288411230" sldId="336"/>
            <ac:picMk id="3" creationId="{BE38815B-9CB1-9731-CEB2-14FE89A34EB6}"/>
          </ac:picMkLst>
        </pc:picChg>
      </pc:sldChg>
      <pc:sldChg chg="addSp modSp modNotesTx">
        <pc:chgData name="Tsai Yu-Jie" userId="442167337ff2d5fa" providerId="LiveId" clId="{B3586114-2607-4FA8-94CD-1EF9F03299AC}" dt="2023-06-14T07:17:13.550" v="16404" actId="20577"/>
        <pc:sldMkLst>
          <pc:docMk/>
          <pc:sldMk cId="1213471074" sldId="337"/>
        </pc:sldMkLst>
        <pc:spChg chg="mod">
          <ac:chgData name="Tsai Yu-Jie" userId="442167337ff2d5fa" providerId="LiveId" clId="{B3586114-2607-4FA8-94CD-1EF9F03299AC}" dt="2023-06-11T07:19:53.017" v="11413" actId="14100"/>
          <ac:spMkLst>
            <pc:docMk/>
            <pc:sldMk cId="1213471074" sldId="337"/>
            <ac:spMk id="2" creationId="{00000000-0000-0000-0000-000000000000}"/>
          </ac:spMkLst>
        </pc:spChg>
        <pc:spChg chg="add mod">
          <ac:chgData name="Tsai Yu-Jie" userId="442167337ff2d5fa" providerId="LiveId" clId="{B3586114-2607-4FA8-94CD-1EF9F03299AC}" dt="2023-06-11T07:19:49.694" v="11412"/>
          <ac:spMkLst>
            <pc:docMk/>
            <pc:sldMk cId="1213471074" sldId="337"/>
            <ac:spMk id="3" creationId="{41C6F12E-82B4-BBAF-7CCB-A573BCD78916}"/>
          </ac:spMkLst>
        </pc:spChg>
      </pc:sldChg>
      <pc:sldChg chg="addSp delSp modSp mod modAnim modNotesTx">
        <pc:chgData name="Tsai Yu-Jie" userId="442167337ff2d5fa" providerId="LiveId" clId="{B3586114-2607-4FA8-94CD-1EF9F03299AC}" dt="2023-06-14T07:15:32.237" v="16401" actId="20577"/>
        <pc:sldMkLst>
          <pc:docMk/>
          <pc:sldMk cId="2414092248" sldId="349"/>
        </pc:sldMkLst>
        <pc:spChg chg="add del mod">
          <ac:chgData name="Tsai Yu-Jie" userId="442167337ff2d5fa" providerId="LiveId" clId="{B3586114-2607-4FA8-94CD-1EF9F03299AC}" dt="2023-06-12T15:20:40.951" v="14085"/>
          <ac:spMkLst>
            <pc:docMk/>
            <pc:sldMk cId="2414092248" sldId="349"/>
            <ac:spMk id="2" creationId="{0CC4C909-DF86-967D-8CF7-1EA2538493D6}"/>
          </ac:spMkLst>
        </pc:spChg>
        <pc:spChg chg="add del mod">
          <ac:chgData name="Tsai Yu-Jie" userId="442167337ff2d5fa" providerId="LiveId" clId="{B3586114-2607-4FA8-94CD-1EF9F03299AC}" dt="2023-06-12T17:32:15.934" v="14465"/>
          <ac:spMkLst>
            <pc:docMk/>
            <pc:sldMk cId="2414092248" sldId="349"/>
            <ac:spMk id="2" creationId="{4640F030-6F3F-9478-35D6-0AC1CEB90CB7}"/>
          </ac:spMkLst>
        </pc:spChg>
        <pc:spChg chg="mod">
          <ac:chgData name="Tsai Yu-Jie" userId="442167337ff2d5fa" providerId="LiveId" clId="{B3586114-2607-4FA8-94CD-1EF9F03299AC}" dt="2023-06-12T15:20:15.612" v="14083" actId="20577"/>
          <ac:spMkLst>
            <pc:docMk/>
            <pc:sldMk cId="2414092248" sldId="349"/>
            <ac:spMk id="7" creationId="{00000000-0000-0000-0000-000000000000}"/>
          </ac:spMkLst>
        </pc:spChg>
        <pc:spChg chg="del mod">
          <ac:chgData name="Tsai Yu-Jie" userId="442167337ff2d5fa" providerId="LiveId" clId="{B3586114-2607-4FA8-94CD-1EF9F03299AC}" dt="2023-06-12T15:20:18.493" v="14084" actId="478"/>
          <ac:spMkLst>
            <pc:docMk/>
            <pc:sldMk cId="2414092248" sldId="349"/>
            <ac:spMk id="8" creationId="{00000000-0000-0000-0000-000000000000}"/>
          </ac:spMkLst>
        </pc:spChg>
        <pc:picChg chg="add del mod">
          <ac:chgData name="Tsai Yu-Jie" userId="442167337ff2d5fa" providerId="LiveId" clId="{B3586114-2607-4FA8-94CD-1EF9F03299AC}" dt="2023-06-12T17:32:06.894" v="14464" actId="478"/>
          <ac:picMkLst>
            <pc:docMk/>
            <pc:sldMk cId="2414092248" sldId="349"/>
            <ac:picMk id="3" creationId="{B518B242-E463-AC65-F69E-FC4A0D0C569D}"/>
          </ac:picMkLst>
        </pc:picChg>
        <pc:picChg chg="add mod">
          <ac:chgData name="Tsai Yu-Jie" userId="442167337ff2d5fa" providerId="LiveId" clId="{B3586114-2607-4FA8-94CD-1EF9F03299AC}" dt="2023-06-12T17:35:16.633" v="14484" actId="1076"/>
          <ac:picMkLst>
            <pc:docMk/>
            <pc:sldMk cId="2414092248" sldId="349"/>
            <ac:picMk id="5" creationId="{20E798E9-30E8-C5B2-EA22-87D7F1EC7D9A}"/>
          </ac:picMkLst>
        </pc:picChg>
      </pc:sldChg>
      <pc:sldChg chg="modSp mod modNotesTx">
        <pc:chgData name="Tsai Yu-Jie" userId="442167337ff2d5fa" providerId="LiveId" clId="{B3586114-2607-4FA8-94CD-1EF9F03299AC}" dt="2023-06-11T07:03:25.424" v="10697" actId="20577"/>
        <pc:sldMkLst>
          <pc:docMk/>
          <pc:sldMk cId="2586369394" sldId="362"/>
        </pc:sldMkLst>
        <pc:spChg chg="mod">
          <ac:chgData name="Tsai Yu-Jie" userId="442167337ff2d5fa" providerId="LiveId" clId="{B3586114-2607-4FA8-94CD-1EF9F03299AC}" dt="2023-06-05T09:45:37.927" v="109" actId="20577"/>
          <ac:spMkLst>
            <pc:docMk/>
            <pc:sldMk cId="2586369394" sldId="362"/>
            <ac:spMk id="8" creationId="{00000000-0000-0000-0000-000000000000}"/>
          </ac:spMkLst>
        </pc:spChg>
      </pc:sldChg>
      <pc:sldChg chg="addSp modSp del mod modShow">
        <pc:chgData name="Tsai Yu-Jie" userId="442167337ff2d5fa" providerId="LiveId" clId="{B3586114-2607-4FA8-94CD-1EF9F03299AC}" dt="2023-06-10T15:09:09.838" v="8757" actId="2696"/>
        <pc:sldMkLst>
          <pc:docMk/>
          <pc:sldMk cId="2815042472" sldId="390"/>
        </pc:sldMkLst>
        <pc:spChg chg="mod">
          <ac:chgData name="Tsai Yu-Jie" userId="442167337ff2d5fa" providerId="LiveId" clId="{B3586114-2607-4FA8-94CD-1EF9F03299AC}" dt="2023-06-05T09:42:31.867" v="69" actId="120"/>
          <ac:spMkLst>
            <pc:docMk/>
            <pc:sldMk cId="2815042472" sldId="390"/>
            <ac:spMk id="2" creationId="{B0199FCE-0D4B-311B-D947-EB28393448EB}"/>
          </ac:spMkLst>
        </pc:spChg>
        <pc:grpChg chg="add mod">
          <ac:chgData name="Tsai Yu-Jie" userId="442167337ff2d5fa" providerId="LiveId" clId="{B3586114-2607-4FA8-94CD-1EF9F03299AC}" dt="2023-06-07T15:04:39.796" v="799" actId="1076"/>
          <ac:grpSpMkLst>
            <pc:docMk/>
            <pc:sldMk cId="2815042472" sldId="390"/>
            <ac:grpSpMk id="5" creationId="{C496BED6-5768-BF07-4343-722A9F0C8016}"/>
          </ac:grpSpMkLst>
        </pc:grpChg>
        <pc:picChg chg="add mod">
          <ac:chgData name="Tsai Yu-Jie" userId="442167337ff2d5fa" providerId="LiveId" clId="{B3586114-2607-4FA8-94CD-1EF9F03299AC}" dt="2023-06-07T14:53:41.234" v="630"/>
          <ac:picMkLst>
            <pc:docMk/>
            <pc:sldMk cId="2815042472" sldId="390"/>
            <ac:picMk id="3" creationId="{05BB9623-8D44-490F-1329-7F3C1E151213}"/>
          </ac:picMkLst>
        </pc:picChg>
        <pc:picChg chg="mod">
          <ac:chgData name="Tsai Yu-Jie" userId="442167337ff2d5fa" providerId="LiveId" clId="{B3586114-2607-4FA8-94CD-1EF9F03299AC}" dt="2023-06-07T15:04:37.881" v="798"/>
          <ac:picMkLst>
            <pc:docMk/>
            <pc:sldMk cId="2815042472" sldId="390"/>
            <ac:picMk id="7" creationId="{B2385ADE-381B-C6A0-C79C-DC55293410C6}"/>
          </ac:picMkLst>
        </pc:picChg>
        <pc:picChg chg="mod">
          <ac:chgData name="Tsai Yu-Jie" userId="442167337ff2d5fa" providerId="LiveId" clId="{B3586114-2607-4FA8-94CD-1EF9F03299AC}" dt="2023-06-07T15:04:37.881" v="798"/>
          <ac:picMkLst>
            <pc:docMk/>
            <pc:sldMk cId="2815042472" sldId="390"/>
            <ac:picMk id="8" creationId="{2DD0CB94-5B84-F6EB-BB94-D34C7305684F}"/>
          </ac:picMkLst>
        </pc:picChg>
        <pc:picChg chg="mod">
          <ac:chgData name="Tsai Yu-Jie" userId="442167337ff2d5fa" providerId="LiveId" clId="{B3586114-2607-4FA8-94CD-1EF9F03299AC}" dt="2023-06-06T17:13:40.311" v="372" actId="1076"/>
          <ac:picMkLst>
            <pc:docMk/>
            <pc:sldMk cId="2815042472" sldId="390"/>
            <ac:picMk id="9" creationId="{0C75DC13-26D1-DFE2-D1D7-13589792648B}"/>
          </ac:picMkLst>
        </pc:picChg>
      </pc:sldChg>
      <pc:sldChg chg="addSp modSp add del mod">
        <pc:chgData name="Tsai Yu-Jie" userId="442167337ff2d5fa" providerId="LiveId" clId="{B3586114-2607-4FA8-94CD-1EF9F03299AC}" dt="2023-06-13T14:02:19.641" v="16001" actId="47"/>
        <pc:sldMkLst>
          <pc:docMk/>
          <pc:sldMk cId="3573686148" sldId="390"/>
        </pc:sldMkLst>
        <pc:spChg chg="mod">
          <ac:chgData name="Tsai Yu-Jie" userId="442167337ff2d5fa" providerId="LiveId" clId="{B3586114-2607-4FA8-94CD-1EF9F03299AC}" dt="2023-06-10T15:09:26.563" v="8761" actId="20577"/>
          <ac:spMkLst>
            <pc:docMk/>
            <pc:sldMk cId="3573686148" sldId="390"/>
            <ac:spMk id="2" creationId="{B0199FCE-0D4B-311B-D947-EB28393448EB}"/>
          </ac:spMkLst>
        </pc:spChg>
        <pc:spChg chg="add mod">
          <ac:chgData name="Tsai Yu-Jie" userId="442167337ff2d5fa" providerId="LiveId" clId="{B3586114-2607-4FA8-94CD-1EF9F03299AC}" dt="2023-06-10T15:09:21.390" v="8760"/>
          <ac:spMkLst>
            <pc:docMk/>
            <pc:sldMk cId="3573686148" sldId="390"/>
            <ac:spMk id="10" creationId="{EB30847A-4220-9231-FEF5-64B7A012BA86}"/>
          </ac:spMkLst>
        </pc:spChg>
      </pc:sldChg>
      <pc:sldChg chg="addSp delSp modSp mod modNotesTx">
        <pc:chgData name="Tsai Yu-Jie" userId="442167337ff2d5fa" providerId="LiveId" clId="{B3586114-2607-4FA8-94CD-1EF9F03299AC}" dt="2023-06-13T14:09:09.096" v="16104" actId="20577"/>
        <pc:sldMkLst>
          <pc:docMk/>
          <pc:sldMk cId="2745851347" sldId="391"/>
        </pc:sldMkLst>
        <pc:spChg chg="mod">
          <ac:chgData name="Tsai Yu-Jie" userId="442167337ff2d5fa" providerId="LiveId" clId="{B3586114-2607-4FA8-94CD-1EF9F03299AC}" dt="2023-06-12T10:33:36.296" v="13050" actId="207"/>
          <ac:spMkLst>
            <pc:docMk/>
            <pc:sldMk cId="2745851347" sldId="391"/>
            <ac:spMk id="3" creationId="{788D1942-60B4-D818-4AF7-3B939B2F19D1}"/>
          </ac:spMkLst>
        </pc:spChg>
        <pc:spChg chg="add del mod">
          <ac:chgData name="Tsai Yu-Jie" userId="442167337ff2d5fa" providerId="LiveId" clId="{B3586114-2607-4FA8-94CD-1EF9F03299AC}" dt="2023-06-11T15:24:18.961" v="12565" actId="478"/>
          <ac:spMkLst>
            <pc:docMk/>
            <pc:sldMk cId="2745851347" sldId="391"/>
            <ac:spMk id="5" creationId="{259A2873-5708-D341-59F7-7C37801BE373}"/>
          </ac:spMkLst>
        </pc:spChg>
        <pc:spChg chg="add del mod">
          <ac:chgData name="Tsai Yu-Jie" userId="442167337ff2d5fa" providerId="LiveId" clId="{B3586114-2607-4FA8-94CD-1EF9F03299AC}" dt="2023-06-07T15:18:30.560" v="822" actId="478"/>
          <ac:spMkLst>
            <pc:docMk/>
            <pc:sldMk cId="2745851347" sldId="391"/>
            <ac:spMk id="14" creationId="{B4B5F94C-5DAA-82ED-992D-77D4EDE64EE4}"/>
          </ac:spMkLst>
        </pc:spChg>
        <pc:spChg chg="add mod">
          <ac:chgData name="Tsai Yu-Jie" userId="442167337ff2d5fa" providerId="LiveId" clId="{B3586114-2607-4FA8-94CD-1EF9F03299AC}" dt="2023-06-11T09:35:46.499" v="12428" actId="1036"/>
          <ac:spMkLst>
            <pc:docMk/>
            <pc:sldMk cId="2745851347" sldId="391"/>
            <ac:spMk id="16" creationId="{DB7949B0-A2C2-CAC9-429A-792A995FE0C1}"/>
          </ac:spMkLst>
        </pc:spChg>
        <pc:spChg chg="add del mod ord">
          <ac:chgData name="Tsai Yu-Jie" userId="442167337ff2d5fa" providerId="LiveId" clId="{B3586114-2607-4FA8-94CD-1EF9F03299AC}" dt="2023-06-08T14:50:19.683" v="1071" actId="478"/>
          <ac:spMkLst>
            <pc:docMk/>
            <pc:sldMk cId="2745851347" sldId="391"/>
            <ac:spMk id="25" creationId="{507E63C0-2AC1-2303-D14F-3EC152D9B2E4}"/>
          </ac:spMkLst>
        </pc:spChg>
        <pc:grpChg chg="add del mod">
          <ac:chgData name="Tsai Yu-Jie" userId="442167337ff2d5fa" providerId="LiveId" clId="{B3586114-2607-4FA8-94CD-1EF9F03299AC}" dt="2023-06-07T14:06:25.740" v="406" actId="21"/>
          <ac:grpSpMkLst>
            <pc:docMk/>
            <pc:sldMk cId="2745851347" sldId="391"/>
            <ac:grpSpMk id="9" creationId="{FFABA95D-34D9-9DC7-E107-E99F6EE47382}"/>
          </ac:grpSpMkLst>
        </pc:grpChg>
        <pc:grpChg chg="add del mod">
          <ac:chgData name="Tsai Yu-Jie" userId="442167337ff2d5fa" providerId="LiveId" clId="{B3586114-2607-4FA8-94CD-1EF9F03299AC}" dt="2023-06-07T15:04:32.280" v="797" actId="21"/>
          <ac:grpSpMkLst>
            <pc:docMk/>
            <pc:sldMk cId="2745851347" sldId="391"/>
            <ac:grpSpMk id="13" creationId="{0109AD4A-9141-0E48-25D9-A06E2D2AC900}"/>
          </ac:grpSpMkLst>
        </pc:grpChg>
        <pc:graphicFrameChg chg="add mod">
          <ac:chgData name="Tsai Yu-Jie" userId="442167337ff2d5fa" providerId="LiveId" clId="{B3586114-2607-4FA8-94CD-1EF9F03299AC}" dt="2023-06-07T15:16:46.866" v="813"/>
          <ac:graphicFrameMkLst>
            <pc:docMk/>
            <pc:sldMk cId="2745851347" sldId="391"/>
            <ac:graphicFrameMk id="22" creationId="{7BB9C05F-A2E5-577B-EC1A-22E23D620C1B}"/>
          </ac:graphicFrameMkLst>
        </pc:graphicFrameChg>
        <pc:graphicFrameChg chg="add del mod">
          <ac:chgData name="Tsai Yu-Jie" userId="442167337ff2d5fa" providerId="LiveId" clId="{B3586114-2607-4FA8-94CD-1EF9F03299AC}" dt="2023-06-07T15:18:31.807" v="823" actId="478"/>
          <ac:graphicFrameMkLst>
            <pc:docMk/>
            <pc:sldMk cId="2745851347" sldId="391"/>
            <ac:graphicFrameMk id="23" creationId="{7BB9C05F-A2E5-577B-EC1A-22E23D620C1B}"/>
          </ac:graphicFrameMkLst>
        </pc:graphicFrameChg>
        <pc:graphicFrameChg chg="add del mod">
          <ac:chgData name="Tsai Yu-Jie" userId="442167337ff2d5fa" providerId="LiveId" clId="{B3586114-2607-4FA8-94CD-1EF9F03299AC}" dt="2023-06-07T15:22:50.506" v="844" actId="478"/>
          <ac:graphicFrameMkLst>
            <pc:docMk/>
            <pc:sldMk cId="2745851347" sldId="391"/>
            <ac:graphicFrameMk id="24" creationId="{7BB9C05F-A2E5-577B-EC1A-22E23D620C1B}"/>
          </ac:graphicFrameMkLst>
        </pc:graphicFrameChg>
        <pc:graphicFrameChg chg="add mod">
          <ac:chgData name="Tsai Yu-Jie" userId="442167337ff2d5fa" providerId="LiveId" clId="{B3586114-2607-4FA8-94CD-1EF9F03299AC}" dt="2023-06-07T15:23:02.720" v="849"/>
          <ac:graphicFrameMkLst>
            <pc:docMk/>
            <pc:sldMk cId="2745851347" sldId="391"/>
            <ac:graphicFrameMk id="26" creationId="{7BB9C05F-A2E5-577B-EC1A-22E23D620C1B}"/>
          </ac:graphicFrameMkLst>
        </pc:graphicFrameChg>
        <pc:graphicFrameChg chg="add del mod">
          <ac:chgData name="Tsai Yu-Jie" userId="442167337ff2d5fa" providerId="LiveId" clId="{B3586114-2607-4FA8-94CD-1EF9F03299AC}" dt="2023-06-08T14:48:03.967" v="1019" actId="21"/>
          <ac:graphicFrameMkLst>
            <pc:docMk/>
            <pc:sldMk cId="2745851347" sldId="391"/>
            <ac:graphicFrameMk id="27" creationId="{7BB9C05F-A2E5-577B-EC1A-22E23D620C1B}"/>
          </ac:graphicFrameMkLst>
        </pc:graphicFrameChg>
        <pc:picChg chg="del mod">
          <ac:chgData name="Tsai Yu-Jie" userId="442167337ff2d5fa" providerId="LiveId" clId="{B3586114-2607-4FA8-94CD-1EF9F03299AC}" dt="2023-06-08T15:20:15.627" v="1344" actId="478"/>
          <ac:picMkLst>
            <pc:docMk/>
            <pc:sldMk cId="2745851347" sldId="391"/>
            <ac:picMk id="5" creationId="{5FA9A916-D15E-8DD5-F6C6-72D2FBAD826B}"/>
          </ac:picMkLst>
        </pc:picChg>
        <pc:picChg chg="add mod">
          <ac:chgData name="Tsai Yu-Jie" userId="442167337ff2d5fa" providerId="LiveId" clId="{B3586114-2607-4FA8-94CD-1EF9F03299AC}" dt="2023-06-11T15:27:12.271" v="12581" actId="1076"/>
          <ac:picMkLst>
            <pc:docMk/>
            <pc:sldMk cId="2745851347" sldId="391"/>
            <ac:picMk id="6" creationId="{0F49B24C-5858-65CF-651B-95796913FE15}"/>
          </ac:picMkLst>
        </pc:picChg>
        <pc:picChg chg="del mod">
          <ac:chgData name="Tsai Yu-Jie" userId="442167337ff2d5fa" providerId="LiveId" clId="{B3586114-2607-4FA8-94CD-1EF9F03299AC}" dt="2023-06-07T14:02:18.903" v="377" actId="478"/>
          <ac:picMkLst>
            <pc:docMk/>
            <pc:sldMk cId="2745851347" sldId="391"/>
            <ac:picMk id="6" creationId="{E933C9D7-69B3-0800-0F51-4EFC8EC2B338}"/>
          </ac:picMkLst>
        </pc:picChg>
        <pc:picChg chg="add mod ord">
          <ac:chgData name="Tsai Yu-Jie" userId="442167337ff2d5fa" providerId="LiveId" clId="{B3586114-2607-4FA8-94CD-1EF9F03299AC}" dt="2023-06-11T09:35:35.945" v="12400" actId="1076"/>
          <ac:picMkLst>
            <pc:docMk/>
            <pc:sldMk cId="2745851347" sldId="391"/>
            <ac:picMk id="7" creationId="{45732A4A-8FE2-3E52-B6BE-542AD3581E7E}"/>
          </ac:picMkLst>
        </pc:picChg>
        <pc:picChg chg="add mod modCrop">
          <ac:chgData name="Tsai Yu-Jie" userId="442167337ff2d5fa" providerId="LiveId" clId="{B3586114-2607-4FA8-94CD-1EF9F03299AC}" dt="2023-06-07T14:05:02.771" v="397" actId="164"/>
          <ac:picMkLst>
            <pc:docMk/>
            <pc:sldMk cId="2745851347" sldId="391"/>
            <ac:picMk id="7" creationId="{8CD44E88-C2FD-FA63-F7E1-F3262F5CDE26}"/>
          </ac:picMkLst>
        </pc:picChg>
        <pc:picChg chg="add mod modCrop">
          <ac:chgData name="Tsai Yu-Jie" userId="442167337ff2d5fa" providerId="LiveId" clId="{B3586114-2607-4FA8-94CD-1EF9F03299AC}" dt="2023-06-07T14:05:02.771" v="397" actId="164"/>
          <ac:picMkLst>
            <pc:docMk/>
            <pc:sldMk cId="2745851347" sldId="391"/>
            <ac:picMk id="8" creationId="{7E0D8D09-ECF2-A3A3-8DBD-D08846DE5ED9}"/>
          </ac:picMkLst>
        </pc:picChg>
        <pc:picChg chg="add mod">
          <ac:chgData name="Tsai Yu-Jie" userId="442167337ff2d5fa" providerId="LiveId" clId="{B3586114-2607-4FA8-94CD-1EF9F03299AC}" dt="2023-06-11T09:35:31.242" v="12399" actId="1076"/>
          <ac:picMkLst>
            <pc:docMk/>
            <pc:sldMk cId="2745851347" sldId="391"/>
            <ac:picMk id="9" creationId="{1817C348-BD96-F72E-87F5-C6B68FDA169E}"/>
          </ac:picMkLst>
        </pc:picChg>
        <pc:picChg chg="add mod modCrop">
          <ac:chgData name="Tsai Yu-Jie" userId="442167337ff2d5fa" providerId="LiveId" clId="{B3586114-2607-4FA8-94CD-1EF9F03299AC}" dt="2023-06-07T14:58:03.354" v="737" actId="1038"/>
          <ac:picMkLst>
            <pc:docMk/>
            <pc:sldMk cId="2745851347" sldId="391"/>
            <ac:picMk id="11" creationId="{7F4140A3-CA6D-AB30-972D-5993318D8F68}"/>
          </ac:picMkLst>
        </pc:picChg>
        <pc:picChg chg="add mod modCrop">
          <ac:chgData name="Tsai Yu-Jie" userId="442167337ff2d5fa" providerId="LiveId" clId="{B3586114-2607-4FA8-94CD-1EF9F03299AC}" dt="2023-06-07T14:57:34.168" v="669" actId="1037"/>
          <ac:picMkLst>
            <pc:docMk/>
            <pc:sldMk cId="2745851347" sldId="391"/>
            <ac:picMk id="12" creationId="{8DB56102-FC7E-41E0-0217-7C0662517DF1}"/>
          </ac:picMkLst>
        </pc:picChg>
        <pc:picChg chg="add mod">
          <ac:chgData name="Tsai Yu-Jie" userId="442167337ff2d5fa" providerId="LiveId" clId="{B3586114-2607-4FA8-94CD-1EF9F03299AC}" dt="2023-06-11T09:29:17.465" v="12287" actId="1076"/>
          <ac:picMkLst>
            <pc:docMk/>
            <pc:sldMk cId="2745851347" sldId="391"/>
            <ac:picMk id="17" creationId="{A0646798-B1E5-A0A4-7676-5D8FDE0CE631}"/>
          </ac:picMkLst>
        </pc:picChg>
        <pc:picChg chg="add del mod">
          <ac:chgData name="Tsai Yu-Jie" userId="442167337ff2d5fa" providerId="LiveId" clId="{B3586114-2607-4FA8-94CD-1EF9F03299AC}" dt="2023-06-08T15:18:27.157" v="1339" actId="478"/>
          <ac:picMkLst>
            <pc:docMk/>
            <pc:sldMk cId="2745851347" sldId="391"/>
            <ac:picMk id="19" creationId="{5812AC82-DE37-3482-C56C-55426B2AE05F}"/>
          </ac:picMkLst>
        </pc:picChg>
        <pc:picChg chg="add del mod modCrop">
          <ac:chgData name="Tsai Yu-Jie" userId="442167337ff2d5fa" providerId="LiveId" clId="{B3586114-2607-4FA8-94CD-1EF9F03299AC}" dt="2023-06-07T15:16:36.587" v="808" actId="478"/>
          <ac:picMkLst>
            <pc:docMk/>
            <pc:sldMk cId="2745851347" sldId="391"/>
            <ac:picMk id="21" creationId="{39E13D4D-F49A-F298-9252-584B201F24EF}"/>
          </ac:picMkLst>
        </pc:picChg>
        <pc:picChg chg="add del mod">
          <ac:chgData name="Tsai Yu-Jie" userId="442167337ff2d5fa" providerId="LiveId" clId="{B3586114-2607-4FA8-94CD-1EF9F03299AC}" dt="2023-06-07T14:53:39.084" v="629" actId="21"/>
          <ac:picMkLst>
            <pc:docMk/>
            <pc:sldMk cId="2745851347" sldId="391"/>
            <ac:picMk id="2050" creationId="{3EFB5F72-C56A-125C-BFAC-6DC5759AF32D}"/>
          </ac:picMkLst>
        </pc:picChg>
        <pc:picChg chg="del">
          <ac:chgData name="Tsai Yu-Jie" userId="442167337ff2d5fa" providerId="LiveId" clId="{B3586114-2607-4FA8-94CD-1EF9F03299AC}" dt="2023-06-07T14:02:23.004" v="378" actId="478"/>
          <ac:picMkLst>
            <pc:docMk/>
            <pc:sldMk cId="2745851347" sldId="391"/>
            <ac:picMk id="116738" creationId="{6B14A08D-74FC-E65A-695D-71B18E011588}"/>
          </ac:picMkLst>
        </pc:picChg>
        <pc:cxnChg chg="add mod">
          <ac:chgData name="Tsai Yu-Jie" userId="442167337ff2d5fa" providerId="LiveId" clId="{B3586114-2607-4FA8-94CD-1EF9F03299AC}" dt="2023-06-08T15:40:33.574" v="1671"/>
          <ac:cxnSpMkLst>
            <pc:docMk/>
            <pc:sldMk cId="2745851347" sldId="391"/>
            <ac:cxnSpMk id="10" creationId="{188572EB-96ED-F7A3-5FF8-82D025E7C27F}"/>
          </ac:cxnSpMkLst>
        </pc:cxnChg>
      </pc:sldChg>
      <pc:sldChg chg="addSp delSp modSp mod modAnim modNotesTx">
        <pc:chgData name="Tsai Yu-Jie" userId="442167337ff2d5fa" providerId="LiveId" clId="{B3586114-2607-4FA8-94CD-1EF9F03299AC}" dt="2023-06-14T14:57:05.065" v="16424" actId="20577"/>
        <pc:sldMkLst>
          <pc:docMk/>
          <pc:sldMk cId="1614890919" sldId="392"/>
        </pc:sldMkLst>
        <pc:spChg chg="mod">
          <ac:chgData name="Tsai Yu-Jie" userId="442167337ff2d5fa" providerId="LiveId" clId="{B3586114-2607-4FA8-94CD-1EF9F03299AC}" dt="2023-06-08T15:40:05.825" v="1668" actId="20577"/>
          <ac:spMkLst>
            <pc:docMk/>
            <pc:sldMk cId="1614890919" sldId="392"/>
            <ac:spMk id="2" creationId="{0CC40DC0-6C55-2932-3704-4A6223E83F9B}"/>
          </ac:spMkLst>
        </pc:spChg>
        <pc:spChg chg="mod">
          <ac:chgData name="Tsai Yu-Jie" userId="442167337ff2d5fa" providerId="LiveId" clId="{B3586114-2607-4FA8-94CD-1EF9F03299AC}" dt="2023-06-11T15:36:24.575" v="12677" actId="1076"/>
          <ac:spMkLst>
            <pc:docMk/>
            <pc:sldMk cId="1614890919" sldId="392"/>
            <ac:spMk id="3" creationId="{E2E29C00-96DC-BB0D-7DCB-68DD07A2C596}"/>
          </ac:spMkLst>
        </pc:spChg>
        <pc:spChg chg="add mod">
          <ac:chgData name="Tsai Yu-Jie" userId="442167337ff2d5fa" providerId="LiveId" clId="{B3586114-2607-4FA8-94CD-1EF9F03299AC}" dt="2023-06-11T15:30:02.822" v="12595" actId="14100"/>
          <ac:spMkLst>
            <pc:docMk/>
            <pc:sldMk cId="1614890919" sldId="392"/>
            <ac:spMk id="6" creationId="{05281212-7764-0B1B-AD30-776122A3B976}"/>
          </ac:spMkLst>
        </pc:spChg>
        <pc:spChg chg="add del mod">
          <ac:chgData name="Tsai Yu-Jie" userId="442167337ff2d5fa" providerId="LiveId" clId="{B3586114-2607-4FA8-94CD-1EF9F03299AC}" dt="2023-06-08T15:42:34.687" v="1694" actId="478"/>
          <ac:spMkLst>
            <pc:docMk/>
            <pc:sldMk cId="1614890919" sldId="392"/>
            <ac:spMk id="8" creationId="{D8745EAC-B7E9-4CB5-5CC0-B122BDE26CF1}"/>
          </ac:spMkLst>
        </pc:spChg>
        <pc:spChg chg="add del mod">
          <ac:chgData name="Tsai Yu-Jie" userId="442167337ff2d5fa" providerId="LiveId" clId="{B3586114-2607-4FA8-94CD-1EF9F03299AC}" dt="2023-06-08T15:44:54.727" v="1725" actId="478"/>
          <ac:spMkLst>
            <pc:docMk/>
            <pc:sldMk cId="1614890919" sldId="392"/>
            <ac:spMk id="9" creationId="{52B8C58E-2595-29A5-6C36-0F2C443CBECD}"/>
          </ac:spMkLst>
        </pc:spChg>
        <pc:spChg chg="add del mod">
          <ac:chgData name="Tsai Yu-Jie" userId="442167337ff2d5fa" providerId="LiveId" clId="{B3586114-2607-4FA8-94CD-1EF9F03299AC}" dt="2023-06-08T15:45:01.649" v="1727"/>
          <ac:spMkLst>
            <pc:docMk/>
            <pc:sldMk cId="1614890919" sldId="392"/>
            <ac:spMk id="10" creationId="{C28BED25-F327-AB0F-F4BF-69A11131E3F2}"/>
          </ac:spMkLst>
        </pc:spChg>
        <pc:spChg chg="add del mod ord">
          <ac:chgData name="Tsai Yu-Jie" userId="442167337ff2d5fa" providerId="LiveId" clId="{B3586114-2607-4FA8-94CD-1EF9F03299AC}" dt="2023-06-11T15:33:37.672" v="12645" actId="478"/>
          <ac:spMkLst>
            <pc:docMk/>
            <pc:sldMk cId="1614890919" sldId="392"/>
            <ac:spMk id="10" creationId="{EE6A03AC-2E0A-EBBD-749B-61734AD6EDEE}"/>
          </ac:spMkLst>
        </pc:spChg>
        <pc:spChg chg="add mod topLvl">
          <ac:chgData name="Tsai Yu-Jie" userId="442167337ff2d5fa" providerId="LiveId" clId="{B3586114-2607-4FA8-94CD-1EF9F03299AC}" dt="2023-06-11T15:50:31.442" v="12831" actId="164"/>
          <ac:spMkLst>
            <pc:docMk/>
            <pc:sldMk cId="1614890919" sldId="392"/>
            <ac:spMk id="11" creationId="{6382FACF-01CE-FF30-13B4-81896D77370A}"/>
          </ac:spMkLst>
        </pc:spChg>
        <pc:spChg chg="add mod ord topLvl">
          <ac:chgData name="Tsai Yu-Jie" userId="442167337ff2d5fa" providerId="LiveId" clId="{B3586114-2607-4FA8-94CD-1EF9F03299AC}" dt="2023-06-11T15:50:31.442" v="12831" actId="164"/>
          <ac:spMkLst>
            <pc:docMk/>
            <pc:sldMk cId="1614890919" sldId="392"/>
            <ac:spMk id="12" creationId="{E16770B4-366C-A6EA-014C-B4575F98B109}"/>
          </ac:spMkLst>
        </pc:spChg>
        <pc:spChg chg="add mod ord">
          <ac:chgData name="Tsai Yu-Jie" userId="442167337ff2d5fa" providerId="LiveId" clId="{B3586114-2607-4FA8-94CD-1EF9F03299AC}" dt="2023-06-11T15:50:31.442" v="12831" actId="164"/>
          <ac:spMkLst>
            <pc:docMk/>
            <pc:sldMk cId="1614890919" sldId="392"/>
            <ac:spMk id="14" creationId="{4D969302-A0B8-4A30-E06D-3808680A90E3}"/>
          </ac:spMkLst>
        </pc:spChg>
        <pc:grpChg chg="add del mod">
          <ac:chgData name="Tsai Yu-Jie" userId="442167337ff2d5fa" providerId="LiveId" clId="{B3586114-2607-4FA8-94CD-1EF9F03299AC}" dt="2023-06-11T15:42:59.983" v="12758" actId="165"/>
          <ac:grpSpMkLst>
            <pc:docMk/>
            <pc:sldMk cId="1614890919" sldId="392"/>
            <ac:grpSpMk id="13" creationId="{EC1F1874-C53C-B40B-1416-8C9752C843E5}"/>
          </ac:grpSpMkLst>
        </pc:grpChg>
        <pc:grpChg chg="add mod">
          <ac:chgData name="Tsai Yu-Jie" userId="442167337ff2d5fa" providerId="LiveId" clId="{B3586114-2607-4FA8-94CD-1EF9F03299AC}" dt="2023-06-11T15:50:31.442" v="12831" actId="164"/>
          <ac:grpSpMkLst>
            <pc:docMk/>
            <pc:sldMk cId="1614890919" sldId="392"/>
            <ac:grpSpMk id="15" creationId="{73484873-02EB-82A2-77A7-4B8BC9761AD1}"/>
          </ac:grpSpMkLst>
        </pc:grpChg>
        <pc:picChg chg="add mod">
          <ac:chgData name="Tsai Yu-Jie" userId="442167337ff2d5fa" providerId="LiveId" clId="{B3586114-2607-4FA8-94CD-1EF9F03299AC}" dt="2023-06-11T15:30:06.814" v="12597" actId="1076"/>
          <ac:picMkLst>
            <pc:docMk/>
            <pc:sldMk cId="1614890919" sldId="392"/>
            <ac:picMk id="5" creationId="{887C0F64-92F9-DACB-3B5C-CBD9EA9452C1}"/>
          </ac:picMkLst>
        </pc:picChg>
        <pc:picChg chg="add mod ord topLvl">
          <ac:chgData name="Tsai Yu-Jie" userId="442167337ff2d5fa" providerId="LiveId" clId="{B3586114-2607-4FA8-94CD-1EF9F03299AC}" dt="2023-06-11T15:50:31.442" v="12831" actId="164"/>
          <ac:picMkLst>
            <pc:docMk/>
            <pc:sldMk cId="1614890919" sldId="392"/>
            <ac:picMk id="9" creationId="{C3ED90B5-47A7-0CD0-3D9E-32DEEBF65653}"/>
          </ac:picMkLst>
        </pc:picChg>
        <pc:picChg chg="del mod">
          <ac:chgData name="Tsai Yu-Jie" userId="442167337ff2d5fa" providerId="LiveId" clId="{B3586114-2607-4FA8-94CD-1EF9F03299AC}" dt="2023-06-08T14:46:00.018" v="1010" actId="21"/>
          <ac:picMkLst>
            <pc:docMk/>
            <pc:sldMk cId="1614890919" sldId="392"/>
            <ac:picMk id="117762" creationId="{694DC2E4-2CA2-BB1E-4266-46A6A3ED321D}"/>
          </ac:picMkLst>
        </pc:picChg>
        <pc:cxnChg chg="add mod">
          <ac:chgData name="Tsai Yu-Jie" userId="442167337ff2d5fa" providerId="LiveId" clId="{B3586114-2607-4FA8-94CD-1EF9F03299AC}" dt="2023-06-08T15:40:35.071" v="1672"/>
          <ac:cxnSpMkLst>
            <pc:docMk/>
            <pc:sldMk cId="1614890919" sldId="392"/>
            <ac:cxnSpMk id="7" creationId="{50FE7EFD-5AA1-59F4-C9FB-49DF5FC46914}"/>
          </ac:cxnSpMkLst>
        </pc:cxnChg>
      </pc:sldChg>
      <pc:sldChg chg="addSp delSp modSp mod modNotesTx">
        <pc:chgData name="Tsai Yu-Jie" userId="442167337ff2d5fa" providerId="LiveId" clId="{B3586114-2607-4FA8-94CD-1EF9F03299AC}" dt="2023-06-10T15:12:48.773" v="8841"/>
        <pc:sldMkLst>
          <pc:docMk/>
          <pc:sldMk cId="1621530183" sldId="393"/>
        </pc:sldMkLst>
        <pc:spChg chg="add del mod">
          <ac:chgData name="Tsai Yu-Jie" userId="442167337ff2d5fa" providerId="LiveId" clId="{B3586114-2607-4FA8-94CD-1EF9F03299AC}" dt="2023-06-05T09:39:43.164" v="31" actId="478"/>
          <ac:spMkLst>
            <pc:docMk/>
            <pc:sldMk cId="1621530183" sldId="393"/>
            <ac:spMk id="2" creationId="{76A185E0-7ACC-5EC3-70AE-1AB47BCC2969}"/>
          </ac:spMkLst>
        </pc:spChg>
        <pc:spChg chg="add del mod">
          <ac:chgData name="Tsai Yu-Jie" userId="442167337ff2d5fa" providerId="LiveId" clId="{B3586114-2607-4FA8-94CD-1EF9F03299AC}" dt="2023-06-05T09:39:40.414" v="30" actId="21"/>
          <ac:spMkLst>
            <pc:docMk/>
            <pc:sldMk cId="1621530183" sldId="393"/>
            <ac:spMk id="3" creationId="{0EDF8AB1-A208-133B-C6AA-232A3BBFBAF0}"/>
          </ac:spMkLst>
        </pc:spChg>
        <pc:spChg chg="add mod">
          <ac:chgData name="Tsai Yu-Jie" userId="442167337ff2d5fa" providerId="LiveId" clId="{B3586114-2607-4FA8-94CD-1EF9F03299AC}" dt="2023-06-10T15:11:57.530" v="8815" actId="20577"/>
          <ac:spMkLst>
            <pc:docMk/>
            <pc:sldMk cId="1621530183" sldId="393"/>
            <ac:spMk id="5" creationId="{858CE8A9-43C6-3D96-FF5C-9ABB27FB00D1}"/>
          </ac:spMkLst>
        </pc:spChg>
        <pc:spChg chg="mod">
          <ac:chgData name="Tsai Yu-Jie" userId="442167337ff2d5fa" providerId="LiveId" clId="{B3586114-2607-4FA8-94CD-1EF9F03299AC}" dt="2023-06-05T09:42:24.457" v="67" actId="120"/>
          <ac:spMkLst>
            <pc:docMk/>
            <pc:sldMk cId="1621530183" sldId="393"/>
            <ac:spMk id="7" creationId="{00000000-0000-0000-0000-000000000000}"/>
          </ac:spMkLst>
        </pc:spChg>
        <pc:spChg chg="del mod">
          <ac:chgData name="Tsai Yu-Jie" userId="442167337ff2d5fa" providerId="LiveId" clId="{B3586114-2607-4FA8-94CD-1EF9F03299AC}" dt="2023-06-05T09:39:38.397" v="28" actId="478"/>
          <ac:spMkLst>
            <pc:docMk/>
            <pc:sldMk cId="1621530183" sldId="393"/>
            <ac:spMk id="8" creationId="{00000000-0000-0000-0000-000000000000}"/>
          </ac:spMkLst>
        </pc:spChg>
      </pc:sldChg>
      <pc:sldChg chg="modSp del mod">
        <pc:chgData name="Tsai Yu-Jie" userId="442167337ff2d5fa" providerId="LiveId" clId="{B3586114-2607-4FA8-94CD-1EF9F03299AC}" dt="2023-06-05T09:40:19.225" v="40" actId="47"/>
        <pc:sldMkLst>
          <pc:docMk/>
          <pc:sldMk cId="1694995697" sldId="394"/>
        </pc:sldMkLst>
        <pc:spChg chg="mod">
          <ac:chgData name="Tsai Yu-Jie" userId="442167337ff2d5fa" providerId="LiveId" clId="{B3586114-2607-4FA8-94CD-1EF9F03299AC}" dt="2023-06-05T09:38:43.070" v="23"/>
          <ac:spMkLst>
            <pc:docMk/>
            <pc:sldMk cId="1694995697" sldId="394"/>
            <ac:spMk id="8" creationId="{00000000-0000-0000-0000-000000000000}"/>
          </ac:spMkLst>
        </pc:spChg>
      </pc:sldChg>
      <pc:sldChg chg="addSp delSp modSp mod modNotesTx">
        <pc:chgData name="Tsai Yu-Jie" userId="442167337ff2d5fa" providerId="LiveId" clId="{B3586114-2607-4FA8-94CD-1EF9F03299AC}" dt="2023-06-13T13:29:35.963" v="15987" actId="20577"/>
        <pc:sldMkLst>
          <pc:docMk/>
          <pc:sldMk cId="804665908" sldId="395"/>
        </pc:sldMkLst>
        <pc:spChg chg="mod">
          <ac:chgData name="Tsai Yu-Jie" userId="442167337ff2d5fa" providerId="LiveId" clId="{B3586114-2607-4FA8-94CD-1EF9F03299AC}" dt="2023-06-13T13:29:35.963" v="15987" actId="20577"/>
          <ac:spMkLst>
            <pc:docMk/>
            <pc:sldMk cId="804665908" sldId="395"/>
            <ac:spMk id="2" creationId="{34EDBB85-0103-0D4F-A5FB-034EDD107DCA}"/>
          </ac:spMkLst>
        </pc:spChg>
        <pc:spChg chg="add del mod">
          <ac:chgData name="Tsai Yu-Jie" userId="442167337ff2d5fa" providerId="LiveId" clId="{B3586114-2607-4FA8-94CD-1EF9F03299AC}" dt="2023-06-11T06:17:54.473" v="9331" actId="478"/>
          <ac:spMkLst>
            <pc:docMk/>
            <pc:sldMk cId="804665908" sldId="395"/>
            <ac:spMk id="3" creationId="{FA086440-2EBB-76F8-FBAF-8060A28C15EA}"/>
          </ac:spMkLst>
        </pc:spChg>
        <pc:spChg chg="add del mod">
          <ac:chgData name="Tsai Yu-Jie" userId="442167337ff2d5fa" providerId="LiveId" clId="{B3586114-2607-4FA8-94CD-1EF9F03299AC}" dt="2023-06-12T17:35:12.633" v="14480" actId="478"/>
          <ac:spMkLst>
            <pc:docMk/>
            <pc:sldMk cId="804665908" sldId="395"/>
            <ac:spMk id="5" creationId="{A5A7326D-3B48-FFCE-EDBD-B640542C76B9}"/>
          </ac:spMkLst>
        </pc:spChg>
        <pc:spChg chg="add del mod">
          <ac:chgData name="Tsai Yu-Jie" userId="442167337ff2d5fa" providerId="LiveId" clId="{B3586114-2607-4FA8-94CD-1EF9F03299AC}" dt="2023-06-12T17:34:39.408" v="14473"/>
          <ac:spMkLst>
            <pc:docMk/>
            <pc:sldMk cId="804665908" sldId="395"/>
            <ac:spMk id="8" creationId="{6DBC5D4E-50BA-9486-29A0-C0899D80B9CD}"/>
          </ac:spMkLst>
        </pc:spChg>
        <pc:spChg chg="add del mod">
          <ac:chgData name="Tsai Yu-Jie" userId="442167337ff2d5fa" providerId="LiveId" clId="{B3586114-2607-4FA8-94CD-1EF9F03299AC}" dt="2023-06-12T17:35:12.924" v="14481"/>
          <ac:spMkLst>
            <pc:docMk/>
            <pc:sldMk cId="804665908" sldId="395"/>
            <ac:spMk id="10" creationId="{60E59710-242B-5088-F750-94B178504A7E}"/>
          </ac:spMkLst>
        </pc:spChg>
        <pc:picChg chg="add del mod">
          <ac:chgData name="Tsai Yu-Jie" userId="442167337ff2d5fa" providerId="LiveId" clId="{B3586114-2607-4FA8-94CD-1EF9F03299AC}" dt="2023-06-12T17:35:12.633" v="14480" actId="478"/>
          <ac:picMkLst>
            <pc:docMk/>
            <pc:sldMk cId="804665908" sldId="395"/>
            <ac:picMk id="3" creationId="{220EE609-3239-D132-11CE-17B6F15A5343}"/>
          </ac:picMkLst>
        </pc:picChg>
        <pc:picChg chg="add del mod">
          <ac:chgData name="Tsai Yu-Jie" userId="442167337ff2d5fa" providerId="LiveId" clId="{B3586114-2607-4FA8-94CD-1EF9F03299AC}" dt="2023-06-12T17:34:39.408" v="14473"/>
          <ac:picMkLst>
            <pc:docMk/>
            <pc:sldMk cId="804665908" sldId="395"/>
            <ac:picMk id="6" creationId="{475AD51E-69F4-5AAC-2610-1198ADB8A917}"/>
          </ac:picMkLst>
        </pc:picChg>
        <pc:picChg chg="del mod">
          <ac:chgData name="Tsai Yu-Jie" userId="442167337ff2d5fa" providerId="LiveId" clId="{B3586114-2607-4FA8-94CD-1EF9F03299AC}" dt="2023-06-11T06:16:31.163" v="9326" actId="478"/>
          <ac:picMkLst>
            <pc:docMk/>
            <pc:sldMk cId="804665908" sldId="395"/>
            <ac:picMk id="6" creationId="{72BE6E68-C525-25A1-3CE6-BF270F9DE84E}"/>
          </ac:picMkLst>
        </pc:picChg>
        <pc:picChg chg="add mod">
          <ac:chgData name="Tsai Yu-Jie" userId="442167337ff2d5fa" providerId="LiveId" clId="{B3586114-2607-4FA8-94CD-1EF9F03299AC}" dt="2023-06-12T17:35:19.811" v="14486" actId="1076"/>
          <ac:picMkLst>
            <pc:docMk/>
            <pc:sldMk cId="804665908" sldId="395"/>
            <ac:picMk id="7" creationId="{DDC98C49-D727-0B35-5A94-855970857B59}"/>
          </ac:picMkLst>
        </pc:picChg>
        <pc:picChg chg="add del mod">
          <ac:chgData name="Tsai Yu-Jie" userId="442167337ff2d5fa" providerId="LiveId" clId="{B3586114-2607-4FA8-94CD-1EF9F03299AC}" dt="2023-06-12T17:35:12.924" v="14481"/>
          <ac:picMkLst>
            <pc:docMk/>
            <pc:sldMk cId="804665908" sldId="395"/>
            <ac:picMk id="9" creationId="{997C4A9A-F8FB-BCA3-42C1-DA7E144476FD}"/>
          </ac:picMkLst>
        </pc:picChg>
      </pc:sldChg>
      <pc:sldChg chg="addSp modSp mod modNotesTx">
        <pc:chgData name="Tsai Yu-Jie" userId="442167337ff2d5fa" providerId="LiveId" clId="{B3586114-2607-4FA8-94CD-1EF9F03299AC}" dt="2023-06-13T12:07:10.184" v="15973" actId="255"/>
        <pc:sldMkLst>
          <pc:docMk/>
          <pc:sldMk cId="3707099423" sldId="396"/>
        </pc:sldMkLst>
        <pc:spChg chg="mod">
          <ac:chgData name="Tsai Yu-Jie" userId="442167337ff2d5fa" providerId="LiveId" clId="{B3586114-2607-4FA8-94CD-1EF9F03299AC}" dt="2023-06-09T16:47:52.821" v="3973" actId="20577"/>
          <ac:spMkLst>
            <pc:docMk/>
            <pc:sldMk cId="3707099423" sldId="396"/>
            <ac:spMk id="2" creationId="{C1A762D8-EFE0-4E7C-0029-9B265EB31A9D}"/>
          </ac:spMkLst>
        </pc:spChg>
        <pc:spChg chg="add mod">
          <ac:chgData name="Tsai Yu-Jie" userId="442167337ff2d5fa" providerId="LiveId" clId="{B3586114-2607-4FA8-94CD-1EF9F03299AC}" dt="2023-06-12T12:20:10.155" v="13252" actId="1076"/>
          <ac:spMkLst>
            <pc:docMk/>
            <pc:sldMk cId="3707099423" sldId="396"/>
            <ac:spMk id="5" creationId="{BEB23430-6038-45DB-0430-7375F8A74F98}"/>
          </ac:spMkLst>
        </pc:spChg>
        <pc:picChg chg="add mod">
          <ac:chgData name="Tsai Yu-Jie" userId="442167337ff2d5fa" providerId="LiveId" clId="{B3586114-2607-4FA8-94CD-1EF9F03299AC}" dt="2023-06-12T12:20:05.734" v="13251" actId="1076"/>
          <ac:picMkLst>
            <pc:docMk/>
            <pc:sldMk cId="3707099423" sldId="396"/>
            <ac:picMk id="3" creationId="{81A51FEF-7771-66F4-D682-1D589A51A0AB}"/>
          </ac:picMkLst>
        </pc:picChg>
        <pc:picChg chg="mod">
          <ac:chgData name="Tsai Yu-Jie" userId="442167337ff2d5fa" providerId="LiveId" clId="{B3586114-2607-4FA8-94CD-1EF9F03299AC}" dt="2023-06-09T16:46:54.869" v="3945" actId="1076"/>
          <ac:picMkLst>
            <pc:docMk/>
            <pc:sldMk cId="3707099423" sldId="396"/>
            <ac:picMk id="6" creationId="{915CB031-9C4D-3C8E-1550-160068A975F5}"/>
          </ac:picMkLst>
        </pc:picChg>
      </pc:sldChg>
      <pc:sldChg chg="addSp delSp modSp mod modNotesTx">
        <pc:chgData name="Tsai Yu-Jie" userId="442167337ff2d5fa" providerId="LiveId" clId="{B3586114-2607-4FA8-94CD-1EF9F03299AC}" dt="2023-06-12T12:20:30.413" v="13260" actId="1037"/>
        <pc:sldMkLst>
          <pc:docMk/>
          <pc:sldMk cId="3873130362" sldId="397"/>
        </pc:sldMkLst>
        <pc:spChg chg="mod">
          <ac:chgData name="Tsai Yu-Jie" userId="442167337ff2d5fa" providerId="LiveId" clId="{B3586114-2607-4FA8-94CD-1EF9F03299AC}" dt="2023-06-09T16:48:20.527" v="3980" actId="20577"/>
          <ac:spMkLst>
            <pc:docMk/>
            <pc:sldMk cId="3873130362" sldId="397"/>
            <ac:spMk id="2" creationId="{9940B728-A022-2C32-9563-138116C40A26}"/>
          </ac:spMkLst>
        </pc:spChg>
        <pc:spChg chg="del">
          <ac:chgData name="Tsai Yu-Jie" userId="442167337ff2d5fa" providerId="LiveId" clId="{B3586114-2607-4FA8-94CD-1EF9F03299AC}" dt="2023-06-09T16:46:34.546" v="3919" actId="478"/>
          <ac:spMkLst>
            <pc:docMk/>
            <pc:sldMk cId="3873130362" sldId="397"/>
            <ac:spMk id="3" creationId="{27983FED-005E-1D0B-BEED-80A97CFAE0D8}"/>
          </ac:spMkLst>
        </pc:spChg>
        <pc:spChg chg="add mod">
          <ac:chgData name="Tsai Yu-Jie" userId="442167337ff2d5fa" providerId="LiveId" clId="{B3586114-2607-4FA8-94CD-1EF9F03299AC}" dt="2023-06-12T12:20:30.413" v="13260" actId="1037"/>
          <ac:spMkLst>
            <pc:docMk/>
            <pc:sldMk cId="3873130362" sldId="397"/>
            <ac:spMk id="6" creationId="{A9EE8A47-C2AF-A0A0-87E5-47C0D8AFC478}"/>
          </ac:spMkLst>
        </pc:spChg>
        <pc:picChg chg="add mod">
          <ac:chgData name="Tsai Yu-Jie" userId="442167337ff2d5fa" providerId="LiveId" clId="{B3586114-2607-4FA8-94CD-1EF9F03299AC}" dt="2023-06-12T12:20:22.612" v="13253"/>
          <ac:picMkLst>
            <pc:docMk/>
            <pc:sldMk cId="3873130362" sldId="397"/>
            <ac:picMk id="3" creationId="{6293BEB8-871B-0A3F-E8BD-510786DA1C48}"/>
          </ac:picMkLst>
        </pc:picChg>
        <pc:picChg chg="add mod">
          <ac:chgData name="Tsai Yu-Jie" userId="442167337ff2d5fa" providerId="LiveId" clId="{B3586114-2607-4FA8-94CD-1EF9F03299AC}" dt="2023-06-11T06:55:15.214" v="10468" actId="14100"/>
          <ac:picMkLst>
            <pc:docMk/>
            <pc:sldMk cId="3873130362" sldId="397"/>
            <ac:picMk id="5" creationId="{6748F64D-C49A-B775-FFF0-EF3FB6F399F7}"/>
          </ac:picMkLst>
        </pc:picChg>
        <pc:picChg chg="del mod">
          <ac:chgData name="Tsai Yu-Jie" userId="442167337ff2d5fa" providerId="LiveId" clId="{B3586114-2607-4FA8-94CD-1EF9F03299AC}" dt="2023-06-11T06:55:10.467" v="10465" actId="478"/>
          <ac:picMkLst>
            <pc:docMk/>
            <pc:sldMk cId="3873130362" sldId="397"/>
            <ac:picMk id="6" creationId="{37356C25-8E0B-E73C-FB0B-FA609C9DF32E}"/>
          </ac:picMkLst>
        </pc:picChg>
      </pc:sldChg>
      <pc:sldChg chg="addSp modSp mod modNotesTx">
        <pc:chgData name="Tsai Yu-Jie" userId="442167337ff2d5fa" providerId="LiveId" clId="{B3586114-2607-4FA8-94CD-1EF9F03299AC}" dt="2023-06-12T12:27:02.889" v="13391" actId="20577"/>
        <pc:sldMkLst>
          <pc:docMk/>
          <pc:sldMk cId="2422811539" sldId="398"/>
        </pc:sldMkLst>
        <pc:spChg chg="mod">
          <ac:chgData name="Tsai Yu-Jie" userId="442167337ff2d5fa" providerId="LiveId" clId="{B3586114-2607-4FA8-94CD-1EF9F03299AC}" dt="2023-06-09T16:48:32.096" v="3985" actId="20577"/>
          <ac:spMkLst>
            <pc:docMk/>
            <pc:sldMk cId="2422811539" sldId="398"/>
            <ac:spMk id="2" creationId="{8B0E90CD-39EA-46AB-6241-B07675F07366}"/>
          </ac:spMkLst>
        </pc:spChg>
        <pc:spChg chg="add mod">
          <ac:chgData name="Tsai Yu-Jie" userId="442167337ff2d5fa" providerId="LiveId" clId="{B3586114-2607-4FA8-94CD-1EF9F03299AC}" dt="2023-06-12T12:20:39.616" v="13268" actId="1037"/>
          <ac:spMkLst>
            <pc:docMk/>
            <pc:sldMk cId="2422811539" sldId="398"/>
            <ac:spMk id="5" creationId="{DB9213FF-1331-A120-36A3-C83128AD9EB3}"/>
          </ac:spMkLst>
        </pc:spChg>
        <pc:picChg chg="add mod">
          <ac:chgData name="Tsai Yu-Jie" userId="442167337ff2d5fa" providerId="LiveId" clId="{B3586114-2607-4FA8-94CD-1EF9F03299AC}" dt="2023-06-12T12:20:33.392" v="13261"/>
          <ac:picMkLst>
            <pc:docMk/>
            <pc:sldMk cId="2422811539" sldId="398"/>
            <ac:picMk id="3" creationId="{8940358F-5B39-4351-925E-7DEBC8D3B915}"/>
          </ac:picMkLst>
        </pc:picChg>
        <pc:picChg chg="mod">
          <ac:chgData name="Tsai Yu-Jie" userId="442167337ff2d5fa" providerId="LiveId" clId="{B3586114-2607-4FA8-94CD-1EF9F03299AC}" dt="2023-06-09T16:49:09.134" v="3995" actId="1076"/>
          <ac:picMkLst>
            <pc:docMk/>
            <pc:sldMk cId="2422811539" sldId="398"/>
            <ac:picMk id="6" creationId="{679CF688-85B1-76C3-D328-97BE9034D798}"/>
          </ac:picMkLst>
        </pc:picChg>
      </pc:sldChg>
      <pc:sldChg chg="addSp delSp modSp mod modNotesTx">
        <pc:chgData name="Tsai Yu-Jie" userId="442167337ff2d5fa" providerId="LiveId" clId="{B3586114-2607-4FA8-94CD-1EF9F03299AC}" dt="2023-06-12T12:29:20.089" v="13405" actId="20577"/>
        <pc:sldMkLst>
          <pc:docMk/>
          <pc:sldMk cId="2861349346" sldId="399"/>
        </pc:sldMkLst>
        <pc:spChg chg="mod">
          <ac:chgData name="Tsai Yu-Jie" userId="442167337ff2d5fa" providerId="LiveId" clId="{B3586114-2607-4FA8-94CD-1EF9F03299AC}" dt="2023-06-09T16:48:53.705" v="3994" actId="20577"/>
          <ac:spMkLst>
            <pc:docMk/>
            <pc:sldMk cId="2861349346" sldId="399"/>
            <ac:spMk id="2" creationId="{B8043404-ADEC-D751-A5E2-7813F7FFC957}"/>
          </ac:spMkLst>
        </pc:spChg>
        <pc:spChg chg="add mod">
          <ac:chgData name="Tsai Yu-Jie" userId="442167337ff2d5fa" providerId="LiveId" clId="{B3586114-2607-4FA8-94CD-1EF9F03299AC}" dt="2023-06-12T12:20:46.602" v="13275" actId="1038"/>
          <ac:spMkLst>
            <pc:docMk/>
            <pc:sldMk cId="2861349346" sldId="399"/>
            <ac:spMk id="5" creationId="{1696C9BC-0EF3-ACBE-CD98-1A231E78DBB6}"/>
          </ac:spMkLst>
        </pc:spChg>
        <pc:spChg chg="add del mod">
          <ac:chgData name="Tsai Yu-Jie" userId="442167337ff2d5fa" providerId="LiveId" clId="{B3586114-2607-4FA8-94CD-1EF9F03299AC}" dt="2023-06-12T12:29:07.571" v="13402" actId="478"/>
          <ac:spMkLst>
            <pc:docMk/>
            <pc:sldMk cId="2861349346" sldId="399"/>
            <ac:spMk id="7" creationId="{AD672889-DB97-D9B3-7649-0B8EC73ACB07}"/>
          </ac:spMkLst>
        </pc:spChg>
        <pc:picChg chg="add mod">
          <ac:chgData name="Tsai Yu-Jie" userId="442167337ff2d5fa" providerId="LiveId" clId="{B3586114-2607-4FA8-94CD-1EF9F03299AC}" dt="2023-06-12T12:20:42.324" v="13269"/>
          <ac:picMkLst>
            <pc:docMk/>
            <pc:sldMk cId="2861349346" sldId="399"/>
            <ac:picMk id="3" creationId="{2DDE79A4-6796-8B83-69E2-A45DDCF634B7}"/>
          </ac:picMkLst>
        </pc:picChg>
        <pc:picChg chg="del mod">
          <ac:chgData name="Tsai Yu-Jie" userId="442167337ff2d5fa" providerId="LiveId" clId="{B3586114-2607-4FA8-94CD-1EF9F03299AC}" dt="2023-06-12T12:29:03.638" v="13400" actId="478"/>
          <ac:picMkLst>
            <pc:docMk/>
            <pc:sldMk cId="2861349346" sldId="399"/>
            <ac:picMk id="6" creationId="{489FCDEB-0B26-E896-99EB-55D425E5E892}"/>
          </ac:picMkLst>
        </pc:picChg>
        <pc:picChg chg="add mod">
          <ac:chgData name="Tsai Yu-Jie" userId="442167337ff2d5fa" providerId="LiveId" clId="{B3586114-2607-4FA8-94CD-1EF9F03299AC}" dt="2023-06-12T12:29:13.804" v="13404" actId="1076"/>
          <ac:picMkLst>
            <pc:docMk/>
            <pc:sldMk cId="2861349346" sldId="399"/>
            <ac:picMk id="9" creationId="{B22355EB-E229-E1B7-2B8E-C738C05F0FBD}"/>
          </ac:picMkLst>
        </pc:picChg>
      </pc:sldChg>
      <pc:sldChg chg="addSp delSp modSp mod delAnim modAnim modNotesTx">
        <pc:chgData name="Tsai Yu-Jie" userId="442167337ff2d5fa" providerId="LiveId" clId="{B3586114-2607-4FA8-94CD-1EF9F03299AC}" dt="2023-06-13T12:07:24.882" v="15974" actId="255"/>
        <pc:sldMkLst>
          <pc:docMk/>
          <pc:sldMk cId="869650342" sldId="400"/>
        </pc:sldMkLst>
        <pc:spChg chg="mod">
          <ac:chgData name="Tsai Yu-Jie" userId="442167337ff2d5fa" providerId="LiveId" clId="{B3586114-2607-4FA8-94CD-1EF9F03299AC}" dt="2023-06-10T07:28:19.380" v="4276" actId="20577"/>
          <ac:spMkLst>
            <pc:docMk/>
            <pc:sldMk cId="869650342" sldId="400"/>
            <ac:spMk id="2" creationId="{537BDDDA-A7BD-5D84-5FD3-32A8AEDECBBA}"/>
          </ac:spMkLst>
        </pc:spChg>
        <pc:spChg chg="mod">
          <ac:chgData name="Tsai Yu-Jie" userId="442167337ff2d5fa" providerId="LiveId" clId="{B3586114-2607-4FA8-94CD-1EF9F03299AC}" dt="2023-06-12T12:42:13.075" v="13408" actId="20577"/>
          <ac:spMkLst>
            <pc:docMk/>
            <pc:sldMk cId="869650342" sldId="400"/>
            <ac:spMk id="3" creationId="{1A634B83-F4B1-02F6-6151-67E4BB93172C}"/>
          </ac:spMkLst>
        </pc:spChg>
        <pc:picChg chg="add del mod">
          <ac:chgData name="Tsai Yu-Jie" userId="442167337ff2d5fa" providerId="LiveId" clId="{B3586114-2607-4FA8-94CD-1EF9F03299AC}" dt="2023-06-10T07:27:51.728" v="4224" actId="478"/>
          <ac:picMkLst>
            <pc:docMk/>
            <pc:sldMk cId="869650342" sldId="400"/>
            <ac:picMk id="6" creationId="{042D2414-86AE-7248-3997-4194AA9A9218}"/>
          </ac:picMkLst>
        </pc:picChg>
        <pc:picChg chg="mod">
          <ac:chgData name="Tsai Yu-Jie" userId="442167337ff2d5fa" providerId="LiveId" clId="{B3586114-2607-4FA8-94CD-1EF9F03299AC}" dt="2023-06-10T08:32:10.153" v="5328" actId="1076"/>
          <ac:picMkLst>
            <pc:docMk/>
            <pc:sldMk cId="869650342" sldId="400"/>
            <ac:picMk id="7" creationId="{F47A4E0E-2712-49A1-B0B1-7D5BC29B9727}"/>
          </ac:picMkLst>
        </pc:picChg>
        <pc:cxnChg chg="add mod">
          <ac:chgData name="Tsai Yu-Jie" userId="442167337ff2d5fa" providerId="LiveId" clId="{B3586114-2607-4FA8-94CD-1EF9F03299AC}" dt="2023-06-09T16:29:05.534" v="3772"/>
          <ac:cxnSpMkLst>
            <pc:docMk/>
            <pc:sldMk cId="869650342" sldId="400"/>
            <ac:cxnSpMk id="5" creationId="{ABB58138-6B29-C07F-DDFC-01A239C255BE}"/>
          </ac:cxnSpMkLst>
        </pc:cxnChg>
      </pc:sldChg>
      <pc:sldChg chg="addSp delSp modSp mod delAnim modAnim modNotesTx">
        <pc:chgData name="Tsai Yu-Jie" userId="442167337ff2d5fa" providerId="LiveId" clId="{B3586114-2607-4FA8-94CD-1EF9F03299AC}" dt="2023-06-14T08:58:29.885" v="16420" actId="14100"/>
        <pc:sldMkLst>
          <pc:docMk/>
          <pc:sldMk cId="2080290938" sldId="401"/>
        </pc:sldMkLst>
        <pc:spChg chg="add del mod">
          <ac:chgData name="Tsai Yu-Jie" userId="442167337ff2d5fa" providerId="LiveId" clId="{B3586114-2607-4FA8-94CD-1EF9F03299AC}" dt="2023-06-12T13:20:25.177" v="13720" actId="478"/>
          <ac:spMkLst>
            <pc:docMk/>
            <pc:sldMk cId="2080290938" sldId="401"/>
            <ac:spMk id="3" creationId="{9566EC2A-B065-FC8D-3155-80F0189A2F83}"/>
          </ac:spMkLst>
        </pc:spChg>
        <pc:spChg chg="add del mod">
          <ac:chgData name="Tsai Yu-Jie" userId="442167337ff2d5fa" providerId="LiveId" clId="{B3586114-2607-4FA8-94CD-1EF9F03299AC}" dt="2023-06-10T14:36:48.020" v="8291" actId="21"/>
          <ac:spMkLst>
            <pc:docMk/>
            <pc:sldMk cId="2080290938" sldId="401"/>
            <ac:spMk id="7" creationId="{AE9D12AF-37A2-043D-5A34-15D8B108F541}"/>
          </ac:spMkLst>
        </pc:spChg>
        <pc:spChg chg="add del mod">
          <ac:chgData name="Tsai Yu-Jie" userId="442167337ff2d5fa" providerId="LiveId" clId="{B3586114-2607-4FA8-94CD-1EF9F03299AC}" dt="2023-06-10T15:26:47.337" v="8952" actId="478"/>
          <ac:spMkLst>
            <pc:docMk/>
            <pc:sldMk cId="2080290938" sldId="401"/>
            <ac:spMk id="8" creationId="{561D8178-9C58-9139-EBD0-65F5C0D946B7}"/>
          </ac:spMkLst>
        </pc:spChg>
        <pc:spChg chg="add del mod">
          <ac:chgData name="Tsai Yu-Jie" userId="442167337ff2d5fa" providerId="LiveId" clId="{B3586114-2607-4FA8-94CD-1EF9F03299AC}" dt="2023-06-10T14:36:45.584" v="8290" actId="478"/>
          <ac:spMkLst>
            <pc:docMk/>
            <pc:sldMk cId="2080290938" sldId="401"/>
            <ac:spMk id="9" creationId="{A62E2492-EF5B-FA1A-861F-0E1A868D62B3}"/>
          </ac:spMkLst>
        </pc:spChg>
        <pc:spChg chg="add del mod">
          <ac:chgData name="Tsai Yu-Jie" userId="442167337ff2d5fa" providerId="LiveId" clId="{B3586114-2607-4FA8-94CD-1EF9F03299AC}" dt="2023-06-10T14:36:44.626" v="8289" actId="478"/>
          <ac:spMkLst>
            <pc:docMk/>
            <pc:sldMk cId="2080290938" sldId="401"/>
            <ac:spMk id="10" creationId="{9CAF0E74-6787-DD0C-525D-2F928DA8007D}"/>
          </ac:spMkLst>
        </pc:spChg>
        <pc:spChg chg="add del mod">
          <ac:chgData name="Tsai Yu-Jie" userId="442167337ff2d5fa" providerId="LiveId" clId="{B3586114-2607-4FA8-94CD-1EF9F03299AC}" dt="2023-06-10T15:26:42.870" v="8951" actId="478"/>
          <ac:spMkLst>
            <pc:docMk/>
            <pc:sldMk cId="2080290938" sldId="401"/>
            <ac:spMk id="11" creationId="{8060DEC9-F89D-D1AC-397C-90D29D2F9AEE}"/>
          </ac:spMkLst>
        </pc:spChg>
        <pc:spChg chg="add mod">
          <ac:chgData name="Tsai Yu-Jie" userId="442167337ff2d5fa" providerId="LiveId" clId="{B3586114-2607-4FA8-94CD-1EF9F03299AC}" dt="2023-06-13T14:53:54.326" v="16376" actId="14100"/>
          <ac:spMkLst>
            <pc:docMk/>
            <pc:sldMk cId="2080290938" sldId="401"/>
            <ac:spMk id="12" creationId="{6937A0FA-71A6-47FF-EB8B-F5EBDC82207A}"/>
          </ac:spMkLst>
        </pc:spChg>
        <pc:spChg chg="add mod">
          <ac:chgData name="Tsai Yu-Jie" userId="442167337ff2d5fa" providerId="LiveId" clId="{B3586114-2607-4FA8-94CD-1EF9F03299AC}" dt="2023-06-13T14:54:14.583" v="16382" actId="14100"/>
          <ac:spMkLst>
            <pc:docMk/>
            <pc:sldMk cId="2080290938" sldId="401"/>
            <ac:spMk id="13" creationId="{D7C80942-C8AD-4BF9-0646-857919E929D9}"/>
          </ac:spMkLst>
        </pc:spChg>
        <pc:spChg chg="add mod">
          <ac:chgData name="Tsai Yu-Jie" userId="442167337ff2d5fa" providerId="LiveId" clId="{B3586114-2607-4FA8-94CD-1EF9F03299AC}" dt="2023-06-14T08:58:29.885" v="16420" actId="14100"/>
          <ac:spMkLst>
            <pc:docMk/>
            <pc:sldMk cId="2080290938" sldId="401"/>
            <ac:spMk id="14" creationId="{11171103-AC59-2ADF-262D-75BE8D50EC68}"/>
          </ac:spMkLst>
        </pc:spChg>
        <pc:graphicFrameChg chg="mod modGraphic">
          <ac:chgData name="Tsai Yu-Jie" userId="442167337ff2d5fa" providerId="LiveId" clId="{B3586114-2607-4FA8-94CD-1EF9F03299AC}" dt="2023-06-13T14:54:05.511" v="16380" actId="14100"/>
          <ac:graphicFrameMkLst>
            <pc:docMk/>
            <pc:sldMk cId="2080290938" sldId="401"/>
            <ac:graphicFrameMk id="5" creationId="{4BED1411-4A12-DD2E-81C6-5949217E41A1}"/>
          </ac:graphicFrameMkLst>
        </pc:graphicFrameChg>
        <pc:cxnChg chg="add del mod">
          <ac:chgData name="Tsai Yu-Jie" userId="442167337ff2d5fa" providerId="LiveId" clId="{B3586114-2607-4FA8-94CD-1EF9F03299AC}" dt="2023-06-10T14:25:38.807" v="8187" actId="478"/>
          <ac:cxnSpMkLst>
            <pc:docMk/>
            <pc:sldMk cId="2080290938" sldId="401"/>
            <ac:cxnSpMk id="3" creationId="{FA27C008-4BA9-F081-8585-AFB9FF8D1790}"/>
          </ac:cxnSpMkLst>
        </pc:cxnChg>
        <pc:cxnChg chg="add mod">
          <ac:chgData name="Tsai Yu-Jie" userId="442167337ff2d5fa" providerId="LiveId" clId="{B3586114-2607-4FA8-94CD-1EF9F03299AC}" dt="2023-06-10T14:25:39.677" v="8188"/>
          <ac:cxnSpMkLst>
            <pc:docMk/>
            <pc:sldMk cId="2080290938" sldId="401"/>
            <ac:cxnSpMk id="6" creationId="{C4CE7A44-6FDF-0521-8BA4-245C2CBFF74E}"/>
          </ac:cxnSpMkLst>
        </pc:cxnChg>
      </pc:sldChg>
      <pc:sldChg chg="addSp modSp mod modNotesTx">
        <pc:chgData name="Tsai Yu-Jie" userId="442167337ff2d5fa" providerId="LiveId" clId="{B3586114-2607-4FA8-94CD-1EF9F03299AC}" dt="2023-06-14T07:00:42.279" v="16384"/>
        <pc:sldMkLst>
          <pc:docMk/>
          <pc:sldMk cId="3648321608" sldId="402"/>
        </pc:sldMkLst>
        <pc:spChg chg="mod">
          <ac:chgData name="Tsai Yu-Jie" userId="442167337ff2d5fa" providerId="LiveId" clId="{B3586114-2607-4FA8-94CD-1EF9F03299AC}" dt="2023-06-10T08:11:51.140" v="5089" actId="20577"/>
          <ac:spMkLst>
            <pc:docMk/>
            <pc:sldMk cId="3648321608" sldId="402"/>
            <ac:spMk id="2" creationId="{ED6AEE51-E79D-C553-9757-60EC1812E7A1}"/>
          </ac:spMkLst>
        </pc:spChg>
        <pc:spChg chg="mod">
          <ac:chgData name="Tsai Yu-Jie" userId="442167337ff2d5fa" providerId="LiveId" clId="{B3586114-2607-4FA8-94CD-1EF9F03299AC}" dt="2023-06-14T07:00:42.279" v="16384"/>
          <ac:spMkLst>
            <pc:docMk/>
            <pc:sldMk cId="3648321608" sldId="402"/>
            <ac:spMk id="6" creationId="{B0C7FF5D-7E45-FFDE-F00F-EC460309CEE8}"/>
          </ac:spMkLst>
        </pc:spChg>
        <pc:cxnChg chg="add mod">
          <ac:chgData name="Tsai Yu-Jie" userId="442167337ff2d5fa" providerId="LiveId" clId="{B3586114-2607-4FA8-94CD-1EF9F03299AC}" dt="2023-06-09T16:29:08.917" v="3774"/>
          <ac:cxnSpMkLst>
            <pc:docMk/>
            <pc:sldMk cId="3648321608" sldId="402"/>
            <ac:cxnSpMk id="3" creationId="{C9400BFE-64D1-6596-3AC1-2A855D7B6642}"/>
          </ac:cxnSpMkLst>
        </pc:cxnChg>
      </pc:sldChg>
      <pc:sldChg chg="addSp delSp modSp mod modNotesTx">
        <pc:chgData name="Tsai Yu-Jie" userId="442167337ff2d5fa" providerId="LiveId" clId="{B3586114-2607-4FA8-94CD-1EF9F03299AC}" dt="2023-06-11T16:07:33.762" v="12974" actId="20577"/>
        <pc:sldMkLst>
          <pc:docMk/>
          <pc:sldMk cId="636331923" sldId="403"/>
        </pc:sldMkLst>
        <pc:spChg chg="mod">
          <ac:chgData name="Tsai Yu-Jie" userId="442167337ff2d5fa" providerId="LiveId" clId="{B3586114-2607-4FA8-94CD-1EF9F03299AC}" dt="2023-06-11T16:07:27.011" v="12965" actId="20577"/>
          <ac:spMkLst>
            <pc:docMk/>
            <pc:sldMk cId="636331923" sldId="403"/>
            <ac:spMk id="2" creationId="{37CA1F32-A368-F3BA-3845-D655C1090310}"/>
          </ac:spMkLst>
        </pc:spChg>
        <pc:spChg chg="del">
          <ac:chgData name="Tsai Yu-Jie" userId="442167337ff2d5fa" providerId="LiveId" clId="{B3586114-2607-4FA8-94CD-1EF9F03299AC}" dt="2023-06-09T16:30:01.861" v="3784"/>
          <ac:spMkLst>
            <pc:docMk/>
            <pc:sldMk cId="636331923" sldId="403"/>
            <ac:spMk id="3" creationId="{6F2DF91C-2BE1-BBFD-28AD-B2534B1E238E}"/>
          </ac:spMkLst>
        </pc:spChg>
        <pc:spChg chg="add del mod">
          <ac:chgData name="Tsai Yu-Jie" userId="442167337ff2d5fa" providerId="LiveId" clId="{B3586114-2607-4FA8-94CD-1EF9F03299AC}" dt="2023-06-09T16:40:52.462" v="3794" actId="478"/>
          <ac:spMkLst>
            <pc:docMk/>
            <pc:sldMk cId="636331923" sldId="403"/>
            <ac:spMk id="8" creationId="{BCB4E675-9DE3-4F75-B468-F586135E1D3F}"/>
          </ac:spMkLst>
        </pc:spChg>
        <pc:graphicFrameChg chg="add del mod modGraphic">
          <ac:chgData name="Tsai Yu-Jie" userId="442167337ff2d5fa" providerId="LiveId" clId="{B3586114-2607-4FA8-94CD-1EF9F03299AC}" dt="2023-06-11T07:04:01.922" v="10699" actId="14734"/>
          <ac:graphicFrameMkLst>
            <pc:docMk/>
            <pc:sldMk cId="636331923" sldId="403"/>
            <ac:graphicFrameMk id="6" creationId="{3504F318-0DE5-60B0-0EED-4264C5FB1080}"/>
          </ac:graphicFrameMkLst>
        </pc:graphicFrameChg>
        <pc:cxnChg chg="add mod">
          <ac:chgData name="Tsai Yu-Jie" userId="442167337ff2d5fa" providerId="LiveId" clId="{B3586114-2607-4FA8-94CD-1EF9F03299AC}" dt="2023-06-09T16:29:03.012" v="3771"/>
          <ac:cxnSpMkLst>
            <pc:docMk/>
            <pc:sldMk cId="636331923" sldId="403"/>
            <ac:cxnSpMk id="5" creationId="{C0F34E96-0166-CA54-4376-97F53480213F}"/>
          </ac:cxnSpMkLst>
        </pc:cxnChg>
      </pc:sldChg>
      <pc:sldChg chg="addSp modSp mod modNotesTx">
        <pc:chgData name="Tsai Yu-Jie" userId="442167337ff2d5fa" providerId="LiveId" clId="{B3586114-2607-4FA8-94CD-1EF9F03299AC}" dt="2023-06-13T12:07:44.677" v="15977" actId="113"/>
        <pc:sldMkLst>
          <pc:docMk/>
          <pc:sldMk cId="192559617" sldId="404"/>
        </pc:sldMkLst>
        <pc:spChg chg="mod">
          <ac:chgData name="Tsai Yu-Jie" userId="442167337ff2d5fa" providerId="LiveId" clId="{B3586114-2607-4FA8-94CD-1EF9F03299AC}" dt="2023-06-10T09:36:12.481" v="5900" actId="20577"/>
          <ac:spMkLst>
            <pc:docMk/>
            <pc:sldMk cId="192559617" sldId="404"/>
            <ac:spMk id="2" creationId="{52D79A24-DE79-1644-8030-A48344EE2F9A}"/>
          </ac:spMkLst>
        </pc:spChg>
        <pc:spChg chg="mod">
          <ac:chgData name="Tsai Yu-Jie" userId="442167337ff2d5fa" providerId="LiveId" clId="{B3586114-2607-4FA8-94CD-1EF9F03299AC}" dt="2023-06-10T09:49:23.002" v="6200" actId="14100"/>
          <ac:spMkLst>
            <pc:docMk/>
            <pc:sldMk cId="192559617" sldId="404"/>
            <ac:spMk id="6" creationId="{63C582F0-B1D8-FAC8-5F42-FD9B62C8C459}"/>
          </ac:spMkLst>
        </pc:spChg>
        <pc:spChg chg="mod">
          <ac:chgData name="Tsai Yu-Jie" userId="442167337ff2d5fa" providerId="LiveId" clId="{B3586114-2607-4FA8-94CD-1EF9F03299AC}" dt="2023-06-12T13:30:00.058" v="13840" actId="207"/>
          <ac:spMkLst>
            <pc:docMk/>
            <pc:sldMk cId="192559617" sldId="404"/>
            <ac:spMk id="8" creationId="{994E2A4E-94BC-45BC-3ABC-1D7A1257990C}"/>
          </ac:spMkLst>
        </pc:spChg>
        <pc:picChg chg="mod">
          <ac:chgData name="Tsai Yu-Jie" userId="442167337ff2d5fa" providerId="LiveId" clId="{B3586114-2607-4FA8-94CD-1EF9F03299AC}" dt="2023-06-10T09:38:34.481" v="5986" actId="1076"/>
          <ac:picMkLst>
            <pc:docMk/>
            <pc:sldMk cId="192559617" sldId="404"/>
            <ac:picMk id="5" creationId="{608A020C-B637-9F4E-E5D2-6BFE7792F4DB}"/>
          </ac:picMkLst>
        </pc:picChg>
        <pc:cxnChg chg="add mod">
          <ac:chgData name="Tsai Yu-Jie" userId="442167337ff2d5fa" providerId="LiveId" clId="{B3586114-2607-4FA8-94CD-1EF9F03299AC}" dt="2023-06-09T16:29:10.495" v="3775"/>
          <ac:cxnSpMkLst>
            <pc:docMk/>
            <pc:sldMk cId="192559617" sldId="404"/>
            <ac:cxnSpMk id="3" creationId="{EE2C0D58-4803-AE7B-ADAD-D08CEDB04EC5}"/>
          </ac:cxnSpMkLst>
        </pc:cxnChg>
      </pc:sldChg>
      <pc:sldChg chg="addSp modSp mod modAnim modNotesTx">
        <pc:chgData name="Tsai Yu-Jie" userId="442167337ff2d5fa" providerId="LiveId" clId="{B3586114-2607-4FA8-94CD-1EF9F03299AC}" dt="2023-06-13T12:07:34.601" v="15975" actId="255"/>
        <pc:sldMkLst>
          <pc:docMk/>
          <pc:sldMk cId="1512856832" sldId="405"/>
        </pc:sldMkLst>
        <pc:spChg chg="mod">
          <ac:chgData name="Tsai Yu-Jie" userId="442167337ff2d5fa" providerId="LiveId" clId="{B3586114-2607-4FA8-94CD-1EF9F03299AC}" dt="2023-06-10T08:36:10.767" v="5458" actId="20577"/>
          <ac:spMkLst>
            <pc:docMk/>
            <pc:sldMk cId="1512856832" sldId="405"/>
            <ac:spMk id="2" creationId="{F81ACD16-241D-5945-FCB2-E6FE908EABDE}"/>
          </ac:spMkLst>
        </pc:spChg>
        <pc:spChg chg="mod">
          <ac:chgData name="Tsai Yu-Jie" userId="442167337ff2d5fa" providerId="LiveId" clId="{B3586114-2607-4FA8-94CD-1EF9F03299AC}" dt="2023-06-10T15:25:59.568" v="8943" actId="14100"/>
          <ac:spMkLst>
            <pc:docMk/>
            <pc:sldMk cId="1512856832" sldId="405"/>
            <ac:spMk id="6" creationId="{186D2CCF-9A80-DEDA-C29F-8AF531F2FC90}"/>
          </ac:spMkLst>
        </pc:spChg>
        <pc:graphicFrameChg chg="mod modGraphic">
          <ac:chgData name="Tsai Yu-Jie" userId="442167337ff2d5fa" providerId="LiveId" clId="{B3586114-2607-4FA8-94CD-1EF9F03299AC}" dt="2023-06-10T14:23:54.814" v="8176" actId="12385"/>
          <ac:graphicFrameMkLst>
            <pc:docMk/>
            <pc:sldMk cId="1512856832" sldId="405"/>
            <ac:graphicFrameMk id="5" creationId="{F9376887-4998-1ACD-D07B-1620CA58B4E1}"/>
          </ac:graphicFrameMkLst>
        </pc:graphicFrameChg>
        <pc:cxnChg chg="add mod">
          <ac:chgData name="Tsai Yu-Jie" userId="442167337ff2d5fa" providerId="LiveId" clId="{B3586114-2607-4FA8-94CD-1EF9F03299AC}" dt="2023-06-09T16:29:07.279" v="3773"/>
          <ac:cxnSpMkLst>
            <pc:docMk/>
            <pc:sldMk cId="1512856832" sldId="405"/>
            <ac:cxnSpMk id="3" creationId="{957ACA65-072D-8A5F-78EB-8F1A5F5539FB}"/>
          </ac:cxnSpMkLst>
        </pc:cxnChg>
      </pc:sldChg>
      <pc:sldChg chg="addSp delSp modSp mod modNotesTx">
        <pc:chgData name="Tsai Yu-Jie" userId="442167337ff2d5fa" providerId="LiveId" clId="{B3586114-2607-4FA8-94CD-1EF9F03299AC}" dt="2023-06-12T17:42:16.139" v="14532" actId="20577"/>
        <pc:sldMkLst>
          <pc:docMk/>
          <pc:sldMk cId="2483748294" sldId="407"/>
        </pc:sldMkLst>
        <pc:spChg chg="mod">
          <ac:chgData name="Tsai Yu-Jie" userId="442167337ff2d5fa" providerId="LiveId" clId="{B3586114-2607-4FA8-94CD-1EF9F03299AC}" dt="2023-06-10T09:36:14.771" v="5901" actId="20577"/>
          <ac:spMkLst>
            <pc:docMk/>
            <pc:sldMk cId="2483748294" sldId="407"/>
            <ac:spMk id="2" creationId="{52D79A24-DE79-1644-8030-A48344EE2F9A}"/>
          </ac:spMkLst>
        </pc:spChg>
        <pc:spChg chg="add del mod">
          <ac:chgData name="Tsai Yu-Jie" userId="442167337ff2d5fa" providerId="LiveId" clId="{B3586114-2607-4FA8-94CD-1EF9F03299AC}" dt="2023-06-10T09:50:15.836" v="6250" actId="20577"/>
          <ac:spMkLst>
            <pc:docMk/>
            <pc:sldMk cId="2483748294" sldId="407"/>
            <ac:spMk id="6" creationId="{63C582F0-B1D8-FAC8-5F42-FD9B62C8C459}"/>
          </ac:spMkLst>
        </pc:spChg>
        <pc:spChg chg="mod">
          <ac:chgData name="Tsai Yu-Jie" userId="442167337ff2d5fa" providerId="LiveId" clId="{B3586114-2607-4FA8-94CD-1EF9F03299AC}" dt="2023-06-10T11:18:02.871" v="8049" actId="114"/>
          <ac:spMkLst>
            <pc:docMk/>
            <pc:sldMk cId="2483748294" sldId="407"/>
            <ac:spMk id="8" creationId="{BE50A2E0-1561-EFC8-9CD9-E0A5F81184D7}"/>
          </ac:spMkLst>
        </pc:spChg>
        <pc:spChg chg="mod">
          <ac:chgData name="Tsai Yu-Jie" userId="442167337ff2d5fa" providerId="LiveId" clId="{B3586114-2607-4FA8-94CD-1EF9F03299AC}" dt="2023-06-10T09:43:58.245" v="6114" actId="14100"/>
          <ac:spMkLst>
            <pc:docMk/>
            <pc:sldMk cId="2483748294" sldId="407"/>
            <ac:spMk id="10" creationId="{7AED5027-3ED2-D175-4ABC-263AD47622A7}"/>
          </ac:spMkLst>
        </pc:spChg>
        <pc:grpChg chg="mod">
          <ac:chgData name="Tsai Yu-Jie" userId="442167337ff2d5fa" providerId="LiveId" clId="{B3586114-2607-4FA8-94CD-1EF9F03299AC}" dt="2023-06-10T09:43:39.515" v="6111" actId="14100"/>
          <ac:grpSpMkLst>
            <pc:docMk/>
            <pc:sldMk cId="2483748294" sldId="407"/>
            <ac:grpSpMk id="13" creationId="{4335459A-1C4B-9D81-15C1-503B4FAE7762}"/>
          </ac:grpSpMkLst>
        </pc:grpChg>
        <pc:picChg chg="mod">
          <ac:chgData name="Tsai Yu-Jie" userId="442167337ff2d5fa" providerId="LiveId" clId="{B3586114-2607-4FA8-94CD-1EF9F03299AC}" dt="2023-06-10T09:44:43.826" v="6166" actId="1038"/>
          <ac:picMkLst>
            <pc:docMk/>
            <pc:sldMk cId="2483748294" sldId="407"/>
            <ac:picMk id="7" creationId="{BD3AAEAF-E922-4E94-9C9F-EA8C1E6FC5E9}"/>
          </ac:picMkLst>
        </pc:picChg>
        <pc:cxnChg chg="add mod">
          <ac:chgData name="Tsai Yu-Jie" userId="442167337ff2d5fa" providerId="LiveId" clId="{B3586114-2607-4FA8-94CD-1EF9F03299AC}" dt="2023-06-09T16:29:12.447" v="3776"/>
          <ac:cxnSpMkLst>
            <pc:docMk/>
            <pc:sldMk cId="2483748294" sldId="407"/>
            <ac:cxnSpMk id="3" creationId="{AEB7A51B-C298-139C-FBF4-2B6382FE2DDC}"/>
          </ac:cxnSpMkLst>
        </pc:cxnChg>
      </pc:sldChg>
      <pc:sldChg chg="addSp delSp modSp mod modNotesTx">
        <pc:chgData name="Tsai Yu-Jie" userId="442167337ff2d5fa" providerId="LiveId" clId="{B3586114-2607-4FA8-94CD-1EF9F03299AC}" dt="2023-06-13T12:08:00.377" v="15978" actId="255"/>
        <pc:sldMkLst>
          <pc:docMk/>
          <pc:sldMk cId="3104248107" sldId="408"/>
        </pc:sldMkLst>
        <pc:spChg chg="mod">
          <ac:chgData name="Tsai Yu-Jie" userId="442167337ff2d5fa" providerId="LiveId" clId="{B3586114-2607-4FA8-94CD-1EF9F03299AC}" dt="2023-06-10T14:18:56.692" v="8123" actId="1037"/>
          <ac:spMkLst>
            <pc:docMk/>
            <pc:sldMk cId="3104248107" sldId="408"/>
            <ac:spMk id="4" creationId="{3AB174BA-F6F4-E408-22EC-E1585CB58040}"/>
          </ac:spMkLst>
        </pc:spChg>
        <pc:graphicFrameChg chg="add del mod">
          <ac:chgData name="Tsai Yu-Jie" userId="442167337ff2d5fa" providerId="LiveId" clId="{B3586114-2607-4FA8-94CD-1EF9F03299AC}" dt="2023-06-10T10:48:42.308" v="7445" actId="478"/>
          <ac:graphicFrameMkLst>
            <pc:docMk/>
            <pc:sldMk cId="3104248107" sldId="408"/>
            <ac:graphicFrameMk id="5" creationId="{47758AA1-A95C-00B2-2140-D588E0EA2362}"/>
          </ac:graphicFrameMkLst>
        </pc:graphicFrameChg>
        <pc:graphicFrameChg chg="mod modGraphic">
          <ac:chgData name="Tsai Yu-Jie" userId="442167337ff2d5fa" providerId="LiveId" clId="{B3586114-2607-4FA8-94CD-1EF9F03299AC}" dt="2023-06-10T14:18:56.692" v="8123" actId="1037"/>
          <ac:graphicFrameMkLst>
            <pc:docMk/>
            <pc:sldMk cId="3104248107" sldId="408"/>
            <ac:graphicFrameMk id="22" creationId="{3D3F1D49-B6E3-122E-998A-77587194272C}"/>
          </ac:graphicFrameMkLst>
        </pc:graphicFrameChg>
        <pc:graphicFrameChg chg="mod">
          <ac:chgData name="Tsai Yu-Jie" userId="442167337ff2d5fa" providerId="LiveId" clId="{B3586114-2607-4FA8-94CD-1EF9F03299AC}" dt="2023-06-10T14:18:56.692" v="8123" actId="1037"/>
          <ac:graphicFrameMkLst>
            <pc:docMk/>
            <pc:sldMk cId="3104248107" sldId="408"/>
            <ac:graphicFrameMk id="27" creationId="{205432E5-D959-4D95-A8CD-3E134887E6B1}"/>
          </ac:graphicFrameMkLst>
        </pc:graphicFrameChg>
        <pc:graphicFrameChg chg="mod">
          <ac:chgData name="Tsai Yu-Jie" userId="442167337ff2d5fa" providerId="LiveId" clId="{B3586114-2607-4FA8-94CD-1EF9F03299AC}" dt="2023-06-10T14:18:56.692" v="8123" actId="1037"/>
          <ac:graphicFrameMkLst>
            <pc:docMk/>
            <pc:sldMk cId="3104248107" sldId="408"/>
            <ac:graphicFrameMk id="29" creationId="{674D0B0E-E5B1-3B1B-A30F-7A38CDC35637}"/>
          </ac:graphicFrameMkLst>
        </pc:graphicFrameChg>
        <pc:graphicFrameChg chg="del mod">
          <ac:chgData name="Tsai Yu-Jie" userId="442167337ff2d5fa" providerId="LiveId" clId="{B3586114-2607-4FA8-94CD-1EF9F03299AC}" dt="2023-06-10T10:48:29.496" v="7443" actId="478"/>
          <ac:graphicFrameMkLst>
            <pc:docMk/>
            <pc:sldMk cId="3104248107" sldId="408"/>
            <ac:graphicFrameMk id="31" creationId="{58C2E3F1-082C-E895-31F7-12B2BC69DA5D}"/>
          </ac:graphicFrameMkLst>
        </pc:graphicFrameChg>
        <pc:picChg chg="add del mod">
          <ac:chgData name="Tsai Yu-Jie" userId="442167337ff2d5fa" providerId="LiveId" clId="{B3586114-2607-4FA8-94CD-1EF9F03299AC}" dt="2023-06-10T10:54:40.564" v="7551" actId="22"/>
          <ac:picMkLst>
            <pc:docMk/>
            <pc:sldMk cId="3104248107" sldId="408"/>
            <ac:picMk id="8" creationId="{9CB9603E-C642-BB74-F570-2AD6805ED536}"/>
          </ac:picMkLst>
        </pc:picChg>
        <pc:picChg chg="add mod">
          <ac:chgData name="Tsai Yu-Jie" userId="442167337ff2d5fa" providerId="LiveId" clId="{B3586114-2607-4FA8-94CD-1EF9F03299AC}" dt="2023-06-10T14:18:56.692" v="8123" actId="1037"/>
          <ac:picMkLst>
            <pc:docMk/>
            <pc:sldMk cId="3104248107" sldId="408"/>
            <ac:picMk id="10" creationId="{7FA37311-B57A-B822-3F0C-AA9EA8DFDBCA}"/>
          </ac:picMkLst>
        </pc:picChg>
        <pc:picChg chg="del">
          <ac:chgData name="Tsai Yu-Jie" userId="442167337ff2d5fa" providerId="LiveId" clId="{B3586114-2607-4FA8-94CD-1EF9F03299AC}" dt="2023-06-05T09:37:44.589" v="15" actId="478"/>
          <ac:picMkLst>
            <pc:docMk/>
            <pc:sldMk cId="3104248107" sldId="408"/>
            <ac:picMk id="119809" creationId="{EACA4407-CCC2-1AA5-2726-964E8E8FA27B}"/>
          </ac:picMkLst>
        </pc:picChg>
        <pc:picChg chg="del">
          <ac:chgData name="Tsai Yu-Jie" userId="442167337ff2d5fa" providerId="LiveId" clId="{B3586114-2607-4FA8-94CD-1EF9F03299AC}" dt="2023-06-05T09:37:44.589" v="15" actId="478"/>
          <ac:picMkLst>
            <pc:docMk/>
            <pc:sldMk cId="3104248107" sldId="408"/>
            <ac:picMk id="119810" creationId="{5435A8DB-81B2-FE19-6531-96F918007BE6}"/>
          </ac:picMkLst>
        </pc:picChg>
        <pc:picChg chg="del">
          <ac:chgData name="Tsai Yu-Jie" userId="442167337ff2d5fa" providerId="LiveId" clId="{B3586114-2607-4FA8-94CD-1EF9F03299AC}" dt="2023-06-05T09:37:44.589" v="15" actId="478"/>
          <ac:picMkLst>
            <pc:docMk/>
            <pc:sldMk cId="3104248107" sldId="408"/>
            <ac:picMk id="119811" creationId="{AE617642-11A6-421D-2725-D1CBDE1C59BC}"/>
          </ac:picMkLst>
        </pc:picChg>
        <pc:picChg chg="del">
          <ac:chgData name="Tsai Yu-Jie" userId="442167337ff2d5fa" providerId="LiveId" clId="{B3586114-2607-4FA8-94CD-1EF9F03299AC}" dt="2023-06-05T09:37:44.589" v="15" actId="478"/>
          <ac:picMkLst>
            <pc:docMk/>
            <pc:sldMk cId="3104248107" sldId="408"/>
            <ac:picMk id="119812" creationId="{68D2F24A-7E26-03EB-1EDB-37ABCECC1B0B}"/>
          </ac:picMkLst>
        </pc:picChg>
        <pc:cxnChg chg="add mod">
          <ac:chgData name="Tsai Yu-Jie" userId="442167337ff2d5fa" providerId="LiveId" clId="{B3586114-2607-4FA8-94CD-1EF9F03299AC}" dt="2023-06-09T16:29:18.105" v="3779"/>
          <ac:cxnSpMkLst>
            <pc:docMk/>
            <pc:sldMk cId="3104248107" sldId="408"/>
            <ac:cxnSpMk id="3" creationId="{61197ADE-75D4-5172-9711-05CA70397CBC}"/>
          </ac:cxnSpMkLst>
        </pc:cxnChg>
      </pc:sldChg>
      <pc:sldChg chg="addSp delSp modSp mod modAnim modNotesTx">
        <pc:chgData name="Tsai Yu-Jie" userId="442167337ff2d5fa" providerId="LiveId" clId="{B3586114-2607-4FA8-94CD-1EF9F03299AC}" dt="2023-06-11T07:50:40.458" v="11821" actId="20577"/>
        <pc:sldMkLst>
          <pc:docMk/>
          <pc:sldMk cId="853514995" sldId="409"/>
        </pc:sldMkLst>
        <pc:spChg chg="mod">
          <ac:chgData name="Tsai Yu-Jie" userId="442167337ff2d5fa" providerId="LiveId" clId="{B3586114-2607-4FA8-94CD-1EF9F03299AC}" dt="2023-06-10T08:36:36.658" v="5459" actId="20577"/>
          <ac:spMkLst>
            <pc:docMk/>
            <pc:sldMk cId="853514995" sldId="409"/>
            <ac:spMk id="2" creationId="{F81ACD16-241D-5945-FCB2-E6FE908EABDE}"/>
          </ac:spMkLst>
        </pc:spChg>
        <pc:spChg chg="mod ord">
          <ac:chgData name="Tsai Yu-Jie" userId="442167337ff2d5fa" providerId="LiveId" clId="{B3586114-2607-4FA8-94CD-1EF9F03299AC}" dt="2023-06-10T10:05:56.619" v="6403" actId="14100"/>
          <ac:spMkLst>
            <pc:docMk/>
            <pc:sldMk cId="853514995" sldId="409"/>
            <ac:spMk id="3" creationId="{275EC71A-3678-7494-529F-56A56BA43455}"/>
          </ac:spMkLst>
        </pc:spChg>
        <pc:graphicFrameChg chg="del">
          <ac:chgData name="Tsai Yu-Jie" userId="442167337ff2d5fa" providerId="LiveId" clId="{B3586114-2607-4FA8-94CD-1EF9F03299AC}" dt="2023-06-10T08:28:28.978" v="5206" actId="478"/>
          <ac:graphicFrameMkLst>
            <pc:docMk/>
            <pc:sldMk cId="853514995" sldId="409"/>
            <ac:graphicFrameMk id="5" creationId="{F9376887-4998-1ACD-D07B-1620CA58B4E1}"/>
          </ac:graphicFrameMkLst>
        </pc:graphicFrameChg>
        <pc:graphicFrameChg chg="add mod modGraphic">
          <ac:chgData name="Tsai Yu-Jie" userId="442167337ff2d5fa" providerId="LiveId" clId="{B3586114-2607-4FA8-94CD-1EF9F03299AC}" dt="2023-06-10T14:24:31.341" v="8178" actId="12385"/>
          <ac:graphicFrameMkLst>
            <pc:docMk/>
            <pc:sldMk cId="853514995" sldId="409"/>
            <ac:graphicFrameMk id="7" creationId="{2EECBE7E-9D8B-9957-A85D-AEF997A7D955}"/>
          </ac:graphicFrameMkLst>
        </pc:graphicFrameChg>
        <pc:cxnChg chg="add mod">
          <ac:chgData name="Tsai Yu-Jie" userId="442167337ff2d5fa" providerId="LiveId" clId="{B3586114-2607-4FA8-94CD-1EF9F03299AC}" dt="2023-06-09T16:29:15.767" v="3778"/>
          <ac:cxnSpMkLst>
            <pc:docMk/>
            <pc:sldMk cId="853514995" sldId="409"/>
            <ac:cxnSpMk id="6" creationId="{EE538EE3-EC61-B159-A352-AF6F96902912}"/>
          </ac:cxnSpMkLst>
        </pc:cxnChg>
      </pc:sldChg>
      <pc:sldChg chg="addSp modSp mod modNotesTx">
        <pc:chgData name="Tsai Yu-Jie" userId="442167337ff2d5fa" providerId="LiveId" clId="{B3586114-2607-4FA8-94CD-1EF9F03299AC}" dt="2023-06-12T17:47:41.093" v="14656" actId="20577"/>
        <pc:sldMkLst>
          <pc:docMk/>
          <pc:sldMk cId="1128119814" sldId="410"/>
        </pc:sldMkLst>
        <pc:graphicFrameChg chg="mod modGraphic">
          <ac:chgData name="Tsai Yu-Jie" userId="442167337ff2d5fa" providerId="LiveId" clId="{B3586114-2607-4FA8-94CD-1EF9F03299AC}" dt="2023-06-12T17:47:41.093" v="14656" actId="20577"/>
          <ac:graphicFrameMkLst>
            <pc:docMk/>
            <pc:sldMk cId="1128119814" sldId="410"/>
            <ac:graphicFrameMk id="3" creationId="{96F4A9EC-67C6-5EB5-8CE5-A65A81F6DEB3}"/>
          </ac:graphicFrameMkLst>
        </pc:graphicFrameChg>
        <pc:picChg chg="mod">
          <ac:chgData name="Tsai Yu-Jie" userId="442167337ff2d5fa" providerId="LiveId" clId="{B3586114-2607-4FA8-94CD-1EF9F03299AC}" dt="2023-06-10T10:16:13.962" v="6908" actId="1037"/>
          <ac:picMkLst>
            <pc:docMk/>
            <pc:sldMk cId="1128119814" sldId="410"/>
            <ac:picMk id="8" creationId="{57C1D27F-8949-5485-E2FC-E47E578A0FFA}"/>
          </ac:picMkLst>
        </pc:picChg>
        <pc:cxnChg chg="add mod">
          <ac:chgData name="Tsai Yu-Jie" userId="442167337ff2d5fa" providerId="LiveId" clId="{B3586114-2607-4FA8-94CD-1EF9F03299AC}" dt="2023-06-09T16:29:19.756" v="3780"/>
          <ac:cxnSpMkLst>
            <pc:docMk/>
            <pc:sldMk cId="1128119814" sldId="410"/>
            <ac:cxnSpMk id="5" creationId="{2BD41E0B-E4A2-3BF1-0B31-AF6D40CBA828}"/>
          </ac:cxnSpMkLst>
        </pc:cxnChg>
      </pc:sldChg>
      <pc:sldChg chg="addSp modSp del mod modNotesTx">
        <pc:chgData name="Tsai Yu-Jie" userId="442167337ff2d5fa" providerId="LiveId" clId="{B3586114-2607-4FA8-94CD-1EF9F03299AC}" dt="2023-06-10T11:08:56.892" v="7880" actId="2696"/>
        <pc:sldMkLst>
          <pc:docMk/>
          <pc:sldMk cId="1378687329" sldId="411"/>
        </pc:sldMkLst>
        <pc:spChg chg="mod">
          <ac:chgData name="Tsai Yu-Jie" userId="442167337ff2d5fa" providerId="LiveId" clId="{B3586114-2607-4FA8-94CD-1EF9F03299AC}" dt="2023-06-10T11:06:28.618" v="7819" actId="21"/>
          <ac:spMkLst>
            <pc:docMk/>
            <pc:sldMk cId="1378687329" sldId="411"/>
            <ac:spMk id="3" creationId="{AA13D47D-1639-E7DE-0BCC-52CB1A478248}"/>
          </ac:spMkLst>
        </pc:spChg>
        <pc:picChg chg="add mod">
          <ac:chgData name="Tsai Yu-Jie" userId="442167337ff2d5fa" providerId="LiveId" clId="{B3586114-2607-4FA8-94CD-1EF9F03299AC}" dt="2023-06-10T10:34:26.083" v="7133" actId="1076"/>
          <ac:picMkLst>
            <pc:docMk/>
            <pc:sldMk cId="1378687329" sldId="411"/>
            <ac:picMk id="6" creationId="{FC2FB810-E3D1-D74A-3619-1EB1CCB8941C}"/>
          </ac:picMkLst>
        </pc:picChg>
        <pc:cxnChg chg="add mod">
          <ac:chgData name="Tsai Yu-Jie" userId="442167337ff2d5fa" providerId="LiveId" clId="{B3586114-2607-4FA8-94CD-1EF9F03299AC}" dt="2023-06-09T16:29:21.635" v="3781"/>
          <ac:cxnSpMkLst>
            <pc:docMk/>
            <pc:sldMk cId="1378687329" sldId="411"/>
            <ac:cxnSpMk id="5" creationId="{511A9E99-59BC-3288-FADA-F37B1BEEC6B2}"/>
          </ac:cxnSpMkLst>
        </pc:cxnChg>
      </pc:sldChg>
      <pc:sldChg chg="addSp delSp modSp mod modAnim modNotesTx">
        <pc:chgData name="Tsai Yu-Jie" userId="442167337ff2d5fa" providerId="LiveId" clId="{B3586114-2607-4FA8-94CD-1EF9F03299AC}" dt="2023-06-14T08:58:08.907" v="16419" actId="20577"/>
        <pc:sldMkLst>
          <pc:docMk/>
          <pc:sldMk cId="978631890" sldId="412"/>
        </pc:sldMkLst>
        <pc:spChg chg="add mod">
          <ac:chgData name="Tsai Yu-Jie" userId="442167337ff2d5fa" providerId="LiveId" clId="{B3586114-2607-4FA8-94CD-1EF9F03299AC}" dt="2023-06-11T11:54:05.149" v="12547" actId="14100"/>
          <ac:spMkLst>
            <pc:docMk/>
            <pc:sldMk cId="978631890" sldId="412"/>
            <ac:spMk id="3" creationId="{33A16692-6B0F-381B-8C1D-DF0A552B3C23}"/>
          </ac:spMkLst>
        </pc:spChg>
        <pc:spChg chg="del">
          <ac:chgData name="Tsai Yu-Jie" userId="442167337ff2d5fa" providerId="LiveId" clId="{B3586114-2607-4FA8-94CD-1EF9F03299AC}" dt="2023-06-10T14:40:48.849" v="8432" actId="478"/>
          <ac:spMkLst>
            <pc:docMk/>
            <pc:sldMk cId="978631890" sldId="412"/>
            <ac:spMk id="3" creationId="{7D702827-BB12-18D7-0238-5296A071581C}"/>
          </ac:spMkLst>
        </pc:spChg>
        <pc:spChg chg="add mod">
          <ac:chgData name="Tsai Yu-Jie" userId="442167337ff2d5fa" providerId="LiveId" clId="{B3586114-2607-4FA8-94CD-1EF9F03299AC}" dt="2023-06-11T08:37:27.537" v="12261" actId="164"/>
          <ac:spMkLst>
            <pc:docMk/>
            <pc:sldMk cId="978631890" sldId="412"/>
            <ac:spMk id="9" creationId="{BB726F40-1B8E-8F18-B293-F80B3998D96F}"/>
          </ac:spMkLst>
        </pc:spChg>
        <pc:spChg chg="add mod">
          <ac:chgData name="Tsai Yu-Jie" userId="442167337ff2d5fa" providerId="LiveId" clId="{B3586114-2607-4FA8-94CD-1EF9F03299AC}" dt="2023-06-10T14:41:04.679" v="8440" actId="1076"/>
          <ac:spMkLst>
            <pc:docMk/>
            <pc:sldMk cId="978631890" sldId="412"/>
            <ac:spMk id="10" creationId="{3AE90F49-A104-1872-1858-E69CF2587C38}"/>
          </ac:spMkLst>
        </pc:spChg>
        <pc:spChg chg="add mod">
          <ac:chgData name="Tsai Yu-Jie" userId="442167337ff2d5fa" providerId="LiveId" clId="{B3586114-2607-4FA8-94CD-1EF9F03299AC}" dt="2023-06-10T14:41:00.943" v="8438" actId="1076"/>
          <ac:spMkLst>
            <pc:docMk/>
            <pc:sldMk cId="978631890" sldId="412"/>
            <ac:spMk id="11" creationId="{BB1FC07A-0DBD-1613-F60B-3D137C04B65A}"/>
          </ac:spMkLst>
        </pc:spChg>
        <pc:spChg chg="add mod">
          <ac:chgData name="Tsai Yu-Jie" userId="442167337ff2d5fa" providerId="LiveId" clId="{B3586114-2607-4FA8-94CD-1EF9F03299AC}" dt="2023-06-11T08:37:43.751" v="12262" actId="164"/>
          <ac:spMkLst>
            <pc:docMk/>
            <pc:sldMk cId="978631890" sldId="412"/>
            <ac:spMk id="12" creationId="{4DE615ED-7259-5FF6-E4EA-5457A7D07203}"/>
          </ac:spMkLst>
        </pc:spChg>
        <pc:spChg chg="add mod">
          <ac:chgData name="Tsai Yu-Jie" userId="442167337ff2d5fa" providerId="LiveId" clId="{B3586114-2607-4FA8-94CD-1EF9F03299AC}" dt="2023-06-11T08:37:48.846" v="12263" actId="164"/>
          <ac:spMkLst>
            <pc:docMk/>
            <pc:sldMk cId="978631890" sldId="412"/>
            <ac:spMk id="13" creationId="{2610C8EE-FA5E-CC9C-50F9-0F31F05CD55E}"/>
          </ac:spMkLst>
        </pc:spChg>
        <pc:spChg chg="add del">
          <ac:chgData name="Tsai Yu-Jie" userId="442167337ff2d5fa" providerId="LiveId" clId="{B3586114-2607-4FA8-94CD-1EF9F03299AC}" dt="2023-06-12T15:20:03.437" v="14077" actId="22"/>
          <ac:spMkLst>
            <pc:docMk/>
            <pc:sldMk cId="978631890" sldId="412"/>
            <ac:spMk id="18" creationId="{4A0A5E36-9335-4E29-3366-F36F58988E96}"/>
          </ac:spMkLst>
        </pc:spChg>
        <pc:grpChg chg="add mod ord">
          <ac:chgData name="Tsai Yu-Jie" userId="442167337ff2d5fa" providerId="LiveId" clId="{B3586114-2607-4FA8-94CD-1EF9F03299AC}" dt="2023-06-11T08:37:53.468" v="12264" actId="167"/>
          <ac:grpSpMkLst>
            <pc:docMk/>
            <pc:sldMk cId="978631890" sldId="412"/>
            <ac:grpSpMk id="14" creationId="{CDB98A48-679F-7347-1B49-3FB50315D0B4}"/>
          </ac:grpSpMkLst>
        </pc:grpChg>
        <pc:grpChg chg="add mod ord">
          <ac:chgData name="Tsai Yu-Jie" userId="442167337ff2d5fa" providerId="LiveId" clId="{B3586114-2607-4FA8-94CD-1EF9F03299AC}" dt="2023-06-11T08:37:53.468" v="12264" actId="167"/>
          <ac:grpSpMkLst>
            <pc:docMk/>
            <pc:sldMk cId="978631890" sldId="412"/>
            <ac:grpSpMk id="15" creationId="{FBB27134-3A41-268A-5456-AC2A0195FBC9}"/>
          </ac:grpSpMkLst>
        </pc:grpChg>
        <pc:grpChg chg="add mod ord">
          <ac:chgData name="Tsai Yu-Jie" userId="442167337ff2d5fa" providerId="LiveId" clId="{B3586114-2607-4FA8-94CD-1EF9F03299AC}" dt="2023-06-11T08:37:53.468" v="12264" actId="167"/>
          <ac:grpSpMkLst>
            <pc:docMk/>
            <pc:sldMk cId="978631890" sldId="412"/>
            <ac:grpSpMk id="16" creationId="{E9256EF9-587F-2806-9DEF-1BC73643AC00}"/>
          </ac:grpSpMkLst>
        </pc:grpChg>
        <pc:picChg chg="mod">
          <ac:chgData name="Tsai Yu-Jie" userId="442167337ff2d5fa" providerId="LiveId" clId="{B3586114-2607-4FA8-94CD-1EF9F03299AC}" dt="2023-06-11T08:37:27.537" v="12261" actId="164"/>
          <ac:picMkLst>
            <pc:docMk/>
            <pc:sldMk cId="978631890" sldId="412"/>
            <ac:picMk id="5" creationId="{0C5191D9-D7C0-1592-C4A1-B62A48AE365A}"/>
          </ac:picMkLst>
        </pc:picChg>
        <pc:picChg chg="mod">
          <ac:chgData name="Tsai Yu-Jie" userId="442167337ff2d5fa" providerId="LiveId" clId="{B3586114-2607-4FA8-94CD-1EF9F03299AC}" dt="2023-06-11T08:37:43.751" v="12262" actId="164"/>
          <ac:picMkLst>
            <pc:docMk/>
            <pc:sldMk cId="978631890" sldId="412"/>
            <ac:picMk id="6" creationId="{3E33585B-5B0E-1DBF-3070-8E0908D0083A}"/>
          </ac:picMkLst>
        </pc:picChg>
        <pc:picChg chg="mod">
          <ac:chgData name="Tsai Yu-Jie" userId="442167337ff2d5fa" providerId="LiveId" clId="{B3586114-2607-4FA8-94CD-1EF9F03299AC}" dt="2023-06-11T08:37:48.846" v="12263" actId="164"/>
          <ac:picMkLst>
            <pc:docMk/>
            <pc:sldMk cId="978631890" sldId="412"/>
            <ac:picMk id="7" creationId="{80C7FC84-A37D-2064-5F66-914FCEA6FE50}"/>
          </ac:picMkLst>
        </pc:picChg>
        <pc:cxnChg chg="add del mod">
          <ac:chgData name="Tsai Yu-Jie" userId="442167337ff2d5fa" providerId="LiveId" clId="{B3586114-2607-4FA8-94CD-1EF9F03299AC}" dt="2023-06-10T14:25:47.918" v="8190" actId="478"/>
          <ac:cxnSpMkLst>
            <pc:docMk/>
            <pc:sldMk cId="978631890" sldId="412"/>
            <ac:cxnSpMk id="8" creationId="{FEDB1CD2-5408-098A-A869-19B7B0B1DBD7}"/>
          </ac:cxnSpMkLst>
        </pc:cxnChg>
        <pc:cxnChg chg="add del mod">
          <ac:chgData name="Tsai Yu-Jie" userId="442167337ff2d5fa" providerId="LiveId" clId="{B3586114-2607-4FA8-94CD-1EF9F03299AC}" dt="2023-06-10T14:25:50.982" v="8192"/>
          <ac:cxnSpMkLst>
            <pc:docMk/>
            <pc:sldMk cId="978631890" sldId="412"/>
            <ac:cxnSpMk id="9" creationId="{C99DB9AA-950E-6997-D072-19836337226F}"/>
          </ac:cxnSpMkLst>
        </pc:cxnChg>
      </pc:sldChg>
      <pc:sldChg chg="addSp delSp modSp mod modNotesTx">
        <pc:chgData name="Tsai Yu-Jie" userId="442167337ff2d5fa" providerId="LiveId" clId="{B3586114-2607-4FA8-94CD-1EF9F03299AC}" dt="2023-06-14T07:44:37.554" v="16413" actId="21"/>
        <pc:sldMkLst>
          <pc:docMk/>
          <pc:sldMk cId="2771370008" sldId="413"/>
        </pc:sldMkLst>
        <pc:spChg chg="mod">
          <ac:chgData name="Tsai Yu-Jie" userId="442167337ff2d5fa" providerId="LiveId" clId="{B3586114-2607-4FA8-94CD-1EF9F03299AC}" dt="2023-06-10T09:36:18.010" v="5902" actId="20577"/>
          <ac:spMkLst>
            <pc:docMk/>
            <pc:sldMk cId="2771370008" sldId="413"/>
            <ac:spMk id="2" creationId="{52D79A24-DE79-1644-8030-A48344EE2F9A}"/>
          </ac:spMkLst>
        </pc:spChg>
        <pc:spChg chg="add mod">
          <ac:chgData name="Tsai Yu-Jie" userId="442167337ff2d5fa" providerId="LiveId" clId="{B3586114-2607-4FA8-94CD-1EF9F03299AC}" dt="2023-06-14T07:44:37.554" v="16413" actId="21"/>
          <ac:spMkLst>
            <pc:docMk/>
            <pc:sldMk cId="2771370008" sldId="413"/>
            <ac:spMk id="5" creationId="{CE56A2E2-6F30-BDAD-4D9D-72FCF7086962}"/>
          </ac:spMkLst>
        </pc:spChg>
        <pc:spChg chg="add del mod">
          <ac:chgData name="Tsai Yu-Jie" userId="442167337ff2d5fa" providerId="LiveId" clId="{B3586114-2607-4FA8-94CD-1EF9F03299AC}" dt="2023-06-14T07:44:37.179" v="16412" actId="11529"/>
          <ac:spMkLst>
            <pc:docMk/>
            <pc:sldMk cId="2771370008" sldId="413"/>
            <ac:spMk id="7" creationId="{46C6BB60-E590-C1B1-033F-3B2FFC03B002}"/>
          </ac:spMkLst>
        </pc:spChg>
        <pc:spChg chg="mod">
          <ac:chgData name="Tsai Yu-Jie" userId="442167337ff2d5fa" providerId="LiveId" clId="{B3586114-2607-4FA8-94CD-1EF9F03299AC}" dt="2023-06-10T11:18:06.598" v="8050" actId="114"/>
          <ac:spMkLst>
            <pc:docMk/>
            <pc:sldMk cId="2771370008" sldId="413"/>
            <ac:spMk id="8" creationId="{BE50A2E0-1561-EFC8-9CD9-E0A5F81184D7}"/>
          </ac:spMkLst>
        </pc:spChg>
        <pc:picChg chg="add mod modCrop">
          <ac:chgData name="Tsai Yu-Jie" userId="442167337ff2d5fa" providerId="LiveId" clId="{B3586114-2607-4FA8-94CD-1EF9F03299AC}" dt="2023-06-10T09:46:43.811" v="6185" actId="1076"/>
          <ac:picMkLst>
            <pc:docMk/>
            <pc:sldMk cId="2771370008" sldId="413"/>
            <ac:picMk id="4" creationId="{3DAAA8B4-2155-EBAA-E889-B468394DCFCB}"/>
          </ac:picMkLst>
        </pc:picChg>
        <pc:cxnChg chg="add mod">
          <ac:chgData name="Tsai Yu-Jie" userId="442167337ff2d5fa" providerId="LiveId" clId="{B3586114-2607-4FA8-94CD-1EF9F03299AC}" dt="2023-06-09T16:29:13.949" v="3777"/>
          <ac:cxnSpMkLst>
            <pc:docMk/>
            <pc:sldMk cId="2771370008" sldId="413"/>
            <ac:cxnSpMk id="3" creationId="{881728B4-2B3A-EC74-61FF-CC27B74AEB51}"/>
          </ac:cxnSpMkLst>
        </pc:cxnChg>
      </pc:sldChg>
      <pc:sldChg chg="del">
        <pc:chgData name="Tsai Yu-Jie" userId="442167337ff2d5fa" providerId="LiveId" clId="{B3586114-2607-4FA8-94CD-1EF9F03299AC}" dt="2023-06-05T09:38:01.375" v="16" actId="2696"/>
        <pc:sldMkLst>
          <pc:docMk/>
          <pc:sldMk cId="2968562021" sldId="414"/>
        </pc:sldMkLst>
      </pc:sldChg>
      <pc:sldChg chg="modSp add mod modNotesTx">
        <pc:chgData name="Tsai Yu-Jie" userId="442167337ff2d5fa" providerId="LiveId" clId="{B3586114-2607-4FA8-94CD-1EF9F03299AC}" dt="2023-06-10T15:13:00.726" v="8842"/>
        <pc:sldMkLst>
          <pc:docMk/>
          <pc:sldMk cId="3328301686" sldId="414"/>
        </pc:sldMkLst>
        <pc:spChg chg="mod">
          <ac:chgData name="Tsai Yu-Jie" userId="442167337ff2d5fa" providerId="LiveId" clId="{B3586114-2607-4FA8-94CD-1EF9F03299AC}" dt="2023-06-10T15:12:03.200" v="8831" actId="20577"/>
          <ac:spMkLst>
            <pc:docMk/>
            <pc:sldMk cId="3328301686" sldId="414"/>
            <ac:spMk id="5" creationId="{858CE8A9-43C6-3D96-FF5C-9ABB27FB00D1}"/>
          </ac:spMkLst>
        </pc:spChg>
        <pc:spChg chg="mod">
          <ac:chgData name="Tsai Yu-Jie" userId="442167337ff2d5fa" providerId="LiveId" clId="{B3586114-2607-4FA8-94CD-1EF9F03299AC}" dt="2023-06-05T09:42:26.842" v="68" actId="120"/>
          <ac:spMkLst>
            <pc:docMk/>
            <pc:sldMk cId="3328301686" sldId="414"/>
            <ac:spMk id="7" creationId="{00000000-0000-0000-0000-000000000000}"/>
          </ac:spMkLst>
        </pc:spChg>
      </pc:sldChg>
      <pc:sldChg chg="addSp delSp modSp add mod modNotesTx">
        <pc:chgData name="Tsai Yu-Jie" userId="442167337ff2d5fa" providerId="LiveId" clId="{B3586114-2607-4FA8-94CD-1EF9F03299AC}" dt="2023-06-13T14:07:29.170" v="16046" actId="113"/>
        <pc:sldMkLst>
          <pc:docMk/>
          <pc:sldMk cId="842834310" sldId="415"/>
        </pc:sldMkLst>
        <pc:spChg chg="mod">
          <ac:chgData name="Tsai Yu-Jie" userId="442167337ff2d5fa" providerId="LiveId" clId="{B3586114-2607-4FA8-94CD-1EF9F03299AC}" dt="2023-06-13T14:07:29.170" v="16046" actId="113"/>
          <ac:spMkLst>
            <pc:docMk/>
            <pc:sldMk cId="842834310" sldId="415"/>
            <ac:spMk id="3" creationId="{AA13D47D-1639-E7DE-0BCC-52CB1A478248}"/>
          </ac:spMkLst>
        </pc:spChg>
        <pc:picChg chg="add mod">
          <ac:chgData name="Tsai Yu-Jie" userId="442167337ff2d5fa" providerId="LiveId" clId="{B3586114-2607-4FA8-94CD-1EF9F03299AC}" dt="2023-06-13T14:06:23.539" v="16040"/>
          <ac:picMkLst>
            <pc:docMk/>
            <pc:sldMk cId="842834310" sldId="415"/>
            <ac:picMk id="6" creationId="{C2CD50FE-B675-B18D-51E5-95518C3D0DBC}"/>
          </ac:picMkLst>
        </pc:picChg>
        <pc:picChg chg="del mod">
          <ac:chgData name="Tsai Yu-Jie" userId="442167337ff2d5fa" providerId="LiveId" clId="{B3586114-2607-4FA8-94CD-1EF9F03299AC}" dt="2023-06-10T11:15:19.445" v="8016" actId="478"/>
          <ac:picMkLst>
            <pc:docMk/>
            <pc:sldMk cId="842834310" sldId="415"/>
            <ac:picMk id="6" creationId="{FC2FB810-E3D1-D74A-3619-1EB1CCB8941C}"/>
          </ac:picMkLst>
        </pc:picChg>
        <pc:picChg chg="add del mod">
          <ac:chgData name="Tsai Yu-Jie" userId="442167337ff2d5fa" providerId="LiveId" clId="{B3586114-2607-4FA8-94CD-1EF9F03299AC}" dt="2023-06-13T14:06:23.146" v="16039" actId="478"/>
          <ac:picMkLst>
            <pc:docMk/>
            <pc:sldMk cId="842834310" sldId="415"/>
            <ac:picMk id="7" creationId="{168B37B4-29A8-96E7-9BF4-E2EF45EBF39B}"/>
          </ac:picMkLst>
        </pc:picChg>
      </pc:sldChg>
      <pc:sldChg chg="new del modNotesTx">
        <pc:chgData name="Tsai Yu-Jie" userId="442167337ff2d5fa" providerId="LiveId" clId="{B3586114-2607-4FA8-94CD-1EF9F03299AC}" dt="2023-06-10T08:13:54.708" v="5187" actId="47"/>
        <pc:sldMkLst>
          <pc:docMk/>
          <pc:sldMk cId="852908889" sldId="415"/>
        </pc:sldMkLst>
      </pc:sldChg>
      <pc:sldChg chg="modSp add mod modNotesTx">
        <pc:chgData name="Tsai Yu-Jie" userId="442167337ff2d5fa" providerId="LiveId" clId="{B3586114-2607-4FA8-94CD-1EF9F03299AC}" dt="2023-06-13T14:07:21.706" v="16044" actId="113"/>
        <pc:sldMkLst>
          <pc:docMk/>
          <pc:sldMk cId="3144716536" sldId="416"/>
        </pc:sldMkLst>
        <pc:spChg chg="mod">
          <ac:chgData name="Tsai Yu-Jie" userId="442167337ff2d5fa" providerId="LiveId" clId="{B3586114-2607-4FA8-94CD-1EF9F03299AC}" dt="2023-06-13T14:07:21.706" v="16044" actId="113"/>
          <ac:spMkLst>
            <pc:docMk/>
            <pc:sldMk cId="3144716536" sldId="416"/>
            <ac:spMk id="3" creationId="{AA13D47D-1639-E7DE-0BCC-52CB1A478248}"/>
          </ac:spMkLst>
        </pc:spChg>
        <pc:picChg chg="mod">
          <ac:chgData name="Tsai Yu-Jie" userId="442167337ff2d5fa" providerId="LiveId" clId="{B3586114-2607-4FA8-94CD-1EF9F03299AC}" dt="2023-06-13T14:06:17.775" v="16038" actId="14100"/>
          <ac:picMkLst>
            <pc:docMk/>
            <pc:sldMk cId="3144716536" sldId="416"/>
            <ac:picMk id="6" creationId="{FC2FB810-E3D1-D74A-3619-1EB1CCB8941C}"/>
          </ac:picMkLst>
        </pc:picChg>
      </pc:sldChg>
      <pc:sldChg chg="addSp delSp modSp new mod modShow">
        <pc:chgData name="Tsai Yu-Jie" userId="442167337ff2d5fa" providerId="LiveId" clId="{B3586114-2607-4FA8-94CD-1EF9F03299AC}" dt="2023-06-13T14:03:22.631" v="16009" actId="729"/>
        <pc:sldMkLst>
          <pc:docMk/>
          <pc:sldMk cId="30571676" sldId="417"/>
        </pc:sldMkLst>
        <pc:spChg chg="del">
          <ac:chgData name="Tsai Yu-Jie" userId="442167337ff2d5fa" providerId="LiveId" clId="{B3586114-2607-4FA8-94CD-1EF9F03299AC}" dt="2023-06-10T15:20:41.255" v="8908" actId="478"/>
          <ac:spMkLst>
            <pc:docMk/>
            <pc:sldMk cId="30571676" sldId="417"/>
            <ac:spMk id="2" creationId="{F4DB8D59-C7AE-BA4D-8194-58AD49D146B3}"/>
          </ac:spMkLst>
        </pc:spChg>
        <pc:spChg chg="del mod">
          <ac:chgData name="Tsai Yu-Jie" userId="442167337ff2d5fa" providerId="LiveId" clId="{B3586114-2607-4FA8-94CD-1EF9F03299AC}" dt="2023-06-10T15:20:21.272" v="8884" actId="478"/>
          <ac:spMkLst>
            <pc:docMk/>
            <pc:sldMk cId="30571676" sldId="417"/>
            <ac:spMk id="3" creationId="{509410CD-6407-A050-593C-FB359CCC7908}"/>
          </ac:spMkLst>
        </pc:spChg>
        <pc:spChg chg="add del mod">
          <ac:chgData name="Tsai Yu-Jie" userId="442167337ff2d5fa" providerId="LiveId" clId="{B3586114-2607-4FA8-94CD-1EF9F03299AC}" dt="2023-06-10T15:09:19.151" v="8759" actId="21"/>
          <ac:spMkLst>
            <pc:docMk/>
            <pc:sldMk cId="30571676" sldId="417"/>
            <ac:spMk id="5" creationId="{418AAC25-F666-72E2-4FCD-A95FFBEB9A5A}"/>
          </ac:spMkLst>
        </pc:spChg>
        <pc:spChg chg="add del mod">
          <ac:chgData name="Tsai Yu-Jie" userId="442167337ff2d5fa" providerId="LiveId" clId="{B3586114-2607-4FA8-94CD-1EF9F03299AC}" dt="2023-06-10T15:20:36.860" v="8905" actId="478"/>
          <ac:spMkLst>
            <pc:docMk/>
            <pc:sldMk cId="30571676" sldId="417"/>
            <ac:spMk id="6" creationId="{F592AD5C-B359-BBCE-1D17-F8DAB71C83A0}"/>
          </ac:spMkLst>
        </pc:spChg>
        <pc:spChg chg="add del mod">
          <ac:chgData name="Tsai Yu-Jie" userId="442167337ff2d5fa" providerId="LiveId" clId="{B3586114-2607-4FA8-94CD-1EF9F03299AC}" dt="2023-06-10T15:20:24.727" v="8886"/>
          <ac:spMkLst>
            <pc:docMk/>
            <pc:sldMk cId="30571676" sldId="417"/>
            <ac:spMk id="7" creationId="{1F7032D7-6A8A-C9F0-70AD-90C2B50B0654}"/>
          </ac:spMkLst>
        </pc:spChg>
        <pc:spChg chg="add del mod">
          <ac:chgData name="Tsai Yu-Jie" userId="442167337ff2d5fa" providerId="LiveId" clId="{B3586114-2607-4FA8-94CD-1EF9F03299AC}" dt="2023-06-12T15:56:59.279" v="14116" actId="14100"/>
          <ac:spMkLst>
            <pc:docMk/>
            <pc:sldMk cId="30571676" sldId="417"/>
            <ac:spMk id="8" creationId="{AABD7F81-C693-8E7A-EB42-4D8635883006}"/>
          </ac:spMkLst>
        </pc:spChg>
      </pc:sldChg>
      <pc:sldChg chg="addSp delSp modSp new mod ord modClrScheme modShow chgLayout">
        <pc:chgData name="Tsai Yu-Jie" userId="442167337ff2d5fa" providerId="LiveId" clId="{B3586114-2607-4FA8-94CD-1EF9F03299AC}" dt="2023-06-13T14:08:15.339" v="16050" actId="20577"/>
        <pc:sldMkLst>
          <pc:docMk/>
          <pc:sldMk cId="1763372330" sldId="418"/>
        </pc:sldMkLst>
        <pc:spChg chg="add mod ord">
          <ac:chgData name="Tsai Yu-Jie" userId="442167337ff2d5fa" providerId="LiveId" clId="{B3586114-2607-4FA8-94CD-1EF9F03299AC}" dt="2023-06-13T14:03:57.261" v="16019" actId="14100"/>
          <ac:spMkLst>
            <pc:docMk/>
            <pc:sldMk cId="1763372330" sldId="418"/>
            <ac:spMk id="2" creationId="{49DEDE25-8491-02FA-291E-B0F64D2C9697}"/>
          </ac:spMkLst>
        </pc:spChg>
        <pc:spChg chg="del">
          <ac:chgData name="Tsai Yu-Jie" userId="442167337ff2d5fa" providerId="LiveId" clId="{B3586114-2607-4FA8-94CD-1EF9F03299AC}" dt="2023-06-12T13:05:57.942" v="13412" actId="478"/>
          <ac:spMkLst>
            <pc:docMk/>
            <pc:sldMk cId="1763372330" sldId="418"/>
            <ac:spMk id="2" creationId="{BE5FEC1C-A15D-718F-CCC7-DEB391E76DE7}"/>
          </ac:spMkLst>
        </pc:spChg>
        <pc:spChg chg="del">
          <ac:chgData name="Tsai Yu-Jie" userId="442167337ff2d5fa" providerId="LiveId" clId="{B3586114-2607-4FA8-94CD-1EF9F03299AC}" dt="2023-06-12T13:05:59.414" v="13413" actId="478"/>
          <ac:spMkLst>
            <pc:docMk/>
            <pc:sldMk cId="1763372330" sldId="418"/>
            <ac:spMk id="3" creationId="{19215FD5-D729-8727-1FC5-2277D29E3B34}"/>
          </ac:spMkLst>
        </pc:spChg>
        <pc:spChg chg="mod ord">
          <ac:chgData name="Tsai Yu-Jie" userId="442167337ff2d5fa" providerId="LiveId" clId="{B3586114-2607-4FA8-94CD-1EF9F03299AC}" dt="2023-06-13T14:03:33.493" v="16010" actId="700"/>
          <ac:spMkLst>
            <pc:docMk/>
            <pc:sldMk cId="1763372330" sldId="418"/>
            <ac:spMk id="4" creationId="{6AF5036F-EE56-D15A-040E-00E514C82C7F}"/>
          </ac:spMkLst>
        </pc:spChg>
        <pc:spChg chg="add del mod">
          <ac:chgData name="Tsai Yu-Jie" userId="442167337ff2d5fa" providerId="LiveId" clId="{B3586114-2607-4FA8-94CD-1EF9F03299AC}" dt="2023-06-12T13:15:01.853" v="13636" actId="21"/>
          <ac:spMkLst>
            <pc:docMk/>
            <pc:sldMk cId="1763372330" sldId="418"/>
            <ac:spMk id="5" creationId="{837EB83F-2E10-2234-F73C-FE0163DB3C36}"/>
          </ac:spMkLst>
        </pc:spChg>
        <pc:spChg chg="add mod">
          <ac:chgData name="Tsai Yu-Jie" userId="442167337ff2d5fa" providerId="LiveId" clId="{B3586114-2607-4FA8-94CD-1EF9F03299AC}" dt="2023-06-13T14:08:15.339" v="16050" actId="20577"/>
          <ac:spMkLst>
            <pc:docMk/>
            <pc:sldMk cId="1763372330" sldId="418"/>
            <ac:spMk id="7" creationId="{75C04D4E-9974-E4DC-C50F-6E6EAB188AFC}"/>
          </ac:spMkLst>
        </pc:spChg>
        <pc:spChg chg="add del mod">
          <ac:chgData name="Tsai Yu-Jie" userId="442167337ff2d5fa" providerId="LiveId" clId="{B3586114-2607-4FA8-94CD-1EF9F03299AC}" dt="2023-06-12T15:55:19.611" v="14105" actId="478"/>
          <ac:spMkLst>
            <pc:docMk/>
            <pc:sldMk cId="1763372330" sldId="418"/>
            <ac:spMk id="9" creationId="{0B174DC3-1198-CB35-1882-90EB7204F631}"/>
          </ac:spMkLst>
        </pc:spChg>
        <pc:spChg chg="add mod">
          <ac:chgData name="Tsai Yu-Jie" userId="442167337ff2d5fa" providerId="LiveId" clId="{B3586114-2607-4FA8-94CD-1EF9F03299AC}" dt="2023-06-13T14:02:34.468" v="16004" actId="1076"/>
          <ac:spMkLst>
            <pc:docMk/>
            <pc:sldMk cId="1763372330" sldId="418"/>
            <ac:spMk id="10" creationId="{F47C8309-BE1D-7A7A-B95C-8683048807D4}"/>
          </ac:spMkLst>
        </pc:spChg>
        <pc:spChg chg="add mod">
          <ac:chgData name="Tsai Yu-Jie" userId="442167337ff2d5fa" providerId="LiveId" clId="{B3586114-2607-4FA8-94CD-1EF9F03299AC}" dt="2023-06-13T14:02:36.173" v="16005" actId="1076"/>
          <ac:spMkLst>
            <pc:docMk/>
            <pc:sldMk cId="1763372330" sldId="418"/>
            <ac:spMk id="11" creationId="{82572E7F-8343-D9A0-965C-A85B5D1804E9}"/>
          </ac:spMkLst>
        </pc:spChg>
        <pc:spChg chg="add mod">
          <ac:chgData name="Tsai Yu-Jie" userId="442167337ff2d5fa" providerId="LiveId" clId="{B3586114-2607-4FA8-94CD-1EF9F03299AC}" dt="2023-06-12T15:55:20.203" v="14106"/>
          <ac:spMkLst>
            <pc:docMk/>
            <pc:sldMk cId="1763372330" sldId="418"/>
            <ac:spMk id="12" creationId="{CF80927C-F9D4-E8D0-4275-41CC0C341C99}"/>
          </ac:spMkLst>
        </pc:spChg>
        <pc:spChg chg="add mod">
          <ac:chgData name="Tsai Yu-Jie" userId="442167337ff2d5fa" providerId="LiveId" clId="{B3586114-2607-4FA8-94CD-1EF9F03299AC}" dt="2023-06-12T15:55:20.203" v="14106"/>
          <ac:spMkLst>
            <pc:docMk/>
            <pc:sldMk cId="1763372330" sldId="418"/>
            <ac:spMk id="13" creationId="{429D3476-DDB6-96BA-05F1-E275070C4626}"/>
          </ac:spMkLst>
        </pc:spChg>
        <pc:spChg chg="add mod">
          <ac:chgData name="Tsai Yu-Jie" userId="442167337ff2d5fa" providerId="LiveId" clId="{B3586114-2607-4FA8-94CD-1EF9F03299AC}" dt="2023-06-12T15:55:20.203" v="14106"/>
          <ac:spMkLst>
            <pc:docMk/>
            <pc:sldMk cId="1763372330" sldId="418"/>
            <ac:spMk id="14" creationId="{9DA31BC8-026F-EB41-1614-D6820791E537}"/>
          </ac:spMkLst>
        </pc:spChg>
      </pc:sldChg>
      <pc:sldChg chg="new del modNotesTx">
        <pc:chgData name="Tsai Yu-Jie" userId="442167337ff2d5fa" providerId="LiveId" clId="{B3586114-2607-4FA8-94CD-1EF9F03299AC}" dt="2023-06-11T06:23:03.209" v="9721" actId="680"/>
        <pc:sldMkLst>
          <pc:docMk/>
          <pc:sldMk cId="2054561285" sldId="418"/>
        </pc:sldMkLst>
      </pc:sldChg>
      <pc:sldChg chg="new del modNotesTx">
        <pc:chgData name="Tsai Yu-Jie" userId="442167337ff2d5fa" providerId="LiveId" clId="{B3586114-2607-4FA8-94CD-1EF9F03299AC}" dt="2023-06-11T07:16:09.478" v="10952" actId="680"/>
        <pc:sldMkLst>
          <pc:docMk/>
          <pc:sldMk cId="3549192973" sldId="418"/>
        </pc:sldMkLst>
      </pc:sldChg>
      <pc:sldChg chg="addSp delSp modSp add del mod delAnim modAnim modNotesTx">
        <pc:chgData name="Tsai Yu-Jie" userId="442167337ff2d5fa" providerId="LiveId" clId="{B3586114-2607-4FA8-94CD-1EF9F03299AC}" dt="2023-06-12T17:50:24.953" v="14785" actId="2696"/>
        <pc:sldMkLst>
          <pc:docMk/>
          <pc:sldMk cId="1317645151" sldId="419"/>
        </pc:sldMkLst>
        <pc:spChg chg="add mod">
          <ac:chgData name="Tsai Yu-Jie" userId="442167337ff2d5fa" providerId="LiveId" clId="{B3586114-2607-4FA8-94CD-1EF9F03299AC}" dt="2023-06-12T13:36:13.708" v="13953" actId="1076"/>
          <ac:spMkLst>
            <pc:docMk/>
            <pc:sldMk cId="1317645151" sldId="419"/>
            <ac:spMk id="2" creationId="{7FC2A883-660E-C205-F357-11B9E711FBF8}"/>
          </ac:spMkLst>
        </pc:spChg>
        <pc:spChg chg="add mod">
          <ac:chgData name="Tsai Yu-Jie" userId="442167337ff2d5fa" providerId="LiveId" clId="{B3586114-2607-4FA8-94CD-1EF9F03299AC}" dt="2023-06-12T13:36:18.293" v="13954" actId="1076"/>
          <ac:spMkLst>
            <pc:docMk/>
            <pc:sldMk cId="1317645151" sldId="419"/>
            <ac:spMk id="3" creationId="{99986AC7-8657-0AB2-E8D7-D9AF573FDE8E}"/>
          </ac:spMkLst>
        </pc:spChg>
        <pc:spChg chg="del mod">
          <ac:chgData name="Tsai Yu-Jie" userId="442167337ff2d5fa" providerId="LiveId" clId="{B3586114-2607-4FA8-94CD-1EF9F03299AC}" dt="2023-06-12T13:14:54.600" v="13633" actId="21"/>
          <ac:spMkLst>
            <pc:docMk/>
            <pc:sldMk cId="1317645151" sldId="419"/>
            <ac:spMk id="5" creationId="{837EB83F-2E10-2234-F73C-FE0163DB3C36}"/>
          </ac:spMkLst>
        </pc:spChg>
        <pc:spChg chg="add mod">
          <ac:chgData name="Tsai Yu-Jie" userId="442167337ff2d5fa" providerId="LiveId" clId="{B3586114-2607-4FA8-94CD-1EF9F03299AC}" dt="2023-06-12T13:36:09.980" v="13952" actId="1076"/>
          <ac:spMkLst>
            <pc:docMk/>
            <pc:sldMk cId="1317645151" sldId="419"/>
            <ac:spMk id="6" creationId="{DA138821-93D6-2E19-6F15-B6BFBC568D15}"/>
          </ac:spMkLst>
        </pc:spChg>
        <pc:spChg chg="mod">
          <ac:chgData name="Tsai Yu-Jie" userId="442167337ff2d5fa" providerId="LiveId" clId="{B3586114-2607-4FA8-94CD-1EF9F03299AC}" dt="2023-06-12T13:35:01.728" v="13936" actId="207"/>
          <ac:spMkLst>
            <pc:docMk/>
            <pc:sldMk cId="1317645151" sldId="419"/>
            <ac:spMk id="7" creationId="{75C04D4E-9974-E4DC-C50F-6E6EAB188AFC}"/>
          </ac:spMkLst>
        </pc:spChg>
        <pc:spChg chg="add mod ord">
          <ac:chgData name="Tsai Yu-Jie" userId="442167337ff2d5fa" providerId="LiveId" clId="{B3586114-2607-4FA8-94CD-1EF9F03299AC}" dt="2023-06-12T13:15:21.438" v="13642" actId="167"/>
          <ac:spMkLst>
            <pc:docMk/>
            <pc:sldMk cId="1317645151" sldId="419"/>
            <ac:spMk id="8" creationId="{93E0AB90-48A7-8B0F-4CC0-5FEC8682CC3D}"/>
          </ac:spMkLst>
        </pc:spChg>
        <pc:spChg chg="mod">
          <ac:chgData name="Tsai Yu-Jie" userId="442167337ff2d5fa" providerId="LiveId" clId="{B3586114-2607-4FA8-94CD-1EF9F03299AC}" dt="2023-06-12T13:15:19.347" v="13641" actId="1076"/>
          <ac:spMkLst>
            <pc:docMk/>
            <pc:sldMk cId="1317645151" sldId="419"/>
            <ac:spMk id="9" creationId="{0B174DC3-1198-CB35-1882-90EB7204F631}"/>
          </ac:spMkLst>
        </pc:spChg>
        <pc:spChg chg="add del mod">
          <ac:chgData name="Tsai Yu-Jie" userId="442167337ff2d5fa" providerId="LiveId" clId="{B3586114-2607-4FA8-94CD-1EF9F03299AC}" dt="2023-06-12T13:35:48.096" v="13947" actId="478"/>
          <ac:spMkLst>
            <pc:docMk/>
            <pc:sldMk cId="1317645151" sldId="419"/>
            <ac:spMk id="10" creationId="{50E75BD9-4F0F-AB52-658D-8A4F824C2E97}"/>
          </ac:spMkLst>
        </pc:spChg>
      </pc:sldChg>
      <pc:sldChg chg="add del">
        <pc:chgData name="Tsai Yu-Jie" userId="442167337ff2d5fa" providerId="LiveId" clId="{B3586114-2607-4FA8-94CD-1EF9F03299AC}" dt="2023-06-13T14:03:13.691" v="16007" actId="2696"/>
        <pc:sldMkLst>
          <pc:docMk/>
          <pc:sldMk cId="3747234262" sldId="419"/>
        </pc:sldMkLst>
      </pc:sldChg>
      <pc:sldChg chg="add">
        <pc:chgData name="Tsai Yu-Jie" userId="442167337ff2d5fa" providerId="LiveId" clId="{B3586114-2607-4FA8-94CD-1EF9F03299AC}" dt="2023-06-12T15:20:09.183" v="14078"/>
        <pc:sldMkLst>
          <pc:docMk/>
          <pc:sldMk cId="2988012075" sldId="420"/>
        </pc:sldMkLst>
      </pc:sldChg>
      <pc:sldChg chg="new del ord">
        <pc:chgData name="Tsai Yu-Jie" userId="442167337ff2d5fa" providerId="LiveId" clId="{B3586114-2607-4FA8-94CD-1EF9F03299AC}" dt="2023-06-13T16:12:37.479" v="16383" actId="47"/>
        <pc:sldMkLst>
          <pc:docMk/>
          <pc:sldMk cId="132689392" sldId="421"/>
        </pc:sldMkLst>
      </pc:sldChg>
      <pc:sldChg chg="new del">
        <pc:chgData name="Tsai Yu-Jie" userId="442167337ff2d5fa" providerId="LiveId" clId="{B3586114-2607-4FA8-94CD-1EF9F03299AC}" dt="2023-06-13T14:02:30.462" v="16003" actId="47"/>
        <pc:sldMkLst>
          <pc:docMk/>
          <pc:sldMk cId="1819354174" sldId="421"/>
        </pc:sldMkLst>
      </pc:sldChg>
      <pc:sldChg chg="addSp delSp modSp add del mod">
        <pc:chgData name="Tsai Yu-Jie" userId="442167337ff2d5fa" providerId="LiveId" clId="{B3586114-2607-4FA8-94CD-1EF9F03299AC}" dt="2023-06-13T11:11:38.251" v="15308" actId="47"/>
        <pc:sldMkLst>
          <pc:docMk/>
          <pc:sldMk cId="3212796278" sldId="422"/>
        </pc:sldMkLst>
        <pc:spChg chg="add del mod">
          <ac:chgData name="Tsai Yu-Jie" userId="442167337ff2d5fa" providerId="LiveId" clId="{B3586114-2607-4FA8-94CD-1EF9F03299AC}" dt="2023-06-13T11:11:27.810" v="15307" actId="478"/>
          <ac:spMkLst>
            <pc:docMk/>
            <pc:sldMk cId="3212796278" sldId="422"/>
            <ac:spMk id="2" creationId="{2E09A38C-1883-0280-199D-C7AAFFC68026}"/>
          </ac:spMkLst>
        </pc:spChg>
        <pc:spChg chg="mod">
          <ac:chgData name="Tsai Yu-Jie" userId="442167337ff2d5fa" providerId="LiveId" clId="{B3586114-2607-4FA8-94CD-1EF9F03299AC}" dt="2023-06-13T11:07:48.420" v="15230" actId="1076"/>
          <ac:spMkLst>
            <pc:docMk/>
            <pc:sldMk cId="3212796278" sldId="422"/>
            <ac:spMk id="12" creationId="{CF80927C-F9D4-E8D0-4275-41CC0C341C99}"/>
          </ac:spMkLst>
        </pc:spChg>
        <pc:spChg chg="mod">
          <ac:chgData name="Tsai Yu-Jie" userId="442167337ff2d5fa" providerId="LiveId" clId="{B3586114-2607-4FA8-94CD-1EF9F03299AC}" dt="2023-06-13T11:07:54.843" v="15232" actId="1076"/>
          <ac:spMkLst>
            <pc:docMk/>
            <pc:sldMk cId="3212796278" sldId="422"/>
            <ac:spMk id="13" creationId="{429D3476-DDB6-96BA-05F1-E275070C4626}"/>
          </ac:spMkLst>
        </pc:spChg>
        <pc:spChg chg="mod">
          <ac:chgData name="Tsai Yu-Jie" userId="442167337ff2d5fa" providerId="LiveId" clId="{B3586114-2607-4FA8-94CD-1EF9F03299AC}" dt="2023-06-13T11:07:51.092" v="15231" actId="1076"/>
          <ac:spMkLst>
            <pc:docMk/>
            <pc:sldMk cId="3212796278" sldId="422"/>
            <ac:spMk id="14" creationId="{9DA31BC8-026F-EB41-1614-D6820791E53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F38054-B525-4FBB-949A-086AAB4F45B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zh-TW" altLang="en-US"/>
        </a:p>
      </dgm:t>
    </dgm:pt>
    <dgm:pt modelId="{CFADE6E7-83A9-4880-BAF1-5F5BE3E8818A}">
      <dgm:prSet phldrT="[文字]"/>
      <dgm:spPr/>
      <dgm:t>
        <a:bodyPr/>
        <a:lstStyle/>
        <a:p>
          <a:r>
            <a:rPr lang="en-US" altLang="en-US" dirty="0"/>
            <a:t>Standardized Tests</a:t>
          </a:r>
          <a:endParaRPr lang="zh-TW" altLang="en-US" dirty="0"/>
        </a:p>
      </dgm:t>
    </dgm:pt>
    <dgm:pt modelId="{98E3B4E1-023A-43A3-AF39-4F61CCF1BE66}" type="parTrans" cxnId="{F8B69413-68F0-4680-9B13-21832CA1685B}">
      <dgm:prSet/>
      <dgm:spPr/>
      <dgm:t>
        <a:bodyPr/>
        <a:lstStyle/>
        <a:p>
          <a:endParaRPr lang="zh-TW" altLang="en-US"/>
        </a:p>
      </dgm:t>
    </dgm:pt>
    <dgm:pt modelId="{8B02B4DA-85D5-4E08-840D-62B30897F33E}" type="sibTrans" cxnId="{F8B69413-68F0-4680-9B13-21832CA1685B}">
      <dgm:prSet/>
      <dgm:spPr/>
      <dgm:t>
        <a:bodyPr/>
        <a:lstStyle/>
        <a:p>
          <a:endParaRPr lang="zh-TW" altLang="en-US"/>
        </a:p>
      </dgm:t>
    </dgm:pt>
    <dgm:pt modelId="{13339875-B6E6-4A08-890C-57E38B1A57E9}">
      <dgm:prSet phldrT="[文字]"/>
      <dgm:spPr/>
      <dgm:t>
        <a:bodyPr/>
        <a:lstStyle/>
        <a:p>
          <a:r>
            <a:rPr lang="en-US" altLang="en-US" dirty="0"/>
            <a:t>Subjective Judgment</a:t>
          </a:r>
          <a:endParaRPr lang="zh-TW" altLang="en-US" dirty="0"/>
        </a:p>
      </dgm:t>
    </dgm:pt>
    <dgm:pt modelId="{9FD731B4-D0BB-474F-AAA2-67EB311E4226}" type="parTrans" cxnId="{C58F38D8-F78D-44FD-906A-E0F540372788}">
      <dgm:prSet/>
      <dgm:spPr/>
      <dgm:t>
        <a:bodyPr/>
        <a:lstStyle/>
        <a:p>
          <a:endParaRPr lang="zh-TW" altLang="en-US"/>
        </a:p>
      </dgm:t>
    </dgm:pt>
    <dgm:pt modelId="{D596D27C-23F8-4214-BB9B-1296F85B0CA8}" type="sibTrans" cxnId="{C58F38D8-F78D-44FD-906A-E0F540372788}">
      <dgm:prSet/>
      <dgm:spPr/>
      <dgm:t>
        <a:bodyPr/>
        <a:lstStyle/>
        <a:p>
          <a:endParaRPr lang="zh-TW" altLang="en-US"/>
        </a:p>
      </dgm:t>
    </dgm:pt>
    <dgm:pt modelId="{CF2AAEDA-4727-4ADA-9AEE-8E23A1DDE949}">
      <dgm:prSet phldrT="[文字]"/>
      <dgm:spPr/>
      <dgm:t>
        <a:bodyPr/>
        <a:lstStyle/>
        <a:p>
          <a:r>
            <a:rPr lang="en-US" altLang="en-US" dirty="0"/>
            <a:t>Lack of Objective, Continuous Monitoring</a:t>
          </a:r>
          <a:endParaRPr lang="zh-TW" altLang="en-US" dirty="0"/>
        </a:p>
      </dgm:t>
    </dgm:pt>
    <dgm:pt modelId="{FF8F8B6D-CBB6-4C78-A66B-B7FC53037F93}" type="parTrans" cxnId="{B00340A1-8BAE-4E41-B164-FB3B9BF54A9C}">
      <dgm:prSet/>
      <dgm:spPr/>
      <dgm:t>
        <a:bodyPr/>
        <a:lstStyle/>
        <a:p>
          <a:endParaRPr lang="zh-TW" altLang="en-US"/>
        </a:p>
      </dgm:t>
    </dgm:pt>
    <dgm:pt modelId="{D79A88C4-7BF1-48D3-BE74-46C645217A7D}" type="sibTrans" cxnId="{B00340A1-8BAE-4E41-B164-FB3B9BF54A9C}">
      <dgm:prSet/>
      <dgm:spPr/>
      <dgm:t>
        <a:bodyPr/>
        <a:lstStyle/>
        <a:p>
          <a:endParaRPr lang="zh-TW" altLang="en-US"/>
        </a:p>
      </dgm:t>
    </dgm:pt>
    <dgm:pt modelId="{8CA28F87-EF07-45FC-8A99-992792FA0C37}">
      <dgm:prSet phldrT="[文字]"/>
      <dgm:spPr/>
      <dgm:t>
        <a:bodyPr/>
        <a:lstStyle/>
        <a:p>
          <a:r>
            <a:rPr lang="en-US" altLang="en-US" dirty="0"/>
            <a:t>Limited Visualization of Knowledge Structure</a:t>
          </a:r>
          <a:endParaRPr lang="zh-TW" altLang="en-US" dirty="0"/>
        </a:p>
      </dgm:t>
    </dgm:pt>
    <dgm:pt modelId="{E536C1AA-2F95-4402-9293-8CCD192614D2}" type="parTrans" cxnId="{5A0B0939-CBAB-4493-9B0E-48E99C0986AD}">
      <dgm:prSet/>
      <dgm:spPr/>
      <dgm:t>
        <a:bodyPr/>
        <a:lstStyle/>
        <a:p>
          <a:endParaRPr lang="zh-TW" altLang="en-US"/>
        </a:p>
      </dgm:t>
    </dgm:pt>
    <dgm:pt modelId="{3DE5B9BF-B617-41FE-BCD5-9F9358093C46}" type="sibTrans" cxnId="{5A0B0939-CBAB-4493-9B0E-48E99C0986AD}">
      <dgm:prSet/>
      <dgm:spPr/>
      <dgm:t>
        <a:bodyPr/>
        <a:lstStyle/>
        <a:p>
          <a:endParaRPr lang="zh-TW" altLang="en-US"/>
        </a:p>
      </dgm:t>
    </dgm:pt>
    <dgm:pt modelId="{FBAED1C4-A0BF-4120-9867-19B3D59163B8}">
      <dgm:prSet phldrT="[文字]"/>
      <dgm:spPr/>
      <dgm:t>
        <a:bodyPr/>
        <a:lstStyle/>
        <a:p>
          <a:r>
            <a:rPr lang="en-US" altLang="en-US" dirty="0"/>
            <a:t>Limited Personalized Guidance</a:t>
          </a:r>
          <a:endParaRPr lang="zh-TW" altLang="en-US" dirty="0"/>
        </a:p>
      </dgm:t>
    </dgm:pt>
    <dgm:pt modelId="{98611B58-7D02-41DF-9897-A12D1875651D}" type="parTrans" cxnId="{4CBF7C6F-7351-4228-B0F0-313E64AA1194}">
      <dgm:prSet/>
      <dgm:spPr/>
      <dgm:t>
        <a:bodyPr/>
        <a:lstStyle/>
        <a:p>
          <a:endParaRPr lang="zh-TW" altLang="en-US"/>
        </a:p>
      </dgm:t>
    </dgm:pt>
    <dgm:pt modelId="{F3D517E1-5825-412E-8A71-110BF6453140}" type="sibTrans" cxnId="{4CBF7C6F-7351-4228-B0F0-313E64AA1194}">
      <dgm:prSet/>
      <dgm:spPr/>
      <dgm:t>
        <a:bodyPr/>
        <a:lstStyle/>
        <a:p>
          <a:endParaRPr lang="zh-TW" altLang="en-US"/>
        </a:p>
      </dgm:t>
    </dgm:pt>
    <dgm:pt modelId="{06510A2A-F939-4F2C-A62F-F90ADD31F58A}" type="pres">
      <dgm:prSet presAssocID="{1DF38054-B525-4FBB-949A-086AAB4F45B4}" presName="diagram" presStyleCnt="0">
        <dgm:presLayoutVars>
          <dgm:dir/>
          <dgm:resizeHandles val="exact"/>
        </dgm:presLayoutVars>
      </dgm:prSet>
      <dgm:spPr/>
    </dgm:pt>
    <dgm:pt modelId="{C8C84CC8-616C-42C9-845A-93E4427B608C}" type="pres">
      <dgm:prSet presAssocID="{CFADE6E7-83A9-4880-BAF1-5F5BE3E8818A}" presName="node" presStyleLbl="node1" presStyleIdx="0" presStyleCnt="5">
        <dgm:presLayoutVars>
          <dgm:bulletEnabled val="1"/>
        </dgm:presLayoutVars>
      </dgm:prSet>
      <dgm:spPr/>
    </dgm:pt>
    <dgm:pt modelId="{E02D4F0B-A22D-40F4-8788-5FF9A513246D}" type="pres">
      <dgm:prSet presAssocID="{8B02B4DA-85D5-4E08-840D-62B30897F33E}" presName="sibTrans" presStyleCnt="0"/>
      <dgm:spPr/>
    </dgm:pt>
    <dgm:pt modelId="{141AC8A7-0E49-4EB0-B122-D26A3B0114CB}" type="pres">
      <dgm:prSet presAssocID="{13339875-B6E6-4A08-890C-57E38B1A57E9}" presName="node" presStyleLbl="node1" presStyleIdx="1" presStyleCnt="5">
        <dgm:presLayoutVars>
          <dgm:bulletEnabled val="1"/>
        </dgm:presLayoutVars>
      </dgm:prSet>
      <dgm:spPr/>
    </dgm:pt>
    <dgm:pt modelId="{C65AA1C3-02FD-4BD5-83C3-A0E4FD9A009F}" type="pres">
      <dgm:prSet presAssocID="{D596D27C-23F8-4214-BB9B-1296F85B0CA8}" presName="sibTrans" presStyleCnt="0"/>
      <dgm:spPr/>
    </dgm:pt>
    <dgm:pt modelId="{71AECE17-7F67-4FF3-8DF2-276302F7AE51}" type="pres">
      <dgm:prSet presAssocID="{CF2AAEDA-4727-4ADA-9AEE-8E23A1DDE949}" presName="node" presStyleLbl="node1" presStyleIdx="2" presStyleCnt="5">
        <dgm:presLayoutVars>
          <dgm:bulletEnabled val="1"/>
        </dgm:presLayoutVars>
      </dgm:prSet>
      <dgm:spPr/>
    </dgm:pt>
    <dgm:pt modelId="{5947D8ED-A315-4515-A9E5-7390C05ECCCA}" type="pres">
      <dgm:prSet presAssocID="{D79A88C4-7BF1-48D3-BE74-46C645217A7D}" presName="sibTrans" presStyleCnt="0"/>
      <dgm:spPr/>
    </dgm:pt>
    <dgm:pt modelId="{3CBBA89E-7EC2-4545-9DA8-DEC0AA6F7A69}" type="pres">
      <dgm:prSet presAssocID="{8CA28F87-EF07-45FC-8A99-992792FA0C37}" presName="node" presStyleLbl="node1" presStyleIdx="3" presStyleCnt="5">
        <dgm:presLayoutVars>
          <dgm:bulletEnabled val="1"/>
        </dgm:presLayoutVars>
      </dgm:prSet>
      <dgm:spPr/>
    </dgm:pt>
    <dgm:pt modelId="{889910C6-8BE5-423A-974E-4937502CC009}" type="pres">
      <dgm:prSet presAssocID="{3DE5B9BF-B617-41FE-BCD5-9F9358093C46}" presName="sibTrans" presStyleCnt="0"/>
      <dgm:spPr/>
    </dgm:pt>
    <dgm:pt modelId="{FFB0D2CE-1D64-44FB-846C-9F66E6649819}" type="pres">
      <dgm:prSet presAssocID="{FBAED1C4-A0BF-4120-9867-19B3D59163B8}" presName="node" presStyleLbl="node1" presStyleIdx="4" presStyleCnt="5">
        <dgm:presLayoutVars>
          <dgm:bulletEnabled val="1"/>
        </dgm:presLayoutVars>
      </dgm:prSet>
      <dgm:spPr/>
    </dgm:pt>
  </dgm:ptLst>
  <dgm:cxnLst>
    <dgm:cxn modelId="{F8B69413-68F0-4680-9B13-21832CA1685B}" srcId="{1DF38054-B525-4FBB-949A-086AAB4F45B4}" destId="{CFADE6E7-83A9-4880-BAF1-5F5BE3E8818A}" srcOrd="0" destOrd="0" parTransId="{98E3B4E1-023A-43A3-AF39-4F61CCF1BE66}" sibTransId="{8B02B4DA-85D5-4E08-840D-62B30897F33E}"/>
    <dgm:cxn modelId="{5A0B0939-CBAB-4493-9B0E-48E99C0986AD}" srcId="{1DF38054-B525-4FBB-949A-086AAB4F45B4}" destId="{8CA28F87-EF07-45FC-8A99-992792FA0C37}" srcOrd="3" destOrd="0" parTransId="{E536C1AA-2F95-4402-9293-8CCD192614D2}" sibTransId="{3DE5B9BF-B617-41FE-BCD5-9F9358093C46}"/>
    <dgm:cxn modelId="{A60C6048-3635-4318-8619-43FBA36F1652}" type="presOf" srcId="{1DF38054-B525-4FBB-949A-086AAB4F45B4}" destId="{06510A2A-F939-4F2C-A62F-F90ADD31F58A}" srcOrd="0" destOrd="0" presId="urn:microsoft.com/office/officeart/2005/8/layout/default"/>
    <dgm:cxn modelId="{4CBF7C6F-7351-4228-B0F0-313E64AA1194}" srcId="{1DF38054-B525-4FBB-949A-086AAB4F45B4}" destId="{FBAED1C4-A0BF-4120-9867-19B3D59163B8}" srcOrd="4" destOrd="0" parTransId="{98611B58-7D02-41DF-9897-A12D1875651D}" sibTransId="{F3D517E1-5825-412E-8A71-110BF6453140}"/>
    <dgm:cxn modelId="{5DF1AE50-B395-4305-A7FE-A0438824CE71}" type="presOf" srcId="{CF2AAEDA-4727-4ADA-9AEE-8E23A1DDE949}" destId="{71AECE17-7F67-4FF3-8DF2-276302F7AE51}" srcOrd="0" destOrd="0" presId="urn:microsoft.com/office/officeart/2005/8/layout/default"/>
    <dgm:cxn modelId="{E82AD97D-644B-4586-A5A9-C1EE22D447CC}" type="presOf" srcId="{8CA28F87-EF07-45FC-8A99-992792FA0C37}" destId="{3CBBA89E-7EC2-4545-9DA8-DEC0AA6F7A69}" srcOrd="0" destOrd="0" presId="urn:microsoft.com/office/officeart/2005/8/layout/default"/>
    <dgm:cxn modelId="{F732CB93-B8AD-4111-8E94-988680F1FBDA}" type="presOf" srcId="{CFADE6E7-83A9-4880-BAF1-5F5BE3E8818A}" destId="{C8C84CC8-616C-42C9-845A-93E4427B608C}" srcOrd="0" destOrd="0" presId="urn:microsoft.com/office/officeart/2005/8/layout/default"/>
    <dgm:cxn modelId="{B00340A1-8BAE-4E41-B164-FB3B9BF54A9C}" srcId="{1DF38054-B525-4FBB-949A-086AAB4F45B4}" destId="{CF2AAEDA-4727-4ADA-9AEE-8E23A1DDE949}" srcOrd="2" destOrd="0" parTransId="{FF8F8B6D-CBB6-4C78-A66B-B7FC53037F93}" sibTransId="{D79A88C4-7BF1-48D3-BE74-46C645217A7D}"/>
    <dgm:cxn modelId="{253AFAAD-8337-43AA-ADC8-7FC71452F955}" type="presOf" srcId="{FBAED1C4-A0BF-4120-9867-19B3D59163B8}" destId="{FFB0D2CE-1D64-44FB-846C-9F66E6649819}" srcOrd="0" destOrd="0" presId="urn:microsoft.com/office/officeart/2005/8/layout/default"/>
    <dgm:cxn modelId="{767930C0-32A1-4434-BA94-88ACB1F3A145}" type="presOf" srcId="{13339875-B6E6-4A08-890C-57E38B1A57E9}" destId="{141AC8A7-0E49-4EB0-B122-D26A3B0114CB}" srcOrd="0" destOrd="0" presId="urn:microsoft.com/office/officeart/2005/8/layout/default"/>
    <dgm:cxn modelId="{C58F38D8-F78D-44FD-906A-E0F540372788}" srcId="{1DF38054-B525-4FBB-949A-086AAB4F45B4}" destId="{13339875-B6E6-4A08-890C-57E38B1A57E9}" srcOrd="1" destOrd="0" parTransId="{9FD731B4-D0BB-474F-AAA2-67EB311E4226}" sibTransId="{D596D27C-23F8-4214-BB9B-1296F85B0CA8}"/>
    <dgm:cxn modelId="{69B9C1F4-B7C1-4C2E-85CB-B62890D4744E}" type="presParOf" srcId="{06510A2A-F939-4F2C-A62F-F90ADD31F58A}" destId="{C8C84CC8-616C-42C9-845A-93E4427B608C}" srcOrd="0" destOrd="0" presId="urn:microsoft.com/office/officeart/2005/8/layout/default"/>
    <dgm:cxn modelId="{938FBA60-4F8C-4271-8187-5966EE18C52A}" type="presParOf" srcId="{06510A2A-F939-4F2C-A62F-F90ADD31F58A}" destId="{E02D4F0B-A22D-40F4-8788-5FF9A513246D}" srcOrd="1" destOrd="0" presId="urn:microsoft.com/office/officeart/2005/8/layout/default"/>
    <dgm:cxn modelId="{C513E3F2-78ED-489A-AC5C-1A721206597F}" type="presParOf" srcId="{06510A2A-F939-4F2C-A62F-F90ADD31F58A}" destId="{141AC8A7-0E49-4EB0-B122-D26A3B0114CB}" srcOrd="2" destOrd="0" presId="urn:microsoft.com/office/officeart/2005/8/layout/default"/>
    <dgm:cxn modelId="{9B2DC472-A3FE-4E89-8548-58640CA706F7}" type="presParOf" srcId="{06510A2A-F939-4F2C-A62F-F90ADD31F58A}" destId="{C65AA1C3-02FD-4BD5-83C3-A0E4FD9A009F}" srcOrd="3" destOrd="0" presId="urn:microsoft.com/office/officeart/2005/8/layout/default"/>
    <dgm:cxn modelId="{D2C90D02-7FFB-4C1B-9EA9-999877E01E38}" type="presParOf" srcId="{06510A2A-F939-4F2C-A62F-F90ADD31F58A}" destId="{71AECE17-7F67-4FF3-8DF2-276302F7AE51}" srcOrd="4" destOrd="0" presId="urn:microsoft.com/office/officeart/2005/8/layout/default"/>
    <dgm:cxn modelId="{CDDAAED6-CF4D-4DB9-BC90-E1604C7990B3}" type="presParOf" srcId="{06510A2A-F939-4F2C-A62F-F90ADD31F58A}" destId="{5947D8ED-A315-4515-A9E5-7390C05ECCCA}" srcOrd="5" destOrd="0" presId="urn:microsoft.com/office/officeart/2005/8/layout/default"/>
    <dgm:cxn modelId="{C2040354-0EED-480D-B122-54CC4ED61909}" type="presParOf" srcId="{06510A2A-F939-4F2C-A62F-F90ADD31F58A}" destId="{3CBBA89E-7EC2-4545-9DA8-DEC0AA6F7A69}" srcOrd="6" destOrd="0" presId="urn:microsoft.com/office/officeart/2005/8/layout/default"/>
    <dgm:cxn modelId="{1CB79807-20BB-4CB0-ADB4-A34E4AF92064}" type="presParOf" srcId="{06510A2A-F939-4F2C-A62F-F90ADD31F58A}" destId="{889910C6-8BE5-423A-974E-4937502CC009}" srcOrd="7" destOrd="0" presId="urn:microsoft.com/office/officeart/2005/8/layout/default"/>
    <dgm:cxn modelId="{A8D53BED-9653-4F1E-A1E1-CCB0E3381DB5}" type="presParOf" srcId="{06510A2A-F939-4F2C-A62F-F90ADD31F58A}" destId="{FFB0D2CE-1D64-44FB-846C-9F66E6649819}"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B11D6E-4793-414B-AD79-5C23AFA9B928}"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zh-TW" altLang="en-US"/>
        </a:p>
      </dgm:t>
    </dgm:pt>
    <dgm:pt modelId="{187276C0-26DD-49EF-8F4B-BF62E9723A9F}">
      <dgm:prSet phldrT="[文字]" custT="1"/>
      <dgm:spPr/>
      <dgm:t>
        <a:bodyPr/>
        <a:lstStyle/>
        <a:p>
          <a:r>
            <a:rPr lang="en-US" altLang="en-US" sz="2400" dirty="0"/>
            <a:t>Knowledge extraction (crawler + LLM)</a:t>
          </a:r>
          <a:endParaRPr lang="zh-TW" altLang="en-US" sz="2400" dirty="0"/>
        </a:p>
      </dgm:t>
    </dgm:pt>
    <dgm:pt modelId="{E7E79826-A6FC-4E43-9771-F1D167AA738C}" type="parTrans" cxnId="{580D6459-BC6B-474C-8D5B-2D408C79682F}">
      <dgm:prSet/>
      <dgm:spPr/>
      <dgm:t>
        <a:bodyPr/>
        <a:lstStyle/>
        <a:p>
          <a:endParaRPr lang="zh-TW" altLang="en-US" sz="2400"/>
        </a:p>
      </dgm:t>
    </dgm:pt>
    <dgm:pt modelId="{E8D7BCF1-1933-44E3-9823-3AB7D2A27133}" type="sibTrans" cxnId="{580D6459-BC6B-474C-8D5B-2D408C79682F}">
      <dgm:prSet phldrT="[文字]" custT="1"/>
      <dgm:spPr/>
      <dgm:t>
        <a:bodyPr/>
        <a:lstStyle/>
        <a:p>
          <a:r>
            <a:rPr lang="en-US" sz="2400" dirty="0"/>
            <a:t>Real-time OCR </a:t>
          </a:r>
        </a:p>
        <a:p>
          <a:r>
            <a:rPr lang="en-US" sz="1800" dirty="0"/>
            <a:t>+</a:t>
          </a:r>
        </a:p>
        <a:p>
          <a:r>
            <a:rPr lang="en-US" sz="2400" dirty="0"/>
            <a:t>Reading log</a:t>
          </a:r>
          <a:endParaRPr lang="zh-TW" altLang="en-US" sz="2400" dirty="0"/>
        </a:p>
      </dgm:t>
    </dgm:pt>
    <dgm:pt modelId="{9B3FE78A-E432-46D3-837C-BBA1970064F9}">
      <dgm:prSet phldrT="[文字]" custT="1"/>
      <dgm:spPr/>
      <dgm:t>
        <a:bodyPr/>
        <a:lstStyle/>
        <a:p>
          <a:r>
            <a:rPr lang="en-US" altLang="en-US" sz="2400" dirty="0"/>
            <a:t>Knowledge graph tracking</a:t>
          </a:r>
          <a:endParaRPr lang="zh-TW" altLang="en-US" sz="2400" dirty="0"/>
        </a:p>
      </dgm:t>
    </dgm:pt>
    <dgm:pt modelId="{8FA1028B-2053-4378-A18E-2ADB81748A20}" type="parTrans" cxnId="{5DE20AFA-BEA3-4FF0-802B-9D0257BF778E}">
      <dgm:prSet/>
      <dgm:spPr/>
      <dgm:t>
        <a:bodyPr/>
        <a:lstStyle/>
        <a:p>
          <a:endParaRPr lang="zh-TW" altLang="en-US" sz="2400"/>
        </a:p>
      </dgm:t>
    </dgm:pt>
    <dgm:pt modelId="{12A3BEF2-48C2-49C4-8C31-30E9058D2085}" type="sibTrans" cxnId="{5DE20AFA-BEA3-4FF0-802B-9D0257BF778E}">
      <dgm:prSet phldrT="[文字]" custT="1"/>
      <dgm:spPr/>
      <dgm:t>
        <a:bodyPr/>
        <a:lstStyle/>
        <a:p>
          <a:r>
            <a:rPr lang="en-US" altLang="zh-TW" sz="2400" dirty="0"/>
            <a:t>Evaluation framework (KG-based)</a:t>
          </a:r>
          <a:endParaRPr lang="zh-TW" altLang="en-US" sz="2400" dirty="0"/>
        </a:p>
      </dgm:t>
    </dgm:pt>
    <dgm:pt modelId="{008D2BCD-3F84-4E96-A4B4-453752437899}" type="pres">
      <dgm:prSet presAssocID="{82B11D6E-4793-414B-AD79-5C23AFA9B928}" presName="Name0" presStyleCnt="0">
        <dgm:presLayoutVars>
          <dgm:chMax/>
          <dgm:chPref/>
          <dgm:dir/>
          <dgm:animLvl val="lvl"/>
        </dgm:presLayoutVars>
      </dgm:prSet>
      <dgm:spPr/>
    </dgm:pt>
    <dgm:pt modelId="{081A66F3-60DC-4B13-9CA6-7CE35141F339}" type="pres">
      <dgm:prSet presAssocID="{187276C0-26DD-49EF-8F4B-BF62E9723A9F}" presName="composite" presStyleCnt="0"/>
      <dgm:spPr/>
    </dgm:pt>
    <dgm:pt modelId="{F40CB9AA-A380-4EA9-BE5F-28670EC89452}" type="pres">
      <dgm:prSet presAssocID="{187276C0-26DD-49EF-8F4B-BF62E9723A9F}" presName="Parent1" presStyleLbl="node1" presStyleIdx="0" presStyleCnt="4">
        <dgm:presLayoutVars>
          <dgm:chMax val="1"/>
          <dgm:chPref val="1"/>
          <dgm:bulletEnabled val="1"/>
        </dgm:presLayoutVars>
      </dgm:prSet>
      <dgm:spPr/>
    </dgm:pt>
    <dgm:pt modelId="{B140D763-9327-40DD-B727-897A6FB48452}" type="pres">
      <dgm:prSet presAssocID="{187276C0-26DD-49EF-8F4B-BF62E9723A9F}" presName="Childtext1" presStyleLbl="revTx" presStyleIdx="0" presStyleCnt="2">
        <dgm:presLayoutVars>
          <dgm:chMax val="0"/>
          <dgm:chPref val="0"/>
          <dgm:bulletEnabled val="1"/>
        </dgm:presLayoutVars>
      </dgm:prSet>
      <dgm:spPr/>
    </dgm:pt>
    <dgm:pt modelId="{65464EC7-F287-4E9A-8AA4-7B3A7D0259A4}" type="pres">
      <dgm:prSet presAssocID="{187276C0-26DD-49EF-8F4B-BF62E9723A9F}" presName="BalanceSpacing" presStyleCnt="0"/>
      <dgm:spPr/>
    </dgm:pt>
    <dgm:pt modelId="{F60F8B57-E8CC-4840-AD99-90E17A996772}" type="pres">
      <dgm:prSet presAssocID="{187276C0-26DD-49EF-8F4B-BF62E9723A9F}" presName="BalanceSpacing1" presStyleCnt="0"/>
      <dgm:spPr/>
    </dgm:pt>
    <dgm:pt modelId="{4407E36D-41E2-49E6-9818-B765A3FE9F27}" type="pres">
      <dgm:prSet presAssocID="{E8D7BCF1-1933-44E3-9823-3AB7D2A27133}" presName="Accent1Text" presStyleLbl="node1" presStyleIdx="1" presStyleCnt="4"/>
      <dgm:spPr/>
    </dgm:pt>
    <dgm:pt modelId="{12E1E142-C554-498B-B9B9-9F3F7FD12854}" type="pres">
      <dgm:prSet presAssocID="{E8D7BCF1-1933-44E3-9823-3AB7D2A27133}" presName="spaceBetweenRectangles" presStyleCnt="0"/>
      <dgm:spPr/>
    </dgm:pt>
    <dgm:pt modelId="{806DB3D3-19C9-4C35-9852-2C630FABE274}" type="pres">
      <dgm:prSet presAssocID="{9B3FE78A-E432-46D3-837C-BBA1970064F9}" presName="composite" presStyleCnt="0"/>
      <dgm:spPr/>
    </dgm:pt>
    <dgm:pt modelId="{27565FB5-3A5B-48BF-8058-20CD0F7ADD08}" type="pres">
      <dgm:prSet presAssocID="{9B3FE78A-E432-46D3-837C-BBA1970064F9}" presName="Parent1" presStyleLbl="node1" presStyleIdx="2" presStyleCnt="4">
        <dgm:presLayoutVars>
          <dgm:chMax val="1"/>
          <dgm:chPref val="1"/>
          <dgm:bulletEnabled val="1"/>
        </dgm:presLayoutVars>
      </dgm:prSet>
      <dgm:spPr/>
    </dgm:pt>
    <dgm:pt modelId="{9892E22B-16E1-4ED6-8F82-480E02D75931}" type="pres">
      <dgm:prSet presAssocID="{9B3FE78A-E432-46D3-837C-BBA1970064F9}" presName="Childtext1" presStyleLbl="revTx" presStyleIdx="1" presStyleCnt="2">
        <dgm:presLayoutVars>
          <dgm:chMax val="0"/>
          <dgm:chPref val="0"/>
          <dgm:bulletEnabled val="1"/>
        </dgm:presLayoutVars>
      </dgm:prSet>
      <dgm:spPr/>
    </dgm:pt>
    <dgm:pt modelId="{FF0259A1-5BC0-45EB-9EAC-2B0F8E719D6B}" type="pres">
      <dgm:prSet presAssocID="{9B3FE78A-E432-46D3-837C-BBA1970064F9}" presName="BalanceSpacing" presStyleCnt="0"/>
      <dgm:spPr/>
    </dgm:pt>
    <dgm:pt modelId="{21D2BD31-4CF6-4F9C-ADAE-F12A63E703E0}" type="pres">
      <dgm:prSet presAssocID="{9B3FE78A-E432-46D3-837C-BBA1970064F9}" presName="BalanceSpacing1" presStyleCnt="0"/>
      <dgm:spPr/>
    </dgm:pt>
    <dgm:pt modelId="{B397E22F-1738-45D2-84E7-B965FFD21B78}" type="pres">
      <dgm:prSet presAssocID="{12A3BEF2-48C2-49C4-8C31-30E9058D2085}" presName="Accent1Text" presStyleLbl="node1" presStyleIdx="3" presStyleCnt="4"/>
      <dgm:spPr/>
    </dgm:pt>
  </dgm:ptLst>
  <dgm:cxnLst>
    <dgm:cxn modelId="{FCF9CE01-A94A-4E24-AF59-9F513ABCF675}" type="presOf" srcId="{E8D7BCF1-1933-44E3-9823-3AB7D2A27133}" destId="{4407E36D-41E2-49E6-9818-B765A3FE9F27}" srcOrd="0" destOrd="0" presId="urn:microsoft.com/office/officeart/2008/layout/AlternatingHexagons"/>
    <dgm:cxn modelId="{2DF54350-1362-4BF5-B1DB-2064013DA084}" type="presOf" srcId="{187276C0-26DD-49EF-8F4B-BF62E9723A9F}" destId="{F40CB9AA-A380-4EA9-BE5F-28670EC89452}" srcOrd="0" destOrd="0" presId="urn:microsoft.com/office/officeart/2008/layout/AlternatingHexagons"/>
    <dgm:cxn modelId="{580D6459-BC6B-474C-8D5B-2D408C79682F}" srcId="{82B11D6E-4793-414B-AD79-5C23AFA9B928}" destId="{187276C0-26DD-49EF-8F4B-BF62E9723A9F}" srcOrd="0" destOrd="0" parTransId="{E7E79826-A6FC-4E43-9771-F1D167AA738C}" sibTransId="{E8D7BCF1-1933-44E3-9823-3AB7D2A27133}"/>
    <dgm:cxn modelId="{0EF3D893-B4BC-436E-A714-A44357DC0496}" type="presOf" srcId="{82B11D6E-4793-414B-AD79-5C23AFA9B928}" destId="{008D2BCD-3F84-4E96-A4B4-453752437899}" srcOrd="0" destOrd="0" presId="urn:microsoft.com/office/officeart/2008/layout/AlternatingHexagons"/>
    <dgm:cxn modelId="{B7E878A9-2742-41BC-B672-C9540E702806}" type="presOf" srcId="{9B3FE78A-E432-46D3-837C-BBA1970064F9}" destId="{27565FB5-3A5B-48BF-8058-20CD0F7ADD08}" srcOrd="0" destOrd="0" presId="urn:microsoft.com/office/officeart/2008/layout/AlternatingHexagons"/>
    <dgm:cxn modelId="{E21EB5B3-1A49-47F9-9497-E97F5C7772EF}" type="presOf" srcId="{12A3BEF2-48C2-49C4-8C31-30E9058D2085}" destId="{B397E22F-1738-45D2-84E7-B965FFD21B78}" srcOrd="0" destOrd="0" presId="urn:microsoft.com/office/officeart/2008/layout/AlternatingHexagons"/>
    <dgm:cxn modelId="{5DE20AFA-BEA3-4FF0-802B-9D0257BF778E}" srcId="{82B11D6E-4793-414B-AD79-5C23AFA9B928}" destId="{9B3FE78A-E432-46D3-837C-BBA1970064F9}" srcOrd="1" destOrd="0" parTransId="{8FA1028B-2053-4378-A18E-2ADB81748A20}" sibTransId="{12A3BEF2-48C2-49C4-8C31-30E9058D2085}"/>
    <dgm:cxn modelId="{DF0342EE-3E92-40D3-B048-43FE0E1C0DEB}" type="presParOf" srcId="{008D2BCD-3F84-4E96-A4B4-453752437899}" destId="{081A66F3-60DC-4B13-9CA6-7CE35141F339}" srcOrd="0" destOrd="0" presId="urn:microsoft.com/office/officeart/2008/layout/AlternatingHexagons"/>
    <dgm:cxn modelId="{C5DE911F-8430-4CC6-A281-6867B3B0430D}" type="presParOf" srcId="{081A66F3-60DC-4B13-9CA6-7CE35141F339}" destId="{F40CB9AA-A380-4EA9-BE5F-28670EC89452}" srcOrd="0" destOrd="0" presId="urn:microsoft.com/office/officeart/2008/layout/AlternatingHexagons"/>
    <dgm:cxn modelId="{23DB0C24-3987-41E8-822B-171CD9723615}" type="presParOf" srcId="{081A66F3-60DC-4B13-9CA6-7CE35141F339}" destId="{B140D763-9327-40DD-B727-897A6FB48452}" srcOrd="1" destOrd="0" presId="urn:microsoft.com/office/officeart/2008/layout/AlternatingHexagons"/>
    <dgm:cxn modelId="{FD42DD78-9907-43AE-A549-2F692CE6D852}" type="presParOf" srcId="{081A66F3-60DC-4B13-9CA6-7CE35141F339}" destId="{65464EC7-F287-4E9A-8AA4-7B3A7D0259A4}" srcOrd="2" destOrd="0" presId="urn:microsoft.com/office/officeart/2008/layout/AlternatingHexagons"/>
    <dgm:cxn modelId="{23189E2F-DE24-4844-98BC-8CF953163469}" type="presParOf" srcId="{081A66F3-60DC-4B13-9CA6-7CE35141F339}" destId="{F60F8B57-E8CC-4840-AD99-90E17A996772}" srcOrd="3" destOrd="0" presId="urn:microsoft.com/office/officeart/2008/layout/AlternatingHexagons"/>
    <dgm:cxn modelId="{F6B91B2C-4628-4F8A-BD8E-AB2AE6B08672}" type="presParOf" srcId="{081A66F3-60DC-4B13-9CA6-7CE35141F339}" destId="{4407E36D-41E2-49E6-9818-B765A3FE9F27}" srcOrd="4" destOrd="0" presId="urn:microsoft.com/office/officeart/2008/layout/AlternatingHexagons"/>
    <dgm:cxn modelId="{781C645C-A992-47AA-9DF4-6C68ECD1EF7C}" type="presParOf" srcId="{008D2BCD-3F84-4E96-A4B4-453752437899}" destId="{12E1E142-C554-498B-B9B9-9F3F7FD12854}" srcOrd="1" destOrd="0" presId="urn:microsoft.com/office/officeart/2008/layout/AlternatingHexagons"/>
    <dgm:cxn modelId="{A380E6E1-C41A-4D39-A0CF-C9E7774FB669}" type="presParOf" srcId="{008D2BCD-3F84-4E96-A4B4-453752437899}" destId="{806DB3D3-19C9-4C35-9852-2C630FABE274}" srcOrd="2" destOrd="0" presId="urn:microsoft.com/office/officeart/2008/layout/AlternatingHexagons"/>
    <dgm:cxn modelId="{FEE4B66A-7DDF-4E75-8FB4-409C5EF5F143}" type="presParOf" srcId="{806DB3D3-19C9-4C35-9852-2C630FABE274}" destId="{27565FB5-3A5B-48BF-8058-20CD0F7ADD08}" srcOrd="0" destOrd="0" presId="urn:microsoft.com/office/officeart/2008/layout/AlternatingHexagons"/>
    <dgm:cxn modelId="{2A047703-9CD3-469A-BA51-9CFDDC3456F9}" type="presParOf" srcId="{806DB3D3-19C9-4C35-9852-2C630FABE274}" destId="{9892E22B-16E1-4ED6-8F82-480E02D75931}" srcOrd="1" destOrd="0" presId="urn:microsoft.com/office/officeart/2008/layout/AlternatingHexagons"/>
    <dgm:cxn modelId="{158E7512-995F-46EA-946B-EAA522340D9C}" type="presParOf" srcId="{806DB3D3-19C9-4C35-9852-2C630FABE274}" destId="{FF0259A1-5BC0-45EB-9EAC-2B0F8E719D6B}" srcOrd="2" destOrd="0" presId="urn:microsoft.com/office/officeart/2008/layout/AlternatingHexagons"/>
    <dgm:cxn modelId="{51D5742E-8619-4361-8EE9-FB3E133DEE15}" type="presParOf" srcId="{806DB3D3-19C9-4C35-9852-2C630FABE274}" destId="{21D2BD31-4CF6-4F9C-ADAE-F12A63E703E0}" srcOrd="3" destOrd="0" presId="urn:microsoft.com/office/officeart/2008/layout/AlternatingHexagons"/>
    <dgm:cxn modelId="{F28228C8-A89E-4717-AF95-FB48A2882AFD}" type="presParOf" srcId="{806DB3D3-19C9-4C35-9852-2C630FABE274}" destId="{B397E22F-1738-45D2-84E7-B965FFD21B78}"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3F9BBC-1A01-4776-BC43-2FD7B6C6BEE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TW" altLang="en-US"/>
        </a:p>
      </dgm:t>
    </dgm:pt>
    <dgm:pt modelId="{9CC52319-00E8-4DED-BCE5-8902B886397F}">
      <dgm:prSet phldrT="[文字]"/>
      <dgm:spPr/>
      <dgm:t>
        <a:bodyPr/>
        <a:lstStyle/>
        <a:p>
          <a:r>
            <a:rPr lang="en-US" altLang="zh-TW" dirty="0"/>
            <a:t>Knowledge Point Quantity</a:t>
          </a:r>
          <a:endParaRPr lang="zh-TW" altLang="en-US" dirty="0"/>
        </a:p>
      </dgm:t>
    </dgm:pt>
    <dgm:pt modelId="{67DC6854-40F4-43BC-8DB7-7BD1AED129C7}" type="parTrans" cxnId="{7CBD860E-C359-4A9E-AA4B-7606AFDFC292}">
      <dgm:prSet/>
      <dgm:spPr/>
      <dgm:t>
        <a:bodyPr/>
        <a:lstStyle/>
        <a:p>
          <a:endParaRPr lang="zh-TW" altLang="en-US"/>
        </a:p>
      </dgm:t>
    </dgm:pt>
    <dgm:pt modelId="{3882D5C7-5F5F-4B6C-BF6E-55653B990332}" type="sibTrans" cxnId="{7CBD860E-C359-4A9E-AA4B-7606AFDFC292}">
      <dgm:prSet/>
      <dgm:spPr/>
      <dgm:t>
        <a:bodyPr/>
        <a:lstStyle/>
        <a:p>
          <a:endParaRPr lang="zh-TW" altLang="en-US"/>
        </a:p>
      </dgm:t>
    </dgm:pt>
    <dgm:pt modelId="{BB399285-57A5-478D-B1C5-A0033E4DAFC2}">
      <dgm:prSet/>
      <dgm:spPr/>
      <dgm:t>
        <a:bodyPr/>
        <a:lstStyle/>
        <a:p>
          <a:r>
            <a:rPr lang="en-US" altLang="zh-TW" dirty="0"/>
            <a:t>Association Density</a:t>
          </a:r>
        </a:p>
      </dgm:t>
    </dgm:pt>
    <dgm:pt modelId="{BF949974-3DD9-408E-BBB0-065ABDA2C62D}" type="parTrans" cxnId="{F456C3A8-A12B-4068-9814-5D94B37EF023}">
      <dgm:prSet/>
      <dgm:spPr/>
      <dgm:t>
        <a:bodyPr/>
        <a:lstStyle/>
        <a:p>
          <a:endParaRPr lang="zh-TW" altLang="en-US"/>
        </a:p>
      </dgm:t>
    </dgm:pt>
    <dgm:pt modelId="{E5F8D3FB-8895-4D8E-B9DD-5A61041433E3}" type="sibTrans" cxnId="{F456C3A8-A12B-4068-9814-5D94B37EF023}">
      <dgm:prSet/>
      <dgm:spPr/>
      <dgm:t>
        <a:bodyPr/>
        <a:lstStyle/>
        <a:p>
          <a:endParaRPr lang="zh-TW" altLang="en-US"/>
        </a:p>
      </dgm:t>
    </dgm:pt>
    <dgm:pt modelId="{49828837-4D80-45C1-834E-C13347877324}">
      <dgm:prSet/>
      <dgm:spPr/>
      <dgm:t>
        <a:bodyPr/>
        <a:lstStyle/>
        <a:p>
          <a:r>
            <a:rPr lang="en-US" altLang="zh-TW" dirty="0"/>
            <a:t>Cognitive Level Distribution</a:t>
          </a:r>
        </a:p>
      </dgm:t>
    </dgm:pt>
    <dgm:pt modelId="{BE9EDFD8-51CA-43E7-AC96-4E79B67B1661}" type="parTrans" cxnId="{7B60B9E0-89DB-4968-9D33-C64742F3B8A0}">
      <dgm:prSet/>
      <dgm:spPr/>
      <dgm:t>
        <a:bodyPr/>
        <a:lstStyle/>
        <a:p>
          <a:endParaRPr lang="zh-TW" altLang="en-US"/>
        </a:p>
      </dgm:t>
    </dgm:pt>
    <dgm:pt modelId="{CCBB58C2-82C7-4D6B-ACCE-4774E31C357D}" type="sibTrans" cxnId="{7B60B9E0-89DB-4968-9D33-C64742F3B8A0}">
      <dgm:prSet/>
      <dgm:spPr/>
      <dgm:t>
        <a:bodyPr/>
        <a:lstStyle/>
        <a:p>
          <a:endParaRPr lang="zh-TW" altLang="en-US"/>
        </a:p>
      </dgm:t>
    </dgm:pt>
    <dgm:pt modelId="{35FC5E9E-580E-4635-A274-C0D803CEB136}">
      <dgm:prSet/>
      <dgm:spPr/>
      <dgm:t>
        <a:bodyPr/>
        <a:lstStyle/>
        <a:p>
          <a:r>
            <a:rPr lang="en-US" altLang="zh-TW" dirty="0"/>
            <a:t>Domain Coverage</a:t>
          </a:r>
          <a:endParaRPr lang="zh-TW" altLang="en-US" dirty="0"/>
        </a:p>
      </dgm:t>
    </dgm:pt>
    <dgm:pt modelId="{36EAF31E-C926-4987-A22E-045410146E25}" type="parTrans" cxnId="{7B17F167-924D-4681-84BA-02364708D929}">
      <dgm:prSet/>
      <dgm:spPr/>
      <dgm:t>
        <a:bodyPr/>
        <a:lstStyle/>
        <a:p>
          <a:endParaRPr lang="zh-TW" altLang="en-US"/>
        </a:p>
      </dgm:t>
    </dgm:pt>
    <dgm:pt modelId="{2369DA3D-E137-46D1-A418-D232482E6F79}" type="sibTrans" cxnId="{7B17F167-924D-4681-84BA-02364708D929}">
      <dgm:prSet/>
      <dgm:spPr/>
      <dgm:t>
        <a:bodyPr/>
        <a:lstStyle/>
        <a:p>
          <a:endParaRPr lang="zh-TW" altLang="en-US"/>
        </a:p>
      </dgm:t>
    </dgm:pt>
    <dgm:pt modelId="{F398CF47-C976-463B-9D72-8129D3CE4D12}">
      <dgm:prSet phldrT="[文字]"/>
      <dgm:spPr/>
      <dgm:t>
        <a:bodyPr/>
        <a:lstStyle/>
        <a:p>
          <a:pPr algn="ctr">
            <a:buNone/>
          </a:pPr>
          <a:r>
            <a:rPr lang="en-US" altLang="zh-TW" dirty="0"/>
            <a:t>Reading breadth</a:t>
          </a:r>
          <a:endParaRPr lang="zh-TW" altLang="en-US" dirty="0"/>
        </a:p>
      </dgm:t>
    </dgm:pt>
    <dgm:pt modelId="{6758C432-E32D-4B24-8924-1858446096F1}" type="parTrans" cxnId="{05DDAE86-9F70-49C5-8850-ACE306B2A986}">
      <dgm:prSet/>
      <dgm:spPr/>
      <dgm:t>
        <a:bodyPr/>
        <a:lstStyle/>
        <a:p>
          <a:endParaRPr lang="zh-TW" altLang="en-US"/>
        </a:p>
      </dgm:t>
    </dgm:pt>
    <dgm:pt modelId="{71A13DB5-1221-48CB-962F-F533BB039810}" type="sibTrans" cxnId="{05DDAE86-9F70-49C5-8850-ACE306B2A986}">
      <dgm:prSet/>
      <dgm:spPr/>
      <dgm:t>
        <a:bodyPr/>
        <a:lstStyle/>
        <a:p>
          <a:endParaRPr lang="zh-TW" altLang="en-US"/>
        </a:p>
      </dgm:t>
    </dgm:pt>
    <dgm:pt modelId="{5603E305-D5B6-4D03-B3D9-8DF5D0FFD356}">
      <dgm:prSet/>
      <dgm:spPr/>
      <dgm:t>
        <a:bodyPr/>
        <a:lstStyle/>
        <a:p>
          <a:pPr algn="ctr">
            <a:buNone/>
          </a:pPr>
          <a:r>
            <a:rPr lang="en-US" altLang="zh-TW" dirty="0"/>
            <a:t>Concept integration ability</a:t>
          </a:r>
        </a:p>
      </dgm:t>
    </dgm:pt>
    <dgm:pt modelId="{BDD2AA49-8D37-4389-8A24-4B7C7C4E9749}" type="parTrans" cxnId="{09C9E281-812B-4D88-B84A-858F7E8349B8}">
      <dgm:prSet/>
      <dgm:spPr/>
      <dgm:t>
        <a:bodyPr/>
        <a:lstStyle/>
        <a:p>
          <a:endParaRPr lang="zh-TW" altLang="en-US"/>
        </a:p>
      </dgm:t>
    </dgm:pt>
    <dgm:pt modelId="{E46C5F84-56E7-4C58-96C0-D0DBB7CC2F06}" type="sibTrans" cxnId="{09C9E281-812B-4D88-B84A-858F7E8349B8}">
      <dgm:prSet/>
      <dgm:spPr/>
      <dgm:t>
        <a:bodyPr/>
        <a:lstStyle/>
        <a:p>
          <a:endParaRPr lang="zh-TW" altLang="en-US"/>
        </a:p>
      </dgm:t>
    </dgm:pt>
    <dgm:pt modelId="{B69D1A63-119D-4157-8163-0D0DFBFB99F6}">
      <dgm:prSet/>
      <dgm:spPr/>
      <dgm:t>
        <a:bodyPr/>
        <a:lstStyle/>
        <a:p>
          <a:pPr algn="ctr">
            <a:buNone/>
          </a:pPr>
          <a:r>
            <a:rPr lang="en-US" altLang="zh-TW" dirty="0"/>
            <a:t>Depth of cognitive engagement</a:t>
          </a:r>
        </a:p>
      </dgm:t>
    </dgm:pt>
    <dgm:pt modelId="{0D0F1E05-317A-4D12-9D84-47AA4B795917}" type="parTrans" cxnId="{15E6DDBB-CE6D-4D4C-9508-1917FE4D99C5}">
      <dgm:prSet/>
      <dgm:spPr/>
      <dgm:t>
        <a:bodyPr/>
        <a:lstStyle/>
        <a:p>
          <a:endParaRPr lang="zh-TW" altLang="en-US"/>
        </a:p>
      </dgm:t>
    </dgm:pt>
    <dgm:pt modelId="{5C6E441C-0FEF-44AB-A8EB-83D97B7696E1}" type="sibTrans" cxnId="{15E6DDBB-CE6D-4D4C-9508-1917FE4D99C5}">
      <dgm:prSet/>
      <dgm:spPr/>
      <dgm:t>
        <a:bodyPr/>
        <a:lstStyle/>
        <a:p>
          <a:endParaRPr lang="zh-TW" altLang="en-US"/>
        </a:p>
      </dgm:t>
    </dgm:pt>
    <dgm:pt modelId="{C7C2EEE0-DC93-4946-B0D8-43788A92F2C2}">
      <dgm:prSet/>
      <dgm:spPr/>
      <dgm:t>
        <a:bodyPr/>
        <a:lstStyle/>
        <a:p>
          <a:pPr algn="ctr">
            <a:buNone/>
          </a:pPr>
          <a:r>
            <a:rPr lang="en-US" altLang="zh-TW" dirty="0"/>
            <a:t>Thematic diversity</a:t>
          </a:r>
          <a:endParaRPr lang="zh-TW" altLang="en-US" dirty="0"/>
        </a:p>
      </dgm:t>
    </dgm:pt>
    <dgm:pt modelId="{C68265E4-371D-4C8B-B6E0-A9DBE5562F02}" type="parTrans" cxnId="{A565EBA9-7E6A-4DBD-92B6-24729E1B00A0}">
      <dgm:prSet/>
      <dgm:spPr/>
      <dgm:t>
        <a:bodyPr/>
        <a:lstStyle/>
        <a:p>
          <a:endParaRPr lang="zh-TW" altLang="en-US"/>
        </a:p>
      </dgm:t>
    </dgm:pt>
    <dgm:pt modelId="{F967CEE3-4115-4CB5-99DF-1407244450F1}" type="sibTrans" cxnId="{A565EBA9-7E6A-4DBD-92B6-24729E1B00A0}">
      <dgm:prSet/>
      <dgm:spPr/>
      <dgm:t>
        <a:bodyPr/>
        <a:lstStyle/>
        <a:p>
          <a:endParaRPr lang="zh-TW" altLang="en-US"/>
        </a:p>
      </dgm:t>
    </dgm:pt>
    <dgm:pt modelId="{F2B89980-4314-4500-949C-32B77085727A}" type="pres">
      <dgm:prSet presAssocID="{6B3F9BBC-1A01-4776-BC43-2FD7B6C6BEE0}" presName="linear" presStyleCnt="0">
        <dgm:presLayoutVars>
          <dgm:dir/>
          <dgm:animLvl val="lvl"/>
          <dgm:resizeHandles val="exact"/>
        </dgm:presLayoutVars>
      </dgm:prSet>
      <dgm:spPr/>
    </dgm:pt>
    <dgm:pt modelId="{CA1EE3D9-84F5-44BE-9945-F09C857EA336}" type="pres">
      <dgm:prSet presAssocID="{9CC52319-00E8-4DED-BCE5-8902B886397F}" presName="parentLin" presStyleCnt="0"/>
      <dgm:spPr/>
    </dgm:pt>
    <dgm:pt modelId="{8E673CD0-C25B-4309-8178-1802FE0D101B}" type="pres">
      <dgm:prSet presAssocID="{9CC52319-00E8-4DED-BCE5-8902B886397F}" presName="parentLeftMargin" presStyleLbl="node1" presStyleIdx="0" presStyleCnt="4"/>
      <dgm:spPr/>
    </dgm:pt>
    <dgm:pt modelId="{E4C48442-55F2-4912-B58F-E4FACB9250C3}" type="pres">
      <dgm:prSet presAssocID="{9CC52319-00E8-4DED-BCE5-8902B886397F}" presName="parentText" presStyleLbl="node1" presStyleIdx="0" presStyleCnt="4">
        <dgm:presLayoutVars>
          <dgm:chMax val="0"/>
          <dgm:bulletEnabled val="1"/>
        </dgm:presLayoutVars>
      </dgm:prSet>
      <dgm:spPr/>
    </dgm:pt>
    <dgm:pt modelId="{E61DF986-E57F-425F-89A6-2C9FED6E0CF9}" type="pres">
      <dgm:prSet presAssocID="{9CC52319-00E8-4DED-BCE5-8902B886397F}" presName="negativeSpace" presStyleCnt="0"/>
      <dgm:spPr/>
    </dgm:pt>
    <dgm:pt modelId="{7F08C374-926D-4B16-B641-DB993BC5A826}" type="pres">
      <dgm:prSet presAssocID="{9CC52319-00E8-4DED-BCE5-8902B886397F}" presName="childText" presStyleLbl="conFgAcc1" presStyleIdx="0" presStyleCnt="4">
        <dgm:presLayoutVars>
          <dgm:bulletEnabled val="1"/>
        </dgm:presLayoutVars>
      </dgm:prSet>
      <dgm:spPr/>
    </dgm:pt>
    <dgm:pt modelId="{01CA13CA-1BCB-41EC-99FD-8748EF024431}" type="pres">
      <dgm:prSet presAssocID="{3882D5C7-5F5F-4B6C-BF6E-55653B990332}" presName="spaceBetweenRectangles" presStyleCnt="0"/>
      <dgm:spPr/>
    </dgm:pt>
    <dgm:pt modelId="{EACE0D82-A51B-458E-9679-80F2101B49B3}" type="pres">
      <dgm:prSet presAssocID="{BB399285-57A5-478D-B1C5-A0033E4DAFC2}" presName="parentLin" presStyleCnt="0"/>
      <dgm:spPr/>
    </dgm:pt>
    <dgm:pt modelId="{4653163C-ED6E-4EA2-9EDB-9D67649BDFD8}" type="pres">
      <dgm:prSet presAssocID="{BB399285-57A5-478D-B1C5-A0033E4DAFC2}" presName="parentLeftMargin" presStyleLbl="node1" presStyleIdx="0" presStyleCnt="4"/>
      <dgm:spPr/>
    </dgm:pt>
    <dgm:pt modelId="{0F377507-234E-40A9-803D-99D83BFA7565}" type="pres">
      <dgm:prSet presAssocID="{BB399285-57A5-478D-B1C5-A0033E4DAFC2}" presName="parentText" presStyleLbl="node1" presStyleIdx="1" presStyleCnt="4">
        <dgm:presLayoutVars>
          <dgm:chMax val="0"/>
          <dgm:bulletEnabled val="1"/>
        </dgm:presLayoutVars>
      </dgm:prSet>
      <dgm:spPr/>
    </dgm:pt>
    <dgm:pt modelId="{1226A917-6100-406A-B92F-4BB6A000CBAD}" type="pres">
      <dgm:prSet presAssocID="{BB399285-57A5-478D-B1C5-A0033E4DAFC2}" presName="negativeSpace" presStyleCnt="0"/>
      <dgm:spPr/>
    </dgm:pt>
    <dgm:pt modelId="{78B1B2AD-9561-4673-944E-82F65D64C36B}" type="pres">
      <dgm:prSet presAssocID="{BB399285-57A5-478D-B1C5-A0033E4DAFC2}" presName="childText" presStyleLbl="conFgAcc1" presStyleIdx="1" presStyleCnt="4">
        <dgm:presLayoutVars>
          <dgm:bulletEnabled val="1"/>
        </dgm:presLayoutVars>
      </dgm:prSet>
      <dgm:spPr/>
    </dgm:pt>
    <dgm:pt modelId="{BA28440B-5F9B-458B-88D1-555C01815ACA}" type="pres">
      <dgm:prSet presAssocID="{E5F8D3FB-8895-4D8E-B9DD-5A61041433E3}" presName="spaceBetweenRectangles" presStyleCnt="0"/>
      <dgm:spPr/>
    </dgm:pt>
    <dgm:pt modelId="{17BA2FBC-22F6-4CFE-968E-35B0E15EC0C9}" type="pres">
      <dgm:prSet presAssocID="{49828837-4D80-45C1-834E-C13347877324}" presName="parentLin" presStyleCnt="0"/>
      <dgm:spPr/>
    </dgm:pt>
    <dgm:pt modelId="{9E86827D-13F8-4FCF-902E-47312D52112E}" type="pres">
      <dgm:prSet presAssocID="{49828837-4D80-45C1-834E-C13347877324}" presName="parentLeftMargin" presStyleLbl="node1" presStyleIdx="1" presStyleCnt="4"/>
      <dgm:spPr/>
    </dgm:pt>
    <dgm:pt modelId="{30D72FC5-1A8F-4321-B0AC-BE56DA4A6B75}" type="pres">
      <dgm:prSet presAssocID="{49828837-4D80-45C1-834E-C13347877324}" presName="parentText" presStyleLbl="node1" presStyleIdx="2" presStyleCnt="4">
        <dgm:presLayoutVars>
          <dgm:chMax val="0"/>
          <dgm:bulletEnabled val="1"/>
        </dgm:presLayoutVars>
      </dgm:prSet>
      <dgm:spPr/>
    </dgm:pt>
    <dgm:pt modelId="{7C107AF1-946F-4DE6-937C-EAFD353B661F}" type="pres">
      <dgm:prSet presAssocID="{49828837-4D80-45C1-834E-C13347877324}" presName="negativeSpace" presStyleCnt="0"/>
      <dgm:spPr/>
    </dgm:pt>
    <dgm:pt modelId="{1D409702-9BE5-4A8B-83AA-E5782F76F3A5}" type="pres">
      <dgm:prSet presAssocID="{49828837-4D80-45C1-834E-C13347877324}" presName="childText" presStyleLbl="conFgAcc1" presStyleIdx="2" presStyleCnt="4">
        <dgm:presLayoutVars>
          <dgm:bulletEnabled val="1"/>
        </dgm:presLayoutVars>
      </dgm:prSet>
      <dgm:spPr/>
    </dgm:pt>
    <dgm:pt modelId="{88536281-A20C-464F-84EE-5E17033149E7}" type="pres">
      <dgm:prSet presAssocID="{CCBB58C2-82C7-4D6B-ACCE-4774E31C357D}" presName="spaceBetweenRectangles" presStyleCnt="0"/>
      <dgm:spPr/>
    </dgm:pt>
    <dgm:pt modelId="{EB0C772C-D206-4292-A233-642814749DEC}" type="pres">
      <dgm:prSet presAssocID="{35FC5E9E-580E-4635-A274-C0D803CEB136}" presName="parentLin" presStyleCnt="0"/>
      <dgm:spPr/>
    </dgm:pt>
    <dgm:pt modelId="{D3EDA637-815C-4E74-8D15-7E399000B0E5}" type="pres">
      <dgm:prSet presAssocID="{35FC5E9E-580E-4635-A274-C0D803CEB136}" presName="parentLeftMargin" presStyleLbl="node1" presStyleIdx="2" presStyleCnt="4"/>
      <dgm:spPr/>
    </dgm:pt>
    <dgm:pt modelId="{06D2FB09-4E06-4A99-B591-739415FAD46C}" type="pres">
      <dgm:prSet presAssocID="{35FC5E9E-580E-4635-A274-C0D803CEB136}" presName="parentText" presStyleLbl="node1" presStyleIdx="3" presStyleCnt="4">
        <dgm:presLayoutVars>
          <dgm:chMax val="0"/>
          <dgm:bulletEnabled val="1"/>
        </dgm:presLayoutVars>
      </dgm:prSet>
      <dgm:spPr/>
    </dgm:pt>
    <dgm:pt modelId="{1B086B61-9B66-4280-8349-3181B91C28A2}" type="pres">
      <dgm:prSet presAssocID="{35FC5E9E-580E-4635-A274-C0D803CEB136}" presName="negativeSpace" presStyleCnt="0"/>
      <dgm:spPr/>
    </dgm:pt>
    <dgm:pt modelId="{A0617484-AB86-4F82-B38E-1E0925B376A0}" type="pres">
      <dgm:prSet presAssocID="{35FC5E9E-580E-4635-A274-C0D803CEB136}" presName="childText" presStyleLbl="conFgAcc1" presStyleIdx="3" presStyleCnt="4">
        <dgm:presLayoutVars>
          <dgm:bulletEnabled val="1"/>
        </dgm:presLayoutVars>
      </dgm:prSet>
      <dgm:spPr/>
    </dgm:pt>
  </dgm:ptLst>
  <dgm:cxnLst>
    <dgm:cxn modelId="{7CBD860E-C359-4A9E-AA4B-7606AFDFC292}" srcId="{6B3F9BBC-1A01-4776-BC43-2FD7B6C6BEE0}" destId="{9CC52319-00E8-4DED-BCE5-8902B886397F}" srcOrd="0" destOrd="0" parTransId="{67DC6854-40F4-43BC-8DB7-7BD1AED129C7}" sibTransId="{3882D5C7-5F5F-4B6C-BF6E-55653B990332}"/>
    <dgm:cxn modelId="{72E18310-13FB-4928-82F2-764840ACDA79}" type="presOf" srcId="{35FC5E9E-580E-4635-A274-C0D803CEB136}" destId="{D3EDA637-815C-4E74-8D15-7E399000B0E5}" srcOrd="0" destOrd="0" presId="urn:microsoft.com/office/officeart/2005/8/layout/list1"/>
    <dgm:cxn modelId="{49BE3C1D-2E9F-4AEA-9A1F-409CC1E1360E}" type="presOf" srcId="{49828837-4D80-45C1-834E-C13347877324}" destId="{9E86827D-13F8-4FCF-902E-47312D52112E}" srcOrd="0" destOrd="0" presId="urn:microsoft.com/office/officeart/2005/8/layout/list1"/>
    <dgm:cxn modelId="{3DBB0B24-8548-41C1-B306-0126D2915759}" type="presOf" srcId="{F398CF47-C976-463B-9D72-8129D3CE4D12}" destId="{7F08C374-926D-4B16-B641-DB993BC5A826}" srcOrd="0" destOrd="0" presId="urn:microsoft.com/office/officeart/2005/8/layout/list1"/>
    <dgm:cxn modelId="{F4024F36-3A01-4033-8F11-DE4B93CA4CE2}" type="presOf" srcId="{9CC52319-00E8-4DED-BCE5-8902B886397F}" destId="{E4C48442-55F2-4912-B58F-E4FACB9250C3}" srcOrd="1" destOrd="0" presId="urn:microsoft.com/office/officeart/2005/8/layout/list1"/>
    <dgm:cxn modelId="{D9198E3C-4FAA-472D-8E0B-06ACBFB4B8D2}" type="presOf" srcId="{49828837-4D80-45C1-834E-C13347877324}" destId="{30D72FC5-1A8F-4321-B0AC-BE56DA4A6B75}" srcOrd="1" destOrd="0" presId="urn:microsoft.com/office/officeart/2005/8/layout/list1"/>
    <dgm:cxn modelId="{1B4F373D-E5E6-4565-BB80-A5D1EAB15CC3}" type="presOf" srcId="{5603E305-D5B6-4D03-B3D9-8DF5D0FFD356}" destId="{78B1B2AD-9561-4673-944E-82F65D64C36B}" srcOrd="0" destOrd="0" presId="urn:microsoft.com/office/officeart/2005/8/layout/list1"/>
    <dgm:cxn modelId="{3106D265-6DD8-440D-8865-CFEE8B01069A}" type="presOf" srcId="{C7C2EEE0-DC93-4946-B0D8-43788A92F2C2}" destId="{A0617484-AB86-4F82-B38E-1E0925B376A0}" srcOrd="0" destOrd="0" presId="urn:microsoft.com/office/officeart/2005/8/layout/list1"/>
    <dgm:cxn modelId="{5994FA46-E4D6-40B6-AC77-B99D3BF4D83D}" type="presOf" srcId="{BB399285-57A5-478D-B1C5-A0033E4DAFC2}" destId="{0F377507-234E-40A9-803D-99D83BFA7565}" srcOrd="1" destOrd="0" presId="urn:microsoft.com/office/officeart/2005/8/layout/list1"/>
    <dgm:cxn modelId="{7B17F167-924D-4681-84BA-02364708D929}" srcId="{6B3F9BBC-1A01-4776-BC43-2FD7B6C6BEE0}" destId="{35FC5E9E-580E-4635-A274-C0D803CEB136}" srcOrd="3" destOrd="0" parTransId="{36EAF31E-C926-4987-A22E-045410146E25}" sibTransId="{2369DA3D-E137-46D1-A418-D232482E6F79}"/>
    <dgm:cxn modelId="{2852A04F-6DD2-4FE5-8924-3E8154C19CA6}" type="presOf" srcId="{6B3F9BBC-1A01-4776-BC43-2FD7B6C6BEE0}" destId="{F2B89980-4314-4500-949C-32B77085727A}" srcOrd="0" destOrd="0" presId="urn:microsoft.com/office/officeart/2005/8/layout/list1"/>
    <dgm:cxn modelId="{9BA5A679-C5E7-4F34-9848-D965F80BAAF1}" type="presOf" srcId="{9CC52319-00E8-4DED-BCE5-8902B886397F}" destId="{8E673CD0-C25B-4309-8178-1802FE0D101B}" srcOrd="0" destOrd="0" presId="urn:microsoft.com/office/officeart/2005/8/layout/list1"/>
    <dgm:cxn modelId="{09C9E281-812B-4D88-B84A-858F7E8349B8}" srcId="{BB399285-57A5-478D-B1C5-A0033E4DAFC2}" destId="{5603E305-D5B6-4D03-B3D9-8DF5D0FFD356}" srcOrd="0" destOrd="0" parTransId="{BDD2AA49-8D37-4389-8A24-4B7C7C4E9749}" sibTransId="{E46C5F84-56E7-4C58-96C0-D0DBB7CC2F06}"/>
    <dgm:cxn modelId="{E497E585-E2E3-4E6F-9745-E7CE9D0D5CD4}" type="presOf" srcId="{BB399285-57A5-478D-B1C5-A0033E4DAFC2}" destId="{4653163C-ED6E-4EA2-9EDB-9D67649BDFD8}" srcOrd="0" destOrd="0" presId="urn:microsoft.com/office/officeart/2005/8/layout/list1"/>
    <dgm:cxn modelId="{05DDAE86-9F70-49C5-8850-ACE306B2A986}" srcId="{9CC52319-00E8-4DED-BCE5-8902B886397F}" destId="{F398CF47-C976-463B-9D72-8129D3CE4D12}" srcOrd="0" destOrd="0" parTransId="{6758C432-E32D-4B24-8924-1858446096F1}" sibTransId="{71A13DB5-1221-48CB-962F-F533BB039810}"/>
    <dgm:cxn modelId="{BCC80B8C-F8B8-4451-8544-0B6672510BC0}" type="presOf" srcId="{B69D1A63-119D-4157-8163-0D0DFBFB99F6}" destId="{1D409702-9BE5-4A8B-83AA-E5782F76F3A5}" srcOrd="0" destOrd="0" presId="urn:microsoft.com/office/officeart/2005/8/layout/list1"/>
    <dgm:cxn modelId="{F456C3A8-A12B-4068-9814-5D94B37EF023}" srcId="{6B3F9BBC-1A01-4776-BC43-2FD7B6C6BEE0}" destId="{BB399285-57A5-478D-B1C5-A0033E4DAFC2}" srcOrd="1" destOrd="0" parTransId="{BF949974-3DD9-408E-BBB0-065ABDA2C62D}" sibTransId="{E5F8D3FB-8895-4D8E-B9DD-5A61041433E3}"/>
    <dgm:cxn modelId="{A565EBA9-7E6A-4DBD-92B6-24729E1B00A0}" srcId="{35FC5E9E-580E-4635-A274-C0D803CEB136}" destId="{C7C2EEE0-DC93-4946-B0D8-43788A92F2C2}" srcOrd="0" destOrd="0" parTransId="{C68265E4-371D-4C8B-B6E0-A9DBE5562F02}" sibTransId="{F967CEE3-4115-4CB5-99DF-1407244450F1}"/>
    <dgm:cxn modelId="{15E6DDBB-CE6D-4D4C-9508-1917FE4D99C5}" srcId="{49828837-4D80-45C1-834E-C13347877324}" destId="{B69D1A63-119D-4157-8163-0D0DFBFB99F6}" srcOrd="0" destOrd="0" parTransId="{0D0F1E05-317A-4D12-9D84-47AA4B795917}" sibTransId="{5C6E441C-0FEF-44AB-A8EB-83D97B7696E1}"/>
    <dgm:cxn modelId="{C695FFDC-2C0F-4974-9B99-597B8273FE9E}" type="presOf" srcId="{35FC5E9E-580E-4635-A274-C0D803CEB136}" destId="{06D2FB09-4E06-4A99-B591-739415FAD46C}" srcOrd="1" destOrd="0" presId="urn:microsoft.com/office/officeart/2005/8/layout/list1"/>
    <dgm:cxn modelId="{7B60B9E0-89DB-4968-9D33-C64742F3B8A0}" srcId="{6B3F9BBC-1A01-4776-BC43-2FD7B6C6BEE0}" destId="{49828837-4D80-45C1-834E-C13347877324}" srcOrd="2" destOrd="0" parTransId="{BE9EDFD8-51CA-43E7-AC96-4E79B67B1661}" sibTransId="{CCBB58C2-82C7-4D6B-ACCE-4774E31C357D}"/>
    <dgm:cxn modelId="{2717D121-C992-41AD-82FE-8F14B5849775}" type="presParOf" srcId="{F2B89980-4314-4500-949C-32B77085727A}" destId="{CA1EE3D9-84F5-44BE-9945-F09C857EA336}" srcOrd="0" destOrd="0" presId="urn:microsoft.com/office/officeart/2005/8/layout/list1"/>
    <dgm:cxn modelId="{BCABDDFC-F286-4D54-80E8-7690DC652895}" type="presParOf" srcId="{CA1EE3D9-84F5-44BE-9945-F09C857EA336}" destId="{8E673CD0-C25B-4309-8178-1802FE0D101B}" srcOrd="0" destOrd="0" presId="urn:microsoft.com/office/officeart/2005/8/layout/list1"/>
    <dgm:cxn modelId="{45CAA482-21E4-45CC-BDA6-1C08A81188D4}" type="presParOf" srcId="{CA1EE3D9-84F5-44BE-9945-F09C857EA336}" destId="{E4C48442-55F2-4912-B58F-E4FACB9250C3}" srcOrd="1" destOrd="0" presId="urn:microsoft.com/office/officeart/2005/8/layout/list1"/>
    <dgm:cxn modelId="{D1BE4844-80C4-41EC-B284-374E00BFAA87}" type="presParOf" srcId="{F2B89980-4314-4500-949C-32B77085727A}" destId="{E61DF986-E57F-425F-89A6-2C9FED6E0CF9}" srcOrd="1" destOrd="0" presId="urn:microsoft.com/office/officeart/2005/8/layout/list1"/>
    <dgm:cxn modelId="{900125F3-9340-4928-8B3B-CC2349F8853E}" type="presParOf" srcId="{F2B89980-4314-4500-949C-32B77085727A}" destId="{7F08C374-926D-4B16-B641-DB993BC5A826}" srcOrd="2" destOrd="0" presId="urn:microsoft.com/office/officeart/2005/8/layout/list1"/>
    <dgm:cxn modelId="{84EB9842-CCE3-4A7E-94B3-214E1E1E8251}" type="presParOf" srcId="{F2B89980-4314-4500-949C-32B77085727A}" destId="{01CA13CA-1BCB-41EC-99FD-8748EF024431}" srcOrd="3" destOrd="0" presId="urn:microsoft.com/office/officeart/2005/8/layout/list1"/>
    <dgm:cxn modelId="{519DE631-B6AF-4895-B062-267776A1F95A}" type="presParOf" srcId="{F2B89980-4314-4500-949C-32B77085727A}" destId="{EACE0D82-A51B-458E-9679-80F2101B49B3}" srcOrd="4" destOrd="0" presId="urn:microsoft.com/office/officeart/2005/8/layout/list1"/>
    <dgm:cxn modelId="{0A1A3121-1917-4A4E-A8FE-0297C50B0B98}" type="presParOf" srcId="{EACE0D82-A51B-458E-9679-80F2101B49B3}" destId="{4653163C-ED6E-4EA2-9EDB-9D67649BDFD8}" srcOrd="0" destOrd="0" presId="urn:microsoft.com/office/officeart/2005/8/layout/list1"/>
    <dgm:cxn modelId="{B841D0C9-DF21-4FC3-940F-4A975E9292C5}" type="presParOf" srcId="{EACE0D82-A51B-458E-9679-80F2101B49B3}" destId="{0F377507-234E-40A9-803D-99D83BFA7565}" srcOrd="1" destOrd="0" presId="urn:microsoft.com/office/officeart/2005/8/layout/list1"/>
    <dgm:cxn modelId="{1440865F-AE34-435C-BA7F-F94FD6B4C75F}" type="presParOf" srcId="{F2B89980-4314-4500-949C-32B77085727A}" destId="{1226A917-6100-406A-B92F-4BB6A000CBAD}" srcOrd="5" destOrd="0" presId="urn:microsoft.com/office/officeart/2005/8/layout/list1"/>
    <dgm:cxn modelId="{CE0DB265-B0C9-4582-A7CA-EEA4B270CC49}" type="presParOf" srcId="{F2B89980-4314-4500-949C-32B77085727A}" destId="{78B1B2AD-9561-4673-944E-82F65D64C36B}" srcOrd="6" destOrd="0" presId="urn:microsoft.com/office/officeart/2005/8/layout/list1"/>
    <dgm:cxn modelId="{D5BAE0C5-10BC-4639-BE1B-862E39E502AD}" type="presParOf" srcId="{F2B89980-4314-4500-949C-32B77085727A}" destId="{BA28440B-5F9B-458B-88D1-555C01815ACA}" srcOrd="7" destOrd="0" presId="urn:microsoft.com/office/officeart/2005/8/layout/list1"/>
    <dgm:cxn modelId="{73183E79-66FC-4D01-849F-2B40E575E2D5}" type="presParOf" srcId="{F2B89980-4314-4500-949C-32B77085727A}" destId="{17BA2FBC-22F6-4CFE-968E-35B0E15EC0C9}" srcOrd="8" destOrd="0" presId="urn:microsoft.com/office/officeart/2005/8/layout/list1"/>
    <dgm:cxn modelId="{A71A8021-B4EE-4298-8C00-B52CB5DD87E6}" type="presParOf" srcId="{17BA2FBC-22F6-4CFE-968E-35B0E15EC0C9}" destId="{9E86827D-13F8-4FCF-902E-47312D52112E}" srcOrd="0" destOrd="0" presId="urn:microsoft.com/office/officeart/2005/8/layout/list1"/>
    <dgm:cxn modelId="{1EA3C438-A8D0-47AE-BC55-860862F88154}" type="presParOf" srcId="{17BA2FBC-22F6-4CFE-968E-35B0E15EC0C9}" destId="{30D72FC5-1A8F-4321-B0AC-BE56DA4A6B75}" srcOrd="1" destOrd="0" presId="urn:microsoft.com/office/officeart/2005/8/layout/list1"/>
    <dgm:cxn modelId="{51E50FB9-D8F1-4CE2-8028-12C83E1D2F6D}" type="presParOf" srcId="{F2B89980-4314-4500-949C-32B77085727A}" destId="{7C107AF1-946F-4DE6-937C-EAFD353B661F}" srcOrd="9" destOrd="0" presId="urn:microsoft.com/office/officeart/2005/8/layout/list1"/>
    <dgm:cxn modelId="{60EFEE3C-C352-42CD-A9E7-FBA8A9419964}" type="presParOf" srcId="{F2B89980-4314-4500-949C-32B77085727A}" destId="{1D409702-9BE5-4A8B-83AA-E5782F76F3A5}" srcOrd="10" destOrd="0" presId="urn:microsoft.com/office/officeart/2005/8/layout/list1"/>
    <dgm:cxn modelId="{C568D013-748E-434E-B98B-A7A72F19BB87}" type="presParOf" srcId="{F2B89980-4314-4500-949C-32B77085727A}" destId="{88536281-A20C-464F-84EE-5E17033149E7}" srcOrd="11" destOrd="0" presId="urn:microsoft.com/office/officeart/2005/8/layout/list1"/>
    <dgm:cxn modelId="{06E18FEF-4E5C-4D11-8FE8-C2A41E5F6AD7}" type="presParOf" srcId="{F2B89980-4314-4500-949C-32B77085727A}" destId="{EB0C772C-D206-4292-A233-642814749DEC}" srcOrd="12" destOrd="0" presId="urn:microsoft.com/office/officeart/2005/8/layout/list1"/>
    <dgm:cxn modelId="{F40389BE-BB7C-4D59-8F7A-574DDDA056F1}" type="presParOf" srcId="{EB0C772C-D206-4292-A233-642814749DEC}" destId="{D3EDA637-815C-4E74-8D15-7E399000B0E5}" srcOrd="0" destOrd="0" presId="urn:microsoft.com/office/officeart/2005/8/layout/list1"/>
    <dgm:cxn modelId="{54529294-BCF5-4711-8374-EAC880AA16A1}" type="presParOf" srcId="{EB0C772C-D206-4292-A233-642814749DEC}" destId="{06D2FB09-4E06-4A99-B591-739415FAD46C}" srcOrd="1" destOrd="0" presId="urn:microsoft.com/office/officeart/2005/8/layout/list1"/>
    <dgm:cxn modelId="{9E4E6F06-DE69-4D12-9933-6B6CBE0EF7A4}" type="presParOf" srcId="{F2B89980-4314-4500-949C-32B77085727A}" destId="{1B086B61-9B66-4280-8349-3181B91C28A2}" srcOrd="13" destOrd="0" presId="urn:microsoft.com/office/officeart/2005/8/layout/list1"/>
    <dgm:cxn modelId="{5A5EEE49-03F1-41C5-B209-1A61FAA408B5}" type="presParOf" srcId="{F2B89980-4314-4500-949C-32B77085727A}" destId="{A0617484-AB86-4F82-B38E-1E0925B376A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E3A76E-1A0D-4301-B4F1-3826990628CF}"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zh-TW" altLang="en-US"/>
        </a:p>
      </dgm:t>
    </dgm:pt>
    <dgm:pt modelId="{6D478EF8-6AC5-4D92-92C3-9C02FE1D47E6}">
      <dgm:prSet phldrT="[文字]"/>
      <dgm:spPr/>
      <dgm:t>
        <a:bodyPr/>
        <a:lstStyle/>
        <a:p>
          <a:r>
            <a:rPr lang="en-US" altLang="zh-TW" b="1" dirty="0"/>
            <a:t>OCR</a:t>
          </a:r>
          <a:endParaRPr lang="zh-TW" altLang="en-US" b="1" dirty="0"/>
        </a:p>
      </dgm:t>
    </dgm:pt>
    <dgm:pt modelId="{FB871EC2-A53F-4544-B4EF-3BE532D7366B}" type="parTrans" cxnId="{65444B05-16D3-49FE-8BC7-796D40520AB4}">
      <dgm:prSet/>
      <dgm:spPr/>
      <dgm:t>
        <a:bodyPr/>
        <a:lstStyle/>
        <a:p>
          <a:endParaRPr lang="zh-TW" altLang="en-US" b="1"/>
        </a:p>
      </dgm:t>
    </dgm:pt>
    <dgm:pt modelId="{7119F34D-FF6F-4804-99E5-555BE4535283}" type="sibTrans" cxnId="{65444B05-16D3-49FE-8BC7-796D40520AB4}">
      <dgm:prSet/>
      <dgm:spPr/>
      <dgm:t>
        <a:bodyPr/>
        <a:lstStyle/>
        <a:p>
          <a:endParaRPr lang="zh-TW" altLang="en-US" b="1"/>
        </a:p>
      </dgm:t>
    </dgm:pt>
    <dgm:pt modelId="{336B2D84-3AB5-43FD-A4B8-F235A603E026}">
      <dgm:prSet phldrT="[文字]"/>
      <dgm:spPr/>
      <dgm:t>
        <a:bodyPr/>
        <a:lstStyle/>
        <a:p>
          <a:r>
            <a:rPr lang="en-US" altLang="zh-TW" b="1" dirty="0"/>
            <a:t>LLM</a:t>
          </a:r>
          <a:endParaRPr lang="zh-TW" altLang="en-US" b="1" dirty="0"/>
        </a:p>
      </dgm:t>
    </dgm:pt>
    <dgm:pt modelId="{C4846D73-FD41-4A0F-A211-0B828FD5BB8F}" type="parTrans" cxnId="{F07B67D8-7EED-4F74-AEB3-0614E2431F61}">
      <dgm:prSet/>
      <dgm:spPr/>
      <dgm:t>
        <a:bodyPr/>
        <a:lstStyle/>
        <a:p>
          <a:endParaRPr lang="zh-TW" altLang="en-US" b="1"/>
        </a:p>
      </dgm:t>
    </dgm:pt>
    <dgm:pt modelId="{42D69DEE-23A4-4480-BF3B-E840A2DF117A}" type="sibTrans" cxnId="{F07B67D8-7EED-4F74-AEB3-0614E2431F61}">
      <dgm:prSet/>
      <dgm:spPr/>
      <dgm:t>
        <a:bodyPr/>
        <a:lstStyle/>
        <a:p>
          <a:endParaRPr lang="zh-TW" altLang="en-US" b="1"/>
        </a:p>
      </dgm:t>
    </dgm:pt>
    <dgm:pt modelId="{4F7BC1B0-0995-4AD4-9516-AD07E6D01B61}">
      <dgm:prSet phldrT="[文字]"/>
      <dgm:spPr/>
      <dgm:t>
        <a:bodyPr/>
        <a:lstStyle/>
        <a:p>
          <a:r>
            <a:rPr lang="en-US" altLang="zh-TW" b="1" dirty="0"/>
            <a:t>Knowledge</a:t>
          </a:r>
          <a:r>
            <a:rPr lang="zh-TW" altLang="en-US" b="1" dirty="0"/>
            <a:t> </a:t>
          </a:r>
          <a:r>
            <a:rPr lang="en-US" altLang="zh-TW" b="1" dirty="0"/>
            <a:t>Graph</a:t>
          </a:r>
          <a:endParaRPr lang="zh-TW" altLang="en-US" b="1" dirty="0"/>
        </a:p>
      </dgm:t>
    </dgm:pt>
    <dgm:pt modelId="{30C93609-4E9C-42C4-962E-B971A60693E7}" type="parTrans" cxnId="{D3F7AB26-3EE6-48D4-9CE2-33467302B23E}">
      <dgm:prSet/>
      <dgm:spPr/>
      <dgm:t>
        <a:bodyPr/>
        <a:lstStyle/>
        <a:p>
          <a:endParaRPr lang="zh-TW" altLang="en-US" b="1"/>
        </a:p>
      </dgm:t>
    </dgm:pt>
    <dgm:pt modelId="{BA3824DB-B7DD-4116-AE4A-B0C5BC87506E}" type="sibTrans" cxnId="{D3F7AB26-3EE6-48D4-9CE2-33467302B23E}">
      <dgm:prSet/>
      <dgm:spPr/>
      <dgm:t>
        <a:bodyPr/>
        <a:lstStyle/>
        <a:p>
          <a:endParaRPr lang="zh-TW" altLang="en-US" b="1"/>
        </a:p>
      </dgm:t>
    </dgm:pt>
    <dgm:pt modelId="{B9012F9B-8E34-4F53-926F-5F0E634F979D}" type="pres">
      <dgm:prSet presAssocID="{0BE3A76E-1A0D-4301-B4F1-3826990628CF}" presName="cycle" presStyleCnt="0">
        <dgm:presLayoutVars>
          <dgm:dir/>
          <dgm:resizeHandles val="exact"/>
        </dgm:presLayoutVars>
      </dgm:prSet>
      <dgm:spPr/>
    </dgm:pt>
    <dgm:pt modelId="{084269D1-F7FC-44F8-AA48-34AE2BB8759E}" type="pres">
      <dgm:prSet presAssocID="{6D478EF8-6AC5-4D92-92C3-9C02FE1D47E6}" presName="node" presStyleLbl="node1" presStyleIdx="0" presStyleCnt="3">
        <dgm:presLayoutVars>
          <dgm:bulletEnabled val="1"/>
        </dgm:presLayoutVars>
      </dgm:prSet>
      <dgm:spPr/>
    </dgm:pt>
    <dgm:pt modelId="{E5F17F7C-3A69-47E9-80F5-39DF187A6BAA}" type="pres">
      <dgm:prSet presAssocID="{6D478EF8-6AC5-4D92-92C3-9C02FE1D47E6}" presName="spNode" presStyleCnt="0"/>
      <dgm:spPr/>
    </dgm:pt>
    <dgm:pt modelId="{EA5C012D-362A-4386-A955-A644D340E8AE}" type="pres">
      <dgm:prSet presAssocID="{7119F34D-FF6F-4804-99E5-555BE4535283}" presName="sibTrans" presStyleLbl="sibTrans1D1" presStyleIdx="0" presStyleCnt="3"/>
      <dgm:spPr/>
    </dgm:pt>
    <dgm:pt modelId="{EC847D3E-B3D7-46AC-BBF1-F25798A3FBD0}" type="pres">
      <dgm:prSet presAssocID="{336B2D84-3AB5-43FD-A4B8-F235A603E026}" presName="node" presStyleLbl="node1" presStyleIdx="1" presStyleCnt="3">
        <dgm:presLayoutVars>
          <dgm:bulletEnabled val="1"/>
        </dgm:presLayoutVars>
      </dgm:prSet>
      <dgm:spPr/>
    </dgm:pt>
    <dgm:pt modelId="{B89ABD2C-9553-4D8B-AE20-742FF099CCAE}" type="pres">
      <dgm:prSet presAssocID="{336B2D84-3AB5-43FD-A4B8-F235A603E026}" presName="spNode" presStyleCnt="0"/>
      <dgm:spPr/>
    </dgm:pt>
    <dgm:pt modelId="{8A679D30-1CB8-473F-9A22-3FF9A776CB7E}" type="pres">
      <dgm:prSet presAssocID="{42D69DEE-23A4-4480-BF3B-E840A2DF117A}" presName="sibTrans" presStyleLbl="sibTrans1D1" presStyleIdx="1" presStyleCnt="3"/>
      <dgm:spPr/>
    </dgm:pt>
    <dgm:pt modelId="{684ACF03-4016-4E7E-9141-433702C416D2}" type="pres">
      <dgm:prSet presAssocID="{4F7BC1B0-0995-4AD4-9516-AD07E6D01B61}" presName="node" presStyleLbl="node1" presStyleIdx="2" presStyleCnt="3" custRadScaleRad="110583" custRadScaleInc="2414">
        <dgm:presLayoutVars>
          <dgm:bulletEnabled val="1"/>
        </dgm:presLayoutVars>
      </dgm:prSet>
      <dgm:spPr/>
    </dgm:pt>
    <dgm:pt modelId="{3A9D512E-E986-4382-AFF1-80D5CA809C71}" type="pres">
      <dgm:prSet presAssocID="{4F7BC1B0-0995-4AD4-9516-AD07E6D01B61}" presName="spNode" presStyleCnt="0"/>
      <dgm:spPr/>
    </dgm:pt>
    <dgm:pt modelId="{3B93AC52-4C2E-4D59-8E25-CAC65962AFAC}" type="pres">
      <dgm:prSet presAssocID="{BA3824DB-B7DD-4116-AE4A-B0C5BC87506E}" presName="sibTrans" presStyleLbl="sibTrans1D1" presStyleIdx="2" presStyleCnt="3"/>
      <dgm:spPr/>
    </dgm:pt>
  </dgm:ptLst>
  <dgm:cxnLst>
    <dgm:cxn modelId="{65444B05-16D3-49FE-8BC7-796D40520AB4}" srcId="{0BE3A76E-1A0D-4301-B4F1-3826990628CF}" destId="{6D478EF8-6AC5-4D92-92C3-9C02FE1D47E6}" srcOrd="0" destOrd="0" parTransId="{FB871EC2-A53F-4544-B4EF-3BE532D7366B}" sibTransId="{7119F34D-FF6F-4804-99E5-555BE4535283}"/>
    <dgm:cxn modelId="{D3F7AB26-3EE6-48D4-9CE2-33467302B23E}" srcId="{0BE3A76E-1A0D-4301-B4F1-3826990628CF}" destId="{4F7BC1B0-0995-4AD4-9516-AD07E6D01B61}" srcOrd="2" destOrd="0" parTransId="{30C93609-4E9C-42C4-962E-B971A60693E7}" sibTransId="{BA3824DB-B7DD-4116-AE4A-B0C5BC87506E}"/>
    <dgm:cxn modelId="{0F2E4329-7EA1-41B0-98FB-D99129604D26}" type="presOf" srcId="{42D69DEE-23A4-4480-BF3B-E840A2DF117A}" destId="{8A679D30-1CB8-473F-9A22-3FF9A776CB7E}" srcOrd="0" destOrd="0" presId="urn:microsoft.com/office/officeart/2005/8/layout/cycle6"/>
    <dgm:cxn modelId="{51CDCC3E-C5DB-4130-8F8F-DB6361B18191}" type="presOf" srcId="{0BE3A76E-1A0D-4301-B4F1-3826990628CF}" destId="{B9012F9B-8E34-4F53-926F-5F0E634F979D}" srcOrd="0" destOrd="0" presId="urn:microsoft.com/office/officeart/2005/8/layout/cycle6"/>
    <dgm:cxn modelId="{EECA0468-BC33-437C-9335-3AEC38DACC4B}" type="presOf" srcId="{BA3824DB-B7DD-4116-AE4A-B0C5BC87506E}" destId="{3B93AC52-4C2E-4D59-8E25-CAC65962AFAC}" srcOrd="0" destOrd="0" presId="urn:microsoft.com/office/officeart/2005/8/layout/cycle6"/>
    <dgm:cxn modelId="{7B330D7B-F87C-437D-B882-BC60B914778D}" type="presOf" srcId="{6D478EF8-6AC5-4D92-92C3-9C02FE1D47E6}" destId="{084269D1-F7FC-44F8-AA48-34AE2BB8759E}" srcOrd="0" destOrd="0" presId="urn:microsoft.com/office/officeart/2005/8/layout/cycle6"/>
    <dgm:cxn modelId="{4A897AB9-3492-4487-9430-9A0907A7ABD3}" type="presOf" srcId="{7119F34D-FF6F-4804-99E5-555BE4535283}" destId="{EA5C012D-362A-4386-A955-A644D340E8AE}" srcOrd="0" destOrd="0" presId="urn:microsoft.com/office/officeart/2005/8/layout/cycle6"/>
    <dgm:cxn modelId="{3478A6D3-C19F-42CA-A958-56EBB392BA1F}" type="presOf" srcId="{336B2D84-3AB5-43FD-A4B8-F235A603E026}" destId="{EC847D3E-B3D7-46AC-BBF1-F25798A3FBD0}" srcOrd="0" destOrd="0" presId="urn:microsoft.com/office/officeart/2005/8/layout/cycle6"/>
    <dgm:cxn modelId="{F07B67D8-7EED-4F74-AEB3-0614E2431F61}" srcId="{0BE3A76E-1A0D-4301-B4F1-3826990628CF}" destId="{336B2D84-3AB5-43FD-A4B8-F235A603E026}" srcOrd="1" destOrd="0" parTransId="{C4846D73-FD41-4A0F-A211-0B828FD5BB8F}" sibTransId="{42D69DEE-23A4-4480-BF3B-E840A2DF117A}"/>
    <dgm:cxn modelId="{8AC059F1-5F9E-420E-8A91-9A674BA48836}" type="presOf" srcId="{4F7BC1B0-0995-4AD4-9516-AD07E6D01B61}" destId="{684ACF03-4016-4E7E-9141-433702C416D2}" srcOrd="0" destOrd="0" presId="urn:microsoft.com/office/officeart/2005/8/layout/cycle6"/>
    <dgm:cxn modelId="{00B2C40A-C7D9-4FD6-B72B-3933B3089DBD}" type="presParOf" srcId="{B9012F9B-8E34-4F53-926F-5F0E634F979D}" destId="{084269D1-F7FC-44F8-AA48-34AE2BB8759E}" srcOrd="0" destOrd="0" presId="urn:microsoft.com/office/officeart/2005/8/layout/cycle6"/>
    <dgm:cxn modelId="{50F07CDC-805A-4AC1-97D8-66681155DEDC}" type="presParOf" srcId="{B9012F9B-8E34-4F53-926F-5F0E634F979D}" destId="{E5F17F7C-3A69-47E9-80F5-39DF187A6BAA}" srcOrd="1" destOrd="0" presId="urn:microsoft.com/office/officeart/2005/8/layout/cycle6"/>
    <dgm:cxn modelId="{1BA32389-93AD-4053-9B57-F416487CEDBC}" type="presParOf" srcId="{B9012F9B-8E34-4F53-926F-5F0E634F979D}" destId="{EA5C012D-362A-4386-A955-A644D340E8AE}" srcOrd="2" destOrd="0" presId="urn:microsoft.com/office/officeart/2005/8/layout/cycle6"/>
    <dgm:cxn modelId="{64FA587E-F2AF-4894-BB78-D344D4D2A658}" type="presParOf" srcId="{B9012F9B-8E34-4F53-926F-5F0E634F979D}" destId="{EC847D3E-B3D7-46AC-BBF1-F25798A3FBD0}" srcOrd="3" destOrd="0" presId="urn:microsoft.com/office/officeart/2005/8/layout/cycle6"/>
    <dgm:cxn modelId="{9E987CF5-B2A6-4E10-80F6-4C5C1519E8F8}" type="presParOf" srcId="{B9012F9B-8E34-4F53-926F-5F0E634F979D}" destId="{B89ABD2C-9553-4D8B-AE20-742FF099CCAE}" srcOrd="4" destOrd="0" presId="urn:microsoft.com/office/officeart/2005/8/layout/cycle6"/>
    <dgm:cxn modelId="{1516E88A-5983-442F-BDF7-2D2FC6B5441D}" type="presParOf" srcId="{B9012F9B-8E34-4F53-926F-5F0E634F979D}" destId="{8A679D30-1CB8-473F-9A22-3FF9A776CB7E}" srcOrd="5" destOrd="0" presId="urn:microsoft.com/office/officeart/2005/8/layout/cycle6"/>
    <dgm:cxn modelId="{29C6B46D-934B-48C3-912D-5863CB9A6C65}" type="presParOf" srcId="{B9012F9B-8E34-4F53-926F-5F0E634F979D}" destId="{684ACF03-4016-4E7E-9141-433702C416D2}" srcOrd="6" destOrd="0" presId="urn:microsoft.com/office/officeart/2005/8/layout/cycle6"/>
    <dgm:cxn modelId="{4B44DD96-1369-45E6-916D-8C80CB7C5EB9}" type="presParOf" srcId="{B9012F9B-8E34-4F53-926F-5F0E634F979D}" destId="{3A9D512E-E986-4382-AFF1-80D5CA809C71}" srcOrd="7" destOrd="0" presId="urn:microsoft.com/office/officeart/2005/8/layout/cycle6"/>
    <dgm:cxn modelId="{CF8F29EA-3251-45C2-A205-68A5FDE14A8F}" type="presParOf" srcId="{B9012F9B-8E34-4F53-926F-5F0E634F979D}" destId="{3B93AC52-4C2E-4D59-8E25-CAC65962AFAC}" srcOrd="8"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84CC8-616C-42C9-845A-93E4427B608C}">
      <dsp:nvSpPr>
        <dsp:cNvPr id="0" name=""/>
        <dsp:cNvSpPr/>
      </dsp:nvSpPr>
      <dsp:spPr>
        <a:xfrm>
          <a:off x="0" y="592375"/>
          <a:ext cx="2736198" cy="16417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en-US" sz="2700" kern="1200" dirty="0"/>
            <a:t>Standardized Tests</a:t>
          </a:r>
          <a:endParaRPr lang="zh-TW" altLang="en-US" sz="2700" kern="1200" dirty="0"/>
        </a:p>
      </dsp:txBody>
      <dsp:txXfrm>
        <a:off x="0" y="592375"/>
        <a:ext cx="2736198" cy="1641719"/>
      </dsp:txXfrm>
    </dsp:sp>
    <dsp:sp modelId="{141AC8A7-0E49-4EB0-B122-D26A3B0114CB}">
      <dsp:nvSpPr>
        <dsp:cNvPr id="0" name=""/>
        <dsp:cNvSpPr/>
      </dsp:nvSpPr>
      <dsp:spPr>
        <a:xfrm>
          <a:off x="3009818" y="592375"/>
          <a:ext cx="2736198" cy="16417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en-US" sz="2700" kern="1200" dirty="0"/>
            <a:t>Subjective Judgment</a:t>
          </a:r>
          <a:endParaRPr lang="zh-TW" altLang="en-US" sz="2700" kern="1200" dirty="0"/>
        </a:p>
      </dsp:txBody>
      <dsp:txXfrm>
        <a:off x="3009818" y="592375"/>
        <a:ext cx="2736198" cy="1641719"/>
      </dsp:txXfrm>
    </dsp:sp>
    <dsp:sp modelId="{71AECE17-7F67-4FF3-8DF2-276302F7AE51}">
      <dsp:nvSpPr>
        <dsp:cNvPr id="0" name=""/>
        <dsp:cNvSpPr/>
      </dsp:nvSpPr>
      <dsp:spPr>
        <a:xfrm>
          <a:off x="6019637" y="592375"/>
          <a:ext cx="2736198" cy="16417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en-US" sz="2700" kern="1200" dirty="0"/>
            <a:t>Lack of Objective, Continuous Monitoring</a:t>
          </a:r>
          <a:endParaRPr lang="zh-TW" altLang="en-US" sz="2700" kern="1200" dirty="0"/>
        </a:p>
      </dsp:txBody>
      <dsp:txXfrm>
        <a:off x="6019637" y="592375"/>
        <a:ext cx="2736198" cy="1641719"/>
      </dsp:txXfrm>
    </dsp:sp>
    <dsp:sp modelId="{3CBBA89E-7EC2-4545-9DA8-DEC0AA6F7A69}">
      <dsp:nvSpPr>
        <dsp:cNvPr id="0" name=""/>
        <dsp:cNvSpPr/>
      </dsp:nvSpPr>
      <dsp:spPr>
        <a:xfrm>
          <a:off x="1504909" y="2507714"/>
          <a:ext cx="2736198" cy="16417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en-US" sz="2700" kern="1200" dirty="0"/>
            <a:t>Limited Visualization of Knowledge Structure</a:t>
          </a:r>
          <a:endParaRPr lang="zh-TW" altLang="en-US" sz="2700" kern="1200" dirty="0"/>
        </a:p>
      </dsp:txBody>
      <dsp:txXfrm>
        <a:off x="1504909" y="2507714"/>
        <a:ext cx="2736198" cy="1641719"/>
      </dsp:txXfrm>
    </dsp:sp>
    <dsp:sp modelId="{FFB0D2CE-1D64-44FB-846C-9F66E6649819}">
      <dsp:nvSpPr>
        <dsp:cNvPr id="0" name=""/>
        <dsp:cNvSpPr/>
      </dsp:nvSpPr>
      <dsp:spPr>
        <a:xfrm>
          <a:off x="4514727" y="2507714"/>
          <a:ext cx="2736198" cy="16417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altLang="en-US" sz="2700" kern="1200" dirty="0"/>
            <a:t>Limited Personalized Guidance</a:t>
          </a:r>
          <a:endParaRPr lang="zh-TW" altLang="en-US" sz="2700" kern="1200" dirty="0"/>
        </a:p>
      </dsp:txBody>
      <dsp:txXfrm>
        <a:off x="4514727" y="2507714"/>
        <a:ext cx="2736198" cy="16417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CB9AA-A380-4EA9-BE5F-28670EC89452}">
      <dsp:nvSpPr>
        <dsp:cNvPr id="0" name=""/>
        <dsp:cNvSpPr/>
      </dsp:nvSpPr>
      <dsp:spPr>
        <a:xfrm rot="5400000">
          <a:off x="4588364" y="157683"/>
          <a:ext cx="2413248" cy="2099525"/>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en-US" sz="2400" kern="1200" dirty="0"/>
            <a:t>Knowledge extraction (crawler + LLM)</a:t>
          </a:r>
          <a:endParaRPr lang="zh-TW" altLang="en-US" sz="2400" kern="1200" dirty="0"/>
        </a:p>
      </dsp:txBody>
      <dsp:txXfrm rot="-5400000">
        <a:off x="5072401" y="376886"/>
        <a:ext cx="1445173" cy="1661120"/>
      </dsp:txXfrm>
    </dsp:sp>
    <dsp:sp modelId="{B140D763-9327-40DD-B727-897A6FB48452}">
      <dsp:nvSpPr>
        <dsp:cNvPr id="0" name=""/>
        <dsp:cNvSpPr/>
      </dsp:nvSpPr>
      <dsp:spPr>
        <a:xfrm>
          <a:off x="6908461" y="483471"/>
          <a:ext cx="2693184" cy="1447948"/>
        </a:xfrm>
        <a:prstGeom prst="rect">
          <a:avLst/>
        </a:prstGeom>
        <a:noFill/>
        <a:ln>
          <a:noFill/>
        </a:ln>
        <a:effectLst/>
      </dsp:spPr>
      <dsp:style>
        <a:lnRef idx="0">
          <a:scrgbClr r="0" g="0" b="0"/>
        </a:lnRef>
        <a:fillRef idx="0">
          <a:scrgbClr r="0" g="0" b="0"/>
        </a:fillRef>
        <a:effectRef idx="0">
          <a:scrgbClr r="0" g="0" b="0"/>
        </a:effectRef>
        <a:fontRef idx="minor"/>
      </dsp:style>
    </dsp:sp>
    <dsp:sp modelId="{4407E36D-41E2-49E6-9818-B765A3FE9F27}">
      <dsp:nvSpPr>
        <dsp:cNvPr id="0" name=""/>
        <dsp:cNvSpPr/>
      </dsp:nvSpPr>
      <dsp:spPr>
        <a:xfrm rot="5400000">
          <a:off x="2320877" y="157683"/>
          <a:ext cx="2413248" cy="2099525"/>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Real-time OCR </a:t>
          </a:r>
        </a:p>
        <a:p>
          <a:pPr marL="0" lvl="0" indent="0" algn="ctr" defTabSz="1066800">
            <a:lnSpc>
              <a:spcPct val="90000"/>
            </a:lnSpc>
            <a:spcBef>
              <a:spcPct val="0"/>
            </a:spcBef>
            <a:spcAft>
              <a:spcPct val="35000"/>
            </a:spcAft>
            <a:buNone/>
          </a:pPr>
          <a:r>
            <a:rPr lang="en-US" sz="1800" kern="1200" dirty="0"/>
            <a:t>+</a:t>
          </a:r>
        </a:p>
        <a:p>
          <a:pPr marL="0" lvl="0" indent="0" algn="ctr" defTabSz="1066800">
            <a:lnSpc>
              <a:spcPct val="90000"/>
            </a:lnSpc>
            <a:spcBef>
              <a:spcPct val="0"/>
            </a:spcBef>
            <a:spcAft>
              <a:spcPct val="35000"/>
            </a:spcAft>
            <a:buNone/>
          </a:pPr>
          <a:r>
            <a:rPr lang="en-US" sz="2400" kern="1200" dirty="0"/>
            <a:t>Reading log</a:t>
          </a:r>
          <a:endParaRPr lang="zh-TW" altLang="en-US" sz="2400" kern="1200" dirty="0"/>
        </a:p>
      </dsp:txBody>
      <dsp:txXfrm rot="-5400000">
        <a:off x="2804914" y="376886"/>
        <a:ext cx="1445173" cy="1661120"/>
      </dsp:txXfrm>
    </dsp:sp>
    <dsp:sp modelId="{27565FB5-3A5B-48BF-8058-20CD0F7ADD08}">
      <dsp:nvSpPr>
        <dsp:cNvPr id="0" name=""/>
        <dsp:cNvSpPr/>
      </dsp:nvSpPr>
      <dsp:spPr>
        <a:xfrm rot="5400000">
          <a:off x="3450277" y="2206048"/>
          <a:ext cx="2413248" cy="2099525"/>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en-US" sz="2400" kern="1200" dirty="0"/>
            <a:t>Knowledge graph tracking</a:t>
          </a:r>
          <a:endParaRPr lang="zh-TW" altLang="en-US" sz="2400" kern="1200" dirty="0"/>
        </a:p>
      </dsp:txBody>
      <dsp:txXfrm rot="-5400000">
        <a:off x="3934314" y="2425251"/>
        <a:ext cx="1445173" cy="1661120"/>
      </dsp:txXfrm>
    </dsp:sp>
    <dsp:sp modelId="{9892E22B-16E1-4ED6-8F82-480E02D75931}">
      <dsp:nvSpPr>
        <dsp:cNvPr id="0" name=""/>
        <dsp:cNvSpPr/>
      </dsp:nvSpPr>
      <dsp:spPr>
        <a:xfrm>
          <a:off x="913953" y="2531836"/>
          <a:ext cx="2606307" cy="1447948"/>
        </a:xfrm>
        <a:prstGeom prst="rect">
          <a:avLst/>
        </a:prstGeom>
        <a:noFill/>
        <a:ln>
          <a:noFill/>
        </a:ln>
        <a:effectLst/>
      </dsp:spPr>
      <dsp:style>
        <a:lnRef idx="0">
          <a:scrgbClr r="0" g="0" b="0"/>
        </a:lnRef>
        <a:fillRef idx="0">
          <a:scrgbClr r="0" g="0" b="0"/>
        </a:fillRef>
        <a:effectRef idx="0">
          <a:scrgbClr r="0" g="0" b="0"/>
        </a:effectRef>
        <a:fontRef idx="minor"/>
      </dsp:style>
    </dsp:sp>
    <dsp:sp modelId="{B397E22F-1738-45D2-84E7-B965FFD21B78}">
      <dsp:nvSpPr>
        <dsp:cNvPr id="0" name=""/>
        <dsp:cNvSpPr/>
      </dsp:nvSpPr>
      <dsp:spPr>
        <a:xfrm rot="5400000">
          <a:off x="5717765" y="2206048"/>
          <a:ext cx="2413248" cy="2099525"/>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altLang="zh-TW" sz="2400" kern="1200" dirty="0"/>
            <a:t>Evaluation framework (KG-based)</a:t>
          </a:r>
          <a:endParaRPr lang="zh-TW" altLang="en-US" sz="2400" kern="1200" dirty="0"/>
        </a:p>
      </dsp:txBody>
      <dsp:txXfrm rot="-5400000">
        <a:off x="6201802" y="2425251"/>
        <a:ext cx="1445173" cy="1661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8C374-926D-4B16-B641-DB993BC5A826}">
      <dsp:nvSpPr>
        <dsp:cNvPr id="0" name=""/>
        <dsp:cNvSpPr/>
      </dsp:nvSpPr>
      <dsp:spPr>
        <a:xfrm>
          <a:off x="0" y="392254"/>
          <a:ext cx="4665321" cy="8347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2081" tIns="416560" rIns="362081" bIns="142240" numCol="1" spcCol="1270" anchor="t" anchorCtr="0">
          <a:noAutofit/>
        </a:bodyPr>
        <a:lstStyle/>
        <a:p>
          <a:pPr marL="228600" lvl="1" indent="-228600" algn="ctr" defTabSz="889000">
            <a:lnSpc>
              <a:spcPct val="90000"/>
            </a:lnSpc>
            <a:spcBef>
              <a:spcPct val="0"/>
            </a:spcBef>
            <a:spcAft>
              <a:spcPct val="15000"/>
            </a:spcAft>
            <a:buNone/>
          </a:pPr>
          <a:r>
            <a:rPr lang="en-US" altLang="zh-TW" sz="2000" kern="1200" dirty="0"/>
            <a:t>Reading breadth</a:t>
          </a:r>
          <a:endParaRPr lang="zh-TW" altLang="en-US" sz="2000" kern="1200" dirty="0"/>
        </a:p>
      </dsp:txBody>
      <dsp:txXfrm>
        <a:off x="0" y="392254"/>
        <a:ext cx="4665321" cy="834750"/>
      </dsp:txXfrm>
    </dsp:sp>
    <dsp:sp modelId="{E4C48442-55F2-4912-B58F-E4FACB9250C3}">
      <dsp:nvSpPr>
        <dsp:cNvPr id="0" name=""/>
        <dsp:cNvSpPr/>
      </dsp:nvSpPr>
      <dsp:spPr>
        <a:xfrm>
          <a:off x="233266" y="97054"/>
          <a:ext cx="3265724"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437" tIns="0" rIns="123437" bIns="0" numCol="1" spcCol="1270" anchor="ctr" anchorCtr="0">
          <a:noAutofit/>
        </a:bodyPr>
        <a:lstStyle/>
        <a:p>
          <a:pPr marL="0" lvl="0" indent="0" algn="l" defTabSz="889000">
            <a:lnSpc>
              <a:spcPct val="90000"/>
            </a:lnSpc>
            <a:spcBef>
              <a:spcPct val="0"/>
            </a:spcBef>
            <a:spcAft>
              <a:spcPct val="35000"/>
            </a:spcAft>
            <a:buNone/>
          </a:pPr>
          <a:r>
            <a:rPr lang="en-US" altLang="zh-TW" sz="2000" kern="1200" dirty="0"/>
            <a:t>Knowledge Point Quantity</a:t>
          </a:r>
          <a:endParaRPr lang="zh-TW" altLang="en-US" sz="2000" kern="1200" dirty="0"/>
        </a:p>
      </dsp:txBody>
      <dsp:txXfrm>
        <a:off x="262087" y="125875"/>
        <a:ext cx="3208082" cy="532758"/>
      </dsp:txXfrm>
    </dsp:sp>
    <dsp:sp modelId="{78B1B2AD-9561-4673-944E-82F65D64C36B}">
      <dsp:nvSpPr>
        <dsp:cNvPr id="0" name=""/>
        <dsp:cNvSpPr/>
      </dsp:nvSpPr>
      <dsp:spPr>
        <a:xfrm>
          <a:off x="0" y="1630204"/>
          <a:ext cx="4665321" cy="8347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2081" tIns="416560" rIns="362081" bIns="142240" numCol="1" spcCol="1270" anchor="t" anchorCtr="0">
          <a:noAutofit/>
        </a:bodyPr>
        <a:lstStyle/>
        <a:p>
          <a:pPr marL="228600" lvl="1" indent="-228600" algn="ctr" defTabSz="889000">
            <a:lnSpc>
              <a:spcPct val="90000"/>
            </a:lnSpc>
            <a:spcBef>
              <a:spcPct val="0"/>
            </a:spcBef>
            <a:spcAft>
              <a:spcPct val="15000"/>
            </a:spcAft>
            <a:buNone/>
          </a:pPr>
          <a:r>
            <a:rPr lang="en-US" altLang="zh-TW" sz="2000" kern="1200" dirty="0"/>
            <a:t>Concept integration ability</a:t>
          </a:r>
        </a:p>
      </dsp:txBody>
      <dsp:txXfrm>
        <a:off x="0" y="1630204"/>
        <a:ext cx="4665321" cy="834750"/>
      </dsp:txXfrm>
    </dsp:sp>
    <dsp:sp modelId="{0F377507-234E-40A9-803D-99D83BFA7565}">
      <dsp:nvSpPr>
        <dsp:cNvPr id="0" name=""/>
        <dsp:cNvSpPr/>
      </dsp:nvSpPr>
      <dsp:spPr>
        <a:xfrm>
          <a:off x="233266" y="1335004"/>
          <a:ext cx="3265724" cy="590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437" tIns="0" rIns="123437" bIns="0" numCol="1" spcCol="1270" anchor="ctr" anchorCtr="0">
          <a:noAutofit/>
        </a:bodyPr>
        <a:lstStyle/>
        <a:p>
          <a:pPr marL="0" lvl="0" indent="0" algn="l" defTabSz="889000">
            <a:lnSpc>
              <a:spcPct val="90000"/>
            </a:lnSpc>
            <a:spcBef>
              <a:spcPct val="0"/>
            </a:spcBef>
            <a:spcAft>
              <a:spcPct val="35000"/>
            </a:spcAft>
            <a:buNone/>
          </a:pPr>
          <a:r>
            <a:rPr lang="en-US" altLang="zh-TW" sz="2000" kern="1200" dirty="0"/>
            <a:t>Association Density</a:t>
          </a:r>
        </a:p>
      </dsp:txBody>
      <dsp:txXfrm>
        <a:off x="262087" y="1363825"/>
        <a:ext cx="3208082" cy="532758"/>
      </dsp:txXfrm>
    </dsp:sp>
    <dsp:sp modelId="{1D409702-9BE5-4A8B-83AA-E5782F76F3A5}">
      <dsp:nvSpPr>
        <dsp:cNvPr id="0" name=""/>
        <dsp:cNvSpPr/>
      </dsp:nvSpPr>
      <dsp:spPr>
        <a:xfrm>
          <a:off x="0" y="2868155"/>
          <a:ext cx="4665321" cy="834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2081" tIns="416560" rIns="362081" bIns="142240" numCol="1" spcCol="1270" anchor="t" anchorCtr="0">
          <a:noAutofit/>
        </a:bodyPr>
        <a:lstStyle/>
        <a:p>
          <a:pPr marL="228600" lvl="1" indent="-228600" algn="ctr" defTabSz="889000">
            <a:lnSpc>
              <a:spcPct val="90000"/>
            </a:lnSpc>
            <a:spcBef>
              <a:spcPct val="0"/>
            </a:spcBef>
            <a:spcAft>
              <a:spcPct val="15000"/>
            </a:spcAft>
            <a:buNone/>
          </a:pPr>
          <a:r>
            <a:rPr lang="en-US" altLang="zh-TW" sz="2000" kern="1200" dirty="0"/>
            <a:t>Depth of cognitive engagement</a:t>
          </a:r>
        </a:p>
      </dsp:txBody>
      <dsp:txXfrm>
        <a:off x="0" y="2868155"/>
        <a:ext cx="4665321" cy="834750"/>
      </dsp:txXfrm>
    </dsp:sp>
    <dsp:sp modelId="{30D72FC5-1A8F-4321-B0AC-BE56DA4A6B75}">
      <dsp:nvSpPr>
        <dsp:cNvPr id="0" name=""/>
        <dsp:cNvSpPr/>
      </dsp:nvSpPr>
      <dsp:spPr>
        <a:xfrm>
          <a:off x="233266" y="2572954"/>
          <a:ext cx="3265724" cy="590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437" tIns="0" rIns="123437" bIns="0" numCol="1" spcCol="1270" anchor="ctr" anchorCtr="0">
          <a:noAutofit/>
        </a:bodyPr>
        <a:lstStyle/>
        <a:p>
          <a:pPr marL="0" lvl="0" indent="0" algn="l" defTabSz="889000">
            <a:lnSpc>
              <a:spcPct val="90000"/>
            </a:lnSpc>
            <a:spcBef>
              <a:spcPct val="0"/>
            </a:spcBef>
            <a:spcAft>
              <a:spcPct val="35000"/>
            </a:spcAft>
            <a:buNone/>
          </a:pPr>
          <a:r>
            <a:rPr lang="en-US" altLang="zh-TW" sz="2000" kern="1200" dirty="0"/>
            <a:t>Cognitive Level Distribution</a:t>
          </a:r>
        </a:p>
      </dsp:txBody>
      <dsp:txXfrm>
        <a:off x="262087" y="2601775"/>
        <a:ext cx="3208082" cy="532758"/>
      </dsp:txXfrm>
    </dsp:sp>
    <dsp:sp modelId="{A0617484-AB86-4F82-B38E-1E0925B376A0}">
      <dsp:nvSpPr>
        <dsp:cNvPr id="0" name=""/>
        <dsp:cNvSpPr/>
      </dsp:nvSpPr>
      <dsp:spPr>
        <a:xfrm>
          <a:off x="0" y="4106105"/>
          <a:ext cx="4665321" cy="8347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2081" tIns="416560" rIns="362081" bIns="142240" numCol="1" spcCol="1270" anchor="t" anchorCtr="0">
          <a:noAutofit/>
        </a:bodyPr>
        <a:lstStyle/>
        <a:p>
          <a:pPr marL="228600" lvl="1" indent="-228600" algn="ctr" defTabSz="889000">
            <a:lnSpc>
              <a:spcPct val="90000"/>
            </a:lnSpc>
            <a:spcBef>
              <a:spcPct val="0"/>
            </a:spcBef>
            <a:spcAft>
              <a:spcPct val="15000"/>
            </a:spcAft>
            <a:buNone/>
          </a:pPr>
          <a:r>
            <a:rPr lang="en-US" altLang="zh-TW" sz="2000" kern="1200" dirty="0"/>
            <a:t>Thematic diversity</a:t>
          </a:r>
          <a:endParaRPr lang="zh-TW" altLang="en-US" sz="2000" kern="1200" dirty="0"/>
        </a:p>
      </dsp:txBody>
      <dsp:txXfrm>
        <a:off x="0" y="4106105"/>
        <a:ext cx="4665321" cy="834750"/>
      </dsp:txXfrm>
    </dsp:sp>
    <dsp:sp modelId="{06D2FB09-4E06-4A99-B591-739415FAD46C}">
      <dsp:nvSpPr>
        <dsp:cNvPr id="0" name=""/>
        <dsp:cNvSpPr/>
      </dsp:nvSpPr>
      <dsp:spPr>
        <a:xfrm>
          <a:off x="233266" y="3810905"/>
          <a:ext cx="3265724" cy="590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437" tIns="0" rIns="123437" bIns="0" numCol="1" spcCol="1270" anchor="ctr" anchorCtr="0">
          <a:noAutofit/>
        </a:bodyPr>
        <a:lstStyle/>
        <a:p>
          <a:pPr marL="0" lvl="0" indent="0" algn="l" defTabSz="889000">
            <a:lnSpc>
              <a:spcPct val="90000"/>
            </a:lnSpc>
            <a:spcBef>
              <a:spcPct val="0"/>
            </a:spcBef>
            <a:spcAft>
              <a:spcPct val="35000"/>
            </a:spcAft>
            <a:buNone/>
          </a:pPr>
          <a:r>
            <a:rPr lang="en-US" altLang="zh-TW" sz="2000" kern="1200" dirty="0"/>
            <a:t>Domain Coverage</a:t>
          </a:r>
          <a:endParaRPr lang="zh-TW" altLang="en-US" sz="2000" kern="1200" dirty="0"/>
        </a:p>
      </dsp:txBody>
      <dsp:txXfrm>
        <a:off x="262087" y="3839726"/>
        <a:ext cx="3208082"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269D1-F7FC-44F8-AA48-34AE2BB8759E}">
      <dsp:nvSpPr>
        <dsp:cNvPr id="0" name=""/>
        <dsp:cNvSpPr/>
      </dsp:nvSpPr>
      <dsp:spPr>
        <a:xfrm>
          <a:off x="905891" y="391"/>
          <a:ext cx="1185416" cy="770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TW" sz="1600" b="1" kern="1200" dirty="0"/>
            <a:t>OCR</a:t>
          </a:r>
          <a:endParaRPr lang="zh-TW" altLang="en-US" sz="1600" b="1" kern="1200" dirty="0"/>
        </a:p>
      </dsp:txBody>
      <dsp:txXfrm>
        <a:off x="943505" y="38005"/>
        <a:ext cx="1110188" cy="695292"/>
      </dsp:txXfrm>
    </dsp:sp>
    <dsp:sp modelId="{EA5C012D-362A-4386-A955-A644D340E8AE}">
      <dsp:nvSpPr>
        <dsp:cNvPr id="0" name=""/>
        <dsp:cNvSpPr/>
      </dsp:nvSpPr>
      <dsp:spPr>
        <a:xfrm>
          <a:off x="472109" y="385651"/>
          <a:ext cx="2052981" cy="2052981"/>
        </a:xfrm>
        <a:custGeom>
          <a:avLst/>
          <a:gdLst/>
          <a:ahLst/>
          <a:cxnLst/>
          <a:rect l="0" t="0" r="0" b="0"/>
          <a:pathLst>
            <a:path>
              <a:moveTo>
                <a:pt x="1627786" y="194549"/>
              </a:moveTo>
              <a:arcTo wR="1026490" hR="1026490" stAng="18351480" swAng="3642908"/>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C847D3E-B3D7-46AC-BBF1-F25798A3FBD0}">
      <dsp:nvSpPr>
        <dsp:cNvPr id="0" name=""/>
        <dsp:cNvSpPr/>
      </dsp:nvSpPr>
      <dsp:spPr>
        <a:xfrm>
          <a:off x="1794859" y="1540127"/>
          <a:ext cx="1185416" cy="770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TW" sz="1600" b="1" kern="1200" dirty="0"/>
            <a:t>LLM</a:t>
          </a:r>
          <a:endParaRPr lang="zh-TW" altLang="en-US" sz="1600" b="1" kern="1200" dirty="0"/>
        </a:p>
      </dsp:txBody>
      <dsp:txXfrm>
        <a:off x="1832473" y="1577741"/>
        <a:ext cx="1110188" cy="695292"/>
      </dsp:txXfrm>
    </dsp:sp>
    <dsp:sp modelId="{8A679D30-1CB8-473F-9A22-3FF9A776CB7E}">
      <dsp:nvSpPr>
        <dsp:cNvPr id="0" name=""/>
        <dsp:cNvSpPr/>
      </dsp:nvSpPr>
      <dsp:spPr>
        <a:xfrm>
          <a:off x="437426" y="405704"/>
          <a:ext cx="2052981" cy="2052981"/>
        </a:xfrm>
        <a:custGeom>
          <a:avLst/>
          <a:gdLst/>
          <a:ahLst/>
          <a:cxnLst/>
          <a:rect l="0" t="0" r="0" b="0"/>
          <a:pathLst>
            <a:path>
              <a:moveTo>
                <a:pt x="1548992" y="1910048"/>
              </a:moveTo>
              <a:arcTo wR="1026490" hR="1026490" stAng="3564094" swAng="341139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84ACF03-4016-4E7E-9141-433702C416D2}">
      <dsp:nvSpPr>
        <dsp:cNvPr id="0" name=""/>
        <dsp:cNvSpPr/>
      </dsp:nvSpPr>
      <dsp:spPr>
        <a:xfrm>
          <a:off x="0" y="1577797"/>
          <a:ext cx="1185416" cy="770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TW" sz="1600" b="1" kern="1200" dirty="0"/>
            <a:t>Knowledge</a:t>
          </a:r>
          <a:r>
            <a:rPr lang="zh-TW" altLang="en-US" sz="1600" b="1" kern="1200" dirty="0"/>
            <a:t> </a:t>
          </a:r>
          <a:r>
            <a:rPr lang="en-US" altLang="zh-TW" sz="1600" b="1" kern="1200" dirty="0"/>
            <a:t>Graph</a:t>
          </a:r>
          <a:endParaRPr lang="zh-TW" altLang="en-US" sz="1600" b="1" kern="1200" dirty="0"/>
        </a:p>
      </dsp:txBody>
      <dsp:txXfrm>
        <a:off x="37614" y="1615411"/>
        <a:ext cx="1110188" cy="695292"/>
      </dsp:txXfrm>
    </dsp:sp>
    <dsp:sp modelId="{3B93AC52-4C2E-4D59-8E25-CAC65962AFAC}">
      <dsp:nvSpPr>
        <dsp:cNvPr id="0" name=""/>
        <dsp:cNvSpPr/>
      </dsp:nvSpPr>
      <dsp:spPr>
        <a:xfrm>
          <a:off x="441129" y="406724"/>
          <a:ext cx="2052981" cy="2052981"/>
        </a:xfrm>
        <a:custGeom>
          <a:avLst/>
          <a:gdLst/>
          <a:ahLst/>
          <a:cxnLst/>
          <a:rect l="0" t="0" r="0" b="0"/>
          <a:pathLst>
            <a:path>
              <a:moveTo>
                <a:pt x="8739" y="1160156"/>
              </a:moveTo>
              <a:arcTo wR="1026490" hR="1026490" stAng="10351074" swAng="3821387"/>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FCCE0F-3AF7-4988-86AB-FF85B69DA49F}" type="datetimeFigureOut">
              <a:rPr lang="zh-TW" altLang="en-US" smtClean="0"/>
              <a:t>2025/10/3</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F112CB-7553-4632-AF1B-912CAFAC674A}" type="slidenum">
              <a:rPr lang="zh-TW" altLang="en-US" smtClean="0"/>
              <a:t>‹#›</a:t>
            </a:fld>
            <a:endParaRPr lang="zh-TW" altLang="en-US"/>
          </a:p>
        </p:txBody>
      </p:sp>
    </p:spTree>
    <p:extLst>
      <p:ext uri="{BB962C8B-B14F-4D97-AF65-F5344CB8AC3E}">
        <p14:creationId xmlns:p14="http://schemas.microsoft.com/office/powerpoint/2010/main" val="3546295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D8D87C4-FC60-454A-965D-0CBF39EAB084}" type="datetimeFigureOut">
              <a:rPr lang="zh-TW" altLang="en-US"/>
              <a:pPr>
                <a:defRPr/>
              </a:pPr>
              <a:t>2025/10/3</a:t>
            </a:fld>
            <a:endParaRPr lang="zh-TW" altLang="en-US"/>
          </a:p>
        </p:txBody>
      </p:sp>
      <p:sp>
        <p:nvSpPr>
          <p:cNvPr id="4" name="投影片圖像版面配置區 3"/>
          <p:cNvSpPr>
            <a:spLocks noGrp="1" noRot="1" noChangeAspect="1"/>
          </p:cNvSpPr>
          <p:nvPr>
            <p:ph type="sldImg" idx="2"/>
          </p:nvPr>
        </p:nvSpPr>
        <p:spPr>
          <a:xfrm>
            <a:off x="820544" y="574288"/>
            <a:ext cx="5216912" cy="2934513"/>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3625889"/>
            <a:ext cx="5486400" cy="4832311"/>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AE6D8CFA-BD36-407A-BC09-754FF2BD9DC3}" type="slidenum">
              <a:rPr lang="zh-TW" altLang="en-US"/>
              <a:pPr>
                <a:defRPr/>
              </a:pPr>
              <a:t>‹#›</a:t>
            </a:fld>
            <a:endParaRPr lang="zh-TW" altLang="en-US"/>
          </a:p>
        </p:txBody>
      </p:sp>
    </p:spTree>
    <p:extLst>
      <p:ext uri="{BB962C8B-B14F-4D97-AF65-F5344CB8AC3E}">
        <p14:creationId xmlns:p14="http://schemas.microsoft.com/office/powerpoint/2010/main" val="28573576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820738" y="574675"/>
            <a:ext cx="5216525" cy="2933700"/>
          </a:xfrm>
        </p:spPr>
      </p:sp>
      <p:sp>
        <p:nvSpPr>
          <p:cNvPr id="3" name="備忘稿版面配置區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TW" sz="1200" dirty="0"/>
              <a:t>This topic is co-supervised by Prof. CHEN from NCU and Prof. GECHTER from UTBM, France.</a:t>
            </a:r>
          </a:p>
        </p:txBody>
      </p:sp>
      <p:sp>
        <p:nvSpPr>
          <p:cNvPr id="4" name="投影片編號版面配置區 3"/>
          <p:cNvSpPr>
            <a:spLocks noGrp="1"/>
          </p:cNvSpPr>
          <p:nvPr>
            <p:ph type="sldNum" sz="quarter" idx="10"/>
          </p:nvPr>
        </p:nvSpPr>
        <p:spPr/>
        <p:txBody>
          <a:bodyPr/>
          <a:lstStyle/>
          <a:p>
            <a:pPr>
              <a:defRPr/>
            </a:pPr>
            <a:fld id="{AE6D8CFA-BD36-407A-BC09-754FF2BD9DC3}" type="slidenum">
              <a:rPr lang="zh-TW" altLang="en-US" smtClean="0"/>
              <a:pPr>
                <a:defRPr/>
              </a:pPr>
              <a:t>1</a:t>
            </a:fld>
            <a:endParaRPr lang="zh-TW" altLang="en-US"/>
          </a:p>
        </p:txBody>
      </p:sp>
    </p:spTree>
    <p:extLst>
      <p:ext uri="{BB962C8B-B14F-4D97-AF65-F5344CB8AC3E}">
        <p14:creationId xmlns:p14="http://schemas.microsoft.com/office/powerpoint/2010/main" val="1815601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20738" y="574675"/>
            <a:ext cx="5216525" cy="2933700"/>
          </a:xfrm>
        </p:spPr>
      </p:sp>
      <p:sp>
        <p:nvSpPr>
          <p:cNvPr id="3" name="備忘稿版面配置區 2"/>
          <p:cNvSpPr>
            <a:spLocks noGrp="1"/>
          </p:cNvSpPr>
          <p:nvPr>
            <p:ph type="body" idx="1"/>
          </p:nvPr>
        </p:nvSpPr>
        <p:spPr/>
        <p:txBody>
          <a:bodyPr/>
          <a:lstStyle/>
          <a:p>
            <a:r>
              <a:rPr lang="en-US" altLang="zh-TW" dirty="0"/>
              <a:t>Mother tongue: Chinese</a:t>
            </a:r>
          </a:p>
          <a:p>
            <a:r>
              <a:rPr lang="en-US" altLang="zh-TW" dirty="0"/>
              <a:t>Books read are mainly in Chinese with English books less than 10%.</a:t>
            </a:r>
            <a:endParaRPr lang="zh-TW" altLang="en-US" dirty="0"/>
          </a:p>
        </p:txBody>
      </p:sp>
      <p:sp>
        <p:nvSpPr>
          <p:cNvPr id="4" name="投影片編號版面配置區 3"/>
          <p:cNvSpPr>
            <a:spLocks noGrp="1"/>
          </p:cNvSpPr>
          <p:nvPr>
            <p:ph type="sldNum" sz="quarter" idx="5"/>
          </p:nvPr>
        </p:nvSpPr>
        <p:spPr/>
        <p:txBody>
          <a:bodyPr/>
          <a:lstStyle/>
          <a:p>
            <a:pPr>
              <a:defRPr/>
            </a:pPr>
            <a:fld id="{AE6D8CFA-BD36-407A-BC09-754FF2BD9DC3}" type="slidenum">
              <a:rPr lang="zh-TW" altLang="en-US" smtClean="0"/>
              <a:pPr>
                <a:defRPr/>
              </a:pPr>
              <a:t>10</a:t>
            </a:fld>
            <a:endParaRPr lang="zh-TW" altLang="en-US"/>
          </a:p>
        </p:txBody>
      </p:sp>
    </p:spTree>
    <p:extLst>
      <p:ext uri="{BB962C8B-B14F-4D97-AF65-F5344CB8AC3E}">
        <p14:creationId xmlns:p14="http://schemas.microsoft.com/office/powerpoint/2010/main" val="3376320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20738" y="574675"/>
            <a:ext cx="5216525" cy="2933700"/>
          </a:xfrm>
        </p:spPr>
      </p:sp>
      <p:sp>
        <p:nvSpPr>
          <p:cNvPr id="3" name="備忘稿版面配置區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TW" dirty="0"/>
              <a:t>The nodes are Color-coded according to title, domain, cognitive level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TW" dirty="0"/>
              <a:t>→ Reflects knowledge structure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TW" dirty="0"/>
              <a:t>(color codes)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pPr>
              <a:defRPr/>
            </a:pPr>
            <a:fld id="{AE6D8CFA-BD36-407A-BC09-754FF2BD9DC3}" type="slidenum">
              <a:rPr lang="zh-TW" altLang="en-US" smtClean="0"/>
              <a:pPr>
                <a:defRPr/>
              </a:pPr>
              <a:t>11</a:t>
            </a:fld>
            <a:endParaRPr lang="zh-TW" altLang="en-US"/>
          </a:p>
        </p:txBody>
      </p:sp>
    </p:spTree>
    <p:extLst>
      <p:ext uri="{BB962C8B-B14F-4D97-AF65-F5344CB8AC3E}">
        <p14:creationId xmlns:p14="http://schemas.microsoft.com/office/powerpoint/2010/main" val="244964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20738" y="574675"/>
            <a:ext cx="5216525" cy="2933700"/>
          </a:xfrm>
        </p:spPr>
      </p:sp>
      <p:sp>
        <p:nvSpPr>
          <p:cNvPr id="3" name="備忘稿版面配置區 2"/>
          <p:cNvSpPr>
            <a:spLocks noGrp="1"/>
          </p:cNvSpPr>
          <p:nvPr>
            <p:ph type="body" idx="1"/>
          </p:nvPr>
        </p:nvSpPr>
        <p:spPr/>
        <p:txBody>
          <a:bodyPr/>
          <a:lstStyle/>
          <a:p>
            <a:r>
              <a:rPr lang="en-US" altLang="zh-TW" dirty="0"/>
              <a:t>It is how an analysis result is presented.</a:t>
            </a:r>
          </a:p>
          <a:p>
            <a:r>
              <a:rPr lang="en-US" altLang="zh-TW" dirty="0"/>
              <a:t>Not only number, but the bar chart and radar chart.</a:t>
            </a:r>
            <a:endParaRPr lang="zh-TW" altLang="en-US" dirty="0"/>
          </a:p>
        </p:txBody>
      </p:sp>
      <p:sp>
        <p:nvSpPr>
          <p:cNvPr id="4" name="投影片編號版面配置區 3"/>
          <p:cNvSpPr>
            <a:spLocks noGrp="1"/>
          </p:cNvSpPr>
          <p:nvPr>
            <p:ph type="sldNum" sz="quarter" idx="5"/>
          </p:nvPr>
        </p:nvSpPr>
        <p:spPr/>
        <p:txBody>
          <a:bodyPr/>
          <a:lstStyle/>
          <a:p>
            <a:pPr>
              <a:defRPr/>
            </a:pPr>
            <a:fld id="{AE6D8CFA-BD36-407A-BC09-754FF2BD9DC3}" type="slidenum">
              <a:rPr lang="zh-TW" altLang="en-US" smtClean="0"/>
              <a:pPr>
                <a:defRPr/>
              </a:pPr>
              <a:t>12</a:t>
            </a:fld>
            <a:endParaRPr lang="zh-TW" altLang="en-US"/>
          </a:p>
        </p:txBody>
      </p:sp>
    </p:spTree>
    <p:extLst>
      <p:ext uri="{BB962C8B-B14F-4D97-AF65-F5344CB8AC3E}">
        <p14:creationId xmlns:p14="http://schemas.microsoft.com/office/powerpoint/2010/main" val="898841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20738" y="574675"/>
            <a:ext cx="5216525" cy="2933700"/>
          </a:xfrm>
        </p:spPr>
      </p:sp>
      <p:sp>
        <p:nvSpPr>
          <p:cNvPr id="3" name="備忘稿版面配置區 2"/>
          <p:cNvSpPr>
            <a:spLocks noGrp="1"/>
          </p:cNvSpPr>
          <p:nvPr>
            <p:ph type="body" idx="1"/>
          </p:nvPr>
        </p:nvSpPr>
        <p:spPr/>
        <p:txBody>
          <a:bodyPr/>
          <a:lstStyle/>
          <a:p>
            <a:r>
              <a:rPr lang="en-US" altLang="zh-TW" dirty="0"/>
              <a:t>This is a example analysis from 2023. The time slot is every two months.</a:t>
            </a:r>
          </a:p>
          <a:p>
            <a:r>
              <a:rPr lang="en-US" altLang="zh-TW" dirty="0"/>
              <a:t>From the records, we can see how the knowledge is accumulated.</a:t>
            </a:r>
          </a:p>
          <a:p>
            <a:endParaRPr lang="en-US" altLang="zh-TW" dirty="0"/>
          </a:p>
          <a:p>
            <a:r>
              <a:rPr lang="en-US" altLang="zh-TW" dirty="0"/>
              <a:t>This Demonstrates effective and scalable knowledge tracking. </a:t>
            </a:r>
          </a:p>
          <a:p>
            <a:r>
              <a:rPr lang="en-US" altLang="zh-TW" dirty="0"/>
              <a:t>Validates system’s capacity to reflect the knowledge growth.</a:t>
            </a:r>
            <a:endParaRPr lang="zh-TW" altLang="en-US" dirty="0"/>
          </a:p>
        </p:txBody>
      </p:sp>
      <p:sp>
        <p:nvSpPr>
          <p:cNvPr id="4" name="投影片編號版面配置區 3"/>
          <p:cNvSpPr>
            <a:spLocks noGrp="1"/>
          </p:cNvSpPr>
          <p:nvPr>
            <p:ph type="sldNum" sz="quarter" idx="5"/>
          </p:nvPr>
        </p:nvSpPr>
        <p:spPr/>
        <p:txBody>
          <a:bodyPr/>
          <a:lstStyle/>
          <a:p>
            <a:pPr>
              <a:defRPr/>
            </a:pPr>
            <a:fld id="{AE6D8CFA-BD36-407A-BC09-754FF2BD9DC3}" type="slidenum">
              <a:rPr lang="zh-TW" altLang="en-US" smtClean="0"/>
              <a:pPr>
                <a:defRPr/>
              </a:pPr>
              <a:t>13</a:t>
            </a:fld>
            <a:endParaRPr lang="zh-TW" altLang="en-US"/>
          </a:p>
        </p:txBody>
      </p:sp>
    </p:spTree>
    <p:extLst>
      <p:ext uri="{BB962C8B-B14F-4D97-AF65-F5344CB8AC3E}">
        <p14:creationId xmlns:p14="http://schemas.microsoft.com/office/powerpoint/2010/main" val="143246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20738" y="574675"/>
            <a:ext cx="5216525" cy="2933700"/>
          </a:xfrm>
        </p:spPr>
      </p:sp>
      <p:sp>
        <p:nvSpPr>
          <p:cNvPr id="3" name="備忘稿版面配置區 2"/>
          <p:cNvSpPr>
            <a:spLocks noGrp="1"/>
          </p:cNvSpPr>
          <p:nvPr>
            <p:ph type="body" idx="1"/>
          </p:nvPr>
        </p:nvSpPr>
        <p:spPr/>
        <p:txBody>
          <a:bodyPr/>
          <a:lstStyle/>
          <a:p>
            <a:r>
              <a:rPr lang="en-US" altLang="zh-TW" dirty="0"/>
              <a:t>This study presents a novel </a:t>
            </a:r>
            <a:r>
              <a:rPr lang="en-US" altLang="zh-TW" dirty="0" err="1"/>
              <a:t>GenAI</a:t>
            </a:r>
            <a:r>
              <a:rPr lang="en-US" altLang="zh-TW" dirty="0"/>
              <a:t>-based Children Reading Knowledge Management System that integrates OCR, LLM, and Knowledge Graphs  to address key limitations in knowledge management and traditional reading assessment methods. </a:t>
            </a:r>
          </a:p>
          <a:p>
            <a:r>
              <a:rPr lang="en-US" altLang="zh-TW" dirty="0"/>
              <a:t>By shifting from standardized tests and subjective evaluations to a data-driven, automated framework, the system enhances the visibility and analyzability of children's knowledge acquisition during reading.</a:t>
            </a:r>
          </a:p>
          <a:p>
            <a:endParaRPr lang="en-US" altLang="zh-TW" dirty="0"/>
          </a:p>
          <a:p>
            <a:r>
              <a:rPr lang="en-US" altLang="zh-TW" dirty="0"/>
              <a:t>The major contributions include:</a:t>
            </a:r>
          </a:p>
          <a:p>
            <a:pPr>
              <a:buFont typeface="+mj-lt"/>
              <a:buAutoNum type="arabicPeriod"/>
            </a:pPr>
            <a:r>
              <a:rPr lang="en-US" altLang="zh-TW" b="1" dirty="0"/>
              <a:t>Innovative Technical Integration, </a:t>
            </a:r>
            <a:r>
              <a:rPr lang="en-US" altLang="zh-TW" dirty="0"/>
              <a:t>combining OCR, LLM, and web crawling technologies for the automated extraction of textual and semantic information from physical book covers. </a:t>
            </a:r>
          </a:p>
          <a:p>
            <a:pPr>
              <a:buFont typeface="+mj-lt"/>
              <a:buAutoNum type="arabicPeriod"/>
            </a:pPr>
            <a:r>
              <a:rPr lang="en-US" altLang="zh-TW" dirty="0"/>
              <a:t>The information is </a:t>
            </a:r>
            <a:r>
              <a:rPr lang="en-US" altLang="zh-TW" b="1" dirty="0"/>
              <a:t>structured and visualized</a:t>
            </a:r>
            <a:r>
              <a:rPr lang="en-US" altLang="zh-TW" dirty="0"/>
              <a:t> using Neo4j-based knowledge graphs, demonstrating the feasibility and effectiveness of this AI-enhanced educational framework.</a:t>
            </a:r>
          </a:p>
          <a:p>
            <a:pPr>
              <a:buFont typeface="+mj-lt"/>
              <a:buAutoNum type="arabicPeriod"/>
            </a:pPr>
            <a:r>
              <a:rPr lang="en-US" altLang="zh-TW" b="1" dirty="0"/>
              <a:t>Multi-Dimensional Reading Assessment </a:t>
            </a:r>
            <a:r>
              <a:rPr lang="en-US" altLang="zh-TW" b="0" dirty="0"/>
              <a:t>using</a:t>
            </a:r>
            <a:r>
              <a:rPr lang="en-US" altLang="zh-TW" b="1" dirty="0"/>
              <a:t> </a:t>
            </a:r>
            <a:r>
              <a:rPr lang="en-US" altLang="zh-TW" b="0" dirty="0"/>
              <a:t>four</a:t>
            </a:r>
            <a:r>
              <a:rPr lang="en-US" altLang="zh-TW" dirty="0"/>
              <a:t> key indicators—Knowledge Quantity, Relation Density, Cognitive Level Distribution, and Domain Coverage—offer a comprehensive evaluation of reading depth and breadth, all visualized through an intuitive interface for educators and parents.</a:t>
            </a:r>
          </a:p>
          <a:p>
            <a:pPr>
              <a:buFont typeface="+mj-lt"/>
              <a:buAutoNum type="arabicPeriod"/>
            </a:pPr>
            <a:r>
              <a:rPr lang="en-US" altLang="zh-TW" b="1" dirty="0"/>
              <a:t>Dynamic Tracking and Analysis allows</a:t>
            </a:r>
            <a:r>
              <a:rPr lang="en-US" altLang="zh-TW" dirty="0"/>
              <a:t> Users to perform longitudinal analysis of reading trends. Capable for monitoring knowledge development and reading preferences over time. Also, provide an personalized learning insight for each individuals.</a:t>
            </a:r>
          </a:p>
          <a:p>
            <a:r>
              <a:rPr lang="en-US" altLang="zh-TW" dirty="0"/>
              <a:t>In summary, this research validates a scalable, </a:t>
            </a:r>
            <a:r>
              <a:rPr lang="en-US" altLang="zh-TW" dirty="0" err="1"/>
              <a:t>GenAI</a:t>
            </a:r>
            <a:r>
              <a:rPr lang="en-US" altLang="zh-TW" dirty="0"/>
              <a:t>-powered approach to children’s reading knowledge management and evaluation, creating new tool for personalized, intelligent educational tools.</a:t>
            </a:r>
          </a:p>
          <a:p>
            <a:endParaRPr lang="zh-TW" altLang="en-US" dirty="0"/>
          </a:p>
        </p:txBody>
      </p:sp>
      <p:sp>
        <p:nvSpPr>
          <p:cNvPr id="4" name="投影片編號版面配置區 3"/>
          <p:cNvSpPr>
            <a:spLocks noGrp="1"/>
          </p:cNvSpPr>
          <p:nvPr>
            <p:ph type="sldNum" sz="quarter" idx="5"/>
          </p:nvPr>
        </p:nvSpPr>
        <p:spPr/>
        <p:txBody>
          <a:bodyPr/>
          <a:lstStyle/>
          <a:p>
            <a:pPr>
              <a:defRPr/>
            </a:pPr>
            <a:fld id="{AE6D8CFA-BD36-407A-BC09-754FF2BD9DC3}" type="slidenum">
              <a:rPr lang="zh-TW" altLang="en-US" smtClean="0"/>
              <a:pPr>
                <a:defRPr/>
              </a:pPr>
              <a:t>14</a:t>
            </a:fld>
            <a:endParaRPr lang="zh-TW" altLang="en-US"/>
          </a:p>
        </p:txBody>
      </p:sp>
    </p:spTree>
    <p:extLst>
      <p:ext uri="{BB962C8B-B14F-4D97-AF65-F5344CB8AC3E}">
        <p14:creationId xmlns:p14="http://schemas.microsoft.com/office/powerpoint/2010/main" val="398905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20738" y="574675"/>
            <a:ext cx="5216525" cy="2933700"/>
          </a:xfrm>
        </p:spPr>
      </p:sp>
      <p:sp>
        <p:nvSpPr>
          <p:cNvPr id="3" name="備忘稿版面配置區 2"/>
          <p:cNvSpPr>
            <a:spLocks noGrp="1"/>
          </p:cNvSpPr>
          <p:nvPr>
            <p:ph type="body" idx="1"/>
          </p:nvPr>
        </p:nvSpPr>
        <p:spPr/>
        <p:txBody>
          <a:bodyPr/>
          <a:lstStyle/>
          <a:p>
            <a:pPr>
              <a:lnSpc>
                <a:spcPct val="150000"/>
              </a:lnSpc>
            </a:pPr>
            <a:endParaRPr lang="en-US" altLang="zh-TW" dirty="0"/>
          </a:p>
        </p:txBody>
      </p:sp>
      <p:sp>
        <p:nvSpPr>
          <p:cNvPr id="4" name="投影片編號版面配置區 3"/>
          <p:cNvSpPr>
            <a:spLocks noGrp="1"/>
          </p:cNvSpPr>
          <p:nvPr>
            <p:ph type="sldNum" sz="quarter" idx="5"/>
          </p:nvPr>
        </p:nvSpPr>
        <p:spPr/>
        <p:txBody>
          <a:bodyPr/>
          <a:lstStyle/>
          <a:p>
            <a:pPr>
              <a:defRPr/>
            </a:pPr>
            <a:fld id="{AE6D8CFA-BD36-407A-BC09-754FF2BD9DC3}" type="slidenum">
              <a:rPr lang="zh-TW" altLang="en-US" smtClean="0"/>
              <a:pPr>
                <a:defRPr/>
              </a:pPr>
              <a:t>2</a:t>
            </a:fld>
            <a:endParaRPr lang="zh-TW" altLang="en-US"/>
          </a:p>
        </p:txBody>
      </p:sp>
    </p:spTree>
    <p:extLst>
      <p:ext uri="{BB962C8B-B14F-4D97-AF65-F5344CB8AC3E}">
        <p14:creationId xmlns:p14="http://schemas.microsoft.com/office/powerpoint/2010/main" val="54625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20738" y="574675"/>
            <a:ext cx="5216525" cy="2933700"/>
          </a:xfrm>
        </p:spPr>
      </p:sp>
      <p:sp>
        <p:nvSpPr>
          <p:cNvPr id="3" name="備忘稿版面配置區 2"/>
          <p:cNvSpPr>
            <a:spLocks noGrp="1"/>
          </p:cNvSpPr>
          <p:nvPr>
            <p:ph type="body" idx="1"/>
          </p:nvPr>
        </p:nvSpPr>
        <p:spPr/>
        <p:txBody>
          <a:bodyPr/>
          <a:lstStyle/>
          <a:p>
            <a:r>
              <a:rPr lang="en-US" altLang="zh-TW" dirty="0"/>
              <a:t>For the problematic,</a:t>
            </a:r>
          </a:p>
          <a:p>
            <a:endParaRPr lang="en-US" altLang="zh-TW" dirty="0"/>
          </a:p>
          <a:p>
            <a:r>
              <a:rPr lang="en-US" altLang="zh-TW" dirty="0"/>
              <a:t>In the age of AI, we all know that AI can read and understand the articles much more faster than human beings.</a:t>
            </a:r>
          </a:p>
          <a:p>
            <a:endParaRPr lang="en-US" altLang="zh-TW" dirty="0"/>
          </a:p>
          <a:p>
            <a:r>
              <a:rPr lang="en-US" altLang="zh-TW" dirty="0"/>
              <a:t>However, reading is still an important part in our life. It is essential for accumulating the vocabulary amount a person has, know how to comprehend a pieces of text. </a:t>
            </a:r>
          </a:p>
          <a:p>
            <a:r>
              <a:rPr lang="en-US" altLang="zh-TW" dirty="0"/>
              <a:t>Also, it helps develop creativity. </a:t>
            </a:r>
          </a:p>
          <a:p>
            <a:endParaRPr lang="en-US" altLang="zh-TW" dirty="0"/>
          </a:p>
          <a:p>
            <a:r>
              <a:rPr lang="en-US" altLang="zh-TW" dirty="0"/>
              <a:t>Reading is a lifelong learning ability.</a:t>
            </a:r>
          </a:p>
          <a:p>
            <a:r>
              <a:rPr lang="en-US" altLang="zh-TW" dirty="0"/>
              <a:t>The habit of reading should be cultivated from childhood. Therefore, how to manage the knowledge a child has is a key point.</a:t>
            </a:r>
          </a:p>
        </p:txBody>
      </p:sp>
      <p:sp>
        <p:nvSpPr>
          <p:cNvPr id="4" name="投影片編號版面配置區 3"/>
          <p:cNvSpPr>
            <a:spLocks noGrp="1"/>
          </p:cNvSpPr>
          <p:nvPr>
            <p:ph type="sldNum" sz="quarter" idx="5"/>
          </p:nvPr>
        </p:nvSpPr>
        <p:spPr/>
        <p:txBody>
          <a:bodyPr/>
          <a:lstStyle/>
          <a:p>
            <a:pPr>
              <a:defRPr/>
            </a:pPr>
            <a:fld id="{AE6D8CFA-BD36-407A-BC09-754FF2BD9DC3}" type="slidenum">
              <a:rPr lang="zh-TW" altLang="en-US" smtClean="0"/>
              <a:pPr>
                <a:defRPr/>
              </a:pPr>
              <a:t>3</a:t>
            </a:fld>
            <a:endParaRPr lang="zh-TW" altLang="en-US"/>
          </a:p>
        </p:txBody>
      </p:sp>
    </p:spTree>
    <p:extLst>
      <p:ext uri="{BB962C8B-B14F-4D97-AF65-F5344CB8AC3E}">
        <p14:creationId xmlns:p14="http://schemas.microsoft.com/office/powerpoint/2010/main" val="915704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6E830-1656-8BE7-8710-6B5C44440E40}"/>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730F5FEF-65A7-2FCE-633A-7F6763E0644F}"/>
              </a:ext>
            </a:extLst>
          </p:cNvPr>
          <p:cNvSpPr>
            <a:spLocks noGrp="1" noRot="1" noChangeAspect="1"/>
          </p:cNvSpPr>
          <p:nvPr>
            <p:ph type="sldImg"/>
          </p:nvPr>
        </p:nvSpPr>
        <p:spPr>
          <a:xfrm>
            <a:off x="820738" y="574675"/>
            <a:ext cx="5216525" cy="2933700"/>
          </a:xfrm>
        </p:spPr>
      </p:sp>
      <p:sp>
        <p:nvSpPr>
          <p:cNvPr id="3" name="備忘稿版面配置區 2">
            <a:extLst>
              <a:ext uri="{FF2B5EF4-FFF2-40B4-BE49-F238E27FC236}">
                <a16:creationId xmlns:a16="http://schemas.microsoft.com/office/drawing/2014/main" id="{B2A5DBE5-1745-C2D3-2EBF-E1917525C756}"/>
              </a:ext>
            </a:extLst>
          </p:cNvPr>
          <p:cNvSpPr>
            <a:spLocks noGrp="1"/>
          </p:cNvSpPr>
          <p:nvPr>
            <p:ph type="body" idx="1"/>
          </p:nvPr>
        </p:nvSpPr>
        <p:spPr/>
        <p:txBody>
          <a:bodyPr/>
          <a:lstStyle/>
          <a:p>
            <a:r>
              <a:rPr lang="en-US" altLang="zh-TW" dirty="0"/>
              <a:t>For the problematic,</a:t>
            </a:r>
          </a:p>
          <a:p>
            <a:endParaRPr lang="en-US" altLang="zh-TW"/>
          </a:p>
          <a:p>
            <a:r>
              <a:rPr lang="en-US" altLang="zh-TW"/>
              <a:t>In </a:t>
            </a:r>
            <a:r>
              <a:rPr lang="en-US" altLang="zh-TW" dirty="0"/>
              <a:t>the age of AI, we all know that AI can read and understand the articles much more faster than human beings.</a:t>
            </a:r>
          </a:p>
          <a:p>
            <a:endParaRPr lang="en-US" altLang="zh-TW" dirty="0"/>
          </a:p>
          <a:p>
            <a:r>
              <a:rPr lang="en-US" altLang="zh-TW" dirty="0"/>
              <a:t>However, reading is still an important part in our life. It is essential for accumulating the vocabulary amount a person has, know how to comprehend a pieces of text. </a:t>
            </a:r>
          </a:p>
          <a:p>
            <a:r>
              <a:rPr lang="en-US" altLang="zh-TW" dirty="0"/>
              <a:t>Also, it helps develop creativity. </a:t>
            </a:r>
          </a:p>
          <a:p>
            <a:endParaRPr lang="en-US" altLang="zh-TW" dirty="0"/>
          </a:p>
          <a:p>
            <a:r>
              <a:rPr lang="en-US" altLang="zh-TW" dirty="0"/>
              <a:t>Reading is a lifelong learning ability.</a:t>
            </a:r>
          </a:p>
          <a:p>
            <a:r>
              <a:rPr lang="en-US" altLang="zh-TW" dirty="0"/>
              <a:t>The habit of reading should be cultivated from childhood. Therefore, how to manage the knowledge a child has is a key point.</a:t>
            </a:r>
          </a:p>
        </p:txBody>
      </p:sp>
      <p:sp>
        <p:nvSpPr>
          <p:cNvPr id="4" name="投影片編號版面配置區 3">
            <a:extLst>
              <a:ext uri="{FF2B5EF4-FFF2-40B4-BE49-F238E27FC236}">
                <a16:creationId xmlns:a16="http://schemas.microsoft.com/office/drawing/2014/main" id="{C57241D8-0515-3C48-5BE8-D1CA5DDDFF83}"/>
              </a:ext>
            </a:extLst>
          </p:cNvPr>
          <p:cNvSpPr>
            <a:spLocks noGrp="1"/>
          </p:cNvSpPr>
          <p:nvPr>
            <p:ph type="sldNum" sz="quarter" idx="5"/>
          </p:nvPr>
        </p:nvSpPr>
        <p:spPr/>
        <p:txBody>
          <a:bodyPr/>
          <a:lstStyle/>
          <a:p>
            <a:pPr>
              <a:defRPr/>
            </a:pPr>
            <a:fld id="{AE6D8CFA-BD36-407A-BC09-754FF2BD9DC3}" type="slidenum">
              <a:rPr lang="zh-TW" altLang="en-US" smtClean="0"/>
              <a:pPr>
                <a:defRPr/>
              </a:pPr>
              <a:t>4</a:t>
            </a:fld>
            <a:endParaRPr lang="zh-TW" altLang="en-US"/>
          </a:p>
        </p:txBody>
      </p:sp>
    </p:spTree>
    <p:extLst>
      <p:ext uri="{BB962C8B-B14F-4D97-AF65-F5344CB8AC3E}">
        <p14:creationId xmlns:p14="http://schemas.microsoft.com/office/powerpoint/2010/main" val="71022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20738" y="574675"/>
            <a:ext cx="5216525" cy="2933700"/>
          </a:xfrm>
        </p:spPr>
      </p:sp>
      <p:sp>
        <p:nvSpPr>
          <p:cNvPr id="3" name="備忘稿版面配置區 2"/>
          <p:cNvSpPr>
            <a:spLocks noGrp="1"/>
          </p:cNvSpPr>
          <p:nvPr>
            <p:ph type="body" idx="1"/>
          </p:nvPr>
        </p:nvSpPr>
        <p:spPr/>
        <p:txBody>
          <a:bodyPr/>
          <a:lstStyle/>
          <a:p>
            <a:pPr>
              <a:buFont typeface="Arial" panose="020B0604020202020204" pitchFamily="34" charset="0"/>
              <a:buNone/>
            </a:pPr>
            <a:r>
              <a:rPr lang="en-US" altLang="zh-TW" b="0">
                <a:latin typeface="+mn-lt"/>
              </a:rPr>
              <a:t>There are some problems about the existing children’s reading management.</a:t>
            </a:r>
          </a:p>
          <a:p>
            <a:pPr>
              <a:buFont typeface="Arial" panose="020B0604020202020204" pitchFamily="34" charset="0"/>
              <a:buNone/>
            </a:pPr>
            <a:endParaRPr lang="en-US" altLang="zh-TW" b="1">
              <a:latin typeface="+mn-lt"/>
            </a:endParaRPr>
          </a:p>
          <a:p>
            <a:pPr marL="228600" indent="-228600">
              <a:buFont typeface="Arial" panose="020B0604020202020204" pitchFamily="34" charset="0"/>
              <a:buAutoNum type="arabicPeriod"/>
            </a:pPr>
            <a:r>
              <a:rPr lang="en-US" altLang="zh-TW" b="1">
                <a:latin typeface="+mn-lt"/>
              </a:rPr>
              <a:t>Standardized Tests: </a:t>
            </a:r>
            <a:r>
              <a:rPr lang="en-US" altLang="zh-TW">
                <a:latin typeface="+mn-lt"/>
              </a:rPr>
              <a:t>Over-reliance on fixed formats, lacks flexibility. </a:t>
            </a:r>
            <a:r>
              <a:rPr lang="en-US" altLang="zh-TW">
                <a:latin typeface="+mn-lt"/>
                <a:sym typeface="Wingdings" panose="05000000000000000000" pitchFamily="2" charset="2"/>
              </a:rPr>
              <a:t> Cannot fit to the individuals.</a:t>
            </a:r>
            <a:endParaRPr lang="en-US" altLang="zh-TW">
              <a:latin typeface="+mn-lt"/>
            </a:endParaRPr>
          </a:p>
          <a:p>
            <a:pPr marL="228600" indent="-228600">
              <a:buFont typeface="Arial" panose="020B0604020202020204" pitchFamily="34" charset="0"/>
              <a:buAutoNum type="arabicPeriod"/>
            </a:pPr>
            <a:r>
              <a:rPr lang="en-US" altLang="zh-TW" b="1">
                <a:latin typeface="+mn-lt"/>
              </a:rPr>
              <a:t>Subjective Judgment: </a:t>
            </a:r>
            <a:r>
              <a:rPr lang="en-US" altLang="zh-TW">
                <a:latin typeface="+mn-lt"/>
              </a:rPr>
              <a:t>Teacher-based evaluation may lead to inconsistencies.</a:t>
            </a:r>
          </a:p>
          <a:p>
            <a:pPr marL="228600" indent="-228600">
              <a:buFont typeface="Arial" panose="020B0604020202020204" pitchFamily="34" charset="0"/>
              <a:buAutoNum type="arabicPeriod"/>
            </a:pPr>
            <a:r>
              <a:rPr lang="en-US" altLang="zh-TW" b="1">
                <a:latin typeface="+mn-lt"/>
              </a:rPr>
              <a:t>Lack of Objective, Continuous Monitoring: </a:t>
            </a:r>
            <a:r>
              <a:rPr lang="en-US" altLang="zh-TW">
                <a:latin typeface="+mn-lt"/>
              </a:rPr>
              <a:t>Difficult to track knowledge acquisition(</a:t>
            </a:r>
            <a:r>
              <a:rPr lang="zh-TW" altLang="en-US">
                <a:latin typeface="+mn-lt"/>
              </a:rPr>
              <a:t>獲得</a:t>
            </a:r>
            <a:r>
              <a:rPr lang="en-US" altLang="zh-TW">
                <a:latin typeface="+mn-lt"/>
              </a:rPr>
              <a:t>) over time.</a:t>
            </a:r>
          </a:p>
          <a:p>
            <a:pPr marL="228600" indent="-228600">
              <a:buFont typeface="Arial" panose="020B0604020202020204" pitchFamily="34" charset="0"/>
              <a:buAutoNum type="arabicPeriod"/>
            </a:pPr>
            <a:r>
              <a:rPr lang="en-US" altLang="zh-TW" b="1">
                <a:latin typeface="+mn-lt"/>
              </a:rPr>
              <a:t>Limited Visualization of Knowledge Structure: </a:t>
            </a:r>
            <a:r>
              <a:rPr lang="en-US" altLang="zh-TW">
                <a:latin typeface="+mn-lt"/>
              </a:rPr>
              <a:t>Unable to reflect conceptual connections</a:t>
            </a:r>
            <a:r>
              <a:rPr lang="zh-TW" altLang="en-US">
                <a:latin typeface="+mn-lt"/>
              </a:rPr>
              <a:t> </a:t>
            </a:r>
            <a:r>
              <a:rPr lang="en-US" altLang="zh-TW">
                <a:latin typeface="+mn-lt"/>
              </a:rPr>
              <a:t>between the knowledge.</a:t>
            </a:r>
          </a:p>
          <a:p>
            <a:pPr marL="228600" indent="-228600">
              <a:buFont typeface="Arial" panose="020B0604020202020204" pitchFamily="34" charset="0"/>
              <a:buAutoNum type="arabicPeriod"/>
            </a:pPr>
            <a:r>
              <a:rPr lang="en-US" altLang="zh-TW" b="1">
                <a:latin typeface="+mn-lt"/>
              </a:rPr>
              <a:t>Limited Personalized Guidance: </a:t>
            </a:r>
            <a:r>
              <a:rPr lang="en-US" altLang="zh-TW" b="0">
                <a:latin typeface="+mn-lt"/>
              </a:rPr>
              <a:t>The </a:t>
            </a:r>
            <a:r>
              <a:rPr lang="en-US" altLang="zh-TW">
                <a:latin typeface="+mn-lt"/>
              </a:rPr>
              <a:t>assessments do not adapt to individual learning needs.</a:t>
            </a:r>
          </a:p>
          <a:p>
            <a:endParaRPr lang="zh-TW" altLang="en-US" dirty="0">
              <a:latin typeface="+mn-lt"/>
            </a:endParaRPr>
          </a:p>
        </p:txBody>
      </p:sp>
      <p:sp>
        <p:nvSpPr>
          <p:cNvPr id="4" name="投影片編號版面配置區 3"/>
          <p:cNvSpPr>
            <a:spLocks noGrp="1"/>
          </p:cNvSpPr>
          <p:nvPr>
            <p:ph type="sldNum" sz="quarter" idx="5"/>
          </p:nvPr>
        </p:nvSpPr>
        <p:spPr/>
        <p:txBody>
          <a:bodyPr/>
          <a:lstStyle/>
          <a:p>
            <a:pPr>
              <a:defRPr/>
            </a:pPr>
            <a:fld id="{AE6D8CFA-BD36-407A-BC09-754FF2BD9DC3}" type="slidenum">
              <a:rPr lang="zh-TW" altLang="en-US" smtClean="0"/>
              <a:pPr>
                <a:defRPr/>
              </a:pPr>
              <a:t>5</a:t>
            </a:fld>
            <a:endParaRPr lang="zh-TW" altLang="en-US"/>
          </a:p>
        </p:txBody>
      </p:sp>
    </p:spTree>
    <p:extLst>
      <p:ext uri="{BB962C8B-B14F-4D97-AF65-F5344CB8AC3E}">
        <p14:creationId xmlns:p14="http://schemas.microsoft.com/office/powerpoint/2010/main" val="2200448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20738" y="574675"/>
            <a:ext cx="5216525" cy="2933700"/>
          </a:xfrm>
        </p:spPr>
      </p:sp>
      <p:sp>
        <p:nvSpPr>
          <p:cNvPr id="3" name="備忘稿版面配置區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TW" dirty="0"/>
              <a:t>With the above 3 technologies,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TW" dirty="0"/>
              <a:t>this research proposes a framework combining OCR, LLM, and KG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TW" dirty="0"/>
              <a:t>to enhance personalized reading assessment.</a:t>
            </a:r>
            <a:endParaRPr lang="zh-TW" altLang="en-US" dirty="0"/>
          </a:p>
          <a:p>
            <a:endParaRPr lang="en-US" altLang="zh-TW" dirty="0"/>
          </a:p>
          <a:p>
            <a:r>
              <a:rPr lang="en-US" altLang="zh-TW" dirty="0"/>
              <a:t>The following are the research objectives.</a:t>
            </a:r>
            <a:endParaRPr lang="zh-TW" altLang="en-US" dirty="0"/>
          </a:p>
          <a:p>
            <a:pPr marL="171450" indent="-171450">
              <a:buFont typeface="Arial" panose="020B0604020202020204" pitchFamily="34" charset="0"/>
              <a:buChar char="•"/>
            </a:pPr>
            <a:r>
              <a:rPr lang="en-US" altLang="zh-TW" dirty="0"/>
              <a:t>Develop a mobile OCR system for real-time book identification and </a:t>
            </a:r>
            <a:r>
              <a:rPr lang="en-US" altLang="zh-TW" b="1" dirty="0"/>
              <a:t>reading log creation</a:t>
            </a:r>
            <a:r>
              <a:rPr lang="en-US" altLang="zh-TW" dirty="0"/>
              <a:t>.</a:t>
            </a:r>
          </a:p>
          <a:p>
            <a:pPr marL="171450" indent="-171450">
              <a:buFont typeface="Arial" panose="020B0604020202020204" pitchFamily="34" charset="0"/>
              <a:buChar char="•"/>
            </a:pPr>
            <a:r>
              <a:rPr lang="en-US" altLang="zh-TW" dirty="0"/>
              <a:t>Integrate knowledge extraction mechanisms using web crawlers and LLMs for </a:t>
            </a:r>
            <a:r>
              <a:rPr lang="en-US" altLang="zh-TW" b="1" dirty="0"/>
              <a:t>content analysis.</a:t>
            </a:r>
          </a:p>
          <a:p>
            <a:pPr marL="171450" indent="-171450">
              <a:buFont typeface="Arial" panose="020B0604020202020204" pitchFamily="34" charset="0"/>
              <a:buChar char="•"/>
            </a:pPr>
            <a:r>
              <a:rPr lang="en-US" altLang="zh-TW" dirty="0"/>
              <a:t>Construct dynamic, visualized knowledge graphs to track </a:t>
            </a:r>
            <a:r>
              <a:rPr lang="en-US" altLang="zh-TW" b="1" dirty="0"/>
              <a:t>children's knowledge acquisition</a:t>
            </a:r>
            <a:r>
              <a:rPr lang="en-US" altLang="zh-TW" dirty="0"/>
              <a:t>.</a:t>
            </a:r>
          </a:p>
          <a:p>
            <a:pPr marL="171450" indent="-171450">
              <a:buFont typeface="Arial" panose="020B0604020202020204" pitchFamily="34" charset="0"/>
              <a:buChar char="•"/>
            </a:pPr>
            <a:r>
              <a:rPr lang="en-US" altLang="zh-TW" dirty="0"/>
              <a:t>Implement a </a:t>
            </a:r>
            <a:r>
              <a:rPr lang="en-US" altLang="zh-TW" b="1" dirty="0"/>
              <a:t>multidimensional evaluation framework</a:t>
            </a:r>
            <a:r>
              <a:rPr lang="en-US" altLang="zh-TW" dirty="0"/>
              <a:t> based on the knowledge graph.</a:t>
            </a:r>
          </a:p>
          <a:p>
            <a:endParaRPr lang="en-US" altLang="zh-TW" dirty="0"/>
          </a:p>
          <a:p>
            <a:r>
              <a:rPr lang="en-US" altLang="zh-TW" dirty="0"/>
              <a:t>This research propose a novel framework integrating AI and KG in EdTech. </a:t>
            </a:r>
          </a:p>
          <a:p>
            <a:r>
              <a:rPr lang="en-US" altLang="zh-TW" dirty="0"/>
              <a:t>To do the tasks including knowledge management and analysis.</a:t>
            </a:r>
          </a:p>
          <a:p>
            <a:endParaRPr lang="zh-TW" altLang="en-US" dirty="0"/>
          </a:p>
        </p:txBody>
      </p:sp>
      <p:sp>
        <p:nvSpPr>
          <p:cNvPr id="4" name="投影片編號版面配置區 3"/>
          <p:cNvSpPr>
            <a:spLocks noGrp="1"/>
          </p:cNvSpPr>
          <p:nvPr>
            <p:ph type="sldNum" sz="quarter" idx="5"/>
          </p:nvPr>
        </p:nvSpPr>
        <p:spPr/>
        <p:txBody>
          <a:bodyPr/>
          <a:lstStyle/>
          <a:p>
            <a:pPr>
              <a:defRPr/>
            </a:pPr>
            <a:fld id="{AE6D8CFA-BD36-407A-BC09-754FF2BD9DC3}" type="slidenum">
              <a:rPr lang="zh-TW" altLang="en-US" smtClean="0"/>
              <a:pPr>
                <a:defRPr/>
              </a:pPr>
              <a:t>6</a:t>
            </a:fld>
            <a:endParaRPr lang="zh-TW" altLang="en-US"/>
          </a:p>
        </p:txBody>
      </p:sp>
    </p:spTree>
    <p:extLst>
      <p:ext uri="{BB962C8B-B14F-4D97-AF65-F5344CB8AC3E}">
        <p14:creationId xmlns:p14="http://schemas.microsoft.com/office/powerpoint/2010/main" val="2613183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20738" y="574675"/>
            <a:ext cx="5216525" cy="2933700"/>
          </a:xfrm>
        </p:spPr>
      </p:sp>
      <p:sp>
        <p:nvSpPr>
          <p:cNvPr id="3" name="備忘稿版面配置區 2"/>
          <p:cNvSpPr>
            <a:spLocks noGrp="1"/>
          </p:cNvSpPr>
          <p:nvPr>
            <p:ph type="body" idx="1"/>
          </p:nvPr>
        </p:nvSpPr>
        <p:spPr/>
        <p:txBody>
          <a:bodyPr/>
          <a:lstStyle/>
          <a:p>
            <a:r>
              <a:rPr lang="en-US" altLang="zh-TW" dirty="0"/>
              <a:t>High-Level Architecture Diagram (Ref. Fig. 7):</a:t>
            </a:r>
          </a:p>
          <a:p>
            <a:endParaRPr lang="en-US" altLang="zh-TW" dirty="0"/>
          </a:p>
          <a:p>
            <a:pPr lvl="1"/>
            <a:r>
              <a:rPr lang="en-US" altLang="zh-TW" dirty="0"/>
              <a:t>A1: Book Identification Module – OCR book metadata.</a:t>
            </a:r>
          </a:p>
          <a:p>
            <a:pPr lvl="1"/>
            <a:endParaRPr lang="en-US" altLang="zh-TW" dirty="0"/>
          </a:p>
          <a:p>
            <a:pPr lvl="0"/>
            <a:r>
              <a:rPr lang="en-US" altLang="zh-TW" dirty="0"/>
              <a:t>---- </a:t>
            </a:r>
            <a:r>
              <a:rPr lang="zh-TW" altLang="en-US" dirty="0"/>
              <a:t>跳過 </a:t>
            </a:r>
            <a:r>
              <a:rPr lang="en-US" altLang="zh-TW" dirty="0"/>
              <a:t>----</a:t>
            </a:r>
          </a:p>
          <a:p>
            <a:pPr lvl="0"/>
            <a:endParaRPr lang="en-US" altLang="zh-TW" dirty="0"/>
          </a:p>
          <a:p>
            <a:pPr lvl="1"/>
            <a:r>
              <a:rPr lang="en-US" altLang="zh-TW" dirty="0"/>
              <a:t>A2: Knowledge Extraction Module – Web scraping and LLM content processing.</a:t>
            </a:r>
          </a:p>
          <a:p>
            <a:pPr lvl="1"/>
            <a:r>
              <a:rPr lang="en-US" altLang="zh-TW" dirty="0"/>
              <a:t>A3: Knowledge Graph Construction Module – Converts extracted data into structured KG.</a:t>
            </a:r>
          </a:p>
          <a:p>
            <a:pPr lvl="1"/>
            <a:r>
              <a:rPr lang="en-US" altLang="zh-TW" dirty="0"/>
              <a:t>A4: Reading Knowledge Graph Assessment Module – Evaluates reading behavior via KG.</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pPr>
              <a:defRPr/>
            </a:pPr>
            <a:fld id="{AE6D8CFA-BD36-407A-BC09-754FF2BD9DC3}" type="slidenum">
              <a:rPr lang="zh-TW" altLang="en-US" smtClean="0"/>
              <a:pPr>
                <a:defRPr/>
              </a:pPr>
              <a:t>7</a:t>
            </a:fld>
            <a:endParaRPr lang="zh-TW" altLang="en-US"/>
          </a:p>
        </p:txBody>
      </p:sp>
    </p:spTree>
    <p:extLst>
      <p:ext uri="{BB962C8B-B14F-4D97-AF65-F5344CB8AC3E}">
        <p14:creationId xmlns:p14="http://schemas.microsoft.com/office/powerpoint/2010/main" val="4058142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20738" y="574675"/>
            <a:ext cx="5216525" cy="29337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AE6D8CFA-BD36-407A-BC09-754FF2BD9DC3}" type="slidenum">
              <a:rPr lang="zh-TW" altLang="en-US" smtClean="0"/>
              <a:pPr>
                <a:defRPr/>
              </a:pPr>
              <a:t>8</a:t>
            </a:fld>
            <a:endParaRPr lang="zh-TW" altLang="en-US"/>
          </a:p>
        </p:txBody>
      </p:sp>
    </p:spTree>
    <p:extLst>
      <p:ext uri="{BB962C8B-B14F-4D97-AF65-F5344CB8AC3E}">
        <p14:creationId xmlns:p14="http://schemas.microsoft.com/office/powerpoint/2010/main" val="2310647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20738" y="574675"/>
            <a:ext cx="5216525" cy="2933700"/>
          </a:xfrm>
        </p:spPr>
      </p:sp>
      <p:sp>
        <p:nvSpPr>
          <p:cNvPr id="3" name="備忘稿版面配置區 2"/>
          <p:cNvSpPr>
            <a:spLocks noGrp="1"/>
          </p:cNvSpPr>
          <p:nvPr>
            <p:ph type="body" idx="1"/>
          </p:nvPr>
        </p:nvSpPr>
        <p:spPr/>
        <p:txBody>
          <a:bodyPr/>
          <a:lstStyle/>
          <a:p>
            <a:r>
              <a:rPr lang="en-US" altLang="zh-TW" dirty="0"/>
              <a:t>In A4, there are 4 core assessment metrices.</a:t>
            </a:r>
          </a:p>
          <a:p>
            <a:endParaRPr lang="en-US" altLang="zh-TW" dirty="0"/>
          </a:p>
          <a:p>
            <a:pPr marL="171450" indent="-171450">
              <a:buFont typeface="Arial" panose="020B0604020202020204" pitchFamily="34" charset="0"/>
              <a:buChar char="•"/>
            </a:pPr>
            <a:r>
              <a:rPr lang="en-US" altLang="zh-TW" dirty="0"/>
              <a:t>Knowledge Point Count representing the breadth of knowledge acquired.</a:t>
            </a:r>
          </a:p>
          <a:p>
            <a:pPr marL="171450" indent="-171450">
              <a:buFont typeface="Arial" panose="020B0604020202020204" pitchFamily="34" charset="0"/>
              <a:buChar char="•"/>
            </a:pPr>
            <a:r>
              <a:rPr lang="en-US" altLang="zh-TW" dirty="0"/>
              <a:t>Association Density:  measures the number of relationships among knowledge points, representing the structural integration and interconnectedness of concepts that the reader has engaged with.</a:t>
            </a:r>
          </a:p>
          <a:p>
            <a:pPr marL="171450" indent="-171450">
              <a:buFont typeface="Arial" panose="020B0604020202020204" pitchFamily="34" charset="0"/>
              <a:buChar char="•"/>
            </a:pPr>
            <a:r>
              <a:rPr lang="en-US" altLang="zh-TW" dirty="0"/>
              <a:t>Cognitive Level Distribution measuring the depth of cognitive engagement</a:t>
            </a:r>
          </a:p>
          <a:p>
            <a:pPr marL="171450" indent="-171450">
              <a:buFont typeface="Arial" panose="020B0604020202020204" pitchFamily="34" charset="0"/>
              <a:buChar char="•"/>
            </a:pPr>
            <a:r>
              <a:rPr lang="en-US" altLang="zh-TW" dirty="0"/>
              <a:t>Domain Coverage: evaluating the variety of domains covered in the user’s reading history</a:t>
            </a:r>
          </a:p>
          <a:p>
            <a:endParaRPr lang="zh-TW" altLang="en-US" dirty="0"/>
          </a:p>
        </p:txBody>
      </p:sp>
      <p:sp>
        <p:nvSpPr>
          <p:cNvPr id="4" name="投影片編號版面配置區 3"/>
          <p:cNvSpPr>
            <a:spLocks noGrp="1"/>
          </p:cNvSpPr>
          <p:nvPr>
            <p:ph type="sldNum" sz="quarter" idx="5"/>
          </p:nvPr>
        </p:nvSpPr>
        <p:spPr/>
        <p:txBody>
          <a:bodyPr/>
          <a:lstStyle/>
          <a:p>
            <a:pPr>
              <a:defRPr/>
            </a:pPr>
            <a:fld id="{AE6D8CFA-BD36-407A-BC09-754FF2BD9DC3}" type="slidenum">
              <a:rPr lang="zh-TW" altLang="en-US" smtClean="0"/>
              <a:pPr>
                <a:defRPr/>
              </a:pPr>
              <a:t>9</a:t>
            </a:fld>
            <a:endParaRPr lang="zh-TW" altLang="en-US"/>
          </a:p>
        </p:txBody>
      </p:sp>
    </p:spTree>
    <p:extLst>
      <p:ext uri="{BB962C8B-B14F-4D97-AF65-F5344CB8AC3E}">
        <p14:creationId xmlns:p14="http://schemas.microsoft.com/office/powerpoint/2010/main" val="3171180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vl1pPr>
          </a:lstStyle>
          <a:p>
            <a:pPr>
              <a:defRPr/>
            </a:pPr>
            <a:fld id="{A91F643F-3B54-4BD5-9D1F-50300608A81D}" type="datetime1">
              <a:rPr lang="zh-TW" altLang="en-US" smtClean="0"/>
              <a:t>2025/10/3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E6228178-5127-49FC-81AE-B1E905B4A6A0}" type="slidenum">
              <a:rPr lang="zh-TW" altLang="en-US"/>
              <a:pPr>
                <a:defRPr/>
              </a:pPr>
              <a:t>‹#›</a:t>
            </a:fld>
            <a:endParaRPr lang="zh-TW" altLang="en-US" dirty="0"/>
          </a:p>
        </p:txBody>
      </p:sp>
    </p:spTree>
    <p:extLst>
      <p:ext uri="{BB962C8B-B14F-4D97-AF65-F5344CB8AC3E}">
        <p14:creationId xmlns:p14="http://schemas.microsoft.com/office/powerpoint/2010/main" val="405984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EAB492DA-F9FD-4977-9EC3-6D934AC4949B}" type="datetime1">
              <a:rPr lang="zh-TW" altLang="en-US" smtClean="0"/>
              <a:t>2025/10/3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726FEBAE-DEF4-44BA-B42F-C6F4969DB55E}" type="slidenum">
              <a:rPr lang="zh-TW" altLang="en-US"/>
              <a:pPr>
                <a:defRPr/>
              </a:pPr>
              <a:t>‹#›</a:t>
            </a:fld>
            <a:endParaRPr lang="zh-TW" altLang="en-US"/>
          </a:p>
        </p:txBody>
      </p:sp>
    </p:spTree>
    <p:extLst>
      <p:ext uri="{BB962C8B-B14F-4D97-AF65-F5344CB8AC3E}">
        <p14:creationId xmlns:p14="http://schemas.microsoft.com/office/powerpoint/2010/main" val="250796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BE1CC361-0DF5-4C27-A692-FF50E196404F}" type="datetime1">
              <a:rPr lang="zh-TW" altLang="en-US" smtClean="0"/>
              <a:t>2025/10/3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F1FD02AE-060B-4669-84AC-6F29670650BF}" type="slidenum">
              <a:rPr lang="zh-TW" altLang="en-US"/>
              <a:pPr>
                <a:defRPr/>
              </a:pPr>
              <a:t>‹#›</a:t>
            </a:fld>
            <a:endParaRPr lang="zh-TW" altLang="en-US"/>
          </a:p>
        </p:txBody>
      </p:sp>
    </p:spTree>
    <p:extLst>
      <p:ext uri="{BB962C8B-B14F-4D97-AF65-F5344CB8AC3E}">
        <p14:creationId xmlns:p14="http://schemas.microsoft.com/office/powerpoint/2010/main" val="196106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BC3C8436-B0CF-4E21-8072-A3DFADB48401}" type="datetime1">
              <a:rPr lang="zh-TW" altLang="en-US" smtClean="0"/>
              <a:t>2025/10/3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6205AC24-4D75-40A6-9C82-08E6ED038F82}" type="slidenum">
              <a:rPr lang="zh-TW" altLang="en-US"/>
              <a:pPr>
                <a:defRPr/>
              </a:pPr>
              <a:t>‹#›</a:t>
            </a:fld>
            <a:endParaRPr lang="zh-TW" altLang="en-US"/>
          </a:p>
        </p:txBody>
      </p:sp>
    </p:spTree>
    <p:extLst>
      <p:ext uri="{BB962C8B-B14F-4D97-AF65-F5344CB8AC3E}">
        <p14:creationId xmlns:p14="http://schemas.microsoft.com/office/powerpoint/2010/main" val="3773629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004F8738-DF89-4FF0-92F5-EB5183AE9C5D}" type="datetime1">
              <a:rPr lang="zh-TW" altLang="en-US" smtClean="0"/>
              <a:t>2025/10/3</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773EC36C-EA74-4027-866F-749C744BB1D7}" type="slidenum">
              <a:rPr lang="zh-TW" altLang="en-US"/>
              <a:pPr>
                <a:defRPr/>
              </a:pPr>
              <a:t>‹#›</a:t>
            </a:fld>
            <a:endParaRPr lang="zh-TW" altLang="en-US"/>
          </a:p>
        </p:txBody>
      </p:sp>
    </p:spTree>
    <p:extLst>
      <p:ext uri="{BB962C8B-B14F-4D97-AF65-F5344CB8AC3E}">
        <p14:creationId xmlns:p14="http://schemas.microsoft.com/office/powerpoint/2010/main" val="316584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a:lvl1pPr>
          </a:lstStyle>
          <a:p>
            <a:pPr>
              <a:defRPr/>
            </a:pPr>
            <a:fld id="{73E3AAF7-1B51-4366-A05B-C461AB58B455}" type="datetime1">
              <a:rPr lang="zh-TW" altLang="en-US" smtClean="0"/>
              <a:t>2025/10/3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334B51A8-EE98-4A46-BAC7-A97F5E7C887F}" type="slidenum">
              <a:rPr lang="zh-TW" altLang="en-US"/>
              <a:pPr>
                <a:defRPr/>
              </a:pPr>
              <a:t>‹#›</a:t>
            </a:fld>
            <a:endParaRPr lang="zh-TW" altLang="en-US"/>
          </a:p>
        </p:txBody>
      </p:sp>
    </p:spTree>
    <p:extLst>
      <p:ext uri="{BB962C8B-B14F-4D97-AF65-F5344CB8AC3E}">
        <p14:creationId xmlns:p14="http://schemas.microsoft.com/office/powerpoint/2010/main" val="1820023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p:cNvSpPr>
            <a:spLocks noGrp="1"/>
          </p:cNvSpPr>
          <p:nvPr>
            <p:ph type="dt" sz="half" idx="10"/>
          </p:nvPr>
        </p:nvSpPr>
        <p:spPr/>
        <p:txBody>
          <a:bodyPr/>
          <a:lstStyle>
            <a:lvl1pPr>
              <a:defRPr/>
            </a:lvl1pPr>
          </a:lstStyle>
          <a:p>
            <a:pPr>
              <a:defRPr/>
            </a:pPr>
            <a:fld id="{30FEBD8E-FFF2-41C2-8835-B2E0AF2218CC}" type="datetime1">
              <a:rPr lang="zh-TW" altLang="en-US" smtClean="0"/>
              <a:t>2025/10/3</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61243281-6DE8-41C8-AA8C-EF559DAC9C6D}" type="slidenum">
              <a:rPr lang="zh-TW" altLang="en-US"/>
              <a:pPr>
                <a:defRPr/>
              </a:pPr>
              <a:t>‹#›</a:t>
            </a:fld>
            <a:endParaRPr lang="zh-TW" altLang="en-US"/>
          </a:p>
        </p:txBody>
      </p:sp>
    </p:spTree>
    <p:extLst>
      <p:ext uri="{BB962C8B-B14F-4D97-AF65-F5344CB8AC3E}">
        <p14:creationId xmlns:p14="http://schemas.microsoft.com/office/powerpoint/2010/main" val="277268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p:cNvSpPr>
            <a:spLocks noGrp="1"/>
          </p:cNvSpPr>
          <p:nvPr>
            <p:ph type="dt" sz="half" idx="10"/>
          </p:nvPr>
        </p:nvSpPr>
        <p:spPr/>
        <p:txBody>
          <a:bodyPr/>
          <a:lstStyle>
            <a:lvl1pPr>
              <a:defRPr/>
            </a:lvl1pPr>
          </a:lstStyle>
          <a:p>
            <a:pPr>
              <a:defRPr/>
            </a:pPr>
            <a:fld id="{C04B2DC7-1DAF-4678-BA8F-DA4A9E891AF7}" type="datetime1">
              <a:rPr lang="zh-TW" altLang="en-US" smtClean="0"/>
              <a:t>2025/10/3</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3C22210F-64E4-4976-9916-65C53E770EC9}" type="slidenum">
              <a:rPr lang="zh-TW" altLang="en-US"/>
              <a:pPr>
                <a:defRPr/>
              </a:pPr>
              <a:t>‹#›</a:t>
            </a:fld>
            <a:endParaRPr lang="zh-TW" altLang="en-US"/>
          </a:p>
        </p:txBody>
      </p:sp>
    </p:spTree>
    <p:extLst>
      <p:ext uri="{BB962C8B-B14F-4D97-AF65-F5344CB8AC3E}">
        <p14:creationId xmlns:p14="http://schemas.microsoft.com/office/powerpoint/2010/main" val="371481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CB1D4E73-B86C-4636-B323-20AAFC1A1C9D}" type="datetime1">
              <a:rPr lang="zh-TW" altLang="en-US" smtClean="0"/>
              <a:t>2025/10/3</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735EA73C-349A-4B06-867C-A06D5D1DA543}" type="slidenum">
              <a:rPr lang="zh-TW" altLang="en-US"/>
              <a:pPr>
                <a:defRPr/>
              </a:pPr>
              <a:t>‹#›</a:t>
            </a:fld>
            <a:endParaRPr lang="zh-TW" altLang="en-US"/>
          </a:p>
        </p:txBody>
      </p:sp>
    </p:spTree>
    <p:extLst>
      <p:ext uri="{BB962C8B-B14F-4D97-AF65-F5344CB8AC3E}">
        <p14:creationId xmlns:p14="http://schemas.microsoft.com/office/powerpoint/2010/main" val="32914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E7CDC864-157B-4E1C-8017-B5FEFFE5B09B}" type="datetime1">
              <a:rPr lang="zh-TW" altLang="en-US" smtClean="0"/>
              <a:t>2025/10/3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E25505B4-9AD6-4D6B-BD99-25F9837FFD1F}" type="slidenum">
              <a:rPr lang="zh-TW" altLang="en-US"/>
              <a:pPr>
                <a:defRPr/>
              </a:pPr>
              <a:t>‹#›</a:t>
            </a:fld>
            <a:endParaRPr lang="zh-TW" altLang="en-US"/>
          </a:p>
        </p:txBody>
      </p:sp>
    </p:spTree>
    <p:extLst>
      <p:ext uri="{BB962C8B-B14F-4D97-AF65-F5344CB8AC3E}">
        <p14:creationId xmlns:p14="http://schemas.microsoft.com/office/powerpoint/2010/main" val="88031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C5031D3C-3CD1-43D5-B513-94756307496A}" type="datetime1">
              <a:rPr lang="zh-TW" altLang="en-US" smtClean="0"/>
              <a:t>2025/10/3</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B1B525B0-6838-4634-856F-C5F6F902C0DE}" type="slidenum">
              <a:rPr lang="zh-TW" altLang="en-US"/>
              <a:pPr>
                <a:defRPr/>
              </a:pPr>
              <a:t>‹#›</a:t>
            </a:fld>
            <a:endParaRPr lang="zh-TW" altLang="en-US"/>
          </a:p>
        </p:txBody>
      </p:sp>
    </p:spTree>
    <p:extLst>
      <p:ext uri="{BB962C8B-B14F-4D97-AF65-F5344CB8AC3E}">
        <p14:creationId xmlns:p14="http://schemas.microsoft.com/office/powerpoint/2010/main" val="182903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35E7588-64C8-4AF7-8035-F1926B88E115}" type="datetime1">
              <a:rPr lang="zh-TW" altLang="en-US" smtClean="0"/>
              <a:t>2025/10/3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2637AA75-CAF7-4152-B435-C3823EDEE1E8}"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imes New Roman" pitchFamily="18" charset="0"/>
          <a:ea typeface="標楷體" pitchFamily="65" charset="-120"/>
        </a:defRPr>
      </a:lvl2pPr>
      <a:lvl3pPr algn="l" rtl="0" eaLnBrk="0" fontAlgn="base" hangingPunct="0">
        <a:lnSpc>
          <a:spcPct val="90000"/>
        </a:lnSpc>
        <a:spcBef>
          <a:spcPct val="0"/>
        </a:spcBef>
        <a:spcAft>
          <a:spcPct val="0"/>
        </a:spcAft>
        <a:defRPr sz="4400">
          <a:solidFill>
            <a:schemeClr val="tx1"/>
          </a:solidFill>
          <a:latin typeface="Times New Roman" pitchFamily="18" charset="0"/>
          <a:ea typeface="標楷體" pitchFamily="65" charset="-120"/>
        </a:defRPr>
      </a:lvl3pPr>
      <a:lvl4pPr algn="l" rtl="0" eaLnBrk="0" fontAlgn="base" hangingPunct="0">
        <a:lnSpc>
          <a:spcPct val="90000"/>
        </a:lnSpc>
        <a:spcBef>
          <a:spcPct val="0"/>
        </a:spcBef>
        <a:spcAft>
          <a:spcPct val="0"/>
        </a:spcAft>
        <a:defRPr sz="4400">
          <a:solidFill>
            <a:schemeClr val="tx1"/>
          </a:solidFill>
          <a:latin typeface="Times New Roman" pitchFamily="18" charset="0"/>
          <a:ea typeface="標楷體" pitchFamily="65" charset="-120"/>
        </a:defRPr>
      </a:lvl4pPr>
      <a:lvl5pPr algn="l" rtl="0" eaLnBrk="0" fontAlgn="base" hangingPunct="0">
        <a:lnSpc>
          <a:spcPct val="90000"/>
        </a:lnSpc>
        <a:spcBef>
          <a:spcPct val="0"/>
        </a:spcBef>
        <a:spcAft>
          <a:spcPct val="0"/>
        </a:spcAft>
        <a:defRPr sz="4400">
          <a:solidFill>
            <a:schemeClr val="tx1"/>
          </a:solidFill>
          <a:latin typeface="Times New Roman" pitchFamily="18" charset="0"/>
          <a:ea typeface="標楷體" pitchFamily="65" charset="-120"/>
        </a:defRPr>
      </a:lvl5pPr>
      <a:lvl6pPr marL="457200" algn="l" rtl="0" fontAlgn="base">
        <a:lnSpc>
          <a:spcPct val="90000"/>
        </a:lnSpc>
        <a:spcBef>
          <a:spcPct val="0"/>
        </a:spcBef>
        <a:spcAft>
          <a:spcPct val="0"/>
        </a:spcAft>
        <a:defRPr sz="4400">
          <a:solidFill>
            <a:schemeClr val="tx1"/>
          </a:solidFill>
          <a:latin typeface="Calibri Light" pitchFamily="34" charset="0"/>
          <a:ea typeface="新細明體" pitchFamily="18" charset="-120"/>
        </a:defRPr>
      </a:lvl6pPr>
      <a:lvl7pPr marL="914400" algn="l" rtl="0" fontAlgn="base">
        <a:lnSpc>
          <a:spcPct val="90000"/>
        </a:lnSpc>
        <a:spcBef>
          <a:spcPct val="0"/>
        </a:spcBef>
        <a:spcAft>
          <a:spcPct val="0"/>
        </a:spcAft>
        <a:defRPr sz="4400">
          <a:solidFill>
            <a:schemeClr val="tx1"/>
          </a:solidFill>
          <a:latin typeface="Calibri Light" pitchFamily="34" charset="0"/>
          <a:ea typeface="新細明體" pitchFamily="18" charset="-120"/>
        </a:defRPr>
      </a:lvl7pPr>
      <a:lvl8pPr marL="1371600" algn="l" rtl="0" fontAlgn="base">
        <a:lnSpc>
          <a:spcPct val="90000"/>
        </a:lnSpc>
        <a:spcBef>
          <a:spcPct val="0"/>
        </a:spcBef>
        <a:spcAft>
          <a:spcPct val="0"/>
        </a:spcAft>
        <a:defRPr sz="4400">
          <a:solidFill>
            <a:schemeClr val="tx1"/>
          </a:solidFill>
          <a:latin typeface="Calibri Light" pitchFamily="34" charset="0"/>
          <a:ea typeface="新細明體" pitchFamily="18" charset="-120"/>
        </a:defRPr>
      </a:lvl8pPr>
      <a:lvl9pPr marL="1828800" algn="l" rtl="0" fontAlgn="base">
        <a:lnSpc>
          <a:spcPct val="90000"/>
        </a:lnSpc>
        <a:spcBef>
          <a:spcPct val="0"/>
        </a:spcBef>
        <a:spcAft>
          <a:spcPct val="0"/>
        </a:spcAft>
        <a:defRPr sz="4400">
          <a:solidFill>
            <a:schemeClr val="tx1"/>
          </a:solidFill>
          <a:latin typeface="Calibri Light" pitchFamily="34" charset="0"/>
          <a:ea typeface="新細明體" pitchFamily="18" charset="-12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3.xml"/><Relationship Id="rId7"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4"/>
          <p:cNvSpPr>
            <a:spLocks noChangeArrowheads="1"/>
          </p:cNvSpPr>
          <p:nvPr/>
        </p:nvSpPr>
        <p:spPr bwMode="auto">
          <a:xfrm>
            <a:off x="635722" y="2302790"/>
            <a:ext cx="11033416" cy="193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Times New Roman" pitchFamily="18" charset="0"/>
                <a:ea typeface="標楷體" pitchFamily="65" charset="-120"/>
              </a:defRPr>
            </a:lvl1pPr>
            <a:lvl2pPr marL="742950" indent="-285750">
              <a:lnSpc>
                <a:spcPct val="90000"/>
              </a:lnSpc>
              <a:spcBef>
                <a:spcPts val="500"/>
              </a:spcBef>
              <a:buFont typeface="Arial" charset="0"/>
              <a:buChar char="•"/>
              <a:defRPr sz="2400">
                <a:solidFill>
                  <a:schemeClr val="tx1"/>
                </a:solidFill>
                <a:latin typeface="Times New Roman" pitchFamily="18" charset="0"/>
                <a:ea typeface="標楷體" pitchFamily="65" charset="-120"/>
              </a:defRPr>
            </a:lvl2pPr>
            <a:lvl3pPr marL="1143000" indent="-228600">
              <a:lnSpc>
                <a:spcPct val="90000"/>
              </a:lnSpc>
              <a:spcBef>
                <a:spcPts val="500"/>
              </a:spcBef>
              <a:buFont typeface="Arial" charset="0"/>
              <a:buChar char="•"/>
              <a:defRPr sz="2000">
                <a:solidFill>
                  <a:schemeClr val="tx1"/>
                </a:solidFill>
                <a:latin typeface="Times New Roman" pitchFamily="18" charset="0"/>
                <a:ea typeface="標楷體" pitchFamily="65" charset="-120"/>
              </a:defRPr>
            </a:lvl3pPr>
            <a:lvl4pPr marL="1600200" indent="-228600">
              <a:lnSpc>
                <a:spcPct val="90000"/>
              </a:lnSpc>
              <a:spcBef>
                <a:spcPts val="500"/>
              </a:spcBef>
              <a:buFont typeface="Arial" charset="0"/>
              <a:buChar char="•"/>
              <a:defRPr>
                <a:solidFill>
                  <a:schemeClr val="tx1"/>
                </a:solidFill>
                <a:latin typeface="Times New Roman" pitchFamily="18" charset="0"/>
                <a:ea typeface="標楷體" pitchFamily="65" charset="-120"/>
              </a:defRPr>
            </a:lvl4pPr>
            <a:lvl5pPr marL="2057400" indent="-228600">
              <a:lnSpc>
                <a:spcPct val="90000"/>
              </a:lnSpc>
              <a:spcBef>
                <a:spcPts val="500"/>
              </a:spcBef>
              <a:buFont typeface="Arial" charset="0"/>
              <a:buChar char="•"/>
              <a:defRPr>
                <a:solidFill>
                  <a:schemeClr val="tx1"/>
                </a:solidFill>
                <a:latin typeface="Times New Roman" pitchFamily="18" charset="0"/>
                <a:ea typeface="標楷體" pitchFamily="65" charset="-12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Times New Roman" pitchFamily="18" charset="0"/>
                <a:ea typeface="標楷體" pitchFamily="65" charset="-12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Times New Roman" pitchFamily="18" charset="0"/>
                <a:ea typeface="標楷體" pitchFamily="65" charset="-12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Times New Roman" pitchFamily="18" charset="0"/>
                <a:ea typeface="標楷體" pitchFamily="65" charset="-12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Times New Roman" pitchFamily="18" charset="0"/>
                <a:ea typeface="標楷體" pitchFamily="65" charset="-120"/>
              </a:defRPr>
            </a:lvl9pPr>
          </a:lstStyle>
          <a:p>
            <a:pPr algn="ctr" eaLnBrk="1" hangingPunct="1">
              <a:lnSpc>
                <a:spcPts val="4900"/>
              </a:lnSpc>
              <a:spcBef>
                <a:spcPct val="0"/>
              </a:spcBef>
              <a:buFontTx/>
              <a:buNone/>
            </a:pPr>
            <a:r>
              <a:rPr lang="en-US" altLang="zh-TW" sz="3600" dirty="0">
                <a:latin typeface="+mj-lt"/>
              </a:rPr>
              <a:t>A Knowledge Graph and LLM Based Framework </a:t>
            </a:r>
          </a:p>
          <a:p>
            <a:pPr algn="ctr" eaLnBrk="1" hangingPunct="1">
              <a:lnSpc>
                <a:spcPts val="4900"/>
              </a:lnSpc>
              <a:spcBef>
                <a:spcPct val="0"/>
              </a:spcBef>
              <a:buFontTx/>
              <a:buNone/>
            </a:pPr>
            <a:r>
              <a:rPr lang="en-US" altLang="zh-TW" sz="3600" dirty="0">
                <a:latin typeface="+mj-lt"/>
              </a:rPr>
              <a:t>for Personalized Reading Assessment </a:t>
            </a:r>
          </a:p>
          <a:p>
            <a:pPr algn="ctr" eaLnBrk="1" hangingPunct="1">
              <a:lnSpc>
                <a:spcPts val="4900"/>
              </a:lnSpc>
              <a:spcBef>
                <a:spcPct val="0"/>
              </a:spcBef>
              <a:buFontTx/>
              <a:buNone/>
            </a:pPr>
            <a:r>
              <a:rPr lang="en-US" altLang="zh-TW" sz="3600" dirty="0">
                <a:latin typeface="+mj-lt"/>
              </a:rPr>
              <a:t>and Management for Children</a:t>
            </a:r>
            <a:endParaRPr lang="zh-TW" altLang="en-US" sz="3200" b="1" dirty="0">
              <a:solidFill>
                <a:srgbClr val="C00000"/>
              </a:solidFill>
              <a:latin typeface="+mj-lt"/>
            </a:endParaRPr>
          </a:p>
        </p:txBody>
      </p:sp>
      <p:pic>
        <p:nvPicPr>
          <p:cNvPr id="2051" name="圖片 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473575" y="795338"/>
            <a:ext cx="2947988"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線接點 8"/>
          <p:cNvCxnSpPr/>
          <p:nvPr/>
        </p:nvCxnSpPr>
        <p:spPr>
          <a:xfrm>
            <a:off x="736600" y="4167188"/>
            <a:ext cx="1074896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字方塊 5"/>
          <p:cNvSpPr txBox="1">
            <a:spLocks noChangeArrowheads="1"/>
          </p:cNvSpPr>
          <p:nvPr>
            <p:custDataLst>
              <p:tags r:id="rId1"/>
            </p:custDataLst>
          </p:nvPr>
        </p:nvSpPr>
        <p:spPr bwMode="auto">
          <a:xfrm>
            <a:off x="4546861" y="5291156"/>
            <a:ext cx="3584005" cy="461665"/>
          </a:xfrm>
          <a:prstGeom prst="rect">
            <a:avLst/>
          </a:prstGeom>
          <a:noFill/>
          <a:ln w="9525">
            <a:noFill/>
            <a:miter lim="800000"/>
            <a:headEnd/>
            <a:tailEnd/>
          </a:ln>
        </p:spPr>
        <p:txBody>
          <a:bodyPr wrap="square">
            <a:spAutoFit/>
          </a:bodyPr>
          <a:lstStyle/>
          <a:p>
            <a:r>
              <a:rPr lang="en-US" altLang="zh-TW" sz="2400" b="1" dirty="0">
                <a:latin typeface="+mj-lt"/>
                <a:ea typeface="標楷體" panose="03000509000000000000" pitchFamily="65" charset="-120"/>
                <a:cs typeface="Times New Roman" panose="02020603050405020304" pitchFamily="18" charset="0"/>
              </a:rPr>
              <a:t>Student</a:t>
            </a:r>
            <a:r>
              <a:rPr lang="zh-TW" altLang="en-US" sz="2400" b="1" dirty="0">
                <a:latin typeface="+mj-lt"/>
                <a:ea typeface="標楷體" panose="03000509000000000000" pitchFamily="65" charset="-120"/>
                <a:cs typeface="Times New Roman" panose="02020603050405020304" pitchFamily="18" charset="0"/>
              </a:rPr>
              <a:t> </a:t>
            </a:r>
            <a:r>
              <a:rPr lang="en-US" altLang="zh-TW" sz="2400" b="1" dirty="0">
                <a:latin typeface="+mj-lt"/>
                <a:ea typeface="標楷體" panose="03000509000000000000" pitchFamily="65" charset="-120"/>
                <a:cs typeface="Times New Roman" panose="02020603050405020304" pitchFamily="18" charset="0"/>
              </a:rPr>
              <a:t>:</a:t>
            </a:r>
            <a:r>
              <a:rPr lang="zh-TW" altLang="en-US" sz="2400" b="1" dirty="0">
                <a:latin typeface="+mj-lt"/>
                <a:ea typeface="標楷體" panose="03000509000000000000" pitchFamily="65" charset="-120"/>
                <a:cs typeface="Times New Roman" panose="02020603050405020304" pitchFamily="18" charset="0"/>
              </a:rPr>
              <a:t> </a:t>
            </a:r>
            <a:r>
              <a:rPr lang="en-US" altLang="zh-TW" sz="2400" b="1" dirty="0">
                <a:latin typeface="+mj-lt"/>
                <a:ea typeface="標楷體" panose="03000509000000000000" pitchFamily="65" charset="-120"/>
                <a:cs typeface="Times New Roman" panose="02020603050405020304" pitchFamily="18" charset="0"/>
              </a:rPr>
              <a:t>WU Hsin-Jou</a:t>
            </a:r>
            <a:endParaRPr lang="zh-TW" altLang="en-US" sz="2400" b="1" dirty="0">
              <a:latin typeface="+mj-lt"/>
              <a:ea typeface="標楷體" panose="03000509000000000000" pitchFamily="65" charset="-120"/>
              <a:cs typeface="Times New Roman" panose="02020603050405020304" pitchFamily="18" charset="0"/>
            </a:endParaRPr>
          </a:p>
        </p:txBody>
      </p:sp>
      <p:sp>
        <p:nvSpPr>
          <p:cNvPr id="7" name="矩形 6"/>
          <p:cNvSpPr/>
          <p:nvPr>
            <p:custDataLst>
              <p:tags r:id="rId2"/>
            </p:custDataLst>
          </p:nvPr>
        </p:nvSpPr>
        <p:spPr>
          <a:xfrm>
            <a:off x="4475425" y="5362594"/>
            <a:ext cx="71437" cy="428625"/>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mj-lt"/>
              <a:ea typeface="標楷體" panose="03000509000000000000" pitchFamily="65" charset="-120"/>
              <a:cs typeface="Times New Roman" panose="02020603050405020304" pitchFamily="18" charset="0"/>
            </a:endParaRPr>
          </a:p>
        </p:txBody>
      </p:sp>
      <p:sp>
        <p:nvSpPr>
          <p:cNvPr id="8" name="文字方塊 7"/>
          <p:cNvSpPr txBox="1">
            <a:spLocks noChangeArrowheads="1"/>
          </p:cNvSpPr>
          <p:nvPr>
            <p:custDataLst>
              <p:tags r:id="rId3"/>
            </p:custDataLst>
          </p:nvPr>
        </p:nvSpPr>
        <p:spPr bwMode="auto">
          <a:xfrm>
            <a:off x="4546863" y="4413508"/>
            <a:ext cx="4965655" cy="830997"/>
          </a:xfrm>
          <a:prstGeom prst="rect">
            <a:avLst/>
          </a:prstGeom>
          <a:noFill/>
          <a:ln w="9525">
            <a:noFill/>
            <a:miter lim="800000"/>
            <a:headEnd/>
            <a:tailEnd/>
          </a:ln>
        </p:spPr>
        <p:txBody>
          <a:bodyPr wrap="none">
            <a:spAutoFit/>
          </a:bodyPr>
          <a:lstStyle/>
          <a:p>
            <a:r>
              <a:rPr lang="en-US" altLang="zh-TW" sz="2400" b="1" dirty="0">
                <a:latin typeface="+mj-lt"/>
                <a:ea typeface="標楷體" panose="03000509000000000000" pitchFamily="65" charset="-120"/>
                <a:cs typeface="Times New Roman" panose="02020603050405020304" pitchFamily="18" charset="0"/>
              </a:rPr>
              <a:t>Supervisor: Prof. CHEN Ching-Han</a:t>
            </a:r>
          </a:p>
          <a:p>
            <a:r>
              <a:rPr lang="en-US" altLang="zh-TW" sz="2400" b="1" dirty="0">
                <a:latin typeface="+mj-lt"/>
                <a:ea typeface="標楷體" panose="03000509000000000000" pitchFamily="65" charset="-120"/>
                <a:cs typeface="Times New Roman" panose="02020603050405020304" pitchFamily="18" charset="0"/>
              </a:rPr>
              <a:t>	</a:t>
            </a:r>
            <a:r>
              <a:rPr lang="zh-TW" altLang="en-US" sz="2400" b="1" dirty="0">
                <a:latin typeface="+mj-lt"/>
                <a:ea typeface="標楷體" panose="03000509000000000000" pitchFamily="65" charset="-120"/>
                <a:cs typeface="Times New Roman" panose="02020603050405020304" pitchFamily="18" charset="0"/>
              </a:rPr>
              <a:t>         </a:t>
            </a:r>
            <a:r>
              <a:rPr lang="en-US" altLang="zh-TW" sz="2400" b="1" dirty="0">
                <a:latin typeface="+mj-lt"/>
                <a:ea typeface="標楷體" panose="03000509000000000000" pitchFamily="65" charset="-120"/>
                <a:cs typeface="Times New Roman" panose="02020603050405020304" pitchFamily="18" charset="0"/>
              </a:rPr>
              <a:t>Prof. Frank GECHTER</a:t>
            </a:r>
          </a:p>
        </p:txBody>
      </p:sp>
      <p:sp>
        <p:nvSpPr>
          <p:cNvPr id="10" name="矩形 9"/>
          <p:cNvSpPr/>
          <p:nvPr>
            <p:custDataLst>
              <p:tags r:id="rId4"/>
            </p:custDataLst>
          </p:nvPr>
        </p:nvSpPr>
        <p:spPr>
          <a:xfrm>
            <a:off x="4475426" y="4484946"/>
            <a:ext cx="71437" cy="428625"/>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mj-lt"/>
              <a:ea typeface="標楷體" panose="03000509000000000000" pitchFamily="65" charset="-120"/>
              <a:cs typeface="Times New Roman" panose="02020603050405020304" pitchFamily="18" charset="0"/>
            </a:endParaRPr>
          </a:p>
        </p:txBody>
      </p:sp>
      <p:sp>
        <p:nvSpPr>
          <p:cNvPr id="11" name="文字方塊 10"/>
          <p:cNvSpPr txBox="1">
            <a:spLocks noChangeArrowheads="1"/>
          </p:cNvSpPr>
          <p:nvPr>
            <p:custDataLst>
              <p:tags r:id="rId5"/>
            </p:custDataLst>
          </p:nvPr>
        </p:nvSpPr>
        <p:spPr bwMode="auto">
          <a:xfrm>
            <a:off x="4545012" y="5904731"/>
            <a:ext cx="3452576" cy="461665"/>
          </a:xfrm>
          <a:prstGeom prst="rect">
            <a:avLst/>
          </a:prstGeom>
          <a:noFill/>
          <a:ln w="9525">
            <a:noFill/>
            <a:miter lim="800000"/>
            <a:headEnd/>
            <a:tailEnd/>
          </a:ln>
        </p:spPr>
        <p:txBody>
          <a:bodyPr wrap="square">
            <a:spAutoFit/>
          </a:bodyPr>
          <a:lstStyle/>
          <a:p>
            <a:r>
              <a:rPr lang="en-US" altLang="zh-TW" sz="2400" b="1" dirty="0">
                <a:latin typeface="+mj-lt"/>
                <a:ea typeface="標楷體" panose="03000509000000000000" pitchFamily="65" charset="-120"/>
                <a:cs typeface="Times New Roman" panose="02020603050405020304" pitchFamily="18" charset="0"/>
              </a:rPr>
              <a:t>Date: 9</a:t>
            </a:r>
            <a:r>
              <a:rPr lang="en-US" altLang="zh-TW" sz="2400" b="1" baseline="30000" dirty="0">
                <a:latin typeface="+mj-lt"/>
                <a:ea typeface="標楷體" panose="03000509000000000000" pitchFamily="65" charset="-120"/>
                <a:cs typeface="Times New Roman" panose="02020603050405020304" pitchFamily="18" charset="0"/>
              </a:rPr>
              <a:t>th</a:t>
            </a:r>
            <a:r>
              <a:rPr lang="en-US" altLang="zh-TW" sz="2400" b="1" dirty="0">
                <a:latin typeface="+mj-lt"/>
                <a:ea typeface="標楷體" panose="03000509000000000000" pitchFamily="65" charset="-120"/>
                <a:cs typeface="Times New Roman" panose="02020603050405020304" pitchFamily="18" charset="0"/>
              </a:rPr>
              <a:t> July 2025</a:t>
            </a:r>
            <a:endParaRPr lang="zh-TW" altLang="en-US" sz="2400" b="1" dirty="0">
              <a:latin typeface="+mj-lt"/>
              <a:ea typeface="標楷體" panose="03000509000000000000" pitchFamily="65" charset="-120"/>
              <a:cs typeface="Times New Roman" panose="02020603050405020304" pitchFamily="18" charset="0"/>
            </a:endParaRPr>
          </a:p>
        </p:txBody>
      </p:sp>
      <p:sp>
        <p:nvSpPr>
          <p:cNvPr id="12" name="矩形 11"/>
          <p:cNvSpPr/>
          <p:nvPr>
            <p:custDataLst>
              <p:tags r:id="rId6"/>
            </p:custDataLst>
          </p:nvPr>
        </p:nvSpPr>
        <p:spPr>
          <a:xfrm>
            <a:off x="4473575" y="5976169"/>
            <a:ext cx="71437"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mj-lt"/>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pPr>
              <a:defRPr/>
            </a:pPr>
            <a:fld id="{E6228178-5127-49FC-81AE-B1E905B4A6A0}" type="slidenum">
              <a:rPr lang="zh-TW" altLang="en-US" smtClean="0">
                <a:latin typeface="+mj-lt"/>
              </a:rPr>
              <a:pPr>
                <a:defRPr/>
              </a:pPr>
              <a:t>1</a:t>
            </a:fld>
            <a:endParaRPr lang="zh-TW" altLang="en-US" dirty="0">
              <a:latin typeface="+mj-lt"/>
            </a:endParaRPr>
          </a:p>
        </p:txBody>
      </p:sp>
      <p:pic>
        <p:nvPicPr>
          <p:cNvPr id="3" name="Google Shape;99;p13">
            <a:extLst>
              <a:ext uri="{FF2B5EF4-FFF2-40B4-BE49-F238E27FC236}">
                <a16:creationId xmlns:a16="http://schemas.microsoft.com/office/drawing/2014/main" id="{406A2CD4-3F9C-1379-D52F-DB95FFA1D793}"/>
              </a:ext>
            </a:extLst>
          </p:cNvPr>
          <p:cNvPicPr preferRelativeResize="0"/>
          <p:nvPr/>
        </p:nvPicPr>
        <p:blipFill rotWithShape="1">
          <a:blip r:embed="rId10">
            <a:alphaModFix/>
          </a:blip>
          <a:srcRect/>
          <a:stretch/>
        </p:blipFill>
        <p:spPr>
          <a:xfrm>
            <a:off x="317861" y="370645"/>
            <a:ext cx="2560806" cy="654617"/>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630901-A25F-40B0-AD03-073849364E8A}"/>
              </a:ext>
            </a:extLst>
          </p:cNvPr>
          <p:cNvSpPr>
            <a:spLocks noGrp="1"/>
          </p:cNvSpPr>
          <p:nvPr>
            <p:ph type="title"/>
          </p:nvPr>
        </p:nvSpPr>
        <p:spPr/>
        <p:txBody>
          <a:bodyPr/>
          <a:lstStyle/>
          <a:p>
            <a:r>
              <a:rPr lang="en-US" altLang="zh-TW" dirty="0"/>
              <a:t>Dataset Description</a:t>
            </a:r>
            <a:endParaRPr lang="zh-TW" altLang="en-US" dirty="0"/>
          </a:p>
        </p:txBody>
      </p:sp>
      <p:sp>
        <p:nvSpPr>
          <p:cNvPr id="4" name="投影片編號版面配置區 3">
            <a:extLst>
              <a:ext uri="{FF2B5EF4-FFF2-40B4-BE49-F238E27FC236}">
                <a16:creationId xmlns:a16="http://schemas.microsoft.com/office/drawing/2014/main" id="{E1E6284B-A495-4AA3-B62E-2E7B3EFB09B9}"/>
              </a:ext>
            </a:extLst>
          </p:cNvPr>
          <p:cNvSpPr>
            <a:spLocks noGrp="1"/>
          </p:cNvSpPr>
          <p:nvPr>
            <p:ph type="sldNum" sz="quarter" idx="12"/>
          </p:nvPr>
        </p:nvSpPr>
        <p:spPr/>
        <p:txBody>
          <a:bodyPr/>
          <a:lstStyle/>
          <a:p>
            <a:pPr>
              <a:defRPr/>
            </a:pPr>
            <a:fld id="{6205AC24-4D75-40A6-9C82-08E6ED038F82}" type="slidenum">
              <a:rPr lang="zh-TW" altLang="en-US" smtClean="0"/>
              <a:pPr>
                <a:defRPr/>
              </a:pPr>
              <a:t>10</a:t>
            </a:fld>
            <a:endParaRPr lang="zh-TW" altLang="en-US"/>
          </a:p>
        </p:txBody>
      </p:sp>
      <p:pic>
        <p:nvPicPr>
          <p:cNvPr id="9" name="內容版面配置區 8">
            <a:extLst>
              <a:ext uri="{FF2B5EF4-FFF2-40B4-BE49-F238E27FC236}">
                <a16:creationId xmlns:a16="http://schemas.microsoft.com/office/drawing/2014/main" id="{0F8AE90A-5E07-43BE-9B71-769E98A82DB5}"/>
              </a:ext>
            </a:extLst>
          </p:cNvPr>
          <p:cNvPicPr>
            <a:picLocks noGrp="1" noChangeAspect="1"/>
          </p:cNvPicPr>
          <p:nvPr>
            <p:ph idx="1"/>
          </p:nvPr>
        </p:nvPicPr>
        <p:blipFill>
          <a:blip r:embed="rId3"/>
          <a:stretch>
            <a:fillRect/>
          </a:stretch>
        </p:blipFill>
        <p:spPr>
          <a:xfrm>
            <a:off x="838200" y="1408814"/>
            <a:ext cx="5587998" cy="5229411"/>
          </a:xfrm>
        </p:spPr>
      </p:pic>
      <p:sp>
        <p:nvSpPr>
          <p:cNvPr id="13" name="內容版面配置區 2">
            <a:extLst>
              <a:ext uri="{FF2B5EF4-FFF2-40B4-BE49-F238E27FC236}">
                <a16:creationId xmlns:a16="http://schemas.microsoft.com/office/drawing/2014/main" id="{48D10FFA-BAAD-42E0-9688-0F517CB7008E}"/>
              </a:ext>
            </a:extLst>
          </p:cNvPr>
          <p:cNvSpPr txBox="1">
            <a:spLocks/>
          </p:cNvSpPr>
          <p:nvPr/>
        </p:nvSpPr>
        <p:spPr bwMode="auto">
          <a:xfrm>
            <a:off x="6539696" y="1825625"/>
            <a:ext cx="4814104"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Comprises over 4,000 real children’s book images</a:t>
            </a:r>
          </a:p>
          <a:p>
            <a:r>
              <a:rPr lang="en-US" altLang="zh-TW" dirty="0"/>
              <a:t>Single child’s reading</a:t>
            </a:r>
            <a:r>
              <a:rPr lang="zh-TW" altLang="en-US" dirty="0"/>
              <a:t> </a:t>
            </a:r>
            <a:r>
              <a:rPr lang="en-US" altLang="zh-TW" dirty="0"/>
              <a:t>history between 2022 and 2024</a:t>
            </a:r>
          </a:p>
          <a:p>
            <a:r>
              <a:rPr lang="en-US" altLang="zh-TW" dirty="0"/>
              <a:t>Wide range of domains</a:t>
            </a:r>
          </a:p>
          <a:p>
            <a:pPr lvl="1"/>
            <a:r>
              <a:rPr lang="en-US" altLang="zh-TW" dirty="0"/>
              <a:t>Science</a:t>
            </a:r>
          </a:p>
          <a:p>
            <a:pPr lvl="1"/>
            <a:r>
              <a:rPr lang="en-US" altLang="zh-TW" dirty="0"/>
              <a:t>Literature</a:t>
            </a:r>
          </a:p>
          <a:p>
            <a:pPr lvl="1"/>
            <a:r>
              <a:rPr lang="en-US" altLang="zh-TW" dirty="0"/>
              <a:t>Entrepreneurship</a:t>
            </a:r>
          </a:p>
          <a:p>
            <a:pPr lvl="1"/>
            <a:r>
              <a:rPr lang="en-US" altLang="zh-TW" dirty="0"/>
              <a:t>Art</a:t>
            </a:r>
          </a:p>
          <a:p>
            <a:pPr lvl="1"/>
            <a:r>
              <a:rPr lang="en-US" altLang="zh-TW" dirty="0"/>
              <a:t>And so on</a:t>
            </a:r>
            <a:endParaRPr lang="zh-TW" altLang="en-US" dirty="0"/>
          </a:p>
        </p:txBody>
      </p:sp>
    </p:spTree>
    <p:extLst>
      <p:ext uri="{BB962C8B-B14F-4D97-AF65-F5344CB8AC3E}">
        <p14:creationId xmlns:p14="http://schemas.microsoft.com/office/powerpoint/2010/main" val="24671755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630901-A25F-40B0-AD03-073849364E8A}"/>
              </a:ext>
            </a:extLst>
          </p:cNvPr>
          <p:cNvSpPr>
            <a:spLocks noGrp="1"/>
          </p:cNvSpPr>
          <p:nvPr>
            <p:ph type="title"/>
          </p:nvPr>
        </p:nvSpPr>
        <p:spPr/>
        <p:txBody>
          <a:bodyPr/>
          <a:lstStyle/>
          <a:p>
            <a:r>
              <a:rPr lang="en-US" altLang="zh-TW" dirty="0"/>
              <a:t>Visual Evaluation Interface Enables </a:t>
            </a:r>
            <a:br>
              <a:rPr lang="en-US" altLang="zh-TW" dirty="0"/>
            </a:br>
            <a:r>
              <a:rPr lang="en-US" altLang="zh-TW" dirty="0"/>
              <a:t>Multi-Dimensional Insights</a:t>
            </a:r>
            <a:endParaRPr lang="zh-TW" altLang="en-US" dirty="0"/>
          </a:p>
        </p:txBody>
      </p:sp>
      <p:sp>
        <p:nvSpPr>
          <p:cNvPr id="4" name="投影片編號版面配置區 3">
            <a:extLst>
              <a:ext uri="{FF2B5EF4-FFF2-40B4-BE49-F238E27FC236}">
                <a16:creationId xmlns:a16="http://schemas.microsoft.com/office/drawing/2014/main" id="{E1E6284B-A495-4AA3-B62E-2E7B3EFB09B9}"/>
              </a:ext>
            </a:extLst>
          </p:cNvPr>
          <p:cNvSpPr>
            <a:spLocks noGrp="1"/>
          </p:cNvSpPr>
          <p:nvPr>
            <p:ph type="sldNum" sz="quarter" idx="12"/>
          </p:nvPr>
        </p:nvSpPr>
        <p:spPr/>
        <p:txBody>
          <a:bodyPr/>
          <a:lstStyle/>
          <a:p>
            <a:pPr>
              <a:defRPr/>
            </a:pPr>
            <a:fld id="{6205AC24-4D75-40A6-9C82-08E6ED038F82}" type="slidenum">
              <a:rPr lang="zh-TW" altLang="en-US" smtClean="0"/>
              <a:pPr>
                <a:defRPr/>
              </a:pPr>
              <a:t>11</a:t>
            </a:fld>
            <a:endParaRPr lang="zh-TW" altLang="en-US"/>
          </a:p>
        </p:txBody>
      </p:sp>
      <p:pic>
        <p:nvPicPr>
          <p:cNvPr id="7" name="內容版面配置區 6">
            <a:extLst>
              <a:ext uri="{FF2B5EF4-FFF2-40B4-BE49-F238E27FC236}">
                <a16:creationId xmlns:a16="http://schemas.microsoft.com/office/drawing/2014/main" id="{2B60BCAB-B52D-4792-9953-E077836186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47850"/>
            <a:ext cx="7454584" cy="4351338"/>
          </a:xfrm>
        </p:spPr>
      </p:pic>
      <p:sp>
        <p:nvSpPr>
          <p:cNvPr id="9" name="文字方塊 8">
            <a:extLst>
              <a:ext uri="{FF2B5EF4-FFF2-40B4-BE49-F238E27FC236}">
                <a16:creationId xmlns:a16="http://schemas.microsoft.com/office/drawing/2014/main" id="{7853F0B5-9E6C-4C7F-B19E-F33D9BD972B2}"/>
              </a:ext>
            </a:extLst>
          </p:cNvPr>
          <p:cNvSpPr txBox="1"/>
          <p:nvPr/>
        </p:nvSpPr>
        <p:spPr>
          <a:xfrm>
            <a:off x="943785" y="6192207"/>
            <a:ext cx="7348999" cy="369332"/>
          </a:xfrm>
          <a:prstGeom prst="rect">
            <a:avLst/>
          </a:prstGeom>
          <a:noFill/>
        </p:spPr>
        <p:txBody>
          <a:bodyPr wrap="none" rtlCol="0">
            <a:spAutoFit/>
          </a:bodyPr>
          <a:lstStyle/>
          <a:p>
            <a:r>
              <a:rPr lang="en-US" altLang="zh-TW" dirty="0"/>
              <a:t>Color-coded by title, domain, cognitive level → Reflects knowledge structure</a:t>
            </a:r>
            <a:endParaRPr lang="zh-TW" altLang="en-US" dirty="0"/>
          </a:p>
        </p:txBody>
      </p:sp>
      <p:sp>
        <p:nvSpPr>
          <p:cNvPr id="10" name="文字方塊 9">
            <a:extLst>
              <a:ext uri="{FF2B5EF4-FFF2-40B4-BE49-F238E27FC236}">
                <a16:creationId xmlns:a16="http://schemas.microsoft.com/office/drawing/2014/main" id="{C6E8F472-D3F6-4818-A457-88CA54090353}"/>
              </a:ext>
            </a:extLst>
          </p:cNvPr>
          <p:cNvSpPr txBox="1"/>
          <p:nvPr/>
        </p:nvSpPr>
        <p:spPr>
          <a:xfrm>
            <a:off x="8610600" y="2753235"/>
            <a:ext cx="3205480" cy="2540567"/>
          </a:xfrm>
          <a:prstGeom prst="rect">
            <a:avLst/>
          </a:prstGeom>
          <a:noFill/>
        </p:spPr>
        <p:txBody>
          <a:bodyPr wrap="square" rtlCol="0">
            <a:spAutoFit/>
          </a:bodyPr>
          <a:lstStyle/>
          <a:p>
            <a:pPr>
              <a:lnSpc>
                <a:spcPct val="150000"/>
              </a:lnSpc>
            </a:pPr>
            <a:r>
              <a:rPr lang="en-US" altLang="zh-TW" dirty="0"/>
              <a:t>Color-coded nodes stand for different type of data nodes:</a:t>
            </a:r>
          </a:p>
          <a:p>
            <a:pPr>
              <a:lnSpc>
                <a:spcPct val="150000"/>
              </a:lnSpc>
            </a:pPr>
            <a:r>
              <a:rPr lang="en-US" altLang="zh-TW" dirty="0">
                <a:solidFill>
                  <a:srgbClr val="CE946C"/>
                </a:solidFill>
              </a:rPr>
              <a:t>Pink    </a:t>
            </a:r>
            <a:r>
              <a:rPr lang="en-US" altLang="zh-TW" dirty="0">
                <a:solidFill>
                  <a:srgbClr val="CE946C"/>
                </a:solidFill>
                <a:sym typeface="Wingdings" panose="05000000000000000000" pitchFamily="2" charset="2"/>
              </a:rPr>
              <a:t> Cognitive Level</a:t>
            </a:r>
          </a:p>
          <a:p>
            <a:pPr>
              <a:lnSpc>
                <a:spcPct val="150000"/>
              </a:lnSpc>
            </a:pPr>
            <a:r>
              <a:rPr lang="en-US" altLang="zh-TW" dirty="0">
                <a:solidFill>
                  <a:srgbClr val="3CBEDC"/>
                </a:solidFill>
                <a:sym typeface="Wingdings" panose="05000000000000000000" pitchFamily="2" charset="2"/>
              </a:rPr>
              <a:t>Blue</a:t>
            </a:r>
            <a:r>
              <a:rPr lang="zh-TW" altLang="en-US" dirty="0">
                <a:solidFill>
                  <a:srgbClr val="3CBEDC"/>
                </a:solidFill>
                <a:sym typeface="Wingdings" panose="05000000000000000000" pitchFamily="2" charset="2"/>
              </a:rPr>
              <a:t>    </a:t>
            </a:r>
            <a:r>
              <a:rPr lang="en-US" altLang="zh-TW" dirty="0">
                <a:solidFill>
                  <a:srgbClr val="3CBEDC"/>
                </a:solidFill>
                <a:sym typeface="Wingdings" panose="05000000000000000000" pitchFamily="2" charset="2"/>
              </a:rPr>
              <a:t> Category</a:t>
            </a:r>
          </a:p>
          <a:p>
            <a:pPr>
              <a:lnSpc>
                <a:spcPct val="150000"/>
              </a:lnSpc>
            </a:pPr>
            <a:r>
              <a:rPr lang="en-US" altLang="zh-TW" dirty="0">
                <a:solidFill>
                  <a:srgbClr val="67DA58"/>
                </a:solidFill>
                <a:sym typeface="Wingdings" panose="05000000000000000000" pitchFamily="2" charset="2"/>
              </a:rPr>
              <a:t>Green  Book</a:t>
            </a:r>
          </a:p>
          <a:p>
            <a:pPr>
              <a:lnSpc>
                <a:spcPct val="150000"/>
              </a:lnSpc>
            </a:pPr>
            <a:r>
              <a:rPr lang="en-US" altLang="zh-TW" dirty="0">
                <a:solidFill>
                  <a:schemeClr val="accent4">
                    <a:lumMod val="75000"/>
                  </a:schemeClr>
                </a:solidFill>
                <a:sym typeface="Wingdings" panose="05000000000000000000" pitchFamily="2" charset="2"/>
              </a:rPr>
              <a:t>Yellow  Entity (Knowledge)</a:t>
            </a:r>
          </a:p>
        </p:txBody>
      </p:sp>
    </p:spTree>
    <p:extLst>
      <p:ext uri="{BB962C8B-B14F-4D97-AF65-F5344CB8AC3E}">
        <p14:creationId xmlns:p14="http://schemas.microsoft.com/office/powerpoint/2010/main" val="10786155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630901-A25F-40B0-AD03-073849364E8A}"/>
              </a:ext>
            </a:extLst>
          </p:cNvPr>
          <p:cNvSpPr>
            <a:spLocks noGrp="1"/>
          </p:cNvSpPr>
          <p:nvPr>
            <p:ph type="title"/>
          </p:nvPr>
        </p:nvSpPr>
        <p:spPr/>
        <p:txBody>
          <a:bodyPr/>
          <a:lstStyle/>
          <a:p>
            <a:r>
              <a:rPr lang="en-US" altLang="zh-TW" dirty="0"/>
              <a:t>Visual Evaluation Interface Enables </a:t>
            </a:r>
            <a:br>
              <a:rPr lang="en-US" altLang="zh-TW" dirty="0"/>
            </a:br>
            <a:r>
              <a:rPr lang="en-US" altLang="zh-TW" dirty="0"/>
              <a:t>Multi-Dimensional Insights</a:t>
            </a:r>
            <a:endParaRPr lang="zh-TW" altLang="en-US" dirty="0"/>
          </a:p>
        </p:txBody>
      </p:sp>
      <p:sp>
        <p:nvSpPr>
          <p:cNvPr id="4" name="投影片編號版面配置區 3">
            <a:extLst>
              <a:ext uri="{FF2B5EF4-FFF2-40B4-BE49-F238E27FC236}">
                <a16:creationId xmlns:a16="http://schemas.microsoft.com/office/drawing/2014/main" id="{E1E6284B-A495-4AA3-B62E-2E7B3EFB09B9}"/>
              </a:ext>
            </a:extLst>
          </p:cNvPr>
          <p:cNvSpPr>
            <a:spLocks noGrp="1"/>
          </p:cNvSpPr>
          <p:nvPr>
            <p:ph type="sldNum" sz="quarter" idx="12"/>
          </p:nvPr>
        </p:nvSpPr>
        <p:spPr/>
        <p:txBody>
          <a:bodyPr/>
          <a:lstStyle/>
          <a:p>
            <a:pPr>
              <a:defRPr/>
            </a:pPr>
            <a:fld id="{6205AC24-4D75-40A6-9C82-08E6ED038F82}" type="slidenum">
              <a:rPr lang="zh-TW" altLang="en-US" smtClean="0"/>
              <a:pPr>
                <a:defRPr/>
              </a:pPr>
              <a:t>12</a:t>
            </a:fld>
            <a:endParaRPr lang="zh-TW" altLang="en-US"/>
          </a:p>
        </p:txBody>
      </p:sp>
      <p:pic>
        <p:nvPicPr>
          <p:cNvPr id="6" name="內容版面配置區 5">
            <a:extLst>
              <a:ext uri="{FF2B5EF4-FFF2-40B4-BE49-F238E27FC236}">
                <a16:creationId xmlns:a16="http://schemas.microsoft.com/office/drawing/2014/main" id="{88FEF76B-C4D5-4A24-83A2-C7D3F9F89030}"/>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73305"/>
          <a:stretch/>
        </p:blipFill>
        <p:spPr>
          <a:xfrm>
            <a:off x="838200" y="1904088"/>
            <a:ext cx="4970337" cy="1671026"/>
          </a:xfrm>
        </p:spPr>
      </p:pic>
      <p:pic>
        <p:nvPicPr>
          <p:cNvPr id="7" name="內容版面配置區 5">
            <a:extLst>
              <a:ext uri="{FF2B5EF4-FFF2-40B4-BE49-F238E27FC236}">
                <a16:creationId xmlns:a16="http://schemas.microsoft.com/office/drawing/2014/main" id="{E6B6CB81-91B2-42AB-A370-2311930A590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6695"/>
          <a:stretch/>
        </p:blipFill>
        <p:spPr bwMode="auto">
          <a:xfrm>
            <a:off x="6096000" y="1904088"/>
            <a:ext cx="4970337" cy="458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a:extLst>
              <a:ext uri="{FF2B5EF4-FFF2-40B4-BE49-F238E27FC236}">
                <a16:creationId xmlns:a16="http://schemas.microsoft.com/office/drawing/2014/main" id="{C7995AF7-000D-1489-2441-C9E21CD6DAEC}"/>
              </a:ext>
            </a:extLst>
          </p:cNvPr>
          <p:cNvSpPr txBox="1"/>
          <p:nvPr/>
        </p:nvSpPr>
        <p:spPr>
          <a:xfrm>
            <a:off x="967518" y="4198481"/>
            <a:ext cx="4711700" cy="1569660"/>
          </a:xfrm>
          <a:prstGeom prst="rect">
            <a:avLst/>
          </a:prstGeom>
          <a:noFill/>
        </p:spPr>
        <p:txBody>
          <a:bodyPr wrap="square" rtlCol="0">
            <a:spAutoFit/>
          </a:bodyPr>
          <a:lstStyle/>
          <a:p>
            <a:r>
              <a:rPr lang="en-US" altLang="zh-TW" sz="2400" dirty="0">
                <a:latin typeface="+mn-lt"/>
              </a:rPr>
              <a:t>Multi-dimensional insights from the visualized evaluation interface, enabling parents and teachers to track a child’s reading progress.</a:t>
            </a:r>
            <a:endParaRPr lang="en-US" altLang="zh-TW" sz="2400" dirty="0">
              <a:latin typeface="+mn-lt"/>
              <a:ea typeface="標楷體"/>
            </a:endParaRPr>
          </a:p>
        </p:txBody>
      </p:sp>
    </p:spTree>
    <p:extLst>
      <p:ext uri="{BB962C8B-B14F-4D97-AF65-F5344CB8AC3E}">
        <p14:creationId xmlns:p14="http://schemas.microsoft.com/office/powerpoint/2010/main" val="40878664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630901-A25F-40B0-AD03-073849364E8A}"/>
              </a:ext>
            </a:extLst>
          </p:cNvPr>
          <p:cNvSpPr>
            <a:spLocks noGrp="1"/>
          </p:cNvSpPr>
          <p:nvPr>
            <p:ph type="title"/>
          </p:nvPr>
        </p:nvSpPr>
        <p:spPr/>
        <p:txBody>
          <a:bodyPr/>
          <a:lstStyle/>
          <a:p>
            <a:r>
              <a:rPr lang="en-US" altLang="zh-TW" dirty="0"/>
              <a:t>Quantitative Growth of </a:t>
            </a:r>
            <a:br>
              <a:rPr lang="en-US" altLang="zh-TW" dirty="0"/>
            </a:br>
            <a:r>
              <a:rPr lang="en-US" altLang="zh-TW" dirty="0"/>
              <a:t>Knowledge Acquisition Over Time (Statics)</a:t>
            </a:r>
            <a:endParaRPr lang="zh-TW" altLang="en-US" dirty="0"/>
          </a:p>
        </p:txBody>
      </p:sp>
      <p:sp>
        <p:nvSpPr>
          <p:cNvPr id="4" name="投影片編號版面配置區 3">
            <a:extLst>
              <a:ext uri="{FF2B5EF4-FFF2-40B4-BE49-F238E27FC236}">
                <a16:creationId xmlns:a16="http://schemas.microsoft.com/office/drawing/2014/main" id="{E1E6284B-A495-4AA3-B62E-2E7B3EFB09B9}"/>
              </a:ext>
            </a:extLst>
          </p:cNvPr>
          <p:cNvSpPr>
            <a:spLocks noGrp="1"/>
          </p:cNvSpPr>
          <p:nvPr>
            <p:ph type="sldNum" sz="quarter" idx="12"/>
          </p:nvPr>
        </p:nvSpPr>
        <p:spPr/>
        <p:txBody>
          <a:bodyPr/>
          <a:lstStyle/>
          <a:p>
            <a:pPr>
              <a:defRPr/>
            </a:pPr>
            <a:fld id="{6205AC24-4D75-40A6-9C82-08E6ED038F82}" type="slidenum">
              <a:rPr lang="zh-TW" altLang="en-US" smtClean="0"/>
              <a:pPr>
                <a:defRPr/>
              </a:pPr>
              <a:t>13</a:t>
            </a:fld>
            <a:endParaRPr lang="zh-TW" altLang="en-US"/>
          </a:p>
        </p:txBody>
      </p:sp>
      <p:graphicFrame>
        <p:nvGraphicFramePr>
          <p:cNvPr id="11" name="表格 11">
            <a:extLst>
              <a:ext uri="{FF2B5EF4-FFF2-40B4-BE49-F238E27FC236}">
                <a16:creationId xmlns:a16="http://schemas.microsoft.com/office/drawing/2014/main" id="{D559DAC0-774C-4325-9EB7-662AC385E519}"/>
              </a:ext>
            </a:extLst>
          </p:cNvPr>
          <p:cNvGraphicFramePr>
            <a:graphicFrameLocks noGrp="1"/>
          </p:cNvGraphicFramePr>
          <p:nvPr>
            <p:ph idx="1"/>
            <p:extLst>
              <p:ext uri="{D42A27DB-BD31-4B8C-83A1-F6EECF244321}">
                <p14:modId xmlns:p14="http://schemas.microsoft.com/office/powerpoint/2010/main" val="2069950032"/>
              </p:ext>
            </p:extLst>
          </p:nvPr>
        </p:nvGraphicFramePr>
        <p:xfrm>
          <a:off x="838200" y="1866577"/>
          <a:ext cx="10170240" cy="4313883"/>
        </p:xfrm>
        <a:graphic>
          <a:graphicData uri="http://schemas.openxmlformats.org/drawingml/2006/table">
            <a:tbl>
              <a:tblPr firstRow="1" bandRow="1">
                <a:tableStyleId>{7DF18680-E054-41AD-8BC1-D1AEF772440D}</a:tableStyleId>
              </a:tblPr>
              <a:tblGrid>
                <a:gridCol w="1692300">
                  <a:extLst>
                    <a:ext uri="{9D8B030D-6E8A-4147-A177-3AD203B41FA5}">
                      <a16:colId xmlns:a16="http://schemas.microsoft.com/office/drawing/2014/main" val="907252920"/>
                    </a:ext>
                  </a:extLst>
                </a:gridCol>
                <a:gridCol w="1412990">
                  <a:extLst>
                    <a:ext uri="{9D8B030D-6E8A-4147-A177-3AD203B41FA5}">
                      <a16:colId xmlns:a16="http://schemas.microsoft.com/office/drawing/2014/main" val="1514301159"/>
                    </a:ext>
                  </a:extLst>
                </a:gridCol>
                <a:gridCol w="1412990">
                  <a:extLst>
                    <a:ext uri="{9D8B030D-6E8A-4147-A177-3AD203B41FA5}">
                      <a16:colId xmlns:a16="http://schemas.microsoft.com/office/drawing/2014/main" val="1833780151"/>
                    </a:ext>
                  </a:extLst>
                </a:gridCol>
                <a:gridCol w="1412990">
                  <a:extLst>
                    <a:ext uri="{9D8B030D-6E8A-4147-A177-3AD203B41FA5}">
                      <a16:colId xmlns:a16="http://schemas.microsoft.com/office/drawing/2014/main" val="4263480895"/>
                    </a:ext>
                  </a:extLst>
                </a:gridCol>
                <a:gridCol w="1412990">
                  <a:extLst>
                    <a:ext uri="{9D8B030D-6E8A-4147-A177-3AD203B41FA5}">
                      <a16:colId xmlns:a16="http://schemas.microsoft.com/office/drawing/2014/main" val="3966291512"/>
                    </a:ext>
                  </a:extLst>
                </a:gridCol>
                <a:gridCol w="1412990">
                  <a:extLst>
                    <a:ext uri="{9D8B030D-6E8A-4147-A177-3AD203B41FA5}">
                      <a16:colId xmlns:a16="http://schemas.microsoft.com/office/drawing/2014/main" val="1533540293"/>
                    </a:ext>
                  </a:extLst>
                </a:gridCol>
                <a:gridCol w="1412990">
                  <a:extLst>
                    <a:ext uri="{9D8B030D-6E8A-4147-A177-3AD203B41FA5}">
                      <a16:colId xmlns:a16="http://schemas.microsoft.com/office/drawing/2014/main" val="566773107"/>
                    </a:ext>
                  </a:extLst>
                </a:gridCol>
              </a:tblGrid>
              <a:tr h="715601">
                <a:tc>
                  <a:txBody>
                    <a:bodyPr/>
                    <a:lstStyle/>
                    <a:p>
                      <a:pPr algn="ctr"/>
                      <a:r>
                        <a:rPr lang="en-US" altLang="zh-TW" dirty="0">
                          <a:latin typeface="+mn-lt"/>
                        </a:rPr>
                        <a:t>Time</a:t>
                      </a:r>
                      <a:endParaRPr lang="zh-TW" altLang="en-US" dirty="0">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rPr>
                        <a:t>Jan-Feb</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rPr>
                        <a:t>2023</a:t>
                      </a:r>
                      <a:endParaRPr lang="zh-TW" altLang="en-US" dirty="0">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rPr>
                        <a:t>Jan-Apr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rPr>
                        <a:t>2023</a:t>
                      </a:r>
                      <a:endParaRPr lang="zh-TW" altLang="en-US" dirty="0">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rPr>
                        <a:t>Jan-Jun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rPr>
                        <a:t>2023</a:t>
                      </a:r>
                      <a:endParaRPr lang="zh-TW" altLang="en-US" dirty="0">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rPr>
                        <a:t>Jan-Aug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rPr>
                        <a:t>2023</a:t>
                      </a:r>
                      <a:endParaRPr lang="zh-TW" altLang="en-US" dirty="0">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rPr>
                        <a:t>Jan-Oct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rPr>
                        <a:t>2023</a:t>
                      </a:r>
                      <a:endParaRPr lang="zh-TW" altLang="en-US" dirty="0">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rPr>
                        <a:t>Jan-Dec</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mn-lt"/>
                        </a:rPr>
                        <a:t>2023</a:t>
                      </a:r>
                      <a:endParaRPr lang="zh-TW" altLang="en-US" dirty="0">
                        <a:latin typeface="+mn-lt"/>
                      </a:endParaRPr>
                    </a:p>
                  </a:txBody>
                  <a:tcPr anchor="ctr"/>
                </a:tc>
                <a:extLst>
                  <a:ext uri="{0D108BD9-81ED-4DB2-BD59-A6C34878D82A}">
                    <a16:rowId xmlns:a16="http://schemas.microsoft.com/office/drawing/2014/main" val="760386515"/>
                  </a:ext>
                </a:extLst>
              </a:tr>
              <a:tr h="715601">
                <a:tc>
                  <a:txBody>
                    <a:bodyPr/>
                    <a:lstStyle/>
                    <a:p>
                      <a:pPr algn="ctr"/>
                      <a:r>
                        <a:rPr lang="en-US" altLang="zh-TW" dirty="0">
                          <a:latin typeface="+mn-lt"/>
                        </a:rPr>
                        <a:t>Number of </a:t>
                      </a:r>
                    </a:p>
                    <a:p>
                      <a:pPr algn="ctr"/>
                      <a:r>
                        <a:rPr lang="en-US" altLang="zh-TW" dirty="0">
                          <a:latin typeface="+mn-lt"/>
                        </a:rPr>
                        <a:t>Books Read</a:t>
                      </a:r>
                    </a:p>
                  </a:txBody>
                  <a:tcPr anchor="ctr"/>
                </a:tc>
                <a:tc>
                  <a:txBody>
                    <a:bodyPr/>
                    <a:lstStyle/>
                    <a:p>
                      <a:pPr algn="ctr"/>
                      <a:r>
                        <a:rPr lang="en-US" altLang="zh-TW" dirty="0">
                          <a:latin typeface="+mn-lt"/>
                        </a:rPr>
                        <a:t>57</a:t>
                      </a:r>
                    </a:p>
                  </a:txBody>
                  <a:tcPr anchor="ctr"/>
                </a:tc>
                <a:tc>
                  <a:txBody>
                    <a:bodyPr/>
                    <a:lstStyle/>
                    <a:p>
                      <a:pPr algn="ctr"/>
                      <a:r>
                        <a:rPr lang="en-US" altLang="zh-TW" dirty="0">
                          <a:latin typeface="+mn-lt"/>
                        </a:rPr>
                        <a:t>287</a:t>
                      </a:r>
                    </a:p>
                  </a:txBody>
                  <a:tcPr anchor="ctr"/>
                </a:tc>
                <a:tc>
                  <a:txBody>
                    <a:bodyPr/>
                    <a:lstStyle/>
                    <a:p>
                      <a:pPr algn="ctr"/>
                      <a:r>
                        <a:rPr lang="en-US" altLang="zh-TW" dirty="0">
                          <a:latin typeface="+mn-lt"/>
                        </a:rPr>
                        <a:t>630</a:t>
                      </a:r>
                    </a:p>
                  </a:txBody>
                  <a:tcPr anchor="ctr"/>
                </a:tc>
                <a:tc>
                  <a:txBody>
                    <a:bodyPr/>
                    <a:lstStyle/>
                    <a:p>
                      <a:pPr algn="ctr"/>
                      <a:r>
                        <a:rPr lang="en-US" altLang="zh-TW" dirty="0">
                          <a:latin typeface="+mn-lt"/>
                        </a:rPr>
                        <a:t>759</a:t>
                      </a:r>
                    </a:p>
                  </a:txBody>
                  <a:tcPr anchor="ctr"/>
                </a:tc>
                <a:tc>
                  <a:txBody>
                    <a:bodyPr/>
                    <a:lstStyle/>
                    <a:p>
                      <a:pPr algn="ctr"/>
                      <a:r>
                        <a:rPr lang="en-US" altLang="zh-TW" dirty="0">
                          <a:latin typeface="+mn-lt"/>
                        </a:rPr>
                        <a:t>827</a:t>
                      </a:r>
                    </a:p>
                  </a:txBody>
                  <a:tcPr anchor="ctr"/>
                </a:tc>
                <a:tc>
                  <a:txBody>
                    <a:bodyPr/>
                    <a:lstStyle/>
                    <a:p>
                      <a:pPr algn="ctr"/>
                      <a:r>
                        <a:rPr lang="en-US" altLang="zh-TW" dirty="0">
                          <a:latin typeface="+mn-lt"/>
                        </a:rPr>
                        <a:t>899</a:t>
                      </a:r>
                    </a:p>
                  </a:txBody>
                  <a:tcPr anchor="ctr"/>
                </a:tc>
                <a:extLst>
                  <a:ext uri="{0D108BD9-81ED-4DB2-BD59-A6C34878D82A}">
                    <a16:rowId xmlns:a16="http://schemas.microsoft.com/office/drawing/2014/main" val="2781249987"/>
                  </a:ext>
                </a:extLst>
              </a:tr>
              <a:tr h="942209">
                <a:tc>
                  <a:txBody>
                    <a:bodyPr/>
                    <a:lstStyle/>
                    <a:p>
                      <a:pPr algn="ctr"/>
                      <a:r>
                        <a:rPr lang="en-US" altLang="zh-TW" dirty="0">
                          <a:latin typeface="+mn-lt"/>
                        </a:rPr>
                        <a:t>Number of  </a:t>
                      </a:r>
                    </a:p>
                    <a:p>
                      <a:pPr algn="ctr"/>
                      <a:r>
                        <a:rPr lang="en-US" altLang="zh-TW" dirty="0">
                          <a:latin typeface="+mn-lt"/>
                        </a:rPr>
                        <a:t>Knowledge Points</a:t>
                      </a:r>
                      <a:endParaRPr lang="zh-TW" altLang="en-US" dirty="0">
                        <a:latin typeface="+mn-lt"/>
                      </a:endParaRPr>
                    </a:p>
                  </a:txBody>
                  <a:tcPr anchor="ctr"/>
                </a:tc>
                <a:tc>
                  <a:txBody>
                    <a:bodyPr/>
                    <a:lstStyle/>
                    <a:p>
                      <a:pPr algn="ctr"/>
                      <a:r>
                        <a:rPr lang="en-US" altLang="zh-TW" dirty="0">
                          <a:latin typeface="+mn-lt"/>
                        </a:rPr>
                        <a:t>378</a:t>
                      </a:r>
                    </a:p>
                  </a:txBody>
                  <a:tcPr anchor="ctr"/>
                </a:tc>
                <a:tc>
                  <a:txBody>
                    <a:bodyPr/>
                    <a:lstStyle/>
                    <a:p>
                      <a:pPr algn="ctr"/>
                      <a:r>
                        <a:rPr lang="en-US" altLang="zh-TW" dirty="0">
                          <a:latin typeface="+mn-lt"/>
                        </a:rPr>
                        <a:t>1541</a:t>
                      </a:r>
                      <a:endParaRPr lang="zh-TW" altLang="en-US" dirty="0">
                        <a:latin typeface="+mn-lt"/>
                      </a:endParaRPr>
                    </a:p>
                  </a:txBody>
                  <a:tcPr anchor="ctr"/>
                </a:tc>
                <a:tc>
                  <a:txBody>
                    <a:bodyPr/>
                    <a:lstStyle/>
                    <a:p>
                      <a:pPr algn="ctr"/>
                      <a:r>
                        <a:rPr lang="en-US" altLang="zh-TW" dirty="0">
                          <a:latin typeface="+mn-lt"/>
                        </a:rPr>
                        <a:t>2818</a:t>
                      </a:r>
                      <a:endParaRPr lang="zh-TW" altLang="en-US" dirty="0">
                        <a:latin typeface="+mn-lt"/>
                      </a:endParaRPr>
                    </a:p>
                  </a:txBody>
                  <a:tcPr anchor="ctr"/>
                </a:tc>
                <a:tc>
                  <a:txBody>
                    <a:bodyPr/>
                    <a:lstStyle/>
                    <a:p>
                      <a:pPr algn="ctr"/>
                      <a:r>
                        <a:rPr lang="en-US" altLang="zh-TW" dirty="0">
                          <a:latin typeface="+mn-lt"/>
                        </a:rPr>
                        <a:t>3333</a:t>
                      </a:r>
                      <a:endParaRPr lang="zh-TW" altLang="en-US" dirty="0">
                        <a:latin typeface="+mn-lt"/>
                      </a:endParaRPr>
                    </a:p>
                  </a:txBody>
                  <a:tcPr anchor="ctr"/>
                </a:tc>
                <a:tc>
                  <a:txBody>
                    <a:bodyPr/>
                    <a:lstStyle/>
                    <a:p>
                      <a:pPr algn="ctr"/>
                      <a:r>
                        <a:rPr lang="en-US" altLang="zh-TW" dirty="0">
                          <a:latin typeface="+mn-lt"/>
                        </a:rPr>
                        <a:t>3519</a:t>
                      </a:r>
                      <a:endParaRPr lang="zh-TW" altLang="en-US" dirty="0">
                        <a:latin typeface="+mn-lt"/>
                      </a:endParaRPr>
                    </a:p>
                  </a:txBody>
                  <a:tcPr anchor="ctr"/>
                </a:tc>
                <a:tc>
                  <a:txBody>
                    <a:bodyPr/>
                    <a:lstStyle/>
                    <a:p>
                      <a:pPr algn="ctr"/>
                      <a:r>
                        <a:rPr lang="en-US" altLang="zh-TW" dirty="0">
                          <a:latin typeface="+mn-lt"/>
                        </a:rPr>
                        <a:t>3784</a:t>
                      </a:r>
                      <a:endParaRPr lang="zh-TW" altLang="en-US" dirty="0">
                        <a:latin typeface="+mn-lt"/>
                      </a:endParaRPr>
                    </a:p>
                  </a:txBody>
                  <a:tcPr anchor="ctr"/>
                </a:tc>
                <a:extLst>
                  <a:ext uri="{0D108BD9-81ED-4DB2-BD59-A6C34878D82A}">
                    <a16:rowId xmlns:a16="http://schemas.microsoft.com/office/drawing/2014/main" val="3535401229"/>
                  </a:ext>
                </a:extLst>
              </a:tr>
              <a:tr h="715601">
                <a:tc>
                  <a:txBody>
                    <a:bodyPr/>
                    <a:lstStyle/>
                    <a:p>
                      <a:pPr algn="ctr"/>
                      <a:r>
                        <a:rPr lang="en-US" altLang="zh-TW" dirty="0">
                          <a:latin typeface="+mn-lt"/>
                        </a:rPr>
                        <a:t>Number of Relationships</a:t>
                      </a:r>
                      <a:endParaRPr lang="zh-TW" altLang="en-US" dirty="0">
                        <a:latin typeface="+mn-lt"/>
                      </a:endParaRPr>
                    </a:p>
                  </a:txBody>
                  <a:tcPr anchor="ctr"/>
                </a:tc>
                <a:tc>
                  <a:txBody>
                    <a:bodyPr/>
                    <a:lstStyle/>
                    <a:p>
                      <a:pPr algn="ctr"/>
                      <a:r>
                        <a:rPr lang="en-US" altLang="zh-TW" dirty="0">
                          <a:latin typeface="+mn-lt"/>
                        </a:rPr>
                        <a:t>3318</a:t>
                      </a:r>
                      <a:endParaRPr lang="zh-TW" altLang="en-US" dirty="0">
                        <a:latin typeface="+mn-lt"/>
                      </a:endParaRPr>
                    </a:p>
                  </a:txBody>
                  <a:tcPr anchor="ctr"/>
                </a:tc>
                <a:tc>
                  <a:txBody>
                    <a:bodyPr/>
                    <a:lstStyle/>
                    <a:p>
                      <a:pPr algn="ctr"/>
                      <a:r>
                        <a:rPr lang="en-US" altLang="zh-TW" dirty="0">
                          <a:latin typeface="+mn-lt"/>
                        </a:rPr>
                        <a:t>16681</a:t>
                      </a:r>
                      <a:endParaRPr lang="zh-TW" altLang="en-US" dirty="0">
                        <a:latin typeface="+mn-lt"/>
                      </a:endParaRPr>
                    </a:p>
                  </a:txBody>
                  <a:tcPr anchor="ctr"/>
                </a:tc>
                <a:tc>
                  <a:txBody>
                    <a:bodyPr/>
                    <a:lstStyle/>
                    <a:p>
                      <a:pPr algn="ctr"/>
                      <a:r>
                        <a:rPr lang="en-US" altLang="zh-TW" dirty="0">
                          <a:latin typeface="+mn-lt"/>
                        </a:rPr>
                        <a:t>33857</a:t>
                      </a:r>
                      <a:endParaRPr lang="zh-TW" altLang="en-US" dirty="0">
                        <a:latin typeface="+mn-lt"/>
                      </a:endParaRPr>
                    </a:p>
                  </a:txBody>
                  <a:tcPr anchor="ctr"/>
                </a:tc>
                <a:tc>
                  <a:txBody>
                    <a:bodyPr/>
                    <a:lstStyle/>
                    <a:p>
                      <a:pPr algn="ctr"/>
                      <a:r>
                        <a:rPr lang="en-US" altLang="zh-TW" dirty="0">
                          <a:latin typeface="+mn-lt"/>
                        </a:rPr>
                        <a:t>41140</a:t>
                      </a:r>
                      <a:endParaRPr lang="zh-TW" altLang="en-US" dirty="0">
                        <a:latin typeface="+mn-lt"/>
                      </a:endParaRPr>
                    </a:p>
                  </a:txBody>
                  <a:tcPr anchor="ctr"/>
                </a:tc>
                <a:tc>
                  <a:txBody>
                    <a:bodyPr/>
                    <a:lstStyle/>
                    <a:p>
                      <a:pPr algn="ctr"/>
                      <a:r>
                        <a:rPr lang="en-US" altLang="zh-TW" dirty="0">
                          <a:latin typeface="+mn-lt"/>
                        </a:rPr>
                        <a:t>45113</a:t>
                      </a:r>
                      <a:endParaRPr lang="zh-TW" altLang="en-US" dirty="0">
                        <a:latin typeface="+mn-lt"/>
                      </a:endParaRPr>
                    </a:p>
                  </a:txBody>
                  <a:tcPr anchor="ctr"/>
                </a:tc>
                <a:tc>
                  <a:txBody>
                    <a:bodyPr/>
                    <a:lstStyle/>
                    <a:p>
                      <a:pPr algn="ctr"/>
                      <a:r>
                        <a:rPr lang="en-US" altLang="zh-TW" dirty="0">
                          <a:latin typeface="+mn-lt"/>
                        </a:rPr>
                        <a:t>49085</a:t>
                      </a:r>
                      <a:endParaRPr lang="zh-TW" altLang="en-US" dirty="0">
                        <a:latin typeface="+mn-lt"/>
                      </a:endParaRPr>
                    </a:p>
                  </a:txBody>
                  <a:tcPr anchor="ctr"/>
                </a:tc>
                <a:extLst>
                  <a:ext uri="{0D108BD9-81ED-4DB2-BD59-A6C34878D82A}">
                    <a16:rowId xmlns:a16="http://schemas.microsoft.com/office/drawing/2014/main" val="1371600325"/>
                  </a:ext>
                </a:extLst>
              </a:tr>
              <a:tr h="1224871">
                <a:tc>
                  <a:txBody>
                    <a:bodyPr/>
                    <a:lstStyle/>
                    <a:p>
                      <a:pPr algn="ctr"/>
                      <a:r>
                        <a:rPr lang="en-US" altLang="zh-TW" dirty="0">
                          <a:latin typeface="+mn-lt"/>
                        </a:rPr>
                        <a:t>Knowledge Point Relationship Density</a:t>
                      </a:r>
                      <a:endParaRPr lang="zh-TW" altLang="en-US" dirty="0">
                        <a:latin typeface="+mn-lt"/>
                      </a:endParaRPr>
                    </a:p>
                  </a:txBody>
                  <a:tcPr anchor="ctr"/>
                </a:tc>
                <a:tc>
                  <a:txBody>
                    <a:bodyPr/>
                    <a:lstStyle/>
                    <a:p>
                      <a:pPr algn="ctr"/>
                      <a:r>
                        <a:rPr lang="en-US" altLang="zh-TW" dirty="0">
                          <a:latin typeface="+mn-lt"/>
                        </a:rPr>
                        <a:t>8.78</a:t>
                      </a:r>
                    </a:p>
                  </a:txBody>
                  <a:tcPr anchor="ctr"/>
                </a:tc>
                <a:tc>
                  <a:txBody>
                    <a:bodyPr/>
                    <a:lstStyle/>
                    <a:p>
                      <a:pPr algn="ctr"/>
                      <a:r>
                        <a:rPr lang="en-US" altLang="zh-TW" dirty="0">
                          <a:latin typeface="+mn-lt"/>
                        </a:rPr>
                        <a:t>10.82</a:t>
                      </a:r>
                    </a:p>
                  </a:txBody>
                  <a:tcPr anchor="ctr"/>
                </a:tc>
                <a:tc>
                  <a:txBody>
                    <a:bodyPr/>
                    <a:lstStyle/>
                    <a:p>
                      <a:pPr algn="ctr"/>
                      <a:r>
                        <a:rPr lang="en-US" altLang="zh-TW" dirty="0">
                          <a:latin typeface="+mn-lt"/>
                        </a:rPr>
                        <a:t>12.01</a:t>
                      </a:r>
                      <a:endParaRPr lang="zh-TW" altLang="en-US" dirty="0">
                        <a:latin typeface="+mn-lt"/>
                      </a:endParaRPr>
                    </a:p>
                  </a:txBody>
                  <a:tcPr anchor="ctr"/>
                </a:tc>
                <a:tc>
                  <a:txBody>
                    <a:bodyPr/>
                    <a:lstStyle/>
                    <a:p>
                      <a:pPr algn="ctr"/>
                      <a:r>
                        <a:rPr lang="en-US" altLang="zh-TW" dirty="0">
                          <a:latin typeface="+mn-lt"/>
                        </a:rPr>
                        <a:t>12.34</a:t>
                      </a:r>
                      <a:endParaRPr lang="zh-TW" altLang="en-US" dirty="0">
                        <a:latin typeface="+mn-lt"/>
                      </a:endParaRPr>
                    </a:p>
                  </a:txBody>
                  <a:tcPr anchor="ctr"/>
                </a:tc>
                <a:tc>
                  <a:txBody>
                    <a:bodyPr/>
                    <a:lstStyle/>
                    <a:p>
                      <a:pPr algn="ctr"/>
                      <a:r>
                        <a:rPr lang="en-US" altLang="zh-TW" dirty="0">
                          <a:latin typeface="+mn-lt"/>
                        </a:rPr>
                        <a:t>12.82</a:t>
                      </a:r>
                      <a:endParaRPr lang="zh-TW" altLang="en-US" dirty="0">
                        <a:latin typeface="+mn-lt"/>
                      </a:endParaRPr>
                    </a:p>
                  </a:txBody>
                  <a:tcPr anchor="ctr"/>
                </a:tc>
                <a:tc>
                  <a:txBody>
                    <a:bodyPr/>
                    <a:lstStyle/>
                    <a:p>
                      <a:pPr algn="ctr"/>
                      <a:r>
                        <a:rPr lang="en-US" altLang="zh-TW" dirty="0">
                          <a:latin typeface="+mn-lt"/>
                        </a:rPr>
                        <a:t>12.97</a:t>
                      </a:r>
                      <a:endParaRPr lang="zh-TW" altLang="en-US" dirty="0">
                        <a:latin typeface="+mn-lt"/>
                      </a:endParaRPr>
                    </a:p>
                  </a:txBody>
                  <a:tcPr anchor="ctr"/>
                </a:tc>
                <a:extLst>
                  <a:ext uri="{0D108BD9-81ED-4DB2-BD59-A6C34878D82A}">
                    <a16:rowId xmlns:a16="http://schemas.microsoft.com/office/drawing/2014/main" val="271205294"/>
                  </a:ext>
                </a:extLst>
              </a:tr>
            </a:tbl>
          </a:graphicData>
        </a:graphic>
      </p:graphicFrame>
      <p:cxnSp>
        <p:nvCxnSpPr>
          <p:cNvPr id="5" name="直線單箭頭接點 4">
            <a:extLst>
              <a:ext uri="{FF2B5EF4-FFF2-40B4-BE49-F238E27FC236}">
                <a16:creationId xmlns:a16="http://schemas.microsoft.com/office/drawing/2014/main" id="{0DB10529-7BB1-4C0D-A957-98BB756E69AE}"/>
              </a:ext>
            </a:extLst>
          </p:cNvPr>
          <p:cNvCxnSpPr/>
          <p:nvPr/>
        </p:nvCxnSpPr>
        <p:spPr>
          <a:xfrm>
            <a:off x="1358900" y="6286500"/>
            <a:ext cx="93218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文字方塊 5">
            <a:extLst>
              <a:ext uri="{FF2B5EF4-FFF2-40B4-BE49-F238E27FC236}">
                <a16:creationId xmlns:a16="http://schemas.microsoft.com/office/drawing/2014/main" id="{A002292E-D83A-46F9-9ABD-AE516B437A6F}"/>
              </a:ext>
            </a:extLst>
          </p:cNvPr>
          <p:cNvSpPr txBox="1"/>
          <p:nvPr/>
        </p:nvSpPr>
        <p:spPr>
          <a:xfrm>
            <a:off x="4812892" y="6327775"/>
            <a:ext cx="2566215" cy="369332"/>
          </a:xfrm>
          <a:prstGeom prst="rect">
            <a:avLst/>
          </a:prstGeom>
          <a:noFill/>
        </p:spPr>
        <p:txBody>
          <a:bodyPr wrap="none" rtlCol="0">
            <a:spAutoFit/>
          </a:bodyPr>
          <a:lstStyle/>
          <a:p>
            <a:r>
              <a:rPr lang="en-US" altLang="zh-TW" dirty="0">
                <a:solidFill>
                  <a:srgbClr val="FF0000"/>
                </a:solidFill>
              </a:rPr>
              <a:t>Knowledge Accumulation</a:t>
            </a:r>
            <a:endParaRPr lang="zh-TW" altLang="en-US" dirty="0">
              <a:solidFill>
                <a:srgbClr val="FF0000"/>
              </a:solidFill>
            </a:endParaRPr>
          </a:p>
        </p:txBody>
      </p:sp>
    </p:spTree>
    <p:extLst>
      <p:ext uri="{BB962C8B-B14F-4D97-AF65-F5344CB8AC3E}">
        <p14:creationId xmlns:p14="http://schemas.microsoft.com/office/powerpoint/2010/main" val="14766672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630901-A25F-40B0-AD03-073849364E8A}"/>
              </a:ext>
            </a:extLst>
          </p:cNvPr>
          <p:cNvSpPr>
            <a:spLocks noGrp="1"/>
          </p:cNvSpPr>
          <p:nvPr>
            <p:ph type="title"/>
          </p:nvPr>
        </p:nvSpPr>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2FA2A7B3-8C98-417E-A139-711D78E79716}"/>
              </a:ext>
            </a:extLst>
          </p:cNvPr>
          <p:cNvSpPr>
            <a:spLocks noGrp="1"/>
          </p:cNvSpPr>
          <p:nvPr>
            <p:ph idx="1"/>
          </p:nvPr>
        </p:nvSpPr>
        <p:spPr>
          <a:xfrm>
            <a:off x="838200" y="1825625"/>
            <a:ext cx="8089900" cy="4351338"/>
          </a:xfrm>
        </p:spPr>
        <p:txBody>
          <a:bodyPr/>
          <a:lstStyle/>
          <a:p>
            <a:r>
              <a:rPr lang="en-US" altLang="zh-TW" dirty="0"/>
              <a:t>Combine </a:t>
            </a:r>
            <a:r>
              <a:rPr lang="en-US" altLang="zh-TW" b="1" dirty="0"/>
              <a:t>OCR, LLM, and web crawling</a:t>
            </a:r>
            <a:r>
              <a:rPr lang="en-US" altLang="zh-TW" dirty="0"/>
              <a:t> to extract and structure knowledge from physical book covers, stored and visualized using </a:t>
            </a:r>
            <a:r>
              <a:rPr lang="en-US" altLang="zh-TW" b="1" dirty="0"/>
              <a:t>Neo4j</a:t>
            </a:r>
            <a:r>
              <a:rPr lang="en-US" altLang="zh-TW" dirty="0"/>
              <a:t>.</a:t>
            </a:r>
          </a:p>
          <a:p>
            <a:r>
              <a:rPr lang="en-US" altLang="zh-TW" b="1" dirty="0"/>
              <a:t>Multi-Metric Assessment</a:t>
            </a:r>
            <a:r>
              <a:rPr lang="zh-TW" altLang="en-US" dirty="0"/>
              <a:t> </a:t>
            </a:r>
            <a:r>
              <a:rPr lang="en-US" altLang="zh-TW" dirty="0"/>
              <a:t>using four indicators—knowledge count, relation density, cognitive depth, and domain coverage—presented through an interactive dashboard.</a:t>
            </a:r>
          </a:p>
          <a:p>
            <a:r>
              <a:rPr lang="en-US" altLang="zh-TW" b="1" dirty="0"/>
              <a:t>Longitudinal Insights</a:t>
            </a:r>
            <a:r>
              <a:rPr lang="en-US" altLang="zh-TW" dirty="0"/>
              <a:t>: Tracks reading growth over time, enabling dynamic monitoring and personalized learning insights.</a:t>
            </a:r>
            <a:endParaRPr lang="zh-TW" altLang="en-US" dirty="0"/>
          </a:p>
        </p:txBody>
      </p:sp>
      <p:sp>
        <p:nvSpPr>
          <p:cNvPr id="4" name="投影片編號版面配置區 3">
            <a:extLst>
              <a:ext uri="{FF2B5EF4-FFF2-40B4-BE49-F238E27FC236}">
                <a16:creationId xmlns:a16="http://schemas.microsoft.com/office/drawing/2014/main" id="{E1E6284B-A495-4AA3-B62E-2E7B3EFB09B9}"/>
              </a:ext>
            </a:extLst>
          </p:cNvPr>
          <p:cNvSpPr>
            <a:spLocks noGrp="1"/>
          </p:cNvSpPr>
          <p:nvPr>
            <p:ph type="sldNum" sz="quarter" idx="12"/>
          </p:nvPr>
        </p:nvSpPr>
        <p:spPr/>
        <p:txBody>
          <a:bodyPr/>
          <a:lstStyle/>
          <a:p>
            <a:pPr>
              <a:defRPr/>
            </a:pPr>
            <a:fld id="{6205AC24-4D75-40A6-9C82-08E6ED038F82}" type="slidenum">
              <a:rPr lang="zh-TW" altLang="en-US" smtClean="0"/>
              <a:pPr>
                <a:defRPr/>
              </a:pPr>
              <a:t>14</a:t>
            </a:fld>
            <a:endParaRPr lang="zh-TW" altLang="en-US"/>
          </a:p>
        </p:txBody>
      </p:sp>
      <p:graphicFrame>
        <p:nvGraphicFramePr>
          <p:cNvPr id="5" name="內容版面配置區 4">
            <a:extLst>
              <a:ext uri="{FF2B5EF4-FFF2-40B4-BE49-F238E27FC236}">
                <a16:creationId xmlns:a16="http://schemas.microsoft.com/office/drawing/2014/main" id="{96828C42-E01E-4312-A3B6-9B840BF0A708}"/>
              </a:ext>
            </a:extLst>
          </p:cNvPr>
          <p:cNvGraphicFramePr>
            <a:graphicFrameLocks/>
          </p:cNvGraphicFramePr>
          <p:nvPr>
            <p:extLst>
              <p:ext uri="{D42A27DB-BD31-4B8C-83A1-F6EECF244321}">
                <p14:modId xmlns:p14="http://schemas.microsoft.com/office/powerpoint/2010/main" val="1910056434"/>
              </p:ext>
            </p:extLst>
          </p:nvPr>
        </p:nvGraphicFramePr>
        <p:xfrm>
          <a:off x="8928100" y="2394744"/>
          <a:ext cx="2997200" cy="258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32315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630901-A25F-40B0-AD03-073849364E8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2FA2A7B3-8C98-417E-A139-711D78E79716}"/>
              </a:ext>
            </a:extLst>
          </p:cNvPr>
          <p:cNvSpPr>
            <a:spLocks noGrp="1"/>
          </p:cNvSpPr>
          <p:nvPr>
            <p:ph idx="1"/>
          </p:nvPr>
        </p:nvSpPr>
        <p:spPr/>
        <p:txBody>
          <a:bodyPr/>
          <a:lstStyle/>
          <a:p>
            <a:r>
              <a:rPr lang="en-US" altLang="zh-TW" dirty="0"/>
              <a:t>Abstract</a:t>
            </a:r>
          </a:p>
          <a:p>
            <a:r>
              <a:rPr lang="en-US" altLang="zh-TW" dirty="0"/>
              <a:t>Problematic &amp; Research Objectives</a:t>
            </a:r>
          </a:p>
          <a:p>
            <a:r>
              <a:rPr lang="en-US" altLang="zh-TW" dirty="0"/>
              <a:t>Knowledge Graph and LLM-Based</a:t>
            </a:r>
            <a:r>
              <a:rPr lang="zh-TW" altLang="en-US" dirty="0"/>
              <a:t> </a:t>
            </a:r>
            <a:r>
              <a:rPr lang="en-US" altLang="zh-TW" dirty="0"/>
              <a:t>Management</a:t>
            </a:r>
            <a:r>
              <a:rPr lang="zh-TW" altLang="en-US" dirty="0"/>
              <a:t> </a:t>
            </a:r>
            <a:r>
              <a:rPr lang="en-US" altLang="zh-TW" dirty="0"/>
              <a:t>System Design </a:t>
            </a:r>
          </a:p>
          <a:p>
            <a:r>
              <a:rPr lang="en-US" altLang="zh-TW" dirty="0"/>
              <a:t>Experimentation</a:t>
            </a:r>
          </a:p>
          <a:p>
            <a:r>
              <a:rPr lang="en-US" altLang="zh-TW" dirty="0"/>
              <a:t>Conclusion </a:t>
            </a:r>
            <a:endParaRPr lang="zh-TW" altLang="en-US" dirty="0"/>
          </a:p>
        </p:txBody>
      </p:sp>
      <p:sp>
        <p:nvSpPr>
          <p:cNvPr id="4" name="投影片編號版面配置區 3">
            <a:extLst>
              <a:ext uri="{FF2B5EF4-FFF2-40B4-BE49-F238E27FC236}">
                <a16:creationId xmlns:a16="http://schemas.microsoft.com/office/drawing/2014/main" id="{E1E6284B-A495-4AA3-B62E-2E7B3EFB09B9}"/>
              </a:ext>
            </a:extLst>
          </p:cNvPr>
          <p:cNvSpPr>
            <a:spLocks noGrp="1"/>
          </p:cNvSpPr>
          <p:nvPr>
            <p:ph type="sldNum" sz="quarter" idx="12"/>
          </p:nvPr>
        </p:nvSpPr>
        <p:spPr/>
        <p:txBody>
          <a:bodyPr/>
          <a:lstStyle/>
          <a:p>
            <a:pPr>
              <a:defRPr/>
            </a:pPr>
            <a:fld id="{6205AC24-4D75-40A6-9C82-08E6ED038F82}" type="slidenum">
              <a:rPr lang="zh-TW" altLang="en-US" smtClean="0"/>
              <a:pPr>
                <a:defRPr/>
              </a:pPr>
              <a:t>2</a:t>
            </a:fld>
            <a:endParaRPr lang="zh-TW" altLang="en-US"/>
          </a:p>
        </p:txBody>
      </p:sp>
    </p:spTree>
    <p:extLst>
      <p:ext uri="{BB962C8B-B14F-4D97-AF65-F5344CB8AC3E}">
        <p14:creationId xmlns:p14="http://schemas.microsoft.com/office/powerpoint/2010/main" val="20483012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E5A868-A0E0-4D81-A0B9-13D9A58BE32E}"/>
              </a:ext>
            </a:extLst>
          </p:cNvPr>
          <p:cNvSpPr>
            <a:spLocks noGrp="1"/>
          </p:cNvSpPr>
          <p:nvPr>
            <p:ph type="title"/>
          </p:nvPr>
        </p:nvSpPr>
        <p:spPr>
          <a:xfrm>
            <a:off x="838200" y="365125"/>
            <a:ext cx="11036300" cy="1325563"/>
          </a:xfrm>
        </p:spPr>
        <p:txBody>
          <a:bodyPr/>
          <a:lstStyle/>
          <a:p>
            <a:r>
              <a:rPr lang="en-US" altLang="zh-TW" dirty="0"/>
              <a:t>Abstract</a:t>
            </a:r>
            <a:endParaRPr lang="zh-TW" altLang="en-US" dirty="0"/>
          </a:p>
        </p:txBody>
      </p:sp>
      <p:sp>
        <p:nvSpPr>
          <p:cNvPr id="3" name="內容版面配置區 2">
            <a:extLst>
              <a:ext uri="{FF2B5EF4-FFF2-40B4-BE49-F238E27FC236}">
                <a16:creationId xmlns:a16="http://schemas.microsoft.com/office/drawing/2014/main" id="{973BA948-69FD-4963-899E-83862B63E610}"/>
              </a:ext>
            </a:extLst>
          </p:cNvPr>
          <p:cNvSpPr>
            <a:spLocks noGrp="1"/>
          </p:cNvSpPr>
          <p:nvPr>
            <p:ph idx="1"/>
          </p:nvPr>
        </p:nvSpPr>
        <p:spPr>
          <a:xfrm>
            <a:off x="838200" y="1587500"/>
            <a:ext cx="10515600" cy="4768849"/>
          </a:xfrm>
        </p:spPr>
        <p:txBody>
          <a:bodyPr/>
          <a:lstStyle/>
          <a:p>
            <a:pPr marL="0" indent="0">
              <a:lnSpc>
                <a:spcPct val="100000"/>
              </a:lnSpc>
              <a:buNone/>
            </a:pPr>
            <a:r>
              <a:rPr lang="en-US" altLang="zh-TW" sz="2400" dirty="0"/>
              <a:t>This study proposes a personalized reading assessment framework for children, combining knowledge graphs and large language models (LLMs) to overcome the limitations of traditional standardized tests. The system integrates OCR, LLM-based semantic parsing, and multi-level knowledge graph construction to track reading activities in real time and model knowledge structures dynamically. Key assessment metrics include Knowledge Quantity, Relationship Density, Cognitive Level Distribution, and Knowledge Association Density, visualized through an interactive dashboard. Evaluated on 2,600+ children’s books and a longitudinal case study, the system demonstrates its ability to monitor knowledge growth and diversity, providing a scalable, data-driven approach for personalized education. This framework highlights the potential of AI to enhance learning analytics and child literacy development.</a:t>
            </a:r>
          </a:p>
        </p:txBody>
      </p:sp>
      <p:sp>
        <p:nvSpPr>
          <p:cNvPr id="4" name="投影片編號版面配置區 3">
            <a:extLst>
              <a:ext uri="{FF2B5EF4-FFF2-40B4-BE49-F238E27FC236}">
                <a16:creationId xmlns:a16="http://schemas.microsoft.com/office/drawing/2014/main" id="{9D080BDD-8CDD-41F9-8F78-53B3FD1F4101}"/>
              </a:ext>
            </a:extLst>
          </p:cNvPr>
          <p:cNvSpPr>
            <a:spLocks noGrp="1"/>
          </p:cNvSpPr>
          <p:nvPr>
            <p:ph type="sldNum" sz="quarter" idx="12"/>
          </p:nvPr>
        </p:nvSpPr>
        <p:spPr/>
        <p:txBody>
          <a:bodyPr/>
          <a:lstStyle/>
          <a:p>
            <a:pPr>
              <a:defRPr/>
            </a:pPr>
            <a:fld id="{6205AC24-4D75-40A6-9C82-08E6ED038F82}" type="slidenum">
              <a:rPr lang="zh-TW" altLang="en-US" smtClean="0"/>
              <a:pPr>
                <a:defRPr/>
              </a:pPr>
              <a:t>3</a:t>
            </a:fld>
            <a:endParaRPr lang="zh-TW" altLang="en-US"/>
          </a:p>
        </p:txBody>
      </p:sp>
    </p:spTree>
    <p:extLst>
      <p:ext uri="{BB962C8B-B14F-4D97-AF65-F5344CB8AC3E}">
        <p14:creationId xmlns:p14="http://schemas.microsoft.com/office/powerpoint/2010/main" val="31977542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4F95E-5E36-D4E8-D1AA-3C55F20749A5}"/>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4B64FB8A-9530-9E63-3599-91EF5AF74F5A}"/>
              </a:ext>
            </a:extLst>
          </p:cNvPr>
          <p:cNvSpPr>
            <a:spLocks noGrp="1"/>
          </p:cNvSpPr>
          <p:nvPr>
            <p:ph type="title"/>
          </p:nvPr>
        </p:nvSpPr>
        <p:spPr>
          <a:xfrm>
            <a:off x="838200" y="365125"/>
            <a:ext cx="11036300" cy="1325563"/>
          </a:xfrm>
        </p:spPr>
        <p:txBody>
          <a:bodyPr/>
          <a:lstStyle/>
          <a:p>
            <a:r>
              <a:rPr lang="en-US" altLang="zh-TW" dirty="0"/>
              <a:t>Problematic</a:t>
            </a:r>
            <a:endParaRPr lang="zh-TW" altLang="en-US" dirty="0"/>
          </a:p>
        </p:txBody>
      </p:sp>
      <p:sp>
        <p:nvSpPr>
          <p:cNvPr id="3" name="內容版面配置區 2">
            <a:extLst>
              <a:ext uri="{FF2B5EF4-FFF2-40B4-BE49-F238E27FC236}">
                <a16:creationId xmlns:a16="http://schemas.microsoft.com/office/drawing/2014/main" id="{17D68CDE-10E7-FE4B-F90E-010196A60954}"/>
              </a:ext>
            </a:extLst>
          </p:cNvPr>
          <p:cNvSpPr>
            <a:spLocks noGrp="1"/>
          </p:cNvSpPr>
          <p:nvPr>
            <p:ph idx="1"/>
          </p:nvPr>
        </p:nvSpPr>
        <p:spPr/>
        <p:txBody>
          <a:bodyPr/>
          <a:lstStyle/>
          <a:p>
            <a:pPr>
              <a:lnSpc>
                <a:spcPct val="100000"/>
              </a:lnSpc>
            </a:pPr>
            <a:r>
              <a:rPr lang="en-US" altLang="zh-TW" dirty="0"/>
              <a:t>Reading Necessity and Efficiency in the Age of AI</a:t>
            </a:r>
          </a:p>
          <a:p>
            <a:pPr lvl="1">
              <a:lnSpc>
                <a:spcPct val="100000"/>
              </a:lnSpc>
            </a:pPr>
            <a:r>
              <a:rPr lang="en-US" altLang="zh-TW" sz="2800" b="1" dirty="0"/>
              <a:t>Reading remains fundamental </a:t>
            </a:r>
            <a:r>
              <a:rPr lang="en-US" altLang="zh-TW" sz="2800" dirty="0"/>
              <a:t>for children’s cognitive and language development in an AI-driven world</a:t>
            </a:r>
          </a:p>
          <a:p>
            <a:pPr lvl="1">
              <a:lnSpc>
                <a:spcPct val="100000"/>
              </a:lnSpc>
            </a:pPr>
            <a:r>
              <a:rPr lang="en-US" altLang="zh-TW" sz="2800" dirty="0"/>
              <a:t>Reading builds critical skills:</a:t>
            </a:r>
          </a:p>
          <a:p>
            <a:pPr lvl="2">
              <a:lnSpc>
                <a:spcPct val="100000"/>
              </a:lnSpc>
            </a:pPr>
            <a:r>
              <a:rPr lang="en-US" altLang="zh-TW" sz="2400" dirty="0"/>
              <a:t>Vocabulary growth</a:t>
            </a:r>
          </a:p>
          <a:p>
            <a:pPr lvl="2">
              <a:lnSpc>
                <a:spcPct val="100000"/>
              </a:lnSpc>
            </a:pPr>
            <a:r>
              <a:rPr lang="en-US" altLang="zh-TW" sz="2400" dirty="0"/>
              <a:t>Comprehension</a:t>
            </a:r>
          </a:p>
          <a:p>
            <a:pPr lvl="2">
              <a:lnSpc>
                <a:spcPct val="100000"/>
              </a:lnSpc>
            </a:pPr>
            <a:r>
              <a:rPr lang="en-US" altLang="zh-TW" sz="2400" dirty="0"/>
              <a:t>Creativity</a:t>
            </a:r>
          </a:p>
          <a:p>
            <a:pPr lvl="2">
              <a:lnSpc>
                <a:spcPct val="100000"/>
              </a:lnSpc>
            </a:pPr>
            <a:r>
              <a:rPr lang="en-US" altLang="zh-TW" sz="2400" dirty="0"/>
              <a:t>Lifelong learning ability</a:t>
            </a:r>
          </a:p>
        </p:txBody>
      </p:sp>
      <p:sp>
        <p:nvSpPr>
          <p:cNvPr id="4" name="投影片編號版面配置區 3">
            <a:extLst>
              <a:ext uri="{FF2B5EF4-FFF2-40B4-BE49-F238E27FC236}">
                <a16:creationId xmlns:a16="http://schemas.microsoft.com/office/drawing/2014/main" id="{A79ACE00-6EE4-1877-A8DF-1B2FD967CD8B}"/>
              </a:ext>
            </a:extLst>
          </p:cNvPr>
          <p:cNvSpPr>
            <a:spLocks noGrp="1"/>
          </p:cNvSpPr>
          <p:nvPr>
            <p:ph type="sldNum" sz="quarter" idx="12"/>
          </p:nvPr>
        </p:nvSpPr>
        <p:spPr/>
        <p:txBody>
          <a:bodyPr/>
          <a:lstStyle/>
          <a:p>
            <a:pPr>
              <a:defRPr/>
            </a:pPr>
            <a:fld id="{6205AC24-4D75-40A6-9C82-08E6ED038F82}" type="slidenum">
              <a:rPr lang="zh-TW" altLang="en-US" smtClean="0"/>
              <a:pPr>
                <a:defRPr/>
              </a:pPr>
              <a:t>4</a:t>
            </a:fld>
            <a:endParaRPr lang="zh-TW" altLang="en-US"/>
          </a:p>
        </p:txBody>
      </p:sp>
    </p:spTree>
    <p:extLst>
      <p:ext uri="{BB962C8B-B14F-4D97-AF65-F5344CB8AC3E}">
        <p14:creationId xmlns:p14="http://schemas.microsoft.com/office/powerpoint/2010/main" val="7216627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E5A868-A0E0-4D81-A0B9-13D9A58BE32E}"/>
              </a:ext>
            </a:extLst>
          </p:cNvPr>
          <p:cNvSpPr>
            <a:spLocks noGrp="1"/>
          </p:cNvSpPr>
          <p:nvPr>
            <p:ph type="title"/>
          </p:nvPr>
        </p:nvSpPr>
        <p:spPr>
          <a:xfrm>
            <a:off x="838200" y="365125"/>
            <a:ext cx="11176000" cy="1325563"/>
          </a:xfrm>
        </p:spPr>
        <p:txBody>
          <a:bodyPr/>
          <a:lstStyle/>
          <a:p>
            <a:r>
              <a:rPr lang="en-US" altLang="zh-TW" dirty="0"/>
              <a:t>Problematic of Children’s Reading Management</a:t>
            </a:r>
            <a:endParaRPr lang="zh-TW" altLang="en-US" dirty="0"/>
          </a:p>
        </p:txBody>
      </p:sp>
      <p:sp>
        <p:nvSpPr>
          <p:cNvPr id="4" name="投影片編號版面配置區 3">
            <a:extLst>
              <a:ext uri="{FF2B5EF4-FFF2-40B4-BE49-F238E27FC236}">
                <a16:creationId xmlns:a16="http://schemas.microsoft.com/office/drawing/2014/main" id="{9D080BDD-8CDD-41F9-8F78-53B3FD1F4101}"/>
              </a:ext>
            </a:extLst>
          </p:cNvPr>
          <p:cNvSpPr>
            <a:spLocks noGrp="1"/>
          </p:cNvSpPr>
          <p:nvPr>
            <p:ph type="sldNum" sz="quarter" idx="12"/>
          </p:nvPr>
        </p:nvSpPr>
        <p:spPr/>
        <p:txBody>
          <a:bodyPr/>
          <a:lstStyle/>
          <a:p>
            <a:pPr>
              <a:defRPr/>
            </a:pPr>
            <a:fld id="{6205AC24-4D75-40A6-9C82-08E6ED038F82}" type="slidenum">
              <a:rPr lang="zh-TW" altLang="en-US" smtClean="0"/>
              <a:pPr>
                <a:defRPr/>
              </a:pPr>
              <a:t>5</a:t>
            </a:fld>
            <a:endParaRPr lang="zh-TW" altLang="en-US"/>
          </a:p>
        </p:txBody>
      </p:sp>
      <p:graphicFrame>
        <p:nvGraphicFramePr>
          <p:cNvPr id="24" name="資料庫圖表 23">
            <a:extLst>
              <a:ext uri="{FF2B5EF4-FFF2-40B4-BE49-F238E27FC236}">
                <a16:creationId xmlns:a16="http://schemas.microsoft.com/office/drawing/2014/main" id="{0D368781-B1C0-40AA-8B8B-5A7540F21754}"/>
              </a:ext>
            </a:extLst>
          </p:cNvPr>
          <p:cNvGraphicFramePr/>
          <p:nvPr>
            <p:extLst>
              <p:ext uri="{D42A27DB-BD31-4B8C-83A1-F6EECF244321}">
                <p14:modId xmlns:p14="http://schemas.microsoft.com/office/powerpoint/2010/main" val="808591580"/>
              </p:ext>
            </p:extLst>
          </p:nvPr>
        </p:nvGraphicFramePr>
        <p:xfrm>
          <a:off x="1718082" y="1612734"/>
          <a:ext cx="8755836" cy="4741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00252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內容版面配置區 6">
            <a:extLst>
              <a:ext uri="{FF2B5EF4-FFF2-40B4-BE49-F238E27FC236}">
                <a16:creationId xmlns:a16="http://schemas.microsoft.com/office/drawing/2014/main" id="{301302C8-1158-437F-B94F-1D8D78112950}"/>
              </a:ext>
            </a:extLst>
          </p:cNvPr>
          <p:cNvGraphicFramePr>
            <a:graphicFrameLocks noGrp="1"/>
          </p:cNvGraphicFramePr>
          <p:nvPr>
            <p:ph idx="1"/>
            <p:extLst>
              <p:ext uri="{D42A27DB-BD31-4B8C-83A1-F6EECF244321}">
                <p14:modId xmlns:p14="http://schemas.microsoft.com/office/powerpoint/2010/main" val="186204619"/>
              </p:ext>
            </p:extLst>
          </p:nvPr>
        </p:nvGraphicFramePr>
        <p:xfrm>
          <a:off x="-1676400" y="1791890"/>
          <a:ext cx="10515600" cy="4463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a:extLst>
              <a:ext uri="{FF2B5EF4-FFF2-40B4-BE49-F238E27FC236}">
                <a16:creationId xmlns:a16="http://schemas.microsoft.com/office/drawing/2014/main" id="{05586C67-5047-4835-8F1F-383659E999C4}"/>
              </a:ext>
            </a:extLst>
          </p:cNvPr>
          <p:cNvSpPr>
            <a:spLocks noGrp="1"/>
          </p:cNvSpPr>
          <p:nvPr>
            <p:ph type="title"/>
          </p:nvPr>
        </p:nvSpPr>
        <p:spPr/>
        <p:txBody>
          <a:bodyPr/>
          <a:lstStyle/>
          <a:p>
            <a:r>
              <a:rPr lang="en-US" altLang="zh-TW" dirty="0"/>
              <a:t>Research Objectives</a:t>
            </a:r>
            <a:endParaRPr lang="zh-TW" altLang="en-US" dirty="0"/>
          </a:p>
        </p:txBody>
      </p:sp>
      <p:sp>
        <p:nvSpPr>
          <p:cNvPr id="4" name="投影片編號版面配置區 3">
            <a:extLst>
              <a:ext uri="{FF2B5EF4-FFF2-40B4-BE49-F238E27FC236}">
                <a16:creationId xmlns:a16="http://schemas.microsoft.com/office/drawing/2014/main" id="{C2967D47-314F-46E2-894A-C164B98A930C}"/>
              </a:ext>
            </a:extLst>
          </p:cNvPr>
          <p:cNvSpPr>
            <a:spLocks noGrp="1"/>
          </p:cNvSpPr>
          <p:nvPr>
            <p:ph type="sldNum" sz="quarter" idx="12"/>
          </p:nvPr>
        </p:nvSpPr>
        <p:spPr/>
        <p:txBody>
          <a:bodyPr/>
          <a:lstStyle/>
          <a:p>
            <a:pPr>
              <a:defRPr/>
            </a:pPr>
            <a:fld id="{6205AC24-4D75-40A6-9C82-08E6ED038F82}" type="slidenum">
              <a:rPr lang="zh-TW" altLang="en-US" smtClean="0"/>
              <a:pPr>
                <a:defRPr/>
              </a:pPr>
              <a:t>6</a:t>
            </a:fld>
            <a:endParaRPr lang="zh-TW" altLang="en-US"/>
          </a:p>
        </p:txBody>
      </p:sp>
      <p:sp>
        <p:nvSpPr>
          <p:cNvPr id="3" name="箭號: 向右 2">
            <a:extLst>
              <a:ext uri="{FF2B5EF4-FFF2-40B4-BE49-F238E27FC236}">
                <a16:creationId xmlns:a16="http://schemas.microsoft.com/office/drawing/2014/main" id="{C1C6D641-5540-4422-8363-5427FBBF3FD0}"/>
              </a:ext>
            </a:extLst>
          </p:cNvPr>
          <p:cNvSpPr/>
          <p:nvPr/>
        </p:nvSpPr>
        <p:spPr>
          <a:xfrm>
            <a:off x="6324600" y="3538886"/>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a:solidFill>
                  <a:sysClr val="windowText" lastClr="000000"/>
                </a:solidFill>
              </a:ln>
              <a:solidFill>
                <a:sysClr val="windowText" lastClr="000000"/>
              </a:solidFill>
            </a:endParaRPr>
          </a:p>
        </p:txBody>
      </p:sp>
      <p:sp>
        <p:nvSpPr>
          <p:cNvPr id="6" name="文字方塊 5">
            <a:extLst>
              <a:ext uri="{FF2B5EF4-FFF2-40B4-BE49-F238E27FC236}">
                <a16:creationId xmlns:a16="http://schemas.microsoft.com/office/drawing/2014/main" id="{CC0A765C-C56B-40D5-87D7-8EF2D87433FB}"/>
              </a:ext>
            </a:extLst>
          </p:cNvPr>
          <p:cNvSpPr txBox="1"/>
          <p:nvPr/>
        </p:nvSpPr>
        <p:spPr>
          <a:xfrm>
            <a:off x="7303008" y="3181037"/>
            <a:ext cx="3518153" cy="1200329"/>
          </a:xfrm>
          <a:prstGeom prst="rect">
            <a:avLst/>
          </a:prstGeom>
          <a:noFill/>
        </p:spPr>
        <p:txBody>
          <a:bodyPr wrap="square" rtlCol="0">
            <a:spAutoFit/>
          </a:bodyPr>
          <a:lstStyle/>
          <a:p>
            <a:pPr algn="ctr"/>
            <a:r>
              <a:rPr lang="en-US" altLang="zh-TW" sz="2400" b="1" dirty="0">
                <a:latin typeface="Times New Roman"/>
                <a:ea typeface="標楷體"/>
              </a:rPr>
              <a:t>Novel framework </a:t>
            </a:r>
          </a:p>
          <a:p>
            <a:pPr algn="ctr"/>
            <a:r>
              <a:rPr lang="en-US" altLang="zh-TW" sz="2400" b="1" dirty="0">
                <a:latin typeface="Times New Roman"/>
                <a:ea typeface="標楷體"/>
              </a:rPr>
              <a:t>integrating AI and KG </a:t>
            </a:r>
          </a:p>
          <a:p>
            <a:pPr algn="ctr"/>
            <a:r>
              <a:rPr lang="en-US" altLang="zh-TW" sz="2400" b="1" dirty="0">
                <a:latin typeface="Times New Roman"/>
                <a:ea typeface="標楷體"/>
              </a:rPr>
              <a:t>in EdTech</a:t>
            </a:r>
          </a:p>
        </p:txBody>
      </p:sp>
    </p:spTree>
    <p:extLst>
      <p:ext uri="{BB962C8B-B14F-4D97-AF65-F5344CB8AC3E}">
        <p14:creationId xmlns:p14="http://schemas.microsoft.com/office/powerpoint/2010/main" val="26387412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a:extLst>
              <a:ext uri="{FF2B5EF4-FFF2-40B4-BE49-F238E27FC236}">
                <a16:creationId xmlns:a16="http://schemas.microsoft.com/office/drawing/2014/main" id="{B600A52B-374A-4661-B352-5E1D5A03EA3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66114" y="1825625"/>
            <a:ext cx="8259771" cy="4351338"/>
          </a:xfrm>
        </p:spPr>
      </p:pic>
      <p:sp>
        <p:nvSpPr>
          <p:cNvPr id="2" name="標題 1">
            <a:extLst>
              <a:ext uri="{FF2B5EF4-FFF2-40B4-BE49-F238E27FC236}">
                <a16:creationId xmlns:a16="http://schemas.microsoft.com/office/drawing/2014/main" id="{41630901-A25F-40B0-AD03-073849364E8A}"/>
              </a:ext>
            </a:extLst>
          </p:cNvPr>
          <p:cNvSpPr>
            <a:spLocks noGrp="1"/>
          </p:cNvSpPr>
          <p:nvPr>
            <p:ph type="title"/>
          </p:nvPr>
        </p:nvSpPr>
        <p:spPr/>
        <p:txBody>
          <a:bodyPr/>
          <a:lstStyle/>
          <a:p>
            <a:r>
              <a:rPr lang="en-US" altLang="zh-TW" dirty="0"/>
              <a:t>Reading Management System A0</a:t>
            </a:r>
            <a:endParaRPr lang="zh-TW" altLang="en-US" dirty="0"/>
          </a:p>
        </p:txBody>
      </p:sp>
      <p:sp>
        <p:nvSpPr>
          <p:cNvPr id="4" name="投影片編號版面配置區 3">
            <a:extLst>
              <a:ext uri="{FF2B5EF4-FFF2-40B4-BE49-F238E27FC236}">
                <a16:creationId xmlns:a16="http://schemas.microsoft.com/office/drawing/2014/main" id="{E1E6284B-A495-4AA3-B62E-2E7B3EFB09B9}"/>
              </a:ext>
            </a:extLst>
          </p:cNvPr>
          <p:cNvSpPr>
            <a:spLocks noGrp="1"/>
          </p:cNvSpPr>
          <p:nvPr>
            <p:ph type="sldNum" sz="quarter" idx="12"/>
          </p:nvPr>
        </p:nvSpPr>
        <p:spPr/>
        <p:txBody>
          <a:bodyPr/>
          <a:lstStyle/>
          <a:p>
            <a:pPr>
              <a:defRPr/>
            </a:pPr>
            <a:fld id="{6205AC24-4D75-40A6-9C82-08E6ED038F82}" type="slidenum">
              <a:rPr lang="zh-TW" altLang="en-US" smtClean="0"/>
              <a:pPr>
                <a:defRPr/>
              </a:pPr>
              <a:t>7</a:t>
            </a:fld>
            <a:endParaRPr lang="zh-TW" altLang="en-US"/>
          </a:p>
        </p:txBody>
      </p:sp>
    </p:spTree>
    <p:extLst>
      <p:ext uri="{BB962C8B-B14F-4D97-AF65-F5344CB8AC3E}">
        <p14:creationId xmlns:p14="http://schemas.microsoft.com/office/powerpoint/2010/main" val="13765718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630901-A25F-40B0-AD03-073849364E8A}"/>
              </a:ext>
            </a:extLst>
          </p:cNvPr>
          <p:cNvSpPr>
            <a:spLocks noGrp="1"/>
          </p:cNvSpPr>
          <p:nvPr>
            <p:ph type="title"/>
          </p:nvPr>
        </p:nvSpPr>
        <p:spPr/>
        <p:txBody>
          <a:bodyPr/>
          <a:lstStyle/>
          <a:p>
            <a:r>
              <a:rPr lang="en-US" altLang="zh-TW" dirty="0"/>
              <a:t>Reading Management System UI Design </a:t>
            </a:r>
            <a:endParaRPr lang="zh-TW" altLang="en-US" dirty="0"/>
          </a:p>
        </p:txBody>
      </p:sp>
      <p:sp>
        <p:nvSpPr>
          <p:cNvPr id="4" name="投影片編號版面配置區 3">
            <a:extLst>
              <a:ext uri="{FF2B5EF4-FFF2-40B4-BE49-F238E27FC236}">
                <a16:creationId xmlns:a16="http://schemas.microsoft.com/office/drawing/2014/main" id="{E1E6284B-A495-4AA3-B62E-2E7B3EFB09B9}"/>
              </a:ext>
            </a:extLst>
          </p:cNvPr>
          <p:cNvSpPr>
            <a:spLocks noGrp="1"/>
          </p:cNvSpPr>
          <p:nvPr>
            <p:ph type="sldNum" sz="quarter" idx="12"/>
          </p:nvPr>
        </p:nvSpPr>
        <p:spPr/>
        <p:txBody>
          <a:bodyPr/>
          <a:lstStyle/>
          <a:p>
            <a:pPr>
              <a:defRPr/>
            </a:pPr>
            <a:fld id="{6205AC24-4D75-40A6-9C82-08E6ED038F82}" type="slidenum">
              <a:rPr lang="zh-TW" altLang="en-US" smtClean="0"/>
              <a:pPr>
                <a:defRPr/>
              </a:pPr>
              <a:t>8</a:t>
            </a:fld>
            <a:endParaRPr lang="zh-TW" altLang="en-US"/>
          </a:p>
        </p:txBody>
      </p:sp>
      <p:grpSp>
        <p:nvGrpSpPr>
          <p:cNvPr id="95" name="群組 94">
            <a:extLst>
              <a:ext uri="{FF2B5EF4-FFF2-40B4-BE49-F238E27FC236}">
                <a16:creationId xmlns:a16="http://schemas.microsoft.com/office/drawing/2014/main" id="{35670AF5-2C64-455F-9D6E-F42E8E3B96D8}"/>
              </a:ext>
            </a:extLst>
          </p:cNvPr>
          <p:cNvGrpSpPr/>
          <p:nvPr/>
        </p:nvGrpSpPr>
        <p:grpSpPr>
          <a:xfrm>
            <a:off x="464916" y="1652030"/>
            <a:ext cx="11262168" cy="4840845"/>
            <a:chOff x="464916" y="1652030"/>
            <a:chExt cx="11262168" cy="4840845"/>
          </a:xfrm>
        </p:grpSpPr>
        <p:sp>
          <p:nvSpPr>
            <p:cNvPr id="10" name="矩形: 圓角 9">
              <a:extLst>
                <a:ext uri="{FF2B5EF4-FFF2-40B4-BE49-F238E27FC236}">
                  <a16:creationId xmlns:a16="http://schemas.microsoft.com/office/drawing/2014/main" id="{AEF541DE-0016-429B-A6FF-06A636D1B2A1}"/>
                </a:ext>
              </a:extLst>
            </p:cNvPr>
            <p:cNvSpPr/>
            <p:nvPr/>
          </p:nvSpPr>
          <p:spPr>
            <a:xfrm>
              <a:off x="464916" y="3138597"/>
              <a:ext cx="11262168" cy="1265210"/>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橢圓 4">
              <a:extLst>
                <a:ext uri="{FF2B5EF4-FFF2-40B4-BE49-F238E27FC236}">
                  <a16:creationId xmlns:a16="http://schemas.microsoft.com/office/drawing/2014/main" id="{4D0400E0-7F28-482D-99FB-61DB3827A098}"/>
                </a:ext>
              </a:extLst>
            </p:cNvPr>
            <p:cNvSpPr/>
            <p:nvPr/>
          </p:nvSpPr>
          <p:spPr>
            <a:xfrm>
              <a:off x="5349433" y="1652030"/>
              <a:ext cx="1493134"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a:t>User</a:t>
              </a:r>
              <a:endParaRPr lang="zh-TW" altLang="en-US" dirty="0"/>
            </a:p>
          </p:txBody>
        </p:sp>
        <p:sp>
          <p:nvSpPr>
            <p:cNvPr id="6" name="矩形: 圓角 5">
              <a:extLst>
                <a:ext uri="{FF2B5EF4-FFF2-40B4-BE49-F238E27FC236}">
                  <a16:creationId xmlns:a16="http://schemas.microsoft.com/office/drawing/2014/main" id="{7D979FF7-D29A-47B4-A615-D5C5FF0B85EA}"/>
                </a:ext>
              </a:extLst>
            </p:cNvPr>
            <p:cNvSpPr/>
            <p:nvPr/>
          </p:nvSpPr>
          <p:spPr>
            <a:xfrm>
              <a:off x="4634214" y="3463068"/>
              <a:ext cx="2923572" cy="617404"/>
            </a:xfrm>
            <a:prstGeom prst="roundRect">
              <a:avLst/>
            </a:prstGeom>
            <a:solidFill>
              <a:schemeClr val="accent4">
                <a:lumMod val="40000"/>
                <a:lumOff val="6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dirty="0"/>
                <a:t>Analysis Result</a:t>
              </a:r>
              <a:endParaRPr lang="zh-TW" altLang="en-US" dirty="0"/>
            </a:p>
          </p:txBody>
        </p:sp>
        <p:sp>
          <p:nvSpPr>
            <p:cNvPr id="7" name="矩形: 圓角 6">
              <a:extLst>
                <a:ext uri="{FF2B5EF4-FFF2-40B4-BE49-F238E27FC236}">
                  <a16:creationId xmlns:a16="http://schemas.microsoft.com/office/drawing/2014/main" id="{221170D8-06D8-4E03-9561-B73C4B623A20}"/>
                </a:ext>
              </a:extLst>
            </p:cNvPr>
            <p:cNvSpPr/>
            <p:nvPr/>
          </p:nvSpPr>
          <p:spPr>
            <a:xfrm>
              <a:off x="838200" y="3463068"/>
              <a:ext cx="2923572" cy="617404"/>
            </a:xfrm>
            <a:prstGeom prst="roundRect">
              <a:avLst/>
            </a:prstGeom>
            <a:solidFill>
              <a:schemeClr val="accent2">
                <a:lumMod val="40000"/>
                <a:lumOff val="6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dirty="0"/>
                <a:t>Book Upload</a:t>
              </a:r>
              <a:endParaRPr lang="zh-TW" altLang="en-US" dirty="0"/>
            </a:p>
          </p:txBody>
        </p:sp>
        <p:sp>
          <p:nvSpPr>
            <p:cNvPr id="8" name="矩形: 圓角 7">
              <a:extLst>
                <a:ext uri="{FF2B5EF4-FFF2-40B4-BE49-F238E27FC236}">
                  <a16:creationId xmlns:a16="http://schemas.microsoft.com/office/drawing/2014/main" id="{5C356B03-4C69-4A2C-9B8E-9CFE00C9DD48}"/>
                </a:ext>
              </a:extLst>
            </p:cNvPr>
            <p:cNvSpPr/>
            <p:nvPr/>
          </p:nvSpPr>
          <p:spPr>
            <a:xfrm>
              <a:off x="8435051" y="3463068"/>
              <a:ext cx="2923572" cy="617404"/>
            </a:xfrm>
            <a:prstGeom prst="roundRect">
              <a:avLst/>
            </a:prstGeom>
            <a:solidFill>
              <a:schemeClr val="accent6">
                <a:lumMod val="40000"/>
                <a:lumOff val="60000"/>
              </a:schemeClr>
            </a:solidFill>
            <a:ln>
              <a:solidFill>
                <a:schemeClr val="accent6">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dirty="0"/>
                <a:t>Query Knowledge Graph</a:t>
              </a:r>
              <a:endParaRPr lang="zh-TW" altLang="en-US" dirty="0"/>
            </a:p>
          </p:txBody>
        </p:sp>
        <p:sp>
          <p:nvSpPr>
            <p:cNvPr id="9" name="矩形: 圓角 8">
              <a:extLst>
                <a:ext uri="{FF2B5EF4-FFF2-40B4-BE49-F238E27FC236}">
                  <a16:creationId xmlns:a16="http://schemas.microsoft.com/office/drawing/2014/main" id="{CD5F2607-8A64-4632-9DA6-DE73D0358A67}"/>
                </a:ext>
              </a:extLst>
            </p:cNvPr>
            <p:cNvSpPr/>
            <p:nvPr/>
          </p:nvSpPr>
          <p:spPr>
            <a:xfrm>
              <a:off x="4634214" y="5875471"/>
              <a:ext cx="2923572" cy="617404"/>
            </a:xfrm>
            <a:prstGeom prst="roundRect">
              <a:avLst/>
            </a:prstGeom>
            <a:solidFill>
              <a:schemeClr val="accent1">
                <a:lumMod val="40000"/>
                <a:lumOff val="60000"/>
              </a:schemeClr>
            </a:solidFill>
            <a:ln>
              <a:solidFill>
                <a:schemeClr val="accent1">
                  <a:lumMod val="75000"/>
                </a:schemeClr>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dirty="0"/>
                <a:t>Neo4j Database</a:t>
              </a:r>
              <a:endParaRPr lang="zh-TW" altLang="en-US" dirty="0"/>
            </a:p>
          </p:txBody>
        </p:sp>
        <p:cxnSp>
          <p:nvCxnSpPr>
            <p:cNvPr id="31" name="直線單箭頭接點 30">
              <a:extLst>
                <a:ext uri="{FF2B5EF4-FFF2-40B4-BE49-F238E27FC236}">
                  <a16:creationId xmlns:a16="http://schemas.microsoft.com/office/drawing/2014/main" id="{866F17E9-665C-439D-9EBB-56CA27D4FA71}"/>
                </a:ext>
              </a:extLst>
            </p:cNvPr>
            <p:cNvCxnSpPr>
              <a:cxnSpLocks/>
            </p:cNvCxnSpPr>
            <p:nvPr/>
          </p:nvCxnSpPr>
          <p:spPr>
            <a:xfrm>
              <a:off x="5945529" y="4080472"/>
              <a:ext cx="0" cy="17949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715400F3-E69F-4FC2-B6D5-41D92339A893}"/>
                </a:ext>
              </a:extLst>
            </p:cNvPr>
            <p:cNvCxnSpPr>
              <a:cxnSpLocks/>
            </p:cNvCxnSpPr>
            <p:nvPr/>
          </p:nvCxnSpPr>
          <p:spPr>
            <a:xfrm flipV="1">
              <a:off x="6258046" y="4080472"/>
              <a:ext cx="0" cy="17949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7A56E5C1-1A3B-4552-812B-3A7B27138404}"/>
                </a:ext>
              </a:extLst>
            </p:cNvPr>
            <p:cNvCxnSpPr>
              <a:cxnSpLocks/>
            </p:cNvCxnSpPr>
            <p:nvPr/>
          </p:nvCxnSpPr>
          <p:spPr>
            <a:xfrm>
              <a:off x="5945529" y="2566430"/>
              <a:ext cx="0" cy="8966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2832147F-F075-48D3-896E-BB722D637866}"/>
                </a:ext>
              </a:extLst>
            </p:cNvPr>
            <p:cNvCxnSpPr>
              <a:cxnSpLocks/>
            </p:cNvCxnSpPr>
            <p:nvPr/>
          </p:nvCxnSpPr>
          <p:spPr>
            <a:xfrm flipV="1">
              <a:off x="6258046" y="2566430"/>
              <a:ext cx="0" cy="8966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接點: 弧形 44">
              <a:extLst>
                <a:ext uri="{FF2B5EF4-FFF2-40B4-BE49-F238E27FC236}">
                  <a16:creationId xmlns:a16="http://schemas.microsoft.com/office/drawing/2014/main" id="{4373514C-217E-4031-A472-15645CB46460}"/>
                </a:ext>
              </a:extLst>
            </p:cNvPr>
            <p:cNvCxnSpPr>
              <a:cxnSpLocks/>
            </p:cNvCxnSpPr>
            <p:nvPr/>
          </p:nvCxnSpPr>
          <p:spPr>
            <a:xfrm>
              <a:off x="6688101" y="1841382"/>
              <a:ext cx="3600000" cy="1620000"/>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接點: 弧形 53">
              <a:extLst>
                <a:ext uri="{FF2B5EF4-FFF2-40B4-BE49-F238E27FC236}">
                  <a16:creationId xmlns:a16="http://schemas.microsoft.com/office/drawing/2014/main" id="{76AA9E89-21A8-40E2-A2BD-3B769BF2D3D2}"/>
                </a:ext>
              </a:extLst>
            </p:cNvPr>
            <p:cNvCxnSpPr>
              <a:stCxn id="8" idx="0"/>
              <a:endCxn id="5" idx="6"/>
            </p:cNvCxnSpPr>
            <p:nvPr/>
          </p:nvCxnSpPr>
          <p:spPr>
            <a:xfrm rot="16200000" flipV="1">
              <a:off x="7692783" y="1259014"/>
              <a:ext cx="1353838" cy="3054270"/>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6A2A05FF-2567-403B-9AD8-8E70A467F39D}"/>
                </a:ext>
              </a:extLst>
            </p:cNvPr>
            <p:cNvSpPr txBox="1"/>
            <p:nvPr/>
          </p:nvSpPr>
          <p:spPr>
            <a:xfrm>
              <a:off x="10662556" y="4403807"/>
              <a:ext cx="903581" cy="369332"/>
            </a:xfrm>
            <a:prstGeom prst="rect">
              <a:avLst/>
            </a:prstGeom>
            <a:noFill/>
          </p:spPr>
          <p:txBody>
            <a:bodyPr wrap="none" rtlCol="0">
              <a:spAutoFit/>
            </a:bodyPr>
            <a:lstStyle/>
            <a:p>
              <a:r>
                <a:rPr lang="en-US" altLang="zh-TW" dirty="0">
                  <a:latin typeface="+mn-lt"/>
                </a:rPr>
                <a:t>Web UI</a:t>
              </a:r>
              <a:endParaRPr lang="zh-TW" altLang="en-US" dirty="0">
                <a:latin typeface="+mn-lt"/>
              </a:endParaRPr>
            </a:p>
          </p:txBody>
        </p:sp>
        <p:sp>
          <p:nvSpPr>
            <p:cNvPr id="57" name="矩形: 圓角 56">
              <a:extLst>
                <a:ext uri="{FF2B5EF4-FFF2-40B4-BE49-F238E27FC236}">
                  <a16:creationId xmlns:a16="http://schemas.microsoft.com/office/drawing/2014/main" id="{3A481083-6997-4C76-A0BB-8B2F81339110}"/>
                </a:ext>
              </a:extLst>
            </p:cNvPr>
            <p:cNvSpPr/>
            <p:nvPr/>
          </p:nvSpPr>
          <p:spPr>
            <a:xfrm>
              <a:off x="1091085" y="4604111"/>
              <a:ext cx="2417797" cy="448303"/>
            </a:xfrm>
            <a:prstGeom prst="roundRect">
              <a:avLst/>
            </a:prstGeom>
            <a:solidFill>
              <a:srgbClr val="CFAFE7"/>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Image Recognition</a:t>
              </a:r>
              <a:endParaRPr lang="zh-TW" altLang="en-US" dirty="0">
                <a:solidFill>
                  <a:schemeClr val="tx1"/>
                </a:solidFill>
              </a:endParaRPr>
            </a:p>
          </p:txBody>
        </p:sp>
        <p:sp>
          <p:nvSpPr>
            <p:cNvPr id="62" name="矩形: 圓角 61">
              <a:extLst>
                <a:ext uri="{FF2B5EF4-FFF2-40B4-BE49-F238E27FC236}">
                  <a16:creationId xmlns:a16="http://schemas.microsoft.com/office/drawing/2014/main" id="{B3DA9C50-AE17-4669-AF41-8BECE32C6CF1}"/>
                </a:ext>
              </a:extLst>
            </p:cNvPr>
            <p:cNvSpPr/>
            <p:nvPr/>
          </p:nvSpPr>
          <p:spPr>
            <a:xfrm>
              <a:off x="1091085" y="5311414"/>
              <a:ext cx="2417797" cy="448303"/>
            </a:xfrm>
            <a:prstGeom prst="roundRect">
              <a:avLst/>
            </a:prstGeom>
            <a:solidFill>
              <a:srgbClr val="CFAFE7"/>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Web Crawl</a:t>
              </a:r>
              <a:endParaRPr lang="zh-TW" altLang="en-US" dirty="0">
                <a:solidFill>
                  <a:schemeClr val="tx1"/>
                </a:solidFill>
              </a:endParaRPr>
            </a:p>
          </p:txBody>
        </p:sp>
        <p:sp>
          <p:nvSpPr>
            <p:cNvPr id="63" name="矩形: 圓角 62">
              <a:extLst>
                <a:ext uri="{FF2B5EF4-FFF2-40B4-BE49-F238E27FC236}">
                  <a16:creationId xmlns:a16="http://schemas.microsoft.com/office/drawing/2014/main" id="{D91FE5C9-FB4A-4DCE-A004-E7632DA0D3EF}"/>
                </a:ext>
              </a:extLst>
            </p:cNvPr>
            <p:cNvSpPr/>
            <p:nvPr/>
          </p:nvSpPr>
          <p:spPr>
            <a:xfrm>
              <a:off x="838200" y="5960021"/>
              <a:ext cx="2923572" cy="448303"/>
            </a:xfrm>
            <a:prstGeom prst="roundRect">
              <a:avLst/>
            </a:prstGeom>
            <a:solidFill>
              <a:srgbClr val="CFAFE7"/>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Knowledge Point Extraction</a:t>
              </a:r>
              <a:endParaRPr lang="zh-TW" altLang="en-US" dirty="0">
                <a:solidFill>
                  <a:schemeClr val="tx1"/>
                </a:solidFill>
              </a:endParaRPr>
            </a:p>
          </p:txBody>
        </p:sp>
        <p:cxnSp>
          <p:nvCxnSpPr>
            <p:cNvPr id="67" name="接點: 弧形 66">
              <a:extLst>
                <a:ext uri="{FF2B5EF4-FFF2-40B4-BE49-F238E27FC236}">
                  <a16:creationId xmlns:a16="http://schemas.microsoft.com/office/drawing/2014/main" id="{19E8803E-F0C8-4720-8072-C56F9844138D}"/>
                </a:ext>
              </a:extLst>
            </p:cNvPr>
            <p:cNvCxnSpPr>
              <a:stCxn id="7" idx="2"/>
              <a:endCxn id="57" idx="0"/>
            </p:cNvCxnSpPr>
            <p:nvPr/>
          </p:nvCxnSpPr>
          <p:spPr>
            <a:xfrm rot="5400000">
              <a:off x="2038166" y="4342290"/>
              <a:ext cx="523639" cy="2"/>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F03C2B1A-0B78-4EC4-A449-45A6A9FDFFE3}"/>
                </a:ext>
              </a:extLst>
            </p:cNvPr>
            <p:cNvCxnSpPr>
              <a:stCxn id="57" idx="2"/>
              <a:endCxn id="62" idx="0"/>
            </p:cNvCxnSpPr>
            <p:nvPr/>
          </p:nvCxnSpPr>
          <p:spPr>
            <a:xfrm>
              <a:off x="2299984" y="5052414"/>
              <a:ext cx="0" cy="259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a:extLst>
                <a:ext uri="{FF2B5EF4-FFF2-40B4-BE49-F238E27FC236}">
                  <a16:creationId xmlns:a16="http://schemas.microsoft.com/office/drawing/2014/main" id="{7C2C3734-FE26-48CE-B729-AE475436E311}"/>
                </a:ext>
              </a:extLst>
            </p:cNvPr>
            <p:cNvCxnSpPr>
              <a:stCxn id="62" idx="2"/>
              <a:endCxn id="63" idx="0"/>
            </p:cNvCxnSpPr>
            <p:nvPr/>
          </p:nvCxnSpPr>
          <p:spPr>
            <a:xfrm>
              <a:off x="2299984" y="5759717"/>
              <a:ext cx="2" cy="2003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680592A3-6538-4189-B728-96DBE9B0A19A}"/>
                </a:ext>
              </a:extLst>
            </p:cNvPr>
            <p:cNvCxnSpPr>
              <a:stCxn id="63" idx="3"/>
              <a:endCxn id="9" idx="1"/>
            </p:cNvCxnSpPr>
            <p:nvPr/>
          </p:nvCxnSpPr>
          <p:spPr>
            <a:xfrm>
              <a:off x="3761772" y="6184173"/>
              <a:ext cx="8724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接點: 弧形 77">
              <a:extLst>
                <a:ext uri="{FF2B5EF4-FFF2-40B4-BE49-F238E27FC236}">
                  <a16:creationId xmlns:a16="http://schemas.microsoft.com/office/drawing/2014/main" id="{CC99589F-EF49-431B-A924-462A5330FCBD}"/>
                </a:ext>
              </a:extLst>
            </p:cNvPr>
            <p:cNvCxnSpPr>
              <a:stCxn id="9" idx="3"/>
              <a:endCxn id="8" idx="2"/>
            </p:cNvCxnSpPr>
            <p:nvPr/>
          </p:nvCxnSpPr>
          <p:spPr>
            <a:xfrm flipV="1">
              <a:off x="7557786" y="4080472"/>
              <a:ext cx="2339051" cy="2103701"/>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接點: 弧形 78">
              <a:extLst>
                <a:ext uri="{FF2B5EF4-FFF2-40B4-BE49-F238E27FC236}">
                  <a16:creationId xmlns:a16="http://schemas.microsoft.com/office/drawing/2014/main" id="{753CA514-B8D6-461A-9B52-3CA1B4C933C3}"/>
                </a:ext>
              </a:extLst>
            </p:cNvPr>
            <p:cNvCxnSpPr>
              <a:cxnSpLocks/>
            </p:cNvCxnSpPr>
            <p:nvPr/>
          </p:nvCxnSpPr>
          <p:spPr>
            <a:xfrm rot="16200000" flipH="1" flipV="1">
              <a:off x="7833411" y="3816234"/>
              <a:ext cx="2268000" cy="2808000"/>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文字方塊 80">
              <a:extLst>
                <a:ext uri="{FF2B5EF4-FFF2-40B4-BE49-F238E27FC236}">
                  <a16:creationId xmlns:a16="http://schemas.microsoft.com/office/drawing/2014/main" id="{F69BF782-4726-4607-A0F6-674854F865ED}"/>
                </a:ext>
              </a:extLst>
            </p:cNvPr>
            <p:cNvSpPr txBox="1"/>
            <p:nvPr/>
          </p:nvSpPr>
          <p:spPr>
            <a:xfrm>
              <a:off x="3802552" y="5851716"/>
              <a:ext cx="734496" cy="338554"/>
            </a:xfrm>
            <a:prstGeom prst="rect">
              <a:avLst/>
            </a:prstGeom>
            <a:noFill/>
          </p:spPr>
          <p:txBody>
            <a:bodyPr wrap="none" rtlCol="0">
              <a:spAutoFit/>
            </a:bodyPr>
            <a:lstStyle/>
            <a:p>
              <a:r>
                <a:rPr lang="en-US" altLang="zh-TW" sz="1600" dirty="0">
                  <a:latin typeface="+mn-lt"/>
                </a:rPr>
                <a:t>import</a:t>
              </a:r>
              <a:endParaRPr lang="zh-TW" altLang="en-US" sz="1600" dirty="0">
                <a:latin typeface="+mn-lt"/>
              </a:endParaRPr>
            </a:p>
          </p:txBody>
        </p:sp>
        <p:sp>
          <p:nvSpPr>
            <p:cNvPr id="82" name="文字方塊 81">
              <a:extLst>
                <a:ext uri="{FF2B5EF4-FFF2-40B4-BE49-F238E27FC236}">
                  <a16:creationId xmlns:a16="http://schemas.microsoft.com/office/drawing/2014/main" id="{FD981FBD-3FF4-4FA3-8308-6DE554BF5C33}"/>
                </a:ext>
              </a:extLst>
            </p:cNvPr>
            <p:cNvSpPr txBox="1"/>
            <p:nvPr/>
          </p:nvSpPr>
          <p:spPr>
            <a:xfrm>
              <a:off x="9424499" y="2182639"/>
              <a:ext cx="1572866" cy="338554"/>
            </a:xfrm>
            <a:prstGeom prst="rect">
              <a:avLst/>
            </a:prstGeom>
            <a:noFill/>
          </p:spPr>
          <p:txBody>
            <a:bodyPr wrap="none" rtlCol="0">
              <a:spAutoFit/>
            </a:bodyPr>
            <a:lstStyle/>
            <a:p>
              <a:r>
                <a:rPr lang="en-US" altLang="zh-TW" sz="1600" dirty="0">
                  <a:latin typeface="+mn-lt"/>
                </a:rPr>
                <a:t>Search condition</a:t>
              </a:r>
              <a:endParaRPr lang="zh-TW" altLang="en-US" sz="1600" dirty="0">
                <a:latin typeface="+mn-lt"/>
              </a:endParaRPr>
            </a:p>
          </p:txBody>
        </p:sp>
        <p:cxnSp>
          <p:nvCxnSpPr>
            <p:cNvPr id="86" name="接點: 弧形 85">
              <a:extLst>
                <a:ext uri="{FF2B5EF4-FFF2-40B4-BE49-F238E27FC236}">
                  <a16:creationId xmlns:a16="http://schemas.microsoft.com/office/drawing/2014/main" id="{F2A0972B-1CFC-471B-9DB6-5116CD95B4CB}"/>
                </a:ext>
              </a:extLst>
            </p:cNvPr>
            <p:cNvCxnSpPr>
              <a:stCxn id="5" idx="2"/>
              <a:endCxn id="7" idx="0"/>
            </p:cNvCxnSpPr>
            <p:nvPr/>
          </p:nvCxnSpPr>
          <p:spPr>
            <a:xfrm rot="10800000" flipV="1">
              <a:off x="2299987" y="2109230"/>
              <a:ext cx="3049447" cy="1353838"/>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文字方塊 86">
              <a:extLst>
                <a:ext uri="{FF2B5EF4-FFF2-40B4-BE49-F238E27FC236}">
                  <a16:creationId xmlns:a16="http://schemas.microsoft.com/office/drawing/2014/main" id="{9F8FF8E1-E558-4C6B-A5C3-0BDAECCFC056}"/>
                </a:ext>
              </a:extLst>
            </p:cNvPr>
            <p:cNvSpPr txBox="1"/>
            <p:nvPr/>
          </p:nvSpPr>
          <p:spPr>
            <a:xfrm>
              <a:off x="8246800" y="2479633"/>
              <a:ext cx="710451" cy="338554"/>
            </a:xfrm>
            <a:prstGeom prst="rect">
              <a:avLst/>
            </a:prstGeom>
            <a:noFill/>
          </p:spPr>
          <p:txBody>
            <a:bodyPr wrap="none" rtlCol="0">
              <a:spAutoFit/>
            </a:bodyPr>
            <a:lstStyle/>
            <a:p>
              <a:r>
                <a:rPr lang="en-US" altLang="zh-TW" sz="1600" dirty="0">
                  <a:latin typeface="+mn-lt"/>
                </a:rPr>
                <a:t>Result</a:t>
              </a:r>
              <a:endParaRPr lang="zh-TW" altLang="en-US" sz="1600" dirty="0">
                <a:latin typeface="+mn-lt"/>
              </a:endParaRPr>
            </a:p>
          </p:txBody>
        </p:sp>
        <p:sp>
          <p:nvSpPr>
            <p:cNvPr id="88" name="文字方塊 87">
              <a:extLst>
                <a:ext uri="{FF2B5EF4-FFF2-40B4-BE49-F238E27FC236}">
                  <a16:creationId xmlns:a16="http://schemas.microsoft.com/office/drawing/2014/main" id="{7D629FF1-F27E-4029-A32F-F9CD70C5D4CD}"/>
                </a:ext>
              </a:extLst>
            </p:cNvPr>
            <p:cNvSpPr txBox="1"/>
            <p:nvPr/>
          </p:nvSpPr>
          <p:spPr>
            <a:xfrm>
              <a:off x="6295174" y="2771080"/>
              <a:ext cx="710451" cy="338554"/>
            </a:xfrm>
            <a:prstGeom prst="rect">
              <a:avLst/>
            </a:prstGeom>
            <a:noFill/>
          </p:spPr>
          <p:txBody>
            <a:bodyPr wrap="none" rtlCol="0">
              <a:spAutoFit/>
            </a:bodyPr>
            <a:lstStyle/>
            <a:p>
              <a:r>
                <a:rPr lang="en-US" altLang="zh-TW" sz="1600" dirty="0">
                  <a:latin typeface="+mn-lt"/>
                </a:rPr>
                <a:t>Result</a:t>
              </a:r>
              <a:endParaRPr lang="zh-TW" altLang="en-US" sz="1600" dirty="0">
                <a:latin typeface="+mn-lt"/>
              </a:endParaRPr>
            </a:p>
          </p:txBody>
        </p:sp>
        <p:sp>
          <p:nvSpPr>
            <p:cNvPr id="89" name="文字方塊 88">
              <a:extLst>
                <a:ext uri="{FF2B5EF4-FFF2-40B4-BE49-F238E27FC236}">
                  <a16:creationId xmlns:a16="http://schemas.microsoft.com/office/drawing/2014/main" id="{3FD46DA8-56C1-4179-B38A-3ED3103A00A7}"/>
                </a:ext>
              </a:extLst>
            </p:cNvPr>
            <p:cNvSpPr txBox="1"/>
            <p:nvPr/>
          </p:nvSpPr>
          <p:spPr>
            <a:xfrm>
              <a:off x="4389332" y="2771080"/>
              <a:ext cx="1533561" cy="338554"/>
            </a:xfrm>
            <a:prstGeom prst="rect">
              <a:avLst/>
            </a:prstGeom>
            <a:noFill/>
          </p:spPr>
          <p:txBody>
            <a:bodyPr wrap="none" rtlCol="0">
              <a:spAutoFit/>
            </a:bodyPr>
            <a:lstStyle/>
            <a:p>
              <a:r>
                <a:rPr lang="en-US" altLang="zh-TW" sz="1600" dirty="0">
                  <a:latin typeface="+mn-lt"/>
                </a:rPr>
                <a:t>Time Limitation</a:t>
              </a:r>
              <a:endParaRPr lang="zh-TW" altLang="en-US" sz="1600" dirty="0">
                <a:latin typeface="+mn-lt"/>
              </a:endParaRPr>
            </a:p>
          </p:txBody>
        </p:sp>
        <p:sp>
          <p:nvSpPr>
            <p:cNvPr id="90" name="文字方塊 89">
              <a:extLst>
                <a:ext uri="{FF2B5EF4-FFF2-40B4-BE49-F238E27FC236}">
                  <a16:creationId xmlns:a16="http://schemas.microsoft.com/office/drawing/2014/main" id="{A6FCDD59-7CE0-4AD9-BD42-B7F2683CB99D}"/>
                </a:ext>
              </a:extLst>
            </p:cNvPr>
            <p:cNvSpPr txBox="1"/>
            <p:nvPr/>
          </p:nvSpPr>
          <p:spPr>
            <a:xfrm>
              <a:off x="2295163" y="2087966"/>
              <a:ext cx="1343638" cy="338554"/>
            </a:xfrm>
            <a:prstGeom prst="rect">
              <a:avLst/>
            </a:prstGeom>
            <a:noFill/>
          </p:spPr>
          <p:txBody>
            <a:bodyPr wrap="none" rtlCol="0">
              <a:spAutoFit/>
            </a:bodyPr>
            <a:lstStyle/>
            <a:p>
              <a:r>
                <a:rPr lang="en-US" altLang="zh-TW" sz="1600" dirty="0">
                  <a:latin typeface="+mn-lt"/>
                </a:rPr>
                <a:t>Upload image</a:t>
              </a:r>
              <a:endParaRPr lang="zh-TW" altLang="en-US" sz="1600" dirty="0">
                <a:latin typeface="+mn-lt"/>
              </a:endParaRPr>
            </a:p>
          </p:txBody>
        </p:sp>
        <p:sp>
          <p:nvSpPr>
            <p:cNvPr id="91" name="文字方塊 90">
              <a:extLst>
                <a:ext uri="{FF2B5EF4-FFF2-40B4-BE49-F238E27FC236}">
                  <a16:creationId xmlns:a16="http://schemas.microsoft.com/office/drawing/2014/main" id="{923F65F4-3898-4EFE-8184-8B928B16802A}"/>
                </a:ext>
              </a:extLst>
            </p:cNvPr>
            <p:cNvSpPr txBox="1"/>
            <p:nvPr/>
          </p:nvSpPr>
          <p:spPr>
            <a:xfrm>
              <a:off x="9582046" y="5504566"/>
              <a:ext cx="1308371" cy="338554"/>
            </a:xfrm>
            <a:prstGeom prst="rect">
              <a:avLst/>
            </a:prstGeom>
            <a:noFill/>
          </p:spPr>
          <p:txBody>
            <a:bodyPr wrap="none" rtlCol="0">
              <a:spAutoFit/>
            </a:bodyPr>
            <a:lstStyle/>
            <a:p>
              <a:r>
                <a:rPr lang="en-US" altLang="zh-TW" sz="1600" dirty="0">
                  <a:latin typeface="+mn-lt"/>
                </a:rPr>
                <a:t>Cypher query</a:t>
              </a:r>
              <a:endParaRPr lang="zh-TW" altLang="en-US" sz="1600" dirty="0">
                <a:latin typeface="+mn-lt"/>
              </a:endParaRPr>
            </a:p>
          </p:txBody>
        </p:sp>
        <p:sp>
          <p:nvSpPr>
            <p:cNvPr id="92" name="文字方塊 91">
              <a:extLst>
                <a:ext uri="{FF2B5EF4-FFF2-40B4-BE49-F238E27FC236}">
                  <a16:creationId xmlns:a16="http://schemas.microsoft.com/office/drawing/2014/main" id="{55562790-0781-4D10-BE98-B361BBE83DB0}"/>
                </a:ext>
              </a:extLst>
            </p:cNvPr>
            <p:cNvSpPr txBox="1"/>
            <p:nvPr/>
          </p:nvSpPr>
          <p:spPr>
            <a:xfrm>
              <a:off x="8612185" y="5033465"/>
              <a:ext cx="710451" cy="338554"/>
            </a:xfrm>
            <a:prstGeom prst="rect">
              <a:avLst/>
            </a:prstGeom>
            <a:noFill/>
          </p:spPr>
          <p:txBody>
            <a:bodyPr wrap="none" rtlCol="0">
              <a:spAutoFit/>
            </a:bodyPr>
            <a:lstStyle/>
            <a:p>
              <a:r>
                <a:rPr lang="en-US" altLang="zh-TW" sz="1600" dirty="0">
                  <a:latin typeface="+mn-lt"/>
                </a:rPr>
                <a:t>Result</a:t>
              </a:r>
              <a:endParaRPr lang="zh-TW" altLang="en-US" sz="1600" dirty="0">
                <a:latin typeface="+mn-lt"/>
              </a:endParaRPr>
            </a:p>
          </p:txBody>
        </p:sp>
        <p:sp>
          <p:nvSpPr>
            <p:cNvPr id="93" name="文字方塊 92">
              <a:extLst>
                <a:ext uri="{FF2B5EF4-FFF2-40B4-BE49-F238E27FC236}">
                  <a16:creationId xmlns:a16="http://schemas.microsoft.com/office/drawing/2014/main" id="{B3666E6F-3226-45A7-BBD7-B3AF72A15071}"/>
                </a:ext>
              </a:extLst>
            </p:cNvPr>
            <p:cNvSpPr txBox="1"/>
            <p:nvPr/>
          </p:nvSpPr>
          <p:spPr>
            <a:xfrm>
              <a:off x="4634214" y="4816011"/>
              <a:ext cx="1308371" cy="338554"/>
            </a:xfrm>
            <a:prstGeom prst="rect">
              <a:avLst/>
            </a:prstGeom>
            <a:noFill/>
          </p:spPr>
          <p:txBody>
            <a:bodyPr wrap="none" rtlCol="0">
              <a:spAutoFit/>
            </a:bodyPr>
            <a:lstStyle/>
            <a:p>
              <a:r>
                <a:rPr lang="en-US" altLang="zh-TW" sz="1600" dirty="0">
                  <a:latin typeface="+mn-lt"/>
                </a:rPr>
                <a:t>Cypher query</a:t>
              </a:r>
              <a:endParaRPr lang="zh-TW" altLang="en-US" sz="1600" dirty="0">
                <a:latin typeface="+mn-lt"/>
              </a:endParaRPr>
            </a:p>
          </p:txBody>
        </p:sp>
        <p:sp>
          <p:nvSpPr>
            <p:cNvPr id="94" name="文字方塊 93">
              <a:extLst>
                <a:ext uri="{FF2B5EF4-FFF2-40B4-BE49-F238E27FC236}">
                  <a16:creationId xmlns:a16="http://schemas.microsoft.com/office/drawing/2014/main" id="{10C4E5F7-8EAB-48D0-A5D8-12E3D6AAF032}"/>
                </a:ext>
              </a:extLst>
            </p:cNvPr>
            <p:cNvSpPr txBox="1"/>
            <p:nvPr/>
          </p:nvSpPr>
          <p:spPr>
            <a:xfrm>
              <a:off x="6295174" y="4828262"/>
              <a:ext cx="710451" cy="338554"/>
            </a:xfrm>
            <a:prstGeom prst="rect">
              <a:avLst/>
            </a:prstGeom>
            <a:noFill/>
          </p:spPr>
          <p:txBody>
            <a:bodyPr wrap="none" rtlCol="0">
              <a:spAutoFit/>
            </a:bodyPr>
            <a:lstStyle/>
            <a:p>
              <a:r>
                <a:rPr lang="en-US" altLang="zh-TW" sz="1600" dirty="0">
                  <a:latin typeface="+mn-lt"/>
                </a:rPr>
                <a:t>Result</a:t>
              </a:r>
              <a:endParaRPr lang="zh-TW" altLang="en-US" sz="1600" dirty="0">
                <a:latin typeface="+mn-lt"/>
              </a:endParaRPr>
            </a:p>
          </p:txBody>
        </p:sp>
      </p:grpSp>
    </p:spTree>
    <p:extLst>
      <p:ext uri="{BB962C8B-B14F-4D97-AF65-F5344CB8AC3E}">
        <p14:creationId xmlns:p14="http://schemas.microsoft.com/office/powerpoint/2010/main" val="22571655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630901-A25F-40B0-AD03-073849364E8A}"/>
              </a:ext>
            </a:extLst>
          </p:cNvPr>
          <p:cNvSpPr>
            <a:spLocks noGrp="1"/>
          </p:cNvSpPr>
          <p:nvPr>
            <p:ph type="title"/>
          </p:nvPr>
        </p:nvSpPr>
        <p:spPr/>
        <p:txBody>
          <a:bodyPr/>
          <a:lstStyle/>
          <a:p>
            <a:r>
              <a:rPr lang="en-US" altLang="zh-TW" dirty="0"/>
              <a:t>Core Assessment Metrics</a:t>
            </a:r>
            <a:endParaRPr lang="zh-TW" altLang="en-US" dirty="0"/>
          </a:p>
        </p:txBody>
      </p:sp>
      <p:sp>
        <p:nvSpPr>
          <p:cNvPr id="4" name="投影片編號版面配置區 3">
            <a:extLst>
              <a:ext uri="{FF2B5EF4-FFF2-40B4-BE49-F238E27FC236}">
                <a16:creationId xmlns:a16="http://schemas.microsoft.com/office/drawing/2014/main" id="{E1E6284B-A495-4AA3-B62E-2E7B3EFB09B9}"/>
              </a:ext>
            </a:extLst>
          </p:cNvPr>
          <p:cNvSpPr>
            <a:spLocks noGrp="1"/>
          </p:cNvSpPr>
          <p:nvPr>
            <p:ph type="sldNum" sz="quarter" idx="12"/>
          </p:nvPr>
        </p:nvSpPr>
        <p:spPr/>
        <p:txBody>
          <a:bodyPr/>
          <a:lstStyle/>
          <a:p>
            <a:pPr>
              <a:defRPr/>
            </a:pPr>
            <a:fld id="{6205AC24-4D75-40A6-9C82-08E6ED038F82}" type="slidenum">
              <a:rPr lang="zh-TW" altLang="en-US" smtClean="0"/>
              <a:pPr>
                <a:defRPr/>
              </a:pPr>
              <a:t>9</a:t>
            </a:fld>
            <a:endParaRPr lang="zh-TW" altLang="en-US"/>
          </a:p>
        </p:txBody>
      </p:sp>
      <p:graphicFrame>
        <p:nvGraphicFramePr>
          <p:cNvPr id="7" name="內容版面配置區 6">
            <a:extLst>
              <a:ext uri="{FF2B5EF4-FFF2-40B4-BE49-F238E27FC236}">
                <a16:creationId xmlns:a16="http://schemas.microsoft.com/office/drawing/2014/main" id="{49A47CFA-804F-4256-9E6E-B2260EB9928F}"/>
              </a:ext>
            </a:extLst>
          </p:cNvPr>
          <p:cNvGraphicFramePr>
            <a:graphicFrameLocks noGrp="1"/>
          </p:cNvGraphicFramePr>
          <p:nvPr>
            <p:ph idx="1"/>
            <p:extLst>
              <p:ext uri="{D42A27DB-BD31-4B8C-83A1-F6EECF244321}">
                <p14:modId xmlns:p14="http://schemas.microsoft.com/office/powerpoint/2010/main" val="1683269164"/>
              </p:ext>
            </p:extLst>
          </p:nvPr>
        </p:nvGraphicFramePr>
        <p:xfrm>
          <a:off x="3763339" y="1454965"/>
          <a:ext cx="4665321" cy="5037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74222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jixkd3RpupDaX1ieyy7WrU"/>
</p:tagLst>
</file>

<file path=ppt/tags/tag2.xml><?xml version="1.0" encoding="utf-8"?>
<p:tagLst xmlns:a="http://schemas.openxmlformats.org/drawingml/2006/main" xmlns:r="http://schemas.openxmlformats.org/officeDocument/2006/relationships" xmlns:p="http://schemas.openxmlformats.org/presentationml/2006/main">
  <p:tag name="DVSHAPEID" val="jnriHxMIAXwTcfv82K3N44"/>
</p:tagLst>
</file>

<file path=ppt/tags/tag3.xml><?xml version="1.0" encoding="utf-8"?>
<p:tagLst xmlns:a="http://schemas.openxmlformats.org/drawingml/2006/main" xmlns:r="http://schemas.openxmlformats.org/officeDocument/2006/relationships" xmlns:p="http://schemas.openxmlformats.org/presentationml/2006/main">
  <p:tag name="DVSHAPEID" val="SiWd5dKzEHAoZ9SVmjDMPF"/>
</p:tagLst>
</file>

<file path=ppt/tags/tag4.xml><?xml version="1.0" encoding="utf-8"?>
<p:tagLst xmlns:a="http://schemas.openxmlformats.org/drawingml/2006/main" xmlns:r="http://schemas.openxmlformats.org/officeDocument/2006/relationships" xmlns:p="http://schemas.openxmlformats.org/presentationml/2006/main">
  <p:tag name="DVSHAPEID" val="E4O3IqwnSEQev8lusyY0jO"/>
</p:tagLst>
</file>

<file path=ppt/tags/tag5.xml><?xml version="1.0" encoding="utf-8"?>
<p:tagLst xmlns:a="http://schemas.openxmlformats.org/drawingml/2006/main" xmlns:r="http://schemas.openxmlformats.org/officeDocument/2006/relationships" xmlns:p="http://schemas.openxmlformats.org/presentationml/2006/main">
  <p:tag name="DVSHAPEID" val="jixkd3RpupDaX1ieyy7WrU"/>
</p:tagLst>
</file>

<file path=ppt/tags/tag6.xml><?xml version="1.0" encoding="utf-8"?>
<p:tagLst xmlns:a="http://schemas.openxmlformats.org/drawingml/2006/main" xmlns:r="http://schemas.openxmlformats.org/officeDocument/2006/relationships" xmlns:p="http://schemas.openxmlformats.org/presentationml/2006/main">
  <p:tag name="DVSHAPEID" val="jnriHxMIAXwTcfv82K3N44"/>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13228</TotalTime>
  <Words>1474</Words>
  <Application>Microsoft Office PowerPoint</Application>
  <PresentationFormat>寬螢幕</PresentationFormat>
  <Paragraphs>241</Paragraphs>
  <Slides>14</Slides>
  <Notes>14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Arial</vt:lpstr>
      <vt:lpstr>Calibri</vt:lpstr>
      <vt:lpstr>Calibri Light</vt:lpstr>
      <vt:lpstr>Times New Roman</vt:lpstr>
      <vt:lpstr>Wingdings</vt:lpstr>
      <vt:lpstr>Office 佈景主題</vt:lpstr>
      <vt:lpstr>PowerPoint 簡報</vt:lpstr>
      <vt:lpstr>Outline</vt:lpstr>
      <vt:lpstr>Abstract</vt:lpstr>
      <vt:lpstr>Problematic</vt:lpstr>
      <vt:lpstr>Problematic of Children’s Reading Management</vt:lpstr>
      <vt:lpstr>Research Objectives</vt:lpstr>
      <vt:lpstr>Reading Management System A0</vt:lpstr>
      <vt:lpstr>Reading Management System UI Design </vt:lpstr>
      <vt:lpstr>Core Assessment Metrics</vt:lpstr>
      <vt:lpstr>Dataset Description</vt:lpstr>
      <vt:lpstr>Visual Evaluation Interface Enables  Multi-Dimensional Insights</vt:lpstr>
      <vt:lpstr>Visual Evaluation Interface Enables  Multi-Dimensional Insights</vt:lpstr>
      <vt:lpstr>Quantitative Growth of  Knowledge Acquisition Over Time (Statics)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Megan</dc:creator>
  <cp:lastModifiedBy>Hsin-Jou WU</cp:lastModifiedBy>
  <cp:revision>591</cp:revision>
  <cp:lastPrinted>2025-07-08T16:39:50Z</cp:lastPrinted>
  <dcterms:created xsi:type="dcterms:W3CDTF">2016-06-08T19:40:38Z</dcterms:created>
  <dcterms:modified xsi:type="dcterms:W3CDTF">2025-10-03T15:19:03Z</dcterms:modified>
</cp:coreProperties>
</file>