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86" r:id="rId5"/>
    <p:sldId id="266" r:id="rId6"/>
    <p:sldId id="281" r:id="rId7"/>
    <p:sldId id="282" r:id="rId8"/>
    <p:sldId id="283" r:id="rId9"/>
    <p:sldId id="284" r:id="rId10"/>
    <p:sldId id="285" r:id="rId11"/>
    <p:sldId id="278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8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1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7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4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44897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890803" y="245613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975413" y="1462282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972451" y="2544531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890803" y="346329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890803" y="4470449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932352" y="347660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972453" y="4558849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878837" y="5423096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960488" y="551149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820188" y="146228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820188" y="252970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4820187" y="3454656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4820187" y="4509204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4820186" y="5442584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661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17699" y="2293946"/>
            <a:ext cx="868631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通过本节的学习，掌握顺序表的定义，以及初始化、取值、查找、插入、删除等基本操作。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下节讲述线性表中的另一个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链表，包括单链表，双向链表，通过图解玩转链表，一起体会算法之美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31463" y="2454937"/>
            <a:ext cx="6487122" cy="707886"/>
            <a:chOff x="1376718" y="2067067"/>
            <a:chExt cx="4991233" cy="7078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123442" y="2126393"/>
              <a:ext cx="20365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顺序表的定义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62124" y="2067067"/>
              <a:ext cx="6058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31462" y="3416653"/>
            <a:ext cx="6487121" cy="707886"/>
            <a:chOff x="1376718" y="2067067"/>
            <a:chExt cx="4991233" cy="70788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2400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顺序表的基本操作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62124" y="2067067"/>
              <a:ext cx="6058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31462" y="4378368"/>
            <a:ext cx="6487121" cy="707886"/>
            <a:chOff x="1376718" y="2067067"/>
            <a:chExt cx="4991233" cy="70788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2080146" y="2126393"/>
              <a:ext cx="2116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算法复杂性分析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62124" y="2067067"/>
              <a:ext cx="6058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03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顺序表的定义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601600"/>
            <a:ext cx="1907290" cy="627797"/>
            <a:chOff x="1245195" y="2020455"/>
            <a:chExt cx="2022498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3" y="206069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静态分配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7E8541-AF95-449A-9C63-F58C25B3E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79" y="2544407"/>
            <a:ext cx="8811642" cy="23723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顺序表的定义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777042" y="1353405"/>
            <a:ext cx="1890119" cy="627797"/>
            <a:chOff x="1245195" y="2020455"/>
            <a:chExt cx="2022498" cy="627797"/>
          </a:xfrm>
        </p:grpSpPr>
        <p:sp>
          <p:nvSpPr>
            <p:cNvPr id="53" name="文本框 52"/>
            <p:cNvSpPr txBox="1"/>
            <p:nvPr/>
          </p:nvSpPr>
          <p:spPr>
            <a:xfrm>
              <a:off x="1965283" y="208883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动态分配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2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5CFC2F-3CDE-493A-9F91-EE726C9CC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70" y="2481760"/>
            <a:ext cx="9308259" cy="23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392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440637" y="107521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68973" y="1088522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760167" y="1697363"/>
            <a:ext cx="942364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初始化是指为顺序表分配一段预定义大小的连续空间，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elem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记录基地址，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顺序表长度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87A92E-265A-45B5-B0E2-BFA7BCE9E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4" y="3233776"/>
            <a:ext cx="7910271" cy="192686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35885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494150" y="1447251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31CF2D-4954-465B-B720-B50B0D0EB8CE}"/>
              </a:ext>
            </a:extLst>
          </p:cNvPr>
          <p:cNvSpPr/>
          <p:nvPr/>
        </p:nvSpPr>
        <p:spPr>
          <a:xfrm>
            <a:off x="1838700" y="2028308"/>
            <a:ext cx="94236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顺序表中的任何一个元素都可以立即找到，称为随机存取方式。例如，要取第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个元素，只要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值合理，可以找到该元素，由于下标是从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开始的，因此第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个元素，其下标为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，即对应元素为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7BF14-468A-42B6-AC91-80AF1AFC1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9" y="3899964"/>
            <a:ext cx="7493698" cy="17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609449" y="136720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650998" y="1380515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C8CEA-F812-492D-97E0-570CF44C23DD}"/>
              </a:ext>
            </a:extLst>
          </p:cNvPr>
          <p:cNvSpPr/>
          <p:nvPr/>
        </p:nvSpPr>
        <p:spPr>
          <a:xfrm>
            <a:off x="2035647" y="1924117"/>
            <a:ext cx="94236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在顺序表中查找一个元素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，可以从第一个元素开始顺序查找，依次比较每一个元素值，如果相等，则返回元素位置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位序，即第几个元素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，如果查找整个顺序表都没找到，则返回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26EFC-1BBD-4FBF-ABAD-634B86EBB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2" y="4053882"/>
            <a:ext cx="8091473" cy="111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8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527144" y="1244028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608794" y="1332428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C6B9DD-2967-4FE5-9E84-76BD6A4C30ED}"/>
              </a:ext>
            </a:extLst>
          </p:cNvPr>
          <p:cNvSpPr/>
          <p:nvPr/>
        </p:nvSpPr>
        <p:spPr>
          <a:xfrm>
            <a:off x="1953343" y="1913485"/>
            <a:ext cx="9049438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个位置之前插入一个元素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，需要从最后一个元素开始，后移一位，…，直到把第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个元素也后移一位，然后把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A64138-D280-42CC-A785-54D51358D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51" y="3928704"/>
            <a:ext cx="7893498" cy="16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470873" y="1244028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552524" y="1332428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F219F4-2CA5-46EB-A280-C89B3D756C4E}"/>
              </a:ext>
            </a:extLst>
          </p:cNvPr>
          <p:cNvSpPr/>
          <p:nvPr/>
        </p:nvSpPr>
        <p:spPr>
          <a:xfrm>
            <a:off x="1897071" y="1913485"/>
            <a:ext cx="94236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在顺序表中删除第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个元素，需要把该元素暂存到变量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个元素开始前移，…，直到把第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个元素也前移一位，即可完成删除操作。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B1BDDA-4001-471D-9D92-85852E9B0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24" y="3785025"/>
            <a:ext cx="7860077" cy="17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442</Words>
  <Application>Microsoft Office PowerPoint</Application>
  <PresentationFormat>宽屏</PresentationFormat>
  <Paragraphs>70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298</cp:revision>
  <dcterms:created xsi:type="dcterms:W3CDTF">2018-02-03T05:34:00Z</dcterms:created>
  <dcterms:modified xsi:type="dcterms:W3CDTF">2020-02-08T09:06:20Z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