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6" r:id="rId3"/>
    <p:sldId id="291" r:id="rId4"/>
    <p:sldId id="272" r:id="rId5"/>
    <p:sldId id="266" r:id="rId6"/>
    <p:sldId id="292" r:id="rId7"/>
    <p:sldId id="293" r:id="rId8"/>
    <p:sldId id="281" r:id="rId9"/>
    <p:sldId id="282" r:id="rId10"/>
    <p:sldId id="283" r:id="rId11"/>
    <p:sldId id="284" r:id="rId12"/>
    <p:sldId id="285" r:id="rId13"/>
    <p:sldId id="287" r:id="rId14"/>
    <p:sldId id="289" r:id="rId15"/>
    <p:sldId id="290" r:id="rId16"/>
    <p:sldId id="278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1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4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8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7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9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0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4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2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7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601847" y="1069094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683497" y="1157494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3D6475-6EB9-4284-BB97-A52D99E6941D}"/>
              </a:ext>
            </a:extLst>
          </p:cNvPr>
          <p:cNvSpPr txBox="1"/>
          <p:nvPr/>
        </p:nvSpPr>
        <p:spPr>
          <a:xfrm>
            <a:off x="2022619" y="1791755"/>
            <a:ext cx="8837639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如果要在第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个结点之前插入一个元素，则必须先找到第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个结点，想一想：为什么？</a:t>
            </a:r>
          </a:p>
          <a:p>
            <a:pPr indent="648000">
              <a:lnSpc>
                <a:spcPct val="150000"/>
              </a:lnSpc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3584E3-A7E0-4F46-869A-54D83FA21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14" y="3141708"/>
            <a:ext cx="4983371" cy="25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5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596420" y="108316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678071" y="117156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FB5DFD-82E6-4F83-A54D-9FE216A5CA02}"/>
              </a:ext>
            </a:extLst>
          </p:cNvPr>
          <p:cNvSpPr txBox="1"/>
          <p:nvPr/>
        </p:nvSpPr>
        <p:spPr>
          <a:xfrm>
            <a:off x="2022619" y="1791755"/>
            <a:ext cx="902051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删除一个结点，实际上是把这个结点跳过去。根据单向链表向后操作的特性，要想跳过第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个结点，就必须先找到第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DB726-B879-4CFC-ACC8-ED84F2CF0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68" y="3195141"/>
            <a:ext cx="7549063" cy="260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57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890803" y="2456131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32351" y="146228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972451" y="2544531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90803" y="346329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890803" y="4470449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932352" y="354694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972453" y="455884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878837" y="5423096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960488" y="551149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B0E747-3249-4518-B9DC-08B59EF9C965}"/>
              </a:ext>
            </a:extLst>
          </p:cNvPr>
          <p:cNvSpPr txBox="1"/>
          <p:nvPr/>
        </p:nvSpPr>
        <p:spPr>
          <a:xfrm>
            <a:off x="4566966" y="146228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D097AD-6C4E-42EC-B752-F75054AEEA9C}"/>
              </a:ext>
            </a:extLst>
          </p:cNvPr>
          <p:cNvSpPr txBox="1"/>
          <p:nvPr/>
        </p:nvSpPr>
        <p:spPr>
          <a:xfrm>
            <a:off x="4552897" y="244130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4C3B07-75E6-45BD-B465-2B60F9E3722A}"/>
              </a:ext>
            </a:extLst>
          </p:cNvPr>
          <p:cNvSpPr txBox="1"/>
          <p:nvPr/>
        </p:nvSpPr>
        <p:spPr>
          <a:xfrm>
            <a:off x="4552896" y="34290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E26B12-7725-4965-B585-C010772ECD7D}"/>
              </a:ext>
            </a:extLst>
          </p:cNvPr>
          <p:cNvSpPr txBox="1"/>
          <p:nvPr/>
        </p:nvSpPr>
        <p:spPr>
          <a:xfrm>
            <a:off x="4552895" y="4408023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CED7630-F9A9-41AD-8DA5-506369A917A0}"/>
              </a:ext>
            </a:extLst>
          </p:cNvPr>
          <p:cNvSpPr txBox="1"/>
          <p:nvPr/>
        </p:nvSpPr>
        <p:spPr>
          <a:xfrm>
            <a:off x="4552894" y="5511496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1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868282" y="938273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610081" y="9872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E4FE2-2DC2-4D89-92C8-7989DE85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05" y="1822030"/>
            <a:ext cx="8970790" cy="26230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D878CC-D853-4291-924C-0CCF2DF2F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70" y="4606660"/>
            <a:ext cx="7382060" cy="16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119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509515" y="124402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591165" y="1332428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79DB4F-7106-4A58-AD8E-CF983534DBF9}"/>
              </a:ext>
            </a:extLst>
          </p:cNvPr>
          <p:cNvSpPr txBox="1"/>
          <p:nvPr/>
        </p:nvSpPr>
        <p:spPr>
          <a:xfrm>
            <a:off x="1878837" y="1873110"/>
            <a:ext cx="902051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双向链表有两个指针，可以向前后两个方向操作，直接找到第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个结点，就可以把新结点插入到第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个结点之前。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55EF6E-8F63-4434-8DE8-3FBADCD62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65" y="3198228"/>
            <a:ext cx="6755359" cy="25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8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双向链表的基本操作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40" name="椭圆 39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1456808" y="113245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2538459" y="122085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D3460F-322D-4128-8F2C-24A0E3E83C66}"/>
              </a:ext>
            </a:extLst>
          </p:cNvPr>
          <p:cNvSpPr txBox="1"/>
          <p:nvPr/>
        </p:nvSpPr>
        <p:spPr>
          <a:xfrm>
            <a:off x="1878837" y="1873110"/>
            <a:ext cx="9020519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删除一个结点，实际上是把这个结点跳过去。在单向链表中，必须先找到第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个结点，才能把第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个结点跳过去。双向链表不必如此，直接找到第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个结点，然后修改指针即可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8688BA-8DF7-4E52-9C53-249E3BF6C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729325"/>
            <a:ext cx="6653225" cy="20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8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通过本节的学习，掌握单链表的定义，以及初始化、创建、取值、查找、插入、删除，双向链表的插入、删除等基本操作。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190301" y="1928489"/>
            <a:ext cx="931826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下节讲述线性表的应用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包括有序表合并，有序链表合并，链表就地逆置、快慢指针大法，通过图解玩转各种顺序表和链表，一起体会算法之美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25357" y="2511206"/>
            <a:ext cx="6124756" cy="707886"/>
            <a:chOff x="1376718" y="2067067"/>
            <a:chExt cx="4991233" cy="707886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980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单链表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26281" y="2067067"/>
              <a:ext cx="641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25356" y="3472922"/>
            <a:ext cx="6124755" cy="707886"/>
            <a:chOff x="1376718" y="2067067"/>
            <a:chExt cx="4991233" cy="70788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080146" y="2126393"/>
              <a:ext cx="1264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双向链表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26281" y="2067067"/>
              <a:ext cx="6416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40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02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286524" y="1321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67EF7A-C428-4AB5-9C6F-2618C0095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06" y="1678484"/>
            <a:ext cx="4208567" cy="12731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73DECA-BE0D-4C75-8170-E40D22BB6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78" y="3317255"/>
            <a:ext cx="9448624" cy="22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42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13802B-E6C8-4062-815E-DC734F98DB54}"/>
              </a:ext>
            </a:extLst>
          </p:cNvPr>
          <p:cNvSpPr/>
          <p:nvPr/>
        </p:nvSpPr>
        <p:spPr>
          <a:xfrm>
            <a:off x="1544725" y="1272804"/>
            <a:ext cx="2899370" cy="559558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854117-E0C0-4FC0-8DC9-7F0687B12650}"/>
              </a:ext>
            </a:extLst>
          </p:cNvPr>
          <p:cNvSpPr txBox="1"/>
          <p:nvPr/>
        </p:nvSpPr>
        <p:spPr>
          <a:xfrm>
            <a:off x="2286524" y="13217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DBB75B-5C9E-4098-AF18-D5F15CC15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36" y="2141459"/>
            <a:ext cx="9076907" cy="281593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1890803" y="144897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929755" y="1505244"/>
            <a:ext cx="3393878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创建（头插法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/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尾插法）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2C844-8066-4768-98CA-4E2F028D5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7" y="2602945"/>
            <a:ext cx="4519967" cy="2200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8D0FCF-0DC2-4F58-B63B-E6AD71659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18" y="2602945"/>
            <a:ext cx="4949946" cy="23887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461753" y="1229037"/>
            <a:ext cx="2339102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修改指针前后：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印品黑体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6855B5-060B-4218-8973-5F84DA39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088" y="2400846"/>
            <a:ext cx="5361452" cy="26208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DA4FE9-742D-47F1-BF57-BACCE32E4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0" y="2400846"/>
            <a:ext cx="4337934" cy="25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95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175437" y="1509131"/>
            <a:ext cx="757130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修改指针的顺序原则：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印品黑体" panose="00000500000000000000" pitchFamily="2" charset="-122"/>
              </a:rPr>
              <a:t>先修改没有指针标记的那一端。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FA70C0-6422-4645-B56C-445512364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65" y="2500312"/>
            <a:ext cx="6427513" cy="284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28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778262" y="107647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859910" y="116487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61060-D146-47F0-BDAB-C3C2EB05A43B}"/>
              </a:ext>
            </a:extLst>
          </p:cNvPr>
          <p:cNvSpPr txBox="1"/>
          <p:nvPr/>
        </p:nvSpPr>
        <p:spPr>
          <a:xfrm>
            <a:off x="2022619" y="1791755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单链表的取值不像顺序表那样可以随机访问任何一个元素，必须从第一个结点开始按顺序向后找，一直找到第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个结点。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E7A75-8D2D-4FCC-AD8D-A61E67EE0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62" y="3295786"/>
            <a:ext cx="8570116" cy="11302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970F52-40E8-429C-8E95-8E1E4999EE49}"/>
              </a:ext>
            </a:extLst>
          </p:cNvPr>
          <p:cNvSpPr txBox="1"/>
          <p:nvPr/>
        </p:nvSpPr>
        <p:spPr>
          <a:xfrm>
            <a:off x="2022618" y="5006874"/>
            <a:ext cx="8837639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链表的头指针不可以随意改动！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635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29" y="39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单链表的基本操作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834532" y="1056662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876081" y="106997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95F92-DD50-44D0-9797-4041661FD7F4}"/>
              </a:ext>
            </a:extLst>
          </p:cNvPr>
          <p:cNvSpPr txBox="1"/>
          <p:nvPr/>
        </p:nvSpPr>
        <p:spPr>
          <a:xfrm>
            <a:off x="2093886" y="1854820"/>
            <a:ext cx="8837639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在一个单链表中查找是否存在元素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，可以定义一个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指针，指向第一个元素结点，比较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指向结点的数据域是否等于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0ED24E-8164-44AD-9EA1-0275853FA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86" y="3479757"/>
            <a:ext cx="8570116" cy="11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58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490</Words>
  <Application>Microsoft Office PowerPoint</Application>
  <PresentationFormat>宽屏</PresentationFormat>
  <Paragraphs>85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317</cp:revision>
  <dcterms:created xsi:type="dcterms:W3CDTF">2018-02-03T05:34:00Z</dcterms:created>
  <dcterms:modified xsi:type="dcterms:W3CDTF">2020-02-08T09:23:43Z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