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86" r:id="rId3"/>
    <p:sldId id="297" r:id="rId4"/>
    <p:sldId id="287" r:id="rId5"/>
    <p:sldId id="294" r:id="rId6"/>
    <p:sldId id="295" r:id="rId7"/>
    <p:sldId id="298" r:id="rId8"/>
    <p:sldId id="296" r:id="rId9"/>
    <p:sldId id="278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6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8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32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25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60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49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8569AE-56CE-475D-9CD8-3466475A977E}"/>
              </a:ext>
            </a:extLst>
          </p:cNvPr>
          <p:cNvSpPr txBox="1"/>
          <p:nvPr/>
        </p:nvSpPr>
        <p:spPr>
          <a:xfrm>
            <a:off x="1943872" y="1666880"/>
            <a:ext cx="8227069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下节讲述模式匹配的应用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病毒检测，讲述模式匹配的灵活运用，一起体会算法之美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699082" y="3077286"/>
            <a:ext cx="2797608" cy="703428"/>
            <a:chOff x="1376718" y="2067067"/>
            <a:chExt cx="2407005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7035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KMP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算法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3686BA-EB8A-4D9C-97D4-07C9C7D5E546}"/>
              </a:ext>
            </a:extLst>
          </p:cNvPr>
          <p:cNvSpPr/>
          <p:nvPr/>
        </p:nvSpPr>
        <p:spPr>
          <a:xfrm>
            <a:off x="1547446" y="1736334"/>
            <a:ext cx="9551963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模式匹配：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子串的定位运算称为串的模式匹配或串匹配。</a:t>
            </a:r>
          </a:p>
          <a:p>
            <a:pPr indent="648000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假设有两个串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为主串，也称正文串，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为子串，也称为模式，在主串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中查找与模式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相匹配的子串，如果查找成功，返回匹配的子串第一个字符在主串中的位置。</a:t>
            </a:r>
          </a:p>
          <a:p>
            <a:pPr indent="648000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最笨的办法就是穷举所有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的所有子串，判断是否与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匹配。该算法称为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BF(Brute Force)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Brute Force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的意思是蛮力，暴力穷举。</a:t>
            </a:r>
          </a:p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Knuth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Morris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Pratt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对该算法进行了改进，称为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64165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84464F-75F6-4FB9-A42B-19D84663B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47" y="1525074"/>
            <a:ext cx="8819905" cy="19565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6FE0CC-F886-4A8B-BEA7-21E335526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42" y="3652412"/>
            <a:ext cx="9243211" cy="21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898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EEBB7B-902D-484E-A342-A92820A94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16" y="3140051"/>
            <a:ext cx="4664714" cy="2256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9B8E6C-010C-4B50-9FDA-35E22E4B8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08" y="3140051"/>
            <a:ext cx="4508904" cy="213058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E29E3D7-09B6-4053-88ED-D3ABC459ECE0}"/>
              </a:ext>
            </a:extLst>
          </p:cNvPr>
          <p:cNvSpPr/>
          <p:nvPr/>
        </p:nvSpPr>
        <p:spPr>
          <a:xfrm>
            <a:off x="1344585" y="1317011"/>
            <a:ext cx="9551963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指向的字符前面的两个字符和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串中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指向的字符前面两个字符一模一样，因为它们一直相等，才会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j++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走到当前的位置。只需要在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串本身比较就可以了。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90442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BA2E45-611C-4A29-AD71-9066B2E71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06" y="1893244"/>
            <a:ext cx="5038279" cy="11213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20CAC9-AB72-4989-A24D-0BD9819C5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51" y="2172697"/>
            <a:ext cx="1267887" cy="3994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B4492AC-413F-4509-BB95-3BED3A875F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295" y="4431631"/>
            <a:ext cx="6023750" cy="128460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08A9314-F1BD-4CB2-A8D8-C5C4C4E1ED07}"/>
              </a:ext>
            </a:extLst>
          </p:cNvPr>
          <p:cNvSpPr/>
          <p:nvPr/>
        </p:nvSpPr>
        <p:spPr>
          <a:xfrm>
            <a:off x="1379562" y="1017538"/>
            <a:ext cx="9551963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回退位置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next[]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的求解方法：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BB07C8-A893-4FEF-973E-2C0C9B6B11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31" y="3466989"/>
            <a:ext cx="4107123" cy="4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902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60D1A4-9805-4CA7-A113-138B143B4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01" y="2848291"/>
            <a:ext cx="3433598" cy="185511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08A9314-F1BD-4CB2-A8D8-C5C4C4E1ED07}"/>
              </a:ext>
            </a:extLst>
          </p:cNvPr>
          <p:cNvSpPr/>
          <p:nvPr/>
        </p:nvSpPr>
        <p:spPr>
          <a:xfrm>
            <a:off x="869897" y="1120892"/>
            <a:ext cx="9551963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回退位置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next[]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的求解方法：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D2CB6C-6BD3-45E5-884B-5B7FA1ACA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13" y="1968905"/>
            <a:ext cx="3910794" cy="4609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24C48F-6690-4EFB-9BD6-747F8A3DA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49" y="5245148"/>
            <a:ext cx="5180960" cy="4919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2240C1-8AED-45BF-B96D-3A096AA4C8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350" y="4686387"/>
            <a:ext cx="1687175" cy="5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7738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KMP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 </a:t>
            </a:r>
          </a:p>
        </p:txBody>
      </p:sp>
      <p:pic>
        <p:nvPicPr>
          <p:cNvPr id="2" name="图片 1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3686BA-EB8A-4D9C-97D4-07C9C7D5E546}"/>
              </a:ext>
            </a:extLst>
          </p:cNvPr>
          <p:cNvSpPr/>
          <p:nvPr/>
        </p:nvSpPr>
        <p:spPr>
          <a:xfrm>
            <a:off x="1547446" y="1736334"/>
            <a:ext cx="9551963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算法复杂性分析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 algn="just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串的长度分别为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算法的特点就是，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不回退，当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S[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]≠T[j]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回退到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next[j]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，重新开始比较。最坏情况下扫描整个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串，其时间复杂度为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。计算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next[]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数组需要扫描整个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串，其时间复杂度为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O(m)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，因此总的时间复杂度为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n+m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 algn="just">
              <a:lnSpc>
                <a:spcPct val="150000"/>
              </a:lnSpc>
              <a:spcAft>
                <a:spcPts val="0"/>
              </a:spcAft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61592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78572" y="2293946"/>
            <a:ext cx="925507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next[]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计算方法，模式匹配原理。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390</Words>
  <Application>Microsoft Office PowerPoint</Application>
  <PresentationFormat>宽屏</PresentationFormat>
  <Paragraphs>36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371</cp:revision>
  <dcterms:created xsi:type="dcterms:W3CDTF">2018-02-03T05:34:00Z</dcterms:created>
  <dcterms:modified xsi:type="dcterms:W3CDTF">2020-02-08T11:44:09Z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