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95" r:id="rId5"/>
    <p:sldId id="303" r:id="rId6"/>
    <p:sldId id="272" r:id="rId7"/>
    <p:sldId id="304" r:id="rId8"/>
    <p:sldId id="305" r:id="rId9"/>
    <p:sldId id="29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9" r:id="rId18"/>
    <p:sldId id="302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0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7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1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0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6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7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在下三角矩阵存储时，只需要存储其下三角中的元素，最后一个空间存储常数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即可。如果上面全为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，则不需要存储；下三角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类似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B336D6-375A-4880-86E7-DAFFEF04E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40" y="2698187"/>
            <a:ext cx="7261951" cy="2278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3D5940-EF8D-4182-B513-5A4D8AAFC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4391142"/>
            <a:ext cx="3712113" cy="1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997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下三角矩阵如果按行序存储，怎么找到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0D50B1-196F-4AE3-90AA-E5239DC00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97" y="2039815"/>
            <a:ext cx="7270507" cy="3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21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下三角矩阵按行序存储时，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AE2C4B-BC58-4652-BAC0-7AC0B09C7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25" y="2414545"/>
            <a:ext cx="4041458" cy="20289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998979-B1F8-48FB-8209-FBA81B7E7A97}"/>
              </a:ext>
            </a:extLst>
          </p:cNvPr>
          <p:cNvSpPr/>
          <p:nvPr/>
        </p:nvSpPr>
        <p:spPr>
          <a:xfrm>
            <a:off x="1131370" y="4791804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上三角矩阵如果按行序存储，怎么找到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的存储位置呢？</a:t>
            </a:r>
          </a:p>
        </p:txBody>
      </p:sp>
    </p:spTree>
    <p:extLst>
      <p:ext uri="{BB962C8B-B14F-4D97-AF65-F5344CB8AC3E}">
        <p14:creationId xmlns:p14="http://schemas.microsoft.com/office/powerpoint/2010/main" val="34423865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018829" y="1062956"/>
            <a:ext cx="981329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对角矩阵又称为带状矩阵，是指在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的矩阵中非零元素集中在主对角线及其两侧，共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（奇数）条对角线的带状区域内，称为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C8DCF4-4D07-42EA-B5CC-8CA52D176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21" y="2415627"/>
            <a:ext cx="5641757" cy="34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496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3" y="1034821"/>
            <a:ext cx="936312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补零后每行都有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个元素，需要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L×n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个空间。第一行前面和最后一行后面的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可以不存储，“掐头去尾”，需要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L×n−2d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0ECE7B-A6BE-4546-A019-EF7E1227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78" y="2347041"/>
            <a:ext cx="6031843" cy="31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69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72046" y="1244028"/>
            <a:ext cx="936312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(i−1)×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L+j−i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4738F6-628B-4E19-8C39-CDF55344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01" y="2007597"/>
            <a:ext cx="8023019" cy="33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03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DF1584-66E5-4647-92AD-0810F3CF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5" y="1603717"/>
            <a:ext cx="9802589" cy="32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943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稀疏矩阵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03BBC0-BCCD-477D-BD08-5C51E2E35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438392"/>
            <a:ext cx="4070252" cy="3981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022726-62EE-42D6-A1F2-673E30228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1" y="1972444"/>
            <a:ext cx="3478311" cy="3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特殊矩阵压缩存储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922563" y="1311296"/>
            <a:ext cx="9768883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阶的对称矩阵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，采用压缩存储方式，以行序为主存储，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为第一元素，其存储地址为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，每个元素占一个地址空间，则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a85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的地址为（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    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33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  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以行序为主序方式将其下三角形的元素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包括主对角线上所有元素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依次存放于一维数组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B[1..(n(n+1))/2]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中，则在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中确定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*(i-1)/2+j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j*(j-1)/2+i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*(i+1)/2+j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j*(j+1)/2+i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1625" y="1956322"/>
            <a:ext cx="895965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通过本节的学习，掌握几种特殊矩阵的压缩存储，灵活运用计算秘籍，无序记忆公式。对所有的矩阵存储问题驾轻就熟。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4695563" cy="703428"/>
            <a:chOff x="1376718" y="2067067"/>
            <a:chExt cx="4039968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3336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特殊矩阵的压缩存储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下节讲述数组的应用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好玩贪吃蛇，一起体会算法之美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061034" y="1244028"/>
            <a:ext cx="9841428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在很多科学工程计算问题中，经常遇到一些特殊的矩阵，这些矩阵的很多值是相同的，有的很多元素是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，为了节省空间，可以对这类矩阵进行压缩存储。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什么是压缩存储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？给多个相同的元素分配一个存储空间，元素为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的不分配空间。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什么样的矩阵能够压缩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？一些特殊矩阵，如对称矩阵、三角矩阵、对角矩阵、稀疏矩阵等。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什么叫稀疏矩阵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？一般非零元素个数小于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的矩阵为稀疏矩阵。</a:t>
            </a:r>
          </a:p>
        </p:txBody>
      </p:sp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对称矩阵比较特殊，其数据元素沿着对角线对称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12FA9-4D29-4CF0-8188-2C63C0CD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0" y="2274245"/>
            <a:ext cx="7477219" cy="3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965217" y="1244028"/>
            <a:ext cx="986690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对称矩阵根据其对称性，只存储其下三角或上三角就可以了。如果图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5-7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中的对称矩阵只存储其下三角，就将其按行序存储在一维数组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中（下标从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开始），如图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417396-3027-425A-A7A4-AED240036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4" y="3429000"/>
            <a:ext cx="8517338" cy="1530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719FA5-89B1-4FF6-A9B1-C71B09290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4707069"/>
            <a:ext cx="2686299" cy="16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41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052960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598082"/>
            <a:ext cx="65917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0BE668-BFD9-434B-9C78-36F1D402B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56" y="2318416"/>
            <a:ext cx="6345287" cy="36258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0BE668-BFD9-434B-9C78-36F1D402B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3"/>
          <a:stretch/>
        </p:blipFill>
        <p:spPr>
          <a:xfrm>
            <a:off x="2923356" y="1045758"/>
            <a:ext cx="6345287" cy="31192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154C5-632F-4487-89F2-EC573CA17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88" y="4290648"/>
            <a:ext cx="8408386" cy="15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30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E4597-7396-4D82-A5DE-719192AB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9" y="3133193"/>
            <a:ext cx="4633840" cy="21267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9DF1A7-2D80-4BB5-B57A-D7D61CEA06A7}"/>
              </a:ext>
            </a:extLst>
          </p:cNvPr>
          <p:cNvSpPr/>
          <p:nvPr/>
        </p:nvSpPr>
        <p:spPr>
          <a:xfrm>
            <a:off x="1398693" y="1598082"/>
            <a:ext cx="9081738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上三角的元素（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），根据对称性，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，可以直接读取下三角中的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，因此按行序存储下三角时，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的下标为：</a:t>
            </a:r>
          </a:p>
        </p:txBody>
      </p:sp>
    </p:spTree>
    <p:extLst>
      <p:ext uri="{BB962C8B-B14F-4D97-AF65-F5344CB8AC3E}">
        <p14:creationId xmlns:p14="http://schemas.microsoft.com/office/powerpoint/2010/main" val="5729417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三角矩阵比较特殊，分为下三角矩阵和上三角矩阵，下三角矩阵是指矩阵的下三角有数据，而其余的都是常数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0AE7A6-14D9-48ED-9BB0-B8DBA303A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8" y="2815301"/>
            <a:ext cx="9088095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765</Words>
  <Application>Microsoft Office PowerPoint</Application>
  <PresentationFormat>宽屏</PresentationFormat>
  <Paragraphs>71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417</cp:revision>
  <dcterms:created xsi:type="dcterms:W3CDTF">2018-02-03T05:34:00Z</dcterms:created>
  <dcterms:modified xsi:type="dcterms:W3CDTF">2020-02-03T06:45:58Z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