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86" r:id="rId3"/>
    <p:sldId id="292" r:id="rId4"/>
    <p:sldId id="287" r:id="rId5"/>
    <p:sldId id="293" r:id="rId6"/>
    <p:sldId id="294" r:id="rId7"/>
    <p:sldId id="295" r:id="rId8"/>
    <p:sldId id="278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8" d="100"/>
          <a:sy n="68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31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8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40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82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197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47720" y="3077286"/>
            <a:ext cx="3054088" cy="703428"/>
            <a:chOff x="1376718" y="2067067"/>
            <a:chExt cx="2627676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9242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好玩贪吃蛇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好玩贪吃蛇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B5E353-BEE9-478E-A865-9DEFC98F16FF}"/>
              </a:ext>
            </a:extLst>
          </p:cNvPr>
          <p:cNvSpPr txBox="1"/>
          <p:nvPr/>
        </p:nvSpPr>
        <p:spPr>
          <a:xfrm>
            <a:off x="1468461" y="1798224"/>
            <a:ext cx="9255077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题目：一个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阶的数字矩阵如下。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1 2 3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8 9 4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7 6 5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现在给定数字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n(1&lt;n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，输出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阶数字矩阵。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0B06CE-6A44-4569-9A9B-6D710A2C7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43" y="1054497"/>
            <a:ext cx="2484852" cy="260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5424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好玩贪吃蛇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B5E353-BEE9-478E-A865-9DEFC98F16FF}"/>
              </a:ext>
            </a:extLst>
          </p:cNvPr>
          <p:cNvSpPr txBox="1"/>
          <p:nvPr/>
        </p:nvSpPr>
        <p:spPr>
          <a:xfrm>
            <a:off x="1344189" y="1074074"/>
            <a:ext cx="9255077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思路：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一个好玩的贪吃蛇，按照右下左上的顺序吃蛋糕，一边吃蛋糕，一边拉数字；多吃一个蛋糕，拉出的数字多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，直到把所有的蛋糕吃完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CBA728-3C41-4E77-BDFB-FF0054BA9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14" y="2724336"/>
            <a:ext cx="7550281" cy="29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898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好玩贪吃蛇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B5E353-BEE9-478E-A865-9DEFC98F16FF}"/>
              </a:ext>
            </a:extLst>
          </p:cNvPr>
          <p:cNvSpPr txBox="1"/>
          <p:nvPr/>
        </p:nvSpPr>
        <p:spPr>
          <a:xfrm>
            <a:off x="1344189" y="1074074"/>
            <a:ext cx="9255077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因为贪吃蛇出动按照右、下、左、上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个方向，因此先定义一个方向偏移数组。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741B68-3810-4DF6-B0BF-38E316DE8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789" y="2187840"/>
            <a:ext cx="5529556" cy="337066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5DCCD4D-83DD-424C-BDC7-215DE7F8033B}"/>
              </a:ext>
            </a:extLst>
          </p:cNvPr>
          <p:cNvSpPr/>
          <p:nvPr/>
        </p:nvSpPr>
        <p:spPr>
          <a:xfrm>
            <a:off x="825304" y="5783926"/>
            <a:ext cx="10864948" cy="259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75" marR="79375" indent="215900">
              <a:lnSpc>
                <a:spcPts val="1200"/>
              </a:lnSpc>
              <a:spcAft>
                <a:spcPts val="0"/>
              </a:spcAft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Position DIR[4]={0, 1, 1, 0, 0, -1, -1, 0};//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右、下、左、上方向数组</a:t>
            </a:r>
          </a:p>
        </p:txBody>
      </p:sp>
    </p:spTree>
    <p:extLst>
      <p:ext uri="{BB962C8B-B14F-4D97-AF65-F5344CB8AC3E}">
        <p14:creationId xmlns:p14="http://schemas.microsoft.com/office/powerpoint/2010/main" val="166550310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好玩贪吃蛇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B5E353-BEE9-478E-A865-9DEFC98F16FF}"/>
              </a:ext>
            </a:extLst>
          </p:cNvPr>
          <p:cNvSpPr txBox="1"/>
          <p:nvPr/>
        </p:nvSpPr>
        <p:spPr>
          <a:xfrm>
            <a:off x="1344189" y="1074074"/>
            <a:ext cx="9255077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初始化为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，并四周封锁，防止跑出边界。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9A1568-CFB4-4C0F-9FEB-936D4928C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590" y="1787802"/>
            <a:ext cx="4226244" cy="418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7071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好玩贪吃蛇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887D1D-055C-4E3C-BFAB-B2421A18E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35" y="1244028"/>
            <a:ext cx="8749286" cy="485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5909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76448" y="2279879"/>
            <a:ext cx="925507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通过本节的学习，掌握数组即方向处理的简单方法。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8569AE-56CE-475D-9CD8-3466475A977E}"/>
              </a:ext>
            </a:extLst>
          </p:cNvPr>
          <p:cNvSpPr txBox="1"/>
          <p:nvPr/>
        </p:nvSpPr>
        <p:spPr>
          <a:xfrm>
            <a:off x="1479639" y="2384333"/>
            <a:ext cx="788944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下节讲述第二种数据结构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240</Words>
  <Application>Microsoft Office PowerPoint</Application>
  <PresentationFormat>宽屏</PresentationFormat>
  <Paragraphs>34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宋体</vt:lpstr>
      <vt:lpstr>微软雅黑</vt:lpstr>
      <vt:lpstr>印品黑体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373</cp:revision>
  <dcterms:created xsi:type="dcterms:W3CDTF">2018-02-03T05:34:00Z</dcterms:created>
  <dcterms:modified xsi:type="dcterms:W3CDTF">2020-02-03T07:09:21Z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