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304" r:id="rId4"/>
    <p:sldId id="295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1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1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3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1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3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1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0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08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2127" y="1912609"/>
            <a:ext cx="998774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1 001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个节点，其中叶子节点的个数是多少？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个叶子，则该完全二叉树最少有多少节点，最多有多少个节点？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10818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2128" y="133583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二叉树也可以采用顺序存储，按完全二叉树的节点层次编号，依次存放二叉树中的数据元素。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E15CA7-A9B1-4A69-A175-35182EC0F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2691303"/>
            <a:ext cx="6893169" cy="34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9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211DC-9E2E-45C6-A13E-22D496334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2" y="2666919"/>
            <a:ext cx="9802976" cy="27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61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AE5F6C-CA21-49EB-80A3-DE232567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72" y="2798429"/>
            <a:ext cx="4723301" cy="2831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AE4E38-B301-4754-8618-2B1413E76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20" y="2734187"/>
            <a:ext cx="3660678" cy="30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775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1984457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通过本节的学习，掌握二叉树的性质、存储结构。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下节讲述二叉树遍历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包括二叉树的先序、中序、后序、层次遍历，一起体会算法之美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81960" y="3077286"/>
            <a:ext cx="2278950" cy="703428"/>
            <a:chOff x="1376718" y="2067067"/>
            <a:chExt cx="1857180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二叉树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149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383481" y="1027412"/>
            <a:ext cx="9425038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）个节点构成的集合，它或为空树（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），或为非空树。非空树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满足以下两个条件：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53C33-3F44-46A6-AC69-42FD1CA9B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51" y="3994216"/>
            <a:ext cx="7168003" cy="18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65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407085" y="1188691"/>
            <a:ext cx="7089801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：在二叉树的第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层上至多有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C4F5BD-8D77-4B0A-816E-3779AFBE2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73" y="2100783"/>
            <a:ext cx="7223227" cy="27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60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407085" y="1188691"/>
            <a:ext cx="70898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：深度为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的二叉树至多有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E1D0E-12CE-4D32-9565-85AAFE946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75" y="1968434"/>
            <a:ext cx="6958160" cy="41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499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1173333"/>
            <a:ext cx="998774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：对于任何一棵二叉树，若叶子数为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，度为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21C0E4-72E4-4F32-88F7-E89F80DBE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49" y="2430188"/>
            <a:ext cx="9053941" cy="28994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1682A67-DFC5-42FA-BF36-C53A5AA3BFC3}"/>
              </a:ext>
            </a:extLst>
          </p:cNvPr>
          <p:cNvSpPr/>
          <p:nvPr/>
        </p:nvSpPr>
        <p:spPr>
          <a:xfrm>
            <a:off x="4468631" y="5671917"/>
            <a:ext cx="162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07192-5B71-4E5D-A529-70DBF8B8FB9E}"/>
              </a:ext>
            </a:extLst>
          </p:cNvPr>
          <p:cNvSpPr/>
          <p:nvPr/>
        </p:nvSpPr>
        <p:spPr>
          <a:xfrm>
            <a:off x="6295140" y="5712803"/>
            <a:ext cx="2332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45751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2127" y="1595364"/>
            <a:ext cx="9987745" cy="332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：一棵深度为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个节点的二叉树。满二叉树每一层都“充满”了节点，达到最大节点数。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：除了最后一层外，每一层都是满的（达到最大节点数），最后一层节点是从左向右出现的。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的完全二叉树，当且仅当其每一个节点都与深度为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的满二叉树中编号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40030031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998209"/>
            <a:ext cx="99877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：具有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个节点的完全二叉树的深度必为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1FC5C1-0F9C-49CA-9548-6E371D232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16" y="1652551"/>
            <a:ext cx="6224368" cy="33371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10734F-199F-4571-8886-947240F7AFB4}"/>
              </a:ext>
            </a:extLst>
          </p:cNvPr>
          <p:cNvSpPr/>
          <p:nvPr/>
        </p:nvSpPr>
        <p:spPr>
          <a:xfrm>
            <a:off x="1824110" y="5138547"/>
            <a:ext cx="9064283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，右边放大后，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，同时取对数，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Lucida Sans Unicode" panose="020B0602030504020204" pitchFamily="34" charset="0"/>
              </a:rPr>
              <a:t>+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表示小于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的最大整数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50956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998209"/>
            <a:ext cx="998774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：对于完全二叉树，若从上至下、从左至右编号，则编号为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的节点，其左孩子编号必为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，其右孩子编号必为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，其双亲的编号必为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4A4DCD-D1EF-4F2A-B3E3-08EAD3B4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8" y="2493086"/>
            <a:ext cx="3171156" cy="31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63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656</Words>
  <Application>Microsoft Office PowerPoint</Application>
  <PresentationFormat>宽屏</PresentationFormat>
  <Paragraphs>56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365</cp:revision>
  <dcterms:created xsi:type="dcterms:W3CDTF">2018-02-03T05:34:00Z</dcterms:created>
  <dcterms:modified xsi:type="dcterms:W3CDTF">2020-02-03T14:18:26Z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