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8" r:id="rId12"/>
    <p:sldId id="299" r:id="rId13"/>
    <p:sldId id="300" r:id="rId14"/>
    <p:sldId id="294" r:id="rId15"/>
    <p:sldId id="278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7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7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5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1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9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5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952814" y="1448907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67F6C-23B8-40D8-872D-7893A8A3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34" y="1262821"/>
            <a:ext cx="4307601" cy="1005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B4ED92-637B-4AA2-9152-599E76E24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27" y="2789495"/>
            <a:ext cx="4554318" cy="2837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A99480-98FF-41C0-9479-80A158147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58" y="3246120"/>
            <a:ext cx="3825634" cy="1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837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952814" y="1448907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DDB77-9957-4C13-8E8A-716AD243D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70" y="1397024"/>
            <a:ext cx="3939887" cy="936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41FAD8-FF96-4058-BE7B-82A61575B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1" y="2621215"/>
            <a:ext cx="5236404" cy="30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535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515" y="1371788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平均情况：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8DE90-1E25-43FF-96B3-92A93853B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5" y="2441084"/>
            <a:ext cx="10002547" cy="24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75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515" y="1371788"/>
            <a:ext cx="494201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空间复杂度分析：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BCE18-6520-40EB-A697-AD2280E8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" y="2402701"/>
            <a:ext cx="5462482" cy="27661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F17A37-C991-4E83-AA0E-8F54C0D50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22" y="2402701"/>
            <a:ext cx="4271903" cy="28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43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86914" y="1822173"/>
            <a:ext cx="4881173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最好（平均）情况：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2D007-EA94-4979-988C-F207D3E412CF}"/>
              </a:ext>
            </a:extLst>
          </p:cNvPr>
          <p:cNvSpPr txBox="1"/>
          <p:nvPr/>
        </p:nvSpPr>
        <p:spPr>
          <a:xfrm>
            <a:off x="5641705" y="1833169"/>
            <a:ext cx="43512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29AA6C-655E-4884-AA50-E052435F8891}"/>
              </a:ext>
            </a:extLst>
          </p:cNvPr>
          <p:cNvSpPr txBox="1"/>
          <p:nvPr/>
        </p:nvSpPr>
        <p:spPr>
          <a:xfrm>
            <a:off x="1786914" y="3669086"/>
            <a:ext cx="534540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快速排序是不稳定的排序方法。</a:t>
            </a:r>
          </a:p>
        </p:txBody>
      </p:sp>
    </p:spTree>
    <p:extLst>
      <p:ext uri="{BB962C8B-B14F-4D97-AF65-F5344CB8AC3E}">
        <p14:creationId xmlns:p14="http://schemas.microsoft.com/office/powerpoint/2010/main" val="34060473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09140" y="2054795"/>
            <a:ext cx="874468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通过本节的学习，掌握快速排序的求解方法及算法复杂性分析方法。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70511" y="1928489"/>
            <a:ext cx="90509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堆排序，通过图解玩转堆排序过程，一起体会算法之美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快速排序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25226"/>
            <a:ext cx="910496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）是比较快速的排序方法。快速排序由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C. A. R. Hoare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1962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年提出。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基本思想：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一组排序将要排序的数据分割成独立的两部分，其中一部分的所有数据都比另外一部分的所有数据小，然后再按此方法对这两部分数据分别进行快速排序，整个排序过程可以递归进行，最终使所有数据变成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83481" y="1625226"/>
            <a:ext cx="942503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快速排序基于分治策略，分为三步：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）分解：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先从数列中取出一个元素作为基准元素。以基准元素为标准，将问题分解为两个子序列，使小于或等于基准元素的子序列在左侧，使大于基准元素的子序列在右侧。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）治理：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对两个子序列进行快速排序。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）合并：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将排好序的两个子序列合并在一起，得到原问题的解。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32427572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461" y="1400143"/>
            <a:ext cx="9387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如何分解是一个难题，因为如果基准元素选取不当，有可能分解成规模为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的两个子序列。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），第一次选取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作为基准元素，第二次选取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556488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478882"/>
            <a:ext cx="910496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基准元素选取有以下几种方法：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取最后一个元素。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取中间位置元素。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取第一个、最后一个、中间位置元素三者之中位数。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取第一个和最后一个之间位置的随机数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low≤k≤high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R[k]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做基准元素。</a:t>
            </a:r>
          </a:p>
        </p:txBody>
      </p:sp>
    </p:spTree>
    <p:extLst>
      <p:ext uri="{BB962C8B-B14F-4D97-AF65-F5344CB8AC3E}">
        <p14:creationId xmlns:p14="http://schemas.microsoft.com/office/powerpoint/2010/main" val="3599659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64883" y="1091998"/>
            <a:ext cx="9762662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）取第一个元素作为基准元素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pivot=R[low]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j=high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）从右向左扫描，找小于等于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的数，则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R[j]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）从左向右扫描，找大于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的数，则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R[j]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j− 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）重复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），直到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重合，返回该位置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，该位置的数正好是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）至此完成一趟排序。此时以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为界，将原数据分为两个子序列，左侧子序列元素都比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小，右侧子序列元素都比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大，再分别对这两个子序列进行快速排序。</a:t>
            </a:r>
          </a:p>
        </p:txBody>
      </p:sp>
    </p:spTree>
    <p:extLst>
      <p:ext uri="{BB962C8B-B14F-4D97-AF65-F5344CB8AC3E}">
        <p14:creationId xmlns:p14="http://schemas.microsoft.com/office/powerpoint/2010/main" val="26711666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3519" y="1400143"/>
            <a:ext cx="910496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）进行快速排序。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911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487" y="1478882"/>
            <a:ext cx="942503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时间复杂度分析：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）分解：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划分函数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需要扫描每个元素，每次扫描的元素个数不超过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）治理：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最好情况下，每次划分将问题分解为两个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的子问题，递归求解两个子问题，所需时间为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2T(n/2)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。最坏情况下，每次划分将问题分解为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T(n-1)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原地排序，合并操作不需要时间。</a:t>
            </a:r>
          </a:p>
        </p:txBody>
      </p:sp>
    </p:spTree>
    <p:extLst>
      <p:ext uri="{BB962C8B-B14F-4D97-AF65-F5344CB8AC3E}">
        <p14:creationId xmlns:p14="http://schemas.microsoft.com/office/powerpoint/2010/main" val="40864214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808</Words>
  <Application>Microsoft Office PowerPoint</Application>
  <PresentationFormat>宽屏</PresentationFormat>
  <Paragraphs>76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418</cp:revision>
  <dcterms:created xsi:type="dcterms:W3CDTF">2018-02-03T05:34:00Z</dcterms:created>
  <dcterms:modified xsi:type="dcterms:W3CDTF">2020-02-08T12:30:59Z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