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302" r:id="rId11"/>
    <p:sldId id="293" r:id="rId12"/>
    <p:sldId id="294" r:id="rId13"/>
    <p:sldId id="295" r:id="rId14"/>
    <p:sldId id="296" r:id="rId15"/>
    <p:sldId id="297" r:id="rId16"/>
    <p:sldId id="303" r:id="rId17"/>
    <p:sldId id="304" r:id="rId18"/>
    <p:sldId id="298" r:id="rId19"/>
    <p:sldId id="299" r:id="rId20"/>
    <p:sldId id="300" r:id="rId21"/>
    <p:sldId id="301" r:id="rId22"/>
    <p:sldId id="305" r:id="rId23"/>
    <p:sldId id="307" r:id="rId24"/>
    <p:sldId id="306" r:id="rId25"/>
    <p:sldId id="278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711"/>
  </p:normalViewPr>
  <p:slideViewPr>
    <p:cSldViewPr snapToGrid="0">
      <p:cViewPr varScale="1">
        <p:scale>
          <a:sx n="64" d="100"/>
          <a:sy n="64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1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5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2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1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4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20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8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66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54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26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99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63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9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6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6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8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1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1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种等价方式如下：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AFB2C4-8045-425D-B7E6-9FEA80869CBB}"/>
              </a:ext>
            </a:extLst>
          </p:cNvPr>
          <p:cNvSpPr txBox="1"/>
          <p:nvPr/>
        </p:nvSpPr>
        <p:spPr>
          <a:xfrm>
            <a:off x="7100077" y="5062878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两个红孩子（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B655BA-3372-40E7-ABD4-A742261E993C}"/>
              </a:ext>
            </a:extLst>
          </p:cNvPr>
          <p:cNvSpPr txBox="1"/>
          <p:nvPr/>
        </p:nvSpPr>
        <p:spPr>
          <a:xfrm>
            <a:off x="1744710" y="5085564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左红右黑（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81E8BA-F37B-4BFB-B00A-29702634B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2" y="2366306"/>
            <a:ext cx="4627145" cy="21253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292181-5F46-4BE2-A008-F3F83E3ED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5" y="2366306"/>
            <a:ext cx="5046506" cy="22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349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66844" y="1744756"/>
            <a:ext cx="9442949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从红黑树与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树的等价关系可以看出：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树中的节点中必然含有一个黑节点，且最多包含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个关键字；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如果包含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个红关键字，则黑关键字必然在中间位置。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782510-857C-48C6-94BD-0D3E326B9147}"/>
              </a:ext>
            </a:extLst>
          </p:cNvPr>
          <p:cNvSpPr txBox="1"/>
          <p:nvPr/>
        </p:nvSpPr>
        <p:spPr>
          <a:xfrm>
            <a:off x="1166844" y="3673674"/>
            <a:ext cx="818701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这个规律有助于我们理解红黑树旋转和变色的原理。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6107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808924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在红黑树中插入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，首先通过查找，如果查找成功，什么也不做，直接返回。如果查找失败，则在查找失败的位置创建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节点，并置红色（如果为树根，则置黑色）。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为什么插入的新节点一定要置红色呢？</a:t>
            </a:r>
          </a:p>
        </p:txBody>
      </p:sp>
    </p:spTree>
    <p:extLst>
      <p:ext uri="{BB962C8B-B14F-4D97-AF65-F5344CB8AC3E}">
        <p14:creationId xmlns:p14="http://schemas.microsoft.com/office/powerpoint/2010/main" val="208391916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913855"/>
            <a:ext cx="839688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插入分为两种情况：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）如果新插入节点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的父亲为黑色，则仍然满足红黑树的条件，插入成功。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）如果新插入节点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的父亲为红色，则出现“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”，此时需要双红修正，使其满足红黑树的条件。</a:t>
            </a:r>
          </a:p>
        </p:txBody>
      </p:sp>
    </p:spTree>
    <p:extLst>
      <p:ext uri="{BB962C8B-B14F-4D97-AF65-F5344CB8AC3E}">
        <p14:creationId xmlns:p14="http://schemas.microsoft.com/office/powerpoint/2010/main" val="112309610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908957" y="1136746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红黑树插入节点后的“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”修正分为两种情况：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9A3ED6-D363-437E-A1E6-F952E0003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27" y="2573141"/>
            <a:ext cx="10022568" cy="28132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63811F-62C6-4825-AAEC-612B82EEE423}"/>
              </a:ext>
            </a:extLst>
          </p:cNvPr>
          <p:cNvSpPr txBox="1"/>
          <p:nvPr/>
        </p:nvSpPr>
        <p:spPr>
          <a:xfrm>
            <a:off x="908957" y="1708769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双红修正原理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24048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A04CA1-94BD-44A7-A8DE-D8D7F6843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224480"/>
            <a:ext cx="8378329" cy="2420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76AC61-AEFE-42B3-BC71-038AF3D774D2}"/>
              </a:ext>
            </a:extLst>
          </p:cNvPr>
          <p:cNvSpPr txBox="1"/>
          <p:nvPr/>
        </p:nvSpPr>
        <p:spPr>
          <a:xfrm>
            <a:off x="1538544" y="1216849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CA5BD-9B2C-467D-9A9C-4B8D5EEAE5D9}"/>
              </a:ext>
            </a:extLst>
          </p:cNvPr>
          <p:cNvSpPr txBox="1"/>
          <p:nvPr/>
        </p:nvSpPr>
        <p:spPr>
          <a:xfrm>
            <a:off x="1215376" y="5076028"/>
            <a:ext cx="1002256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的路径旋转分四种情况：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型。大家可以动手修正，试试看。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3730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63811F-62C6-4825-AAEC-612B82EEE423}"/>
              </a:ext>
            </a:extLst>
          </p:cNvPr>
          <p:cNvSpPr txBox="1"/>
          <p:nvPr/>
        </p:nvSpPr>
        <p:spPr>
          <a:xfrm>
            <a:off x="1084716" y="1184114"/>
            <a:ext cx="1002256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双红修正原理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：原理图太大了，建议看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趣学数据结构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本尊。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D66113-2ED7-48B7-B456-5EBBD840690E}"/>
              </a:ext>
            </a:extLst>
          </p:cNvPr>
          <p:cNvSpPr txBox="1"/>
          <p:nvPr/>
        </p:nvSpPr>
        <p:spPr>
          <a:xfrm>
            <a:off x="1084716" y="2290235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42F768-5D33-4E7C-B054-C62C607AD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97" y="3206242"/>
            <a:ext cx="5757836" cy="24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450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D35165-1B93-40CD-B3D1-A2C6BB61E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8" y="2220574"/>
            <a:ext cx="10682843" cy="2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253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36668" y="1269278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{12,16,2,30,28,20,60,29,85}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，构建一棵红黑树。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32412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09" y="1644032"/>
            <a:ext cx="8988247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在红黑树中删除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，首先通过查找，如果查找失败，什么也不做，直接返回。如果查找成功，则需要判断后处理：如果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结点仅有左子树（或右子树），则删除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结点，令其左子树（或右子树）子承父业代替其位置。如果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结点有左子树和右子树，则令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的直接前驱（或直接后继）代替其位置，然后删除其直接前驱（或直接后继）即可。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40027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17795" y="3077286"/>
            <a:ext cx="2278949" cy="703428"/>
            <a:chOff x="1376718" y="2067067"/>
            <a:chExt cx="185718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红黑树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指向实际被删除节点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的接替者，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必有一个孩子为空。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如果实际被删除节点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为红色，直接删除即可；如果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为黑色，则需要根据情况修正，因为黑色节点对黑高有影响，删除一个黑色节点，黑高会减少。</a:t>
            </a:r>
          </a:p>
        </p:txBody>
      </p:sp>
    </p:spTree>
    <p:extLst>
      <p:ext uri="{BB962C8B-B14F-4D97-AF65-F5344CB8AC3E}">
        <p14:creationId xmlns:p14="http://schemas.microsoft.com/office/powerpoint/2010/main" val="176177865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删除分为以下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9A76DE-6B3E-4F50-AAAF-23ED847E1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22" y="2707207"/>
            <a:ext cx="4751296" cy="25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417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为黑色，接替者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12BA2D-46B8-40CF-8C86-806F6CDD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39" y="2374571"/>
            <a:ext cx="4292693" cy="29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360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771634" cy="500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为黑色，接替者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因为被删除结点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为黑色，会产生黑高，因此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必然有兄弟，否则会违反左右子树黑高相同的特性。将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的兄弟记为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brother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的父亲仍然为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，分为以下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种情况处理。（详细图解见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趣学数据结构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有红孩子（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无红孩子，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BB-2-R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无红孩子，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BB-2-B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3137195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ADC199-B70D-4777-8273-19DB3B180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0" y="1708020"/>
            <a:ext cx="10973100" cy="36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8705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通过本节的学习，掌握红黑树的插入、删除方法及原理。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完结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83FB14-4F1C-4996-8087-4D72F9975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40" y="1820062"/>
            <a:ext cx="6927507" cy="41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90262" y="1404190"/>
            <a:ext cx="893283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树“适度平衡”的基础上，进一步放宽条件：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红黑树的左右子树高度差绝对值不超过两倍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。红黑树也是一种平衡二叉搜索树，虽然和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树一样，查找、插入和删除的时间复杂度均为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，但是其统计性能更好一些，任何不平衡都可以在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次旋转之内解决。因此红黑树被广泛应用，例如在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C++ STL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multiset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multimap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都应用了红黑树的变体。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中的集合类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TreeMap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就是红黑树的实现。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478882"/>
            <a:ext cx="8689078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红黑树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red-black tree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）是满足以下性质的二叉搜索树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）每个节点是红色或黑色的。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）根节点是黑色的。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）每个叶子节点是黑色的。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）如果一个节点为红色，则其孩子节点必为黑色。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）从任一节点到其后代叶子的路径上，均包含相同数目的黑节点。</a:t>
            </a:r>
          </a:p>
        </p:txBody>
      </p:sp>
    </p:spTree>
    <p:extLst>
      <p:ext uri="{BB962C8B-B14F-4D97-AF65-F5344CB8AC3E}">
        <p14:creationId xmlns:p14="http://schemas.microsoft.com/office/powerpoint/2010/main" val="19210544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4151FC-32CC-46E9-9FD6-EC203E7A2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20" y="1416101"/>
            <a:ext cx="5747088" cy="43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940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99062"/>
            <a:ext cx="868907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黑高：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从某节点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（不包含该节点）到叶子的任意一条路径上黑色节点的个数称为该节点的黑高。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红黑树的黑高为根节点的黑高。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红黑树的插入、删除等操作中，必须维护红黑树的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个性质，性质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很容易满足，需要特别维护性质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根为黑色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红节点必有黑孩子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左右子树黑高相同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3363575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744756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红黑树没有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树那么“平衡”，为什么查找、插入和删除的时间也为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呢？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这是因为含有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个内部节点的红黑树的高度不超过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查找、插入和删除的时间与树高成线性正比，因此红黑树查找、插入和删除的时间复杂度为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15313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56EDF2-3A6A-4C45-BD85-C599DAB0A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79" y="1330540"/>
            <a:ext cx="6221932" cy="4196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E370C4-99E6-4754-AAD5-55E1F9AF4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861" y="1949542"/>
            <a:ext cx="1674293" cy="6697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40EAF5-FCB6-49AD-861B-EF6B699A33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44" b="-8488"/>
          <a:stretch/>
        </p:blipFill>
        <p:spPr>
          <a:xfrm>
            <a:off x="7999642" y="2800021"/>
            <a:ext cx="3543276" cy="6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2503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种等价方式如下：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0AFED8-2E7D-44E3-82D5-B96335B57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02" y="2908092"/>
            <a:ext cx="3831448" cy="1736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AFB2C4-8045-425D-B7E6-9FEA80869CBB}"/>
              </a:ext>
            </a:extLst>
          </p:cNvPr>
          <p:cNvSpPr txBox="1"/>
          <p:nvPr/>
        </p:nvSpPr>
        <p:spPr>
          <a:xfrm>
            <a:off x="2188563" y="5040594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两个黑孩子（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黑黑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E9F97A-2F37-4948-BD56-175795D76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03" y="2374571"/>
            <a:ext cx="4362705" cy="2192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DB655BA-3372-40E7-ABD4-A742261E993C}"/>
              </a:ext>
            </a:extLst>
          </p:cNvPr>
          <p:cNvSpPr txBox="1"/>
          <p:nvPr/>
        </p:nvSpPr>
        <p:spPr>
          <a:xfrm>
            <a:off x="6609091" y="5040594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左黑右红（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黑红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5409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1218</Words>
  <Application>Microsoft Office PowerPoint</Application>
  <PresentationFormat>宽屏</PresentationFormat>
  <Paragraphs>105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437</cp:revision>
  <dcterms:created xsi:type="dcterms:W3CDTF">2018-02-03T05:34:00Z</dcterms:created>
  <dcterms:modified xsi:type="dcterms:W3CDTF">2020-02-08T12:45:46Z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