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87" r:id="rId4"/>
    <p:sldId id="272" r:id="rId5"/>
    <p:sldId id="288" r:id="rId6"/>
    <p:sldId id="266" r:id="rId7"/>
    <p:sldId id="281" r:id="rId8"/>
    <p:sldId id="282" r:id="rId9"/>
    <p:sldId id="283" r:id="rId10"/>
    <p:sldId id="284" r:id="rId11"/>
    <p:sldId id="289" r:id="rId12"/>
    <p:sldId id="290" r:id="rId13"/>
    <p:sldId id="291" r:id="rId14"/>
    <p:sldId id="292" r:id="rId15"/>
    <p:sldId id="293" r:id="rId16"/>
    <p:sldId id="278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2" d="100"/>
          <a:sy n="62" d="100"/>
        </p:scale>
        <p:origin x="-10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2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4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90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8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08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0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92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7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2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7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069" y="391182"/>
            <a:ext cx="127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E7901C1-8DEE-40F8-B399-8C99206C4503}"/>
              </a:ext>
            </a:extLst>
          </p:cNvPr>
          <p:cNvSpPr/>
          <p:nvPr/>
        </p:nvSpPr>
        <p:spPr>
          <a:xfrm>
            <a:off x="1619073" y="1162315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栈可以用顺序存储，也可以用链式存储。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FCED391-BF6B-4A8C-9FE3-18373B09A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2" y="1933448"/>
            <a:ext cx="5436797" cy="40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70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链栈的定义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46BF6F2-2091-427F-BF34-65AEB0359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3"/>
          <a:stretch/>
        </p:blipFill>
        <p:spPr>
          <a:xfrm>
            <a:off x="1726740" y="2080929"/>
            <a:ext cx="8935468" cy="26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70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B488C349-CADA-4425-92A1-AC5CDC7ADEFF}"/>
              </a:ext>
            </a:extLst>
          </p:cNvPr>
          <p:cNvSpPr/>
          <p:nvPr/>
        </p:nvSpPr>
        <p:spPr bwMode="auto">
          <a:xfrm>
            <a:off x="1311077" y="1010529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FABEF99B-DE51-46BB-8880-B4C37AB4DD35}"/>
              </a:ext>
            </a:extLst>
          </p:cNvPr>
          <p:cNvSpPr txBox="1"/>
          <p:nvPr/>
        </p:nvSpPr>
        <p:spPr>
          <a:xfrm>
            <a:off x="2383331" y="1023839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6920448-4B30-4953-B000-9922DF3E6F69}"/>
              </a:ext>
            </a:extLst>
          </p:cNvPr>
          <p:cNvSpPr/>
          <p:nvPr/>
        </p:nvSpPr>
        <p:spPr>
          <a:xfrm>
            <a:off x="1737275" y="1705548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初始化一个空栈，链栈是不需要头结点的，因此只需要让栈顶指针为空即可。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41EA197-02C7-4B81-9019-48E05AB40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23" y="3099442"/>
            <a:ext cx="5033260" cy="18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23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A9A68DE3-954C-45FF-9BA5-DBC40AB27E29}"/>
              </a:ext>
            </a:extLst>
          </p:cNvPr>
          <p:cNvSpPr/>
          <p:nvPr/>
        </p:nvSpPr>
        <p:spPr bwMode="auto">
          <a:xfrm>
            <a:off x="1201740" y="976387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8519B85-17B3-47CF-B634-9CBC1AA7BDB2}"/>
              </a:ext>
            </a:extLst>
          </p:cNvPr>
          <p:cNvSpPr txBox="1"/>
          <p:nvPr/>
        </p:nvSpPr>
        <p:spPr>
          <a:xfrm>
            <a:off x="2283388" y="1064787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1874A85-190A-4A8C-8FA5-A5606C73A6E4}"/>
              </a:ext>
            </a:extLst>
          </p:cNvPr>
          <p:cNvSpPr/>
          <p:nvPr/>
        </p:nvSpPr>
        <p:spPr>
          <a:xfrm>
            <a:off x="1617785" y="1662850"/>
            <a:ext cx="3313980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入栈是将新元素结点压入栈顶，因为链栈中第一个结点为栈顶，因此将新元素结点插入到第一个结点的前面，然后修改栈顶指针。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A7B1297-663B-4B1B-8C40-906F09C91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6" y="1439017"/>
            <a:ext cx="5784955" cy="44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60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79FEAB7A-5135-468B-BE93-4C5038A4A9CB}"/>
              </a:ext>
            </a:extLst>
          </p:cNvPr>
          <p:cNvSpPr/>
          <p:nvPr/>
        </p:nvSpPr>
        <p:spPr bwMode="auto">
          <a:xfrm>
            <a:off x="1088945" y="102958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53ED53BA-15D0-480E-967F-6D2598947729}"/>
              </a:ext>
            </a:extLst>
          </p:cNvPr>
          <p:cNvSpPr txBox="1"/>
          <p:nvPr/>
        </p:nvSpPr>
        <p:spPr>
          <a:xfrm>
            <a:off x="2130496" y="104289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8F3CA-1146-4F4B-A99F-F207DF8D7F34}"/>
              </a:ext>
            </a:extLst>
          </p:cNvPr>
          <p:cNvSpPr/>
          <p:nvPr/>
        </p:nvSpPr>
        <p:spPr>
          <a:xfrm>
            <a:off x="1407813" y="1728520"/>
            <a:ext cx="3553931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出栈就是要把栈顶元素删除，让栈顶指针指向下一个结点，然后释放该结点空间。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6F2732D-CFE5-4049-B6C1-935D092EC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12" y="1623947"/>
            <a:ext cx="5113214" cy="44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52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336421A8-74B5-49ED-A41B-92EDF25E9726}"/>
              </a:ext>
            </a:extLst>
          </p:cNvPr>
          <p:cNvSpPr/>
          <p:nvPr/>
        </p:nvSpPr>
        <p:spPr bwMode="auto">
          <a:xfrm>
            <a:off x="1259859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BCB3BEB4-584B-4D6F-A1A1-3597F561A226}"/>
              </a:ext>
            </a:extLst>
          </p:cNvPr>
          <p:cNvSpPr txBox="1"/>
          <p:nvPr/>
        </p:nvSpPr>
        <p:spPr>
          <a:xfrm>
            <a:off x="2245609" y="1099005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取栈顶元素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9EB0D8B-1F94-45A2-8904-7A08AA65362F}"/>
              </a:ext>
            </a:extLst>
          </p:cNvPr>
          <p:cNvSpPr/>
          <p:nvPr/>
        </p:nvSpPr>
        <p:spPr>
          <a:xfrm>
            <a:off x="1547446" y="1680062"/>
            <a:ext cx="4088855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取栈顶元素和出栈不同，取栈顶元素只是把栈顶元素复制一份，栈顶指针并没有改变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73418E5-E0F8-47CA-840A-086FADE78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9533"/>
            <a:ext cx="2467531" cy="46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7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8573" y="2085019"/>
            <a:ext cx="869237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通过本节的学习，掌握顺序栈、链栈的定义，以及初始化、入栈、出栈、取栈顶等基本操作。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765827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下节通过趣味小故事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胡同停车，讲述队列的使用，一起体会算法之美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23832" y="2581542"/>
            <a:ext cx="5801198" cy="707886"/>
            <a:chOff x="1376718" y="2067067"/>
            <a:chExt cx="4991233" cy="70788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980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顺序栈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0492" y="2067067"/>
              <a:ext cx="677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23831" y="3543258"/>
            <a:ext cx="5801197" cy="707886"/>
            <a:chOff x="1376718" y="2067067"/>
            <a:chExt cx="4991233" cy="70788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080146" y="2126393"/>
              <a:ext cx="696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链栈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90492" y="2067067"/>
              <a:ext cx="677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栈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D913D3E-B607-4FB9-9784-2CC1C608E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/>
          <a:stretch/>
        </p:blipFill>
        <p:spPr>
          <a:xfrm>
            <a:off x="1213045" y="1969476"/>
            <a:ext cx="9482709" cy="31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顺序栈的定义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601600"/>
            <a:ext cx="1907290" cy="627797"/>
            <a:chOff x="1245195" y="2020455"/>
            <a:chExt cx="2022498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3" y="206069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静态分配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D518543-25BB-47EF-AE80-37F91E4F4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64" y="2518117"/>
            <a:ext cx="8640078" cy="234032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顺序栈的定义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819246" y="1409676"/>
            <a:ext cx="1890119" cy="627797"/>
            <a:chOff x="1245195" y="2020455"/>
            <a:chExt cx="2022498" cy="627797"/>
          </a:xfrm>
        </p:grpSpPr>
        <p:sp>
          <p:nvSpPr>
            <p:cNvPr id="53" name="文本框 52"/>
            <p:cNvSpPr txBox="1"/>
            <p:nvPr/>
          </p:nvSpPr>
          <p:spPr>
            <a:xfrm>
              <a:off x="1965283" y="208883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动态分配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2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DF7C1B0-AD0B-4A17-B0EC-941C59F64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82" y="2538204"/>
            <a:ext cx="8130913" cy="25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55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B488C349-CADA-4425-92A1-AC5CDC7ADEFF}"/>
              </a:ext>
            </a:extLst>
          </p:cNvPr>
          <p:cNvSpPr/>
          <p:nvPr/>
        </p:nvSpPr>
        <p:spPr bwMode="auto">
          <a:xfrm>
            <a:off x="1311077" y="105273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FABEF99B-DE51-46BB-8880-B4C37AB4DD35}"/>
              </a:ext>
            </a:extLst>
          </p:cNvPr>
          <p:cNvSpPr txBox="1"/>
          <p:nvPr/>
        </p:nvSpPr>
        <p:spPr>
          <a:xfrm>
            <a:off x="2383331" y="1066041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6920448-4B30-4953-B000-9922DF3E6F69}"/>
              </a:ext>
            </a:extLst>
          </p:cNvPr>
          <p:cNvSpPr/>
          <p:nvPr/>
        </p:nvSpPr>
        <p:spPr>
          <a:xfrm>
            <a:off x="1737275" y="1747750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初始化一个空栈，动态分配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大小的空间，用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S.top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S.base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指向该空间的基地址。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0C14712-6677-462E-8D95-6BFAD39F5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50" y="2592450"/>
            <a:ext cx="3623014" cy="340343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A9A68DE3-954C-45FF-9BA5-DBC40AB27E29}"/>
              </a:ext>
            </a:extLst>
          </p:cNvPr>
          <p:cNvSpPr/>
          <p:nvPr/>
        </p:nvSpPr>
        <p:spPr bwMode="auto">
          <a:xfrm>
            <a:off x="1201740" y="107486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8519B85-17B3-47CF-B634-9CBC1AA7BDB2}"/>
              </a:ext>
            </a:extLst>
          </p:cNvPr>
          <p:cNvSpPr txBox="1"/>
          <p:nvPr/>
        </p:nvSpPr>
        <p:spPr>
          <a:xfrm>
            <a:off x="2283388" y="116326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1874A85-190A-4A8C-8FA5-A5606C73A6E4}"/>
              </a:ext>
            </a:extLst>
          </p:cNvPr>
          <p:cNvSpPr/>
          <p:nvPr/>
        </p:nvSpPr>
        <p:spPr>
          <a:xfrm>
            <a:off x="1627938" y="1761323"/>
            <a:ext cx="899394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入栈前要判断是否栈满，如果栈已满，则入栈失败；否则将元素放入栈顶，栈顶指针向上移动一个位置（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top++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C382BC5-845F-4ADD-904B-883D7B74B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36" y="2891569"/>
            <a:ext cx="2702212" cy="33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5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79FEAB7A-5135-468B-BE93-4C5038A4A9CB}"/>
              </a:ext>
            </a:extLst>
          </p:cNvPr>
          <p:cNvSpPr/>
          <p:nvPr/>
        </p:nvSpPr>
        <p:spPr bwMode="auto">
          <a:xfrm>
            <a:off x="1088945" y="102958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53ED53BA-15D0-480E-967F-6D2598947729}"/>
              </a:ext>
            </a:extLst>
          </p:cNvPr>
          <p:cNvSpPr txBox="1"/>
          <p:nvPr/>
        </p:nvSpPr>
        <p:spPr>
          <a:xfrm>
            <a:off x="2130496" y="104289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F8F3CA-1146-4F4B-A99F-F207DF8D7F34}"/>
              </a:ext>
            </a:extLst>
          </p:cNvPr>
          <p:cNvSpPr/>
          <p:nvPr/>
        </p:nvSpPr>
        <p:spPr>
          <a:xfrm>
            <a:off x="1407813" y="1728520"/>
            <a:ext cx="972337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出栈前要判断是否栈空，如果栈是空的，则出栈失败；否则将栈顶元素暂存给一个变量，栈顶指针向下移动一个空间（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top--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0AFDC3B-A608-4072-B768-972684376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6" y="2963339"/>
            <a:ext cx="6353448" cy="33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8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336421A8-74B5-49ED-A41B-92EDF25E9726}"/>
              </a:ext>
            </a:extLst>
          </p:cNvPr>
          <p:cNvSpPr/>
          <p:nvPr/>
        </p:nvSpPr>
        <p:spPr bwMode="auto">
          <a:xfrm>
            <a:off x="1259859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BCB3BEB4-584B-4D6F-A1A1-3597F561A226}"/>
              </a:ext>
            </a:extLst>
          </p:cNvPr>
          <p:cNvSpPr txBox="1"/>
          <p:nvPr/>
        </p:nvSpPr>
        <p:spPr>
          <a:xfrm>
            <a:off x="2245609" y="1099005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取栈顶元素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9EB0D8B-1F94-45A2-8904-7A08AA65362F}"/>
              </a:ext>
            </a:extLst>
          </p:cNvPr>
          <p:cNvSpPr/>
          <p:nvPr/>
        </p:nvSpPr>
        <p:spPr>
          <a:xfrm>
            <a:off x="1547446" y="1680062"/>
            <a:ext cx="9551963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取栈顶元素和出栈不同，栈顶指针未移动，栈内元素个数未变。而出栈是指栈顶指针向下移动一个位置，栈内不再包含这个元素。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D445A3F-D8D6-4C66-8F1F-37571F217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50" y="2945115"/>
            <a:ext cx="6823300" cy="35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473</Words>
  <Application>Microsoft Office PowerPoint</Application>
  <PresentationFormat>自定义</PresentationFormat>
  <Paragraphs>73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irene</cp:lastModifiedBy>
  <cp:revision>315</cp:revision>
  <dcterms:created xsi:type="dcterms:W3CDTF">2018-02-03T05:34:00Z</dcterms:created>
  <dcterms:modified xsi:type="dcterms:W3CDTF">2020-02-11T03:50:16Z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