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86" r:id="rId3"/>
    <p:sldId id="287" r:id="rId4"/>
    <p:sldId id="272" r:id="rId5"/>
    <p:sldId id="288" r:id="rId6"/>
    <p:sldId id="266" r:id="rId7"/>
    <p:sldId id="281" r:id="rId8"/>
    <p:sldId id="295" r:id="rId9"/>
    <p:sldId id="294" r:id="rId10"/>
    <p:sldId id="282" r:id="rId11"/>
    <p:sldId id="283" r:id="rId12"/>
    <p:sldId id="284" r:id="rId13"/>
    <p:sldId id="289" r:id="rId14"/>
    <p:sldId id="290" r:id="rId15"/>
    <p:sldId id="291" r:id="rId16"/>
    <p:sldId id="292" r:id="rId17"/>
    <p:sldId id="293" r:id="rId18"/>
    <p:sldId id="278" r:id="rId19"/>
    <p:sldId id="28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75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61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642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90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89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08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05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092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8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179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82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40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43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5" name="椭圆 34">
            <a:extLst>
              <a:ext uri="{FF2B5EF4-FFF2-40B4-BE49-F238E27FC236}">
                <a16:creationId xmlns:a16="http://schemas.microsoft.com/office/drawing/2014/main" id="{79FEAB7A-5135-468B-BE93-4C5038A4A9CB}"/>
              </a:ext>
            </a:extLst>
          </p:cNvPr>
          <p:cNvSpPr/>
          <p:nvPr/>
        </p:nvSpPr>
        <p:spPr bwMode="auto">
          <a:xfrm>
            <a:off x="1088945" y="1029580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2130498" y="1042890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出队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F8F3CA-1146-4F4B-A99F-F207DF8D7F34}"/>
              </a:ext>
            </a:extLst>
          </p:cNvPr>
          <p:cNvSpPr/>
          <p:nvPr/>
        </p:nvSpPr>
        <p:spPr>
          <a:xfrm>
            <a:off x="1407813" y="1728520"/>
            <a:ext cx="9723377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先用变量保存队头元素，然后队头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后移一位。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 algn="just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Q.base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];           //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用变量记录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所指元素，</a:t>
            </a:r>
          </a:p>
          <a:p>
            <a:pPr indent="648000" algn="just"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=(Q.front+1) %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// Q. front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向后移一位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54E6D2-490F-4084-ACE9-2BA660206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48" y="3637617"/>
            <a:ext cx="6411306" cy="25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580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1259859" y="990455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2399500" y="1028665"/>
            <a:ext cx="1415772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队列长度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EB0D8B-1F94-45A2-8904-7A08AA65362F}"/>
              </a:ext>
            </a:extLst>
          </p:cNvPr>
          <p:cNvSpPr/>
          <p:nvPr/>
        </p:nvSpPr>
        <p:spPr>
          <a:xfrm>
            <a:off x="1562436" y="1603935"/>
            <a:ext cx="9551963" cy="22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循环队列中到底存了多少个元素呢？循环队列中的内容实际上为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Q.rear-1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这一区间的数据元素。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648000"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&gt;= Q.front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：元素个数为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Q.rear-Q.front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lvl="0"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Q.rear&lt;Q.front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：元素个数为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Q.rear-Q.front+Maxsize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CC00C4-30B6-4D7A-BD6D-C48FB0163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02" y="4224040"/>
            <a:ext cx="5463760" cy="14938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F82FD2-55D7-4DE0-A9F4-4D53C38057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2" y="3919497"/>
            <a:ext cx="2996570" cy="26398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AF0E84-0962-4521-ADB0-83935CD6D7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799" y="3803303"/>
            <a:ext cx="2832732" cy="277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5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069" y="391182"/>
            <a:ext cx="172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8CDBCC-3452-4166-AD0C-751D184BE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73" y="1219939"/>
            <a:ext cx="9289220" cy="470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5570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链队的定义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059FC0B-2EDA-4F85-8E17-0F619DD90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092" y="2244926"/>
            <a:ext cx="7181924" cy="251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3708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链队的基本操作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311077" y="1010529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409753" y="1094179"/>
            <a:ext cx="1107996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初始化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920448-4B30-4953-B000-9922DF3E6F69}"/>
              </a:ext>
            </a:extLst>
          </p:cNvPr>
          <p:cNvSpPr/>
          <p:nvPr/>
        </p:nvSpPr>
        <p:spPr>
          <a:xfrm>
            <a:off x="1737275" y="1775885"/>
            <a:ext cx="944654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链队的初始化，创建一个头结点，头指针和尾指针指向头结点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9ED823-5F2D-4789-BDCD-45F819985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020" y="3104798"/>
            <a:ext cx="3347855" cy="15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234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链队的基本操作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201740" y="990455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283389" y="1078855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874A85-190A-4A8C-8FA5-A5606C73A6E4}"/>
              </a:ext>
            </a:extLst>
          </p:cNvPr>
          <p:cNvSpPr/>
          <p:nvPr/>
        </p:nvSpPr>
        <p:spPr>
          <a:xfrm>
            <a:off x="1617784" y="1662850"/>
            <a:ext cx="9372475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先创建一个新结点，将元素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存入该结点的数值域，然后将新结点插入队尾，尾指针后移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DA252C-ADC3-4C21-A205-BAD5AB78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40" y="3135771"/>
            <a:ext cx="9519265" cy="14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609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链队的基本操作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5" name="椭圆 34">
            <a:extLst>
              <a:ext uri="{FF2B5EF4-FFF2-40B4-BE49-F238E27FC236}">
                <a16:creationId xmlns:a16="http://schemas.microsoft.com/office/drawing/2014/main" id="{79FEAB7A-5135-468B-BE93-4C5038A4A9CB}"/>
              </a:ext>
            </a:extLst>
          </p:cNvPr>
          <p:cNvSpPr/>
          <p:nvPr/>
        </p:nvSpPr>
        <p:spPr bwMode="auto">
          <a:xfrm>
            <a:off x="1088945" y="1029580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2130497" y="1042890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出队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F8F3CA-1146-4F4B-A99F-F207DF8D7F34}"/>
              </a:ext>
            </a:extLst>
          </p:cNvPr>
          <p:cNvSpPr/>
          <p:nvPr/>
        </p:nvSpPr>
        <p:spPr>
          <a:xfrm>
            <a:off x="1407813" y="1728520"/>
            <a:ext cx="9723377" cy="22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出队相当于删除第一个数据元素，即将第一个数据元素结点跳过去，首先用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指针指向第一个数据结点，然后跳过该结点，即：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Q.front-&gt;next=p-&gt;next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若队列中只有一个元素，删除后需要修改队尾指针。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81C9B0-8BFB-4213-854E-6DD9B0D94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0" y="4105074"/>
            <a:ext cx="7313861" cy="155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529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链队的基本操作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1259859" y="1004523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2222366" y="1113073"/>
            <a:ext cx="1770036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取队头元素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EB0D8B-1F94-45A2-8904-7A08AA65362F}"/>
              </a:ext>
            </a:extLst>
          </p:cNvPr>
          <p:cNvSpPr/>
          <p:nvPr/>
        </p:nvSpPr>
        <p:spPr>
          <a:xfrm>
            <a:off x="1547446" y="1736334"/>
            <a:ext cx="9551963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队头实际上是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Q.front-&gt;next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指向的结点，即第一个数据结点，队头元素就是将该结点的数据域存储的元素。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ADB295-123A-4315-A6F6-99B0E0553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01" y="3276148"/>
            <a:ext cx="7273197" cy="14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377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78572" y="2293946"/>
            <a:ext cx="925507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通过本节的学习，掌握顺序队列、链队的定义，以及初始化、入队、出队、取队头等基本操作。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8569AE-56CE-475D-9CD8-3466475A977E}"/>
              </a:ext>
            </a:extLst>
          </p:cNvPr>
          <p:cNvSpPr txBox="1"/>
          <p:nvPr/>
        </p:nvSpPr>
        <p:spPr>
          <a:xfrm>
            <a:off x="1943873" y="1666880"/>
            <a:ext cx="765827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下节讲述栈的应用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数制转换和回文判定，讲述栈的灵活运用，一起体会算法之美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023832" y="2497136"/>
            <a:ext cx="5801198" cy="707886"/>
            <a:chOff x="1376718" y="2067067"/>
            <a:chExt cx="4991233" cy="70788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5711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顺序队列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690492" y="2067067"/>
              <a:ext cx="6774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01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023831" y="3458852"/>
            <a:ext cx="5801197" cy="707886"/>
            <a:chOff x="1376718" y="2067067"/>
            <a:chExt cx="4991233" cy="70788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2080146" y="2126393"/>
              <a:ext cx="8650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链队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690492" y="2067067"/>
              <a:ext cx="6774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02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队列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91E345-7C73-4B1D-BE02-0812FEA0D4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3"/>
          <a:stretch/>
        </p:blipFill>
        <p:spPr>
          <a:xfrm>
            <a:off x="1157581" y="1908226"/>
            <a:ext cx="9584502" cy="304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898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顺序队列的定义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820724" y="1306178"/>
            <a:ext cx="1907290" cy="627797"/>
            <a:chOff x="1245195" y="2020455"/>
            <a:chExt cx="2022498" cy="627797"/>
          </a:xfrm>
        </p:grpSpPr>
        <p:sp>
          <p:nvSpPr>
            <p:cNvPr id="44" name="文本框 43"/>
            <p:cNvSpPr txBox="1"/>
            <p:nvPr/>
          </p:nvSpPr>
          <p:spPr>
            <a:xfrm>
              <a:off x="1965283" y="2060697"/>
              <a:ext cx="1302410" cy="47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静态分配</a:t>
              </a:r>
            </a:p>
          </p:txBody>
        </p:sp>
        <p:sp>
          <p:nvSpPr>
            <p:cNvPr id="51" name="椭圆 50"/>
            <p:cNvSpPr/>
            <p:nvPr/>
          </p:nvSpPr>
          <p:spPr>
            <a:xfrm>
              <a:off x="1245195" y="2020455"/>
              <a:ext cx="627797" cy="627797"/>
            </a:xfrm>
            <a:prstGeom prst="ellipse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rPr>
                <a:t>1</a:t>
              </a:r>
              <a:endParaRPr lang="zh-CN" altLang="en-US" sz="28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810CDE0-7057-42C8-8935-C1414263E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01" y="2387306"/>
            <a:ext cx="9444844" cy="271175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顺序队列的定义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819246" y="1409676"/>
            <a:ext cx="1890119" cy="627797"/>
            <a:chOff x="1245195" y="2020455"/>
            <a:chExt cx="2022498" cy="627797"/>
          </a:xfrm>
        </p:grpSpPr>
        <p:sp>
          <p:nvSpPr>
            <p:cNvPr id="53" name="文本框 52"/>
            <p:cNvSpPr txBox="1"/>
            <p:nvPr/>
          </p:nvSpPr>
          <p:spPr>
            <a:xfrm>
              <a:off x="1965283" y="2088837"/>
              <a:ext cx="1302410" cy="47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动态分配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1245195" y="2020455"/>
              <a:ext cx="627797" cy="627797"/>
            </a:xfrm>
            <a:prstGeom prst="ellipse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rPr>
                <a:t>2</a:t>
              </a:r>
              <a:endParaRPr lang="zh-CN" altLang="en-US" sz="28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4E854B-749A-4A7C-AB8F-DB98A0ABA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46" y="2537345"/>
            <a:ext cx="8928471" cy="254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5557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顺序队列的假溢出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6920448-4B30-4953-B000-9922DF3E6F69}"/>
              </a:ext>
            </a:extLst>
          </p:cNvPr>
          <p:cNvSpPr/>
          <p:nvPr/>
        </p:nvSpPr>
        <p:spPr>
          <a:xfrm>
            <a:off x="949485" y="1311296"/>
            <a:ext cx="944654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明明有空间，却出现了队满的情况，这种情况称为“</a:t>
            </a:r>
            <a:r>
              <a:rPr lang="zh-CN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假溢出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”。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232A44-4A43-4B7B-B43B-FDADEC9DB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62" y="3964731"/>
            <a:ext cx="5646876" cy="17980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226E38-9AA1-40F2-89AF-AE9336618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02" y="2175985"/>
            <a:ext cx="5231092" cy="167569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201740" y="990455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398426" y="1078855"/>
            <a:ext cx="120568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874A85-190A-4A8C-8FA5-A5606C73A6E4}"/>
              </a:ext>
            </a:extLst>
          </p:cNvPr>
          <p:cNvSpPr/>
          <p:nvPr/>
        </p:nvSpPr>
        <p:spPr>
          <a:xfrm>
            <a:off x="1599027" y="1788613"/>
            <a:ext cx="8993945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循环队列队空的判定条件：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==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91643E-AD14-444C-A194-6E3F51C9D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660" y="2642418"/>
            <a:ext cx="6502678" cy="313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359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201740" y="990455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293496" y="1078855"/>
            <a:ext cx="131062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874A85-190A-4A8C-8FA5-A5606C73A6E4}"/>
              </a:ext>
            </a:extLst>
          </p:cNvPr>
          <p:cNvSpPr/>
          <p:nvPr/>
        </p:nvSpPr>
        <p:spPr>
          <a:xfrm>
            <a:off x="1599027" y="1788613"/>
            <a:ext cx="8993945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循环队列队满的判定条件：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(Q.rear+1)%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==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Q.front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0842AA-0E06-48F4-A35F-82A84E02F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45" y="2493562"/>
            <a:ext cx="3139196" cy="36086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72C12E-59DD-4EE5-AE10-914541502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38" y="2827435"/>
            <a:ext cx="3934123" cy="322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729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201740" y="990455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283387" y="1078855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874A85-190A-4A8C-8FA5-A5606C73A6E4}"/>
              </a:ext>
            </a:extLst>
          </p:cNvPr>
          <p:cNvSpPr/>
          <p:nvPr/>
        </p:nvSpPr>
        <p:spPr>
          <a:xfrm>
            <a:off x="1599027" y="1649705"/>
            <a:ext cx="9391233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入队时，首先将元素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放入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所指空间，然后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后移一位。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Q.base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]=x; //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将元素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放入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所指空间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=(Q.rear+1) %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//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Q.rear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后移一位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2AD116-5E9E-421C-92EB-E04AE8748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193" y="3429000"/>
            <a:ext cx="5916899" cy="293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29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577</Words>
  <Application>Microsoft Office PowerPoint</Application>
  <PresentationFormat>宽屏</PresentationFormat>
  <Paragraphs>88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352</cp:revision>
  <dcterms:created xsi:type="dcterms:W3CDTF">2018-02-03T05:34:00Z</dcterms:created>
  <dcterms:modified xsi:type="dcterms:W3CDTF">2020-02-08T11:22:59Z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