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87" r:id="rId4"/>
    <p:sldId id="295" r:id="rId5"/>
    <p:sldId id="296" r:id="rId6"/>
    <p:sldId id="297" r:id="rId7"/>
    <p:sldId id="272" r:id="rId8"/>
    <p:sldId id="298" r:id="rId9"/>
    <p:sldId id="299" r:id="rId10"/>
    <p:sldId id="300" r:id="rId11"/>
    <p:sldId id="301" r:id="rId12"/>
    <p:sldId id="302" r:id="rId13"/>
    <p:sldId id="278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711"/>
  </p:normalViewPr>
  <p:slideViewPr>
    <p:cSldViewPr snapToGrid="0">
      <p:cViewPr varScale="1">
        <p:scale>
          <a:sx n="62" d="100"/>
          <a:sy n="62" d="100"/>
        </p:scale>
        <p:origin x="-103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1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10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77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96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44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2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06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7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2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数组的顺序存储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1229846" y="1244028"/>
            <a:ext cx="9446540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之前一共有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个元素，如果每个元素占用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字节，那么共需要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字节，只需要用基地址加上这些字节就可以得到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的存储地址了。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序存储，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的存储地址为：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F1DC448B-0484-41B4-AB41-2FC54816D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93" y="4849144"/>
            <a:ext cx="6512829" cy="4578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AC12385-4B2B-425C-BB3E-9185C2775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14" y="3857033"/>
            <a:ext cx="5333527" cy="5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4055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数组的顺序存储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1372730" y="1680127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想一想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如果二维数组的下标是从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开始的，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怎么计算？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BA6ADC7-AF3F-488C-B590-13257FE0B184}"/>
              </a:ext>
            </a:extLst>
          </p:cNvPr>
          <p:cNvSpPr/>
          <p:nvPr/>
        </p:nvSpPr>
        <p:spPr>
          <a:xfrm>
            <a:off x="1243914" y="2476830"/>
            <a:ext cx="9095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存储地址计算秘籍</a:t>
            </a:r>
            <a:r>
              <a:rPr lang="zh-CN" altLang="zh-CN" sz="24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存储地址等于第一个元素的存储地址，加上前面的元素个数乘以每个元素占用的字节数。计算公式为：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16E3561-4D0D-41E4-ACC4-22F5D7763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85" y="3996901"/>
            <a:ext cx="9446540" cy="5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2875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数组的顺序存储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1175782" y="1478882"/>
            <a:ext cx="9446540" cy="3900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假设以行序为主序存储二维数组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A=array[1..100,1..100]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，设每个数据元素占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个存储单元，基地址为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LOC[5,5]=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  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808               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1010             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1020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设有数组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，数组的每个元素长度为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字节，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的值为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的值为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，数组从内存首地址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开始顺序存放，当用以列为主存放时，元素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A[5,8]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的存储首地址为（  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BA+141        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BA+180         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BA+222         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BA+225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511D273-CA3E-495B-8F3C-229EE42E45FB}"/>
              </a:ext>
            </a:extLst>
          </p:cNvPr>
          <p:cNvSpPr/>
          <p:nvPr/>
        </p:nvSpPr>
        <p:spPr>
          <a:xfrm>
            <a:off x="8510953" y="2163295"/>
            <a:ext cx="393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680D4F8D-E6EF-4BE8-98F7-22605CE050D4}"/>
              </a:ext>
            </a:extLst>
          </p:cNvPr>
          <p:cNvSpPr/>
          <p:nvPr/>
        </p:nvSpPr>
        <p:spPr>
          <a:xfrm>
            <a:off x="5941257" y="4386382"/>
            <a:ext cx="393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4160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37895" y="1590562"/>
            <a:ext cx="9255077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通过本节的学习，掌握数组的顺序存储计算方法。包括按行存储，按列存储。</a:t>
            </a:r>
            <a:endParaRPr lang="en-US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想一想：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维以上的多维数组，如何顺序存储？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38569AE-56CE-475D-9CD8-3466475A977E}"/>
              </a:ext>
            </a:extLst>
          </p:cNvPr>
          <p:cNvSpPr txBox="1"/>
          <p:nvPr/>
        </p:nvSpPr>
        <p:spPr>
          <a:xfrm>
            <a:off x="1943873" y="1666880"/>
            <a:ext cx="8156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下节讲述特殊矩阵压缩存储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对称矩阵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</a:t>
            </a:r>
            <a:r>
              <a:rPr lang="zh-CN" altLang="en-US" sz="24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矩阵、对角矩阵、稀疏矩阵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，讲述特殊矩阵压缩的灵活运用，一起体会算法之美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16201" y="3077286"/>
            <a:ext cx="3874825" cy="703428"/>
            <a:chOff x="1376718" y="2067067"/>
            <a:chExt cx="333382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26303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数组的顺序存储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1571089" y="1393474"/>
            <a:ext cx="7887704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数组是由相同类型的数据元素构成的有限集合。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一维数组可以看作一个线性表，如图所示。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4176FC5-E2A0-4473-84FB-138A62D34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089" y="2997080"/>
            <a:ext cx="8611475" cy="17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898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1372730" y="1275422"/>
            <a:ext cx="944654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二维数组也可以看作一个线性表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X=(X0, X1, X2,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Xn−1)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，只不过每一个数据元素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也是一个线性表，如图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07C3F5E-FB82-4345-A82C-6B23799EA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633" y="2525925"/>
            <a:ext cx="6242466" cy="353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996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1328320" y="1311296"/>
            <a:ext cx="944654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二维数组也可以看作一个线性表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Y=(Y0, Y1, Y2,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Ym−1)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，只不过每一个数据元素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Yi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也是一个线性表，如图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1EDC3774-FE84-4588-9E2A-9FAE597B0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91" y="2644727"/>
            <a:ext cx="6324618" cy="32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6751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1328320" y="1610849"/>
            <a:ext cx="9446540" cy="279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数组一般采用顺序存储结构，因为存储单元是一维的，而数组可以是多维的，如何用一组连续的存储单元来存储多维数组呢？以二维数组为例，可以按行序存储，即先存第一行，再存第二行……也可以按列序存储，先存第一列，再存第二列……现在比较流行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语言，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都是按行序存储的。</a:t>
            </a:r>
          </a:p>
        </p:txBody>
      </p:sp>
    </p:spTree>
    <p:extLst>
      <p:ext uri="{BB962C8B-B14F-4D97-AF65-F5344CB8AC3E}">
        <p14:creationId xmlns:p14="http://schemas.microsoft.com/office/powerpoint/2010/main" val="102042640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数组的顺序存储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820724" y="1306178"/>
            <a:ext cx="2402620" cy="627797"/>
            <a:chOff x="1245195" y="2020455"/>
            <a:chExt cx="2547752" cy="627797"/>
          </a:xfrm>
        </p:grpSpPr>
        <p:sp>
          <p:nvSpPr>
            <p:cNvPr id="44" name="文本框 43"/>
            <p:cNvSpPr txBox="1"/>
            <p:nvPr/>
          </p:nvSpPr>
          <p:spPr>
            <a:xfrm>
              <a:off x="1965285" y="2060697"/>
              <a:ext cx="1827662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按行序存储</a:t>
              </a:r>
            </a:p>
          </p:txBody>
        </p:sp>
        <p:sp>
          <p:nvSpPr>
            <p:cNvPr id="51" name="椭圆 50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1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2ACDFA33-1AF2-4B1E-A2BA-1C925B40EACD}"/>
              </a:ext>
            </a:extLst>
          </p:cNvPr>
          <p:cNvSpPr/>
          <p:nvPr/>
        </p:nvSpPr>
        <p:spPr>
          <a:xfrm>
            <a:off x="1820724" y="1851300"/>
            <a:ext cx="9446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先看看存储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之前已经存储了多少个元素，如图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AEECBF6-24F8-4E42-8CA0-BAEBE7FDF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69" y="2459093"/>
            <a:ext cx="6994548" cy="360245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数组的顺序存储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1229846" y="1244028"/>
            <a:ext cx="9446540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之前一共有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个元素，如果每个元素占用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字节，那么共需要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字节，只需要用基地址加上这些字节就可以得到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的存储地址了。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按行序存储，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的存储地址为：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22F96211-E122-45C4-A61D-4B82F8058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64" y="3809274"/>
            <a:ext cx="5052881" cy="6218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F1DC448B-0484-41B4-AB41-2FC54816D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93" y="4849144"/>
            <a:ext cx="6512829" cy="45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9151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数组的顺序存储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820724" y="1306178"/>
            <a:ext cx="2433076" cy="627797"/>
            <a:chOff x="1245195" y="2020455"/>
            <a:chExt cx="2580048" cy="627797"/>
          </a:xfrm>
        </p:grpSpPr>
        <p:sp>
          <p:nvSpPr>
            <p:cNvPr id="44" name="文本框 43"/>
            <p:cNvSpPr txBox="1"/>
            <p:nvPr/>
          </p:nvSpPr>
          <p:spPr>
            <a:xfrm>
              <a:off x="1965285" y="2060697"/>
              <a:ext cx="1859958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按列序存储</a:t>
              </a:r>
            </a:p>
          </p:txBody>
        </p:sp>
        <p:sp>
          <p:nvSpPr>
            <p:cNvPr id="51" name="椭圆 50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2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2ACDFA33-1AF2-4B1E-A2BA-1C925B40EACD}"/>
              </a:ext>
            </a:extLst>
          </p:cNvPr>
          <p:cNvSpPr/>
          <p:nvPr/>
        </p:nvSpPr>
        <p:spPr>
          <a:xfrm>
            <a:off x="1820724" y="1851300"/>
            <a:ext cx="9446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先看看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存储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之前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已经存储了多少个元素，如图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E059770-3860-47C0-BA67-BCBC4C21F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64" y="2599605"/>
            <a:ext cx="5202556" cy="36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0774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679</Words>
  <Application>Microsoft Office PowerPoint</Application>
  <PresentationFormat>自定义</PresentationFormat>
  <Paragraphs>59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irene</cp:lastModifiedBy>
  <cp:revision>377</cp:revision>
  <dcterms:created xsi:type="dcterms:W3CDTF">2018-02-03T05:34:00Z</dcterms:created>
  <dcterms:modified xsi:type="dcterms:W3CDTF">2020-02-11T03:57:48Z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