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6" r:id="rId3"/>
    <p:sldId id="272" r:id="rId4"/>
    <p:sldId id="291" r:id="rId5"/>
    <p:sldId id="292" r:id="rId6"/>
    <p:sldId id="293" r:id="rId7"/>
    <p:sldId id="294" r:id="rId8"/>
    <p:sldId id="295" r:id="rId9"/>
    <p:sldId id="303" r:id="rId10"/>
    <p:sldId id="296" r:id="rId11"/>
    <p:sldId id="304" r:id="rId12"/>
    <p:sldId id="297" r:id="rId13"/>
    <p:sldId id="298" r:id="rId14"/>
    <p:sldId id="278"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2" d="100"/>
          <a:sy n="62" d="100"/>
        </p:scale>
        <p:origin x="-10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extLst>
      <p:ext uri="{BB962C8B-B14F-4D97-AF65-F5344CB8AC3E}">
        <p14:creationId xmlns:p14="http://schemas.microsoft.com/office/powerpoint/2010/main" val="342434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272070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29146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402047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309549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4399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52350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9922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150436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28818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25618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xmlns="" id="{788B56BF-57CA-40E9-B600-DE7DB3770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188" y="1357712"/>
            <a:ext cx="8609623" cy="4704639"/>
          </a:xfrm>
          <a:prstGeom prst="rect">
            <a:avLst/>
          </a:prstGeom>
        </p:spPr>
      </p:pic>
    </p:spTree>
    <p:extLst>
      <p:ext uri="{BB962C8B-B14F-4D97-AF65-F5344CB8AC3E}">
        <p14:creationId xmlns:p14="http://schemas.microsoft.com/office/powerpoint/2010/main" val="8821347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6" name="图片 5">
            <a:extLst>
              <a:ext uri="{FF2B5EF4-FFF2-40B4-BE49-F238E27FC236}">
                <a16:creationId xmlns:a16="http://schemas.microsoft.com/office/drawing/2014/main" xmlns="" id="{750717ED-72E9-4253-9653-424BF0258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7082" y="1166381"/>
            <a:ext cx="7172002" cy="5051099"/>
          </a:xfrm>
          <a:prstGeom prst="rect">
            <a:avLst/>
          </a:prstGeom>
        </p:spPr>
      </p:pic>
    </p:spTree>
    <p:extLst>
      <p:ext uri="{BB962C8B-B14F-4D97-AF65-F5344CB8AC3E}">
        <p14:creationId xmlns:p14="http://schemas.microsoft.com/office/powerpoint/2010/main" val="115310218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xmlns="" id="{45957855-07C1-46AA-AD27-6C16A1D44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077" y="1507788"/>
            <a:ext cx="3818970" cy="4223332"/>
          </a:xfrm>
          <a:prstGeom prst="rect">
            <a:avLst/>
          </a:prstGeom>
        </p:spPr>
      </p:pic>
      <p:pic>
        <p:nvPicPr>
          <p:cNvPr id="7" name="图片 6">
            <a:extLst>
              <a:ext uri="{FF2B5EF4-FFF2-40B4-BE49-F238E27FC236}">
                <a16:creationId xmlns:a16="http://schemas.microsoft.com/office/drawing/2014/main" xmlns="" id="{7168BB12-78D9-4CE4-BBF8-354BE5589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4058" y="2545580"/>
            <a:ext cx="4891865" cy="1538873"/>
          </a:xfrm>
          <a:prstGeom prst="rect">
            <a:avLst/>
          </a:prstGeom>
        </p:spPr>
      </p:pic>
    </p:spTree>
    <p:extLst>
      <p:ext uri="{BB962C8B-B14F-4D97-AF65-F5344CB8AC3E}">
        <p14:creationId xmlns:p14="http://schemas.microsoft.com/office/powerpoint/2010/main" val="32188709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2057008" y="2298754"/>
            <a:ext cx="6636826"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算法时间复杂度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dirty="0">
                <a:latin typeface="Times New Roman" panose="02020603050405020304" pitchFamily="18" charset="0"/>
                <a:ea typeface="宋体" panose="02010600030101010101" pitchFamily="2" charset="-122"/>
              </a:rPr>
              <a:t>算法空间复杂度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 MAXBIT)</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7392978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581057"/>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通过本节的学习，掌握构建哈夫曼树，并进行哈夫曼编码。</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xmlns="" id="{21D6216C-7A3A-43AF-A934-0A1B7001B41F}"/>
              </a:ext>
            </a:extLst>
          </p:cNvPr>
          <p:cNvSpPr txBox="1"/>
          <p:nvPr/>
        </p:nvSpPr>
        <p:spPr>
          <a:xfrm>
            <a:off x="1654536" y="1872219"/>
            <a:ext cx="8657084" cy="1689052"/>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下节讲述第</a:t>
            </a:r>
            <a:r>
              <a:rPr lang="en-US" altLang="zh-CN" sz="2400" dirty="0">
                <a:solidFill>
                  <a:srgbClr val="006600"/>
                </a:solidFill>
                <a:latin typeface="微软雅黑" panose="020B0503020204020204" pitchFamily="34" charset="-122"/>
                <a:ea typeface="微软雅黑" panose="020B0503020204020204" pitchFamily="34" charset="-122"/>
              </a:rPr>
              <a:t>3</a:t>
            </a:r>
            <a:r>
              <a:rPr lang="zh-CN" altLang="en-US" sz="2400" dirty="0">
                <a:solidFill>
                  <a:srgbClr val="006600"/>
                </a:solidFill>
                <a:latin typeface="微软雅黑" panose="020B0503020204020204" pitchFamily="34" charset="-122"/>
                <a:ea typeface="微软雅黑" panose="020B0503020204020204" pitchFamily="34" charset="-122"/>
              </a:rPr>
              <a:t>种数据结构</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图，包括图的常用存储结构（邻接矩阵、邻接表、链式前向星、边集数组），一起体会算法之美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910095" y="3077286"/>
            <a:ext cx="2689320" cy="703428"/>
            <a:chOff x="1376718" y="2067067"/>
            <a:chExt cx="2191601"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1488173"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677180" y="1588545"/>
            <a:ext cx="8837639" cy="3416320"/>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2286524" y="1755881"/>
            <a:ext cx="8025094" cy="1684244"/>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不等长编码方法需要解决两个关键问题</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1</a:t>
            </a:r>
            <a:r>
              <a:rPr lang="zh-CN" altLang="zh-CN" sz="2400" b="1" dirty="0">
                <a:solidFill>
                  <a:srgbClr val="990000"/>
                </a:solidFill>
                <a:latin typeface="Times New Roman" panose="02020603050405020304" pitchFamily="18" charset="0"/>
                <a:ea typeface="宋体" panose="02010600030101010101" pitchFamily="2" charset="-122"/>
              </a:rPr>
              <a:t>）编码尽可能短。</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2</a:t>
            </a:r>
            <a:r>
              <a:rPr lang="zh-CN" altLang="zh-CN" sz="2400" b="1" dirty="0">
                <a:solidFill>
                  <a:srgbClr val="990000"/>
                </a:solidFill>
                <a:latin typeface="Times New Roman" panose="02020603050405020304" pitchFamily="18" charset="0"/>
                <a:ea typeface="宋体" panose="02010600030101010101" pitchFamily="2" charset="-122"/>
              </a:rPr>
              <a:t>）不能有二义性。</a:t>
            </a:r>
            <a:endParaRPr lang="en-US" altLang="zh-CN" sz="2400" b="1" dirty="0">
              <a:solidFill>
                <a:srgbClr val="990000"/>
              </a:solidFill>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xmlns="" id="{64B725F0-EB1E-4876-BA63-DBB58B9A8361}"/>
              </a:ext>
            </a:extLst>
          </p:cNvPr>
          <p:cNvSpPr txBox="1"/>
          <p:nvPr/>
        </p:nvSpPr>
        <p:spPr>
          <a:xfrm>
            <a:off x="2286524" y="3440125"/>
            <a:ext cx="8025094"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任何一个字符的编码不能是另一个字符的编码的前缀，即</a:t>
            </a:r>
            <a:r>
              <a:rPr lang="zh-CN" altLang="zh-CN" sz="2400" b="1" dirty="0">
                <a:solidFill>
                  <a:srgbClr val="990000"/>
                </a:solidFill>
                <a:latin typeface="Times New Roman" panose="02020603050405020304" pitchFamily="18" charset="0"/>
                <a:ea typeface="宋体" panose="02010600030101010101" pitchFamily="2" charset="-122"/>
              </a:rPr>
              <a:t>前缀码特性</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3785901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677180" y="1357712"/>
            <a:ext cx="8837639" cy="390023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哈夫曼树是通过将所要编码的字符作为叶子节点，将该字符在文件中的使用频率作为叶子节点的权值，以自底向上的方式，做</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次“合并”运算构造出来的。</a:t>
            </a: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spTree>
    <p:extLst>
      <p:ext uri="{BB962C8B-B14F-4D97-AF65-F5344CB8AC3E}">
        <p14:creationId xmlns:p14="http://schemas.microsoft.com/office/powerpoint/2010/main" val="23174578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677180" y="115094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xmlns="" id="{632C8ABE-BD82-4BE7-8803-D68FF7314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180" y="1819377"/>
            <a:ext cx="9070009" cy="1189327"/>
          </a:xfrm>
          <a:prstGeom prst="rect">
            <a:avLst/>
          </a:prstGeom>
        </p:spPr>
      </p:pic>
    </p:spTree>
    <p:extLst>
      <p:ext uri="{BB962C8B-B14F-4D97-AF65-F5344CB8AC3E}">
        <p14:creationId xmlns:p14="http://schemas.microsoft.com/office/powerpoint/2010/main" val="191463486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480231" y="1357712"/>
            <a:ext cx="9365958"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xmlns="" id="{3AFFC71D-95F8-4B27-B3C1-4EBD2545C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357" y="2577525"/>
            <a:ext cx="4839286" cy="3585035"/>
          </a:xfrm>
          <a:prstGeom prst="rect">
            <a:avLst/>
          </a:prstGeom>
        </p:spPr>
      </p:pic>
    </p:spTree>
    <p:extLst>
      <p:ext uri="{BB962C8B-B14F-4D97-AF65-F5344CB8AC3E}">
        <p14:creationId xmlns:p14="http://schemas.microsoft.com/office/powerpoint/2010/main" val="222550554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xmlns="" id="{A201AE48-AE38-468E-A818-76375A7DB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410" y="1983938"/>
            <a:ext cx="5418069" cy="2769534"/>
          </a:xfrm>
          <a:prstGeom prst="rect">
            <a:avLst/>
          </a:prstGeom>
        </p:spPr>
      </p:pic>
      <p:pic>
        <p:nvPicPr>
          <p:cNvPr id="7" name="图片 6">
            <a:extLst>
              <a:ext uri="{FF2B5EF4-FFF2-40B4-BE49-F238E27FC236}">
                <a16:creationId xmlns:a16="http://schemas.microsoft.com/office/drawing/2014/main" xmlns="" id="{8FAEF5D9-7414-49B4-AE64-BB13A12D7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841" y="4966245"/>
            <a:ext cx="7711100" cy="1297908"/>
          </a:xfrm>
          <a:prstGeom prst="rect">
            <a:avLst/>
          </a:prstGeom>
        </p:spPr>
      </p:pic>
    </p:spTree>
    <p:extLst>
      <p:ext uri="{BB962C8B-B14F-4D97-AF65-F5344CB8AC3E}">
        <p14:creationId xmlns:p14="http://schemas.microsoft.com/office/powerpoint/2010/main" val="28571842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xmlns=""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xmlns=""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xmlns="" id="{F514A097-BA96-493B-977F-C78BA90B3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256" y="2080384"/>
            <a:ext cx="6335250" cy="1863309"/>
          </a:xfrm>
          <a:prstGeom prst="rect">
            <a:avLst/>
          </a:prstGeom>
        </p:spPr>
      </p:pic>
      <p:pic>
        <p:nvPicPr>
          <p:cNvPr id="9" name="图片 8">
            <a:extLst>
              <a:ext uri="{FF2B5EF4-FFF2-40B4-BE49-F238E27FC236}">
                <a16:creationId xmlns:a16="http://schemas.microsoft.com/office/drawing/2014/main" xmlns="" id="{01871DEB-7EEC-4A78-B79F-9158B40C6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1256" y="4243119"/>
            <a:ext cx="5863735" cy="1488001"/>
          </a:xfrm>
          <a:prstGeom prst="rect">
            <a:avLst/>
          </a:prstGeom>
        </p:spPr>
      </p:pic>
    </p:spTree>
    <p:extLst>
      <p:ext uri="{BB962C8B-B14F-4D97-AF65-F5344CB8AC3E}">
        <p14:creationId xmlns:p14="http://schemas.microsoft.com/office/powerpoint/2010/main" val="2616764880"/>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445</Words>
  <Application>Microsoft Office PowerPoint</Application>
  <PresentationFormat>自定义</PresentationFormat>
  <Paragraphs>65</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irene</cp:lastModifiedBy>
  <cp:revision>331</cp:revision>
  <dcterms:created xsi:type="dcterms:W3CDTF">2018-02-03T05:34:00Z</dcterms:created>
  <dcterms:modified xsi:type="dcterms:W3CDTF">2020-02-11T08:45:39Z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