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86" r:id="rId3"/>
    <p:sldId id="272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278" r:id="rId19"/>
    <p:sldId id="2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8" d="100"/>
          <a:sy n="68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68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29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345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8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82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82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07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1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09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6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40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44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2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306109" y="1857297"/>
            <a:ext cx="9579782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）如果集合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V−U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为空，算法结束，否则，转第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步。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）对集合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V−U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中的所有顶点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，更新其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lowcost[]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closest[]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转第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步。更新公式：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if(C[t] [j]&lt;lowcost[j]) {lowcost [j]=C[t] [j]; closest [j]=t; 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1743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6626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973455" y="1345180"/>
            <a:ext cx="605788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采用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Prim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算法求解下图的最小生成树：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1743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5B7F29-0670-47EA-B557-466FE74AE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4" y="2417481"/>
            <a:ext cx="4344132" cy="2963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1B5D23-3843-40EB-B9F0-9A3C3204E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787" y="2738330"/>
            <a:ext cx="5440611" cy="9358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6485F7-C56D-487F-8C57-48C46756B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99" y="3982922"/>
            <a:ext cx="5577874" cy="93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0806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1743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26A86B-F66A-4F23-913E-2656DA2547F8}"/>
              </a:ext>
            </a:extLst>
          </p:cNvPr>
          <p:cNvSpPr txBox="1"/>
          <p:nvPr/>
        </p:nvSpPr>
        <p:spPr>
          <a:xfrm>
            <a:off x="2241768" y="2298754"/>
            <a:ext cx="385423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7458095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306109" y="1755881"/>
            <a:ext cx="9579782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Kruskal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个顶点看成是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个孤立的连通分支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它首先将所有的边按权值从小到大排序，然后做贪心选择：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在边集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中选取权值最小的边（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），如果将边（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）加入集合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中不产生回路（圈），则将边（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）加入边集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中，即用边（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）将这两个连通分支合并连接成一个连通分支；否则继续选择下一条最短边。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205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Kruskal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44650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306109" y="1755881"/>
            <a:ext cx="9579782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怎样判断加入某条边后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会不会出现回路呢？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Kruskal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用了一个非常聪明的方法，即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集合避圈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法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如果所选择加入的边的起点和终点都在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的集合中，那么就可以断定一定会形成回路（圈）。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边的两个节点不能属于同一集合。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205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Kruskal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95111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226062" y="1201883"/>
            <a:ext cx="9705463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）初始化。将图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的边集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中的所有边按权值从小到大排序，边集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TE={ }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，每个顶点初始化一个集合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号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中寻找权值最小的边（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）如果顶点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位于两个不同连通分支，则将边（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）加入边集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，并将两个连通分支进行合并。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）将边（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）从集合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中删去，即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E=E−{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）如果选取边数小于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n−1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，转步骤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；否则，算法结束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205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Kruskal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04774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205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Kruskal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611D46-6F8C-4023-81D0-D0BF4D421401}"/>
              </a:ext>
            </a:extLst>
          </p:cNvPr>
          <p:cNvSpPr txBox="1"/>
          <p:nvPr/>
        </p:nvSpPr>
        <p:spPr>
          <a:xfrm>
            <a:off x="973454" y="1345180"/>
            <a:ext cx="7354619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采用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Kruskal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算法求解下图的最小生成树：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1C2FF0-D743-4BF5-9771-569940140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4" y="2417481"/>
            <a:ext cx="4344132" cy="29630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ECAA16-A32F-40F4-82C2-D3277A3A0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62" y="2413761"/>
            <a:ext cx="4397291" cy="296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5032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205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Kruskal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C5B6B1-468A-45A6-A270-8E2F35CF1D22}"/>
              </a:ext>
            </a:extLst>
          </p:cNvPr>
          <p:cNvSpPr txBox="1"/>
          <p:nvPr/>
        </p:nvSpPr>
        <p:spPr>
          <a:xfrm>
            <a:off x="2241768" y="2298754"/>
            <a:ext cx="385423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9124706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通过本节的学习，掌握求解最小生成树的两种方法：</a:t>
            </a:r>
            <a:endParaRPr lang="en-US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算法、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Kruskal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415388" y="1928489"/>
            <a:ext cx="909318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下节讲述图的应用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拓扑排序和关键路径，通过图解轻松搞定关键路径，一起体会算法之美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1" y="3228658"/>
            <a:ext cx="3099687" cy="703428"/>
            <a:chOff x="1376718" y="2067067"/>
            <a:chExt cx="2526023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8225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最小生成树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最小生成树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28575" y="1767181"/>
            <a:ext cx="8734849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如何设计网络电缆布线，将各个单位连通起来，并使费用最少呢？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个顶点的连通图，只需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n−1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条边就可以使这个图连通，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n−1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条边要想保证图连通，就必须不含回路，所以我们只需要找出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 −1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条权值最小且无回路的边即可。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139799" y="1633627"/>
            <a:ext cx="10240964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需要说明几个概念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子图：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从原图中选中一些顶点和边组成的图，称为原图的子图。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生成子图：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选中一些边和所有顶点组成的图，称为原图的生成子图。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生成树：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如果生成子图恰好是一棵树，则称为生成树。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最小生成树：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权值之和最小的生成树，则称为最小生成树。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本题就是最小生成树求解问题。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425134606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167934" y="1744756"/>
            <a:ext cx="9607918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找出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 −1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条权值最小的边很容易，那么怎么保证无回路呢？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如果在一个图中深度搜索或广度搜索有没有回路，是一件繁重的工作。有一个很好的办法——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集合避圈法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求解最小生成树有两种算法：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Prim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Kruskal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两种算法都采用了集合避圈，但算法思想完全不同。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60786737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083528" y="1519673"/>
            <a:ext cx="960791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把已经在生成树中的节点看作一个集合，把剩下的节点看作另一个集合，从连接两个集合的边中选择一条权值最小的边即可。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1743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080AAC-2B46-404F-B99C-8B6D9D771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303" y="2940148"/>
            <a:ext cx="4332950" cy="29115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50C105-210B-4E63-BE4A-7D9E050F7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48" y="2940148"/>
            <a:ext cx="4109819" cy="286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145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292041" y="1646282"/>
            <a:ext cx="9607918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直观地看图很容易找出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集合到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V−U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集合的边中哪条边是最小的，但是程序中如果穷举这些边，再找最小值就太麻烦了，那怎么办呢？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可以设置两个数组巧妙地解决这个问题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closest[j]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V−U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到集合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中的最邻近点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lowcost[j]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V−U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到集合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中的最邻近点的边值，即边（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closest[j]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）的权值。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1743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77592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1743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A32E06-B096-42F2-8D6E-C2C463502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056" y="2272997"/>
            <a:ext cx="6019015" cy="10572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3D0066-9816-4398-A561-F8FD604F0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056" y="3739867"/>
            <a:ext cx="6959085" cy="10813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84D3C6-6834-4AAF-B1F8-68CA318FF8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2" y="1998510"/>
            <a:ext cx="4109819" cy="286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8674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167934" y="1755881"/>
            <a:ext cx="9607918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）初始化。令集合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U={u0}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，并初始化数组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closest[]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lowcost[]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V−U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集合中找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lowcost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值最小的顶点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lowcost[t]=min{lowcost[j]|j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V−U}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，满足该公式的顶点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就是集合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V−U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中连接集合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的最邻近点。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）将顶点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加入集合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1743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4438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1056</Words>
  <Application>Microsoft Office PowerPoint</Application>
  <PresentationFormat>宽屏</PresentationFormat>
  <Paragraphs>88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423</cp:revision>
  <dcterms:created xsi:type="dcterms:W3CDTF">2018-02-03T05:34:00Z</dcterms:created>
  <dcterms:modified xsi:type="dcterms:W3CDTF">2020-02-05T06:28:17Z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