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298" r:id="rId11"/>
    <p:sldId id="299" r:id="rId12"/>
    <p:sldId id="301" r:id="rId13"/>
    <p:sldId id="300" r:id="rId14"/>
    <p:sldId id="293" r:id="rId15"/>
    <p:sldId id="294" r:id="rId16"/>
    <p:sldId id="295" r:id="rId17"/>
    <p:sldId id="296" r:id="rId18"/>
    <p:sldId id="297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2" d="100"/>
          <a:sy n="62" d="100"/>
        </p:scale>
        <p:origin x="-10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3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5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43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86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03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1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89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7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3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4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9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6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44710" y="1136506"/>
            <a:ext cx="883632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逆时针旋转到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原来的左子树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被抛弃，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旋转后正好右子树空闲，被抛弃的子树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右子树。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90F8833-23BF-4185-9C61-A1FB93DD8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82" y="2491340"/>
            <a:ext cx="8123856" cy="32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973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677836" y="1307517"/>
            <a:ext cx="883632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分两次旋转，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旋转，然后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再做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940D22-9D82-40DC-945C-8B2BC20E2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5" y="2259763"/>
            <a:ext cx="10357241" cy="31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80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677836" y="1307517"/>
            <a:ext cx="883632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分两次旋转，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旋转，然后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再做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212D108-1539-4D7B-A0BE-3BAA96998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29" y="2239083"/>
            <a:ext cx="9923642" cy="30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5063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549499" y="1163137"/>
            <a:ext cx="9311006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在平衡二叉树上插入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，首先查找插入位置。查找过程中，用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指针记录当前节点，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指针记录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的双亲。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）在平衡二叉树查找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，如果查找失败，则执行插入操作。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）创建一个新节点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，该节点的双亲为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，高度为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）从新节点之父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出发，向上寻找最近的不平衡节点。逐层检查各代祖先节点，如果平衡，则更新其高度，继续向上寻找；如果不平衡，则判断失衡类型，调平衡。</a:t>
            </a:r>
          </a:p>
        </p:txBody>
      </p:sp>
    </p:spTree>
    <p:extLst>
      <p:ext uri="{BB962C8B-B14F-4D97-AF65-F5344CB8AC3E}">
        <p14:creationId xmlns:p14="http://schemas.microsoft.com/office/powerpoint/2010/main" val="12937533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558708" y="1343703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例如，一棵平衡二叉树，如图所示，在该树中插入元素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F147950-AD39-4229-B210-E506B7A99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32" y="2343539"/>
            <a:ext cx="4180441" cy="33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295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109529" y="1423914"/>
            <a:ext cx="9301797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依次输入关键字（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25, 18, 5, 10, 15, 17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），创建一棵二叉查找树。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5952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606835" y="1792883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平衡二叉树的插入只需要从插入节点之父向上检查，发现不平衡立即调整，一次调平衡即可。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删除操作则需要一直从删除节点之父向上检查，发现不平衡立即调整，然后继续向上检查，检查到树根为止。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91681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204470" y="1332101"/>
            <a:ext cx="978306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）在平衡二叉树查找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，如果查找成功，则执行删除操作（同二叉查找树的删除）。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实际被删除节点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出发，向上寻找最近的不平衡节点。逐层检查各代祖先节点，如果平衡，则更新其高度，继续向上寻找；如果不平衡，则调平衡。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）继续向上检查，一直到树根。</a:t>
            </a:r>
          </a:p>
        </p:txBody>
      </p:sp>
    </p:spTree>
    <p:extLst>
      <p:ext uri="{BB962C8B-B14F-4D97-AF65-F5344CB8AC3E}">
        <p14:creationId xmlns:p14="http://schemas.microsoft.com/office/powerpoint/2010/main" val="19486736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542667" y="1263493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例如，一棵二叉平衡树，如图所示，删除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391EEF7-96BD-42EE-90CE-EF5BA26C8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83" y="1989721"/>
            <a:ext cx="4695017" cy="39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505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1908935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通过本节的学习，掌握平衡二叉树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种调平衡方法，以及插入、删除等基本操作。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3099688" cy="703428"/>
            <a:chOff x="1376718" y="2067067"/>
            <a:chExt cx="2526024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平衡二叉树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D6216C-7A3A-43AF-A934-0A1B7001B41F}"/>
              </a:ext>
            </a:extLst>
          </p:cNvPr>
          <p:cNvSpPr txBox="1"/>
          <p:nvPr/>
        </p:nvSpPr>
        <p:spPr>
          <a:xfrm>
            <a:off x="1550767" y="1928489"/>
            <a:ext cx="90904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下节讲述散列表查找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散列函数、处理冲突的方法，通过图解玩转散列表，一起体会算法之美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506570" y="1179272"/>
            <a:ext cx="896090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二叉查找树的查找、插入、删除的时间复杂度均线性正比于二叉查找树的高度，高度越小，效率越高。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5482AC5-A18F-452B-BB3A-C25FE3D8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553357"/>
            <a:ext cx="4544929" cy="28824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73FA4F7-B4F8-4E79-A8CE-1720A890B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34" y="2309518"/>
            <a:ext cx="2307808" cy="307011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44710" y="1527009"/>
            <a:ext cx="8689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理想平衡与适度平衡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在理想的状态下，树的高度为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，左右子树的高度一样，称为理想平衡。但是理想平衡需要大量时间调整平衡以维护其严格的平衡性。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如果可以适度放松平衡的标准，大致平衡就可以了，称为适度平衡。</a:t>
            </a:r>
          </a:p>
        </p:txBody>
      </p:sp>
    </p:spTree>
    <p:extLst>
      <p:ext uri="{BB962C8B-B14F-4D97-AF65-F5344CB8AC3E}">
        <p14:creationId xmlns:p14="http://schemas.microsoft.com/office/powerpoint/2010/main" val="8618219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606835" y="1478882"/>
            <a:ext cx="915741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平衡二叉查找树（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Balanced Binary Search Tree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BBST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），简称平衡二叉树，由苏联数学家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Adelson-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Velskii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Landis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提出，所以又称为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平衡二叉树或者为空树，或者为具有以下性质的平衡二叉树：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）左右子树高度差的绝对值不超过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）左右子树也是平衡二叉树。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节点左右子树的高度之差称为平衡因子。</a:t>
            </a:r>
          </a:p>
        </p:txBody>
      </p:sp>
    </p:spTree>
    <p:extLst>
      <p:ext uri="{BB962C8B-B14F-4D97-AF65-F5344CB8AC3E}">
        <p14:creationId xmlns:p14="http://schemas.microsoft.com/office/powerpoint/2010/main" val="318668328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44710" y="1176455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在这棵平衡二叉树中插入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，结果会怎样？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4506B99-3A45-42CE-AF8B-29B3C42CE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05" y="2009043"/>
            <a:ext cx="4327104" cy="34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308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509269" y="1100390"/>
            <a:ext cx="933519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从新插入节点向上，找最近不平衡节点，以该节点为根的子树称为最小不平衡子树。只需将最小不平衡子树调整为平衡二叉树即可。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1683F2C-ED8D-4459-A4F4-CB5C18E87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65" y="2463792"/>
            <a:ext cx="4353172" cy="35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1813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506018" y="1520169"/>
            <a:ext cx="9179964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调整平衡的方法：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以插入操作为例，调整平衡可以分为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插入新节点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后，从该节点向上找到最近的不平衡节点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。如果最近不平衡节点到新节点的路径前两个都是左子树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型。</a:t>
            </a:r>
          </a:p>
        </p:txBody>
      </p:sp>
    </p:spTree>
    <p:extLst>
      <p:ext uri="{BB962C8B-B14F-4D97-AF65-F5344CB8AC3E}">
        <p14:creationId xmlns:p14="http://schemas.microsoft.com/office/powerpoint/2010/main" val="34786846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677836" y="1147095"/>
            <a:ext cx="883632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顺时针旋转到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原来的右子树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被抛弃，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旋转后正好左子树空闲，被抛弃的子树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左子树。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0ACA5E-98D3-4589-B982-6BCB20DD5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2360197"/>
            <a:ext cx="8167506" cy="34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932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871</Words>
  <Application>Microsoft Office PowerPoint</Application>
  <PresentationFormat>自定义</PresentationFormat>
  <Paragraphs>79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irene</cp:lastModifiedBy>
  <cp:revision>433</cp:revision>
  <dcterms:created xsi:type="dcterms:W3CDTF">2018-02-03T05:34:00Z</dcterms:created>
  <dcterms:modified xsi:type="dcterms:W3CDTF">2020-02-11T09:02:17Z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