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72" r:id="rId4"/>
    <p:sldId id="317" r:id="rId5"/>
    <p:sldId id="318" r:id="rId6"/>
    <p:sldId id="319" r:id="rId7"/>
    <p:sldId id="32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33" r:id="rId18"/>
    <p:sldId id="334" r:id="rId19"/>
    <p:sldId id="335" r:id="rId20"/>
    <p:sldId id="336" r:id="rId21"/>
    <p:sldId id="278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8" d="100"/>
          <a:sy n="6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8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1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2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8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2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86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9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96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9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8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6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82399" y="1388568"/>
            <a:ext cx="882720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为原散列函数，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为探测函数，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为增量序列，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为表长。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根据增量序列的不同，开放地址法又分为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线性探测法、二次探测法、随机探测法、再散列法。</a:t>
            </a:r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）线性探测法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线性探测法是最简单的开发地址法，线性探测的增量序列：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di=1, …, m−1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21654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81955" y="1261958"/>
            <a:ext cx="922809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(14, 36, 42, 38, 40, 15, 19, 12, 51, 65, 34, 25)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，采用线性探测法处理冲突，构造该散列表。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925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1" y="1698057"/>
            <a:ext cx="8763856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线性探测法很简单，只要有空间，就一定能够探测到位置。但是，在处理冲突的过程中，会出现非同义词之间对同一个散列地址争夺的现象，称为“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”。堆积大大地降低了查找效率。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2845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查找成功的平均查找长度：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假设查找的概率均等（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个关键字，每个关键字查找概率为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1/12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），查找成功的平均查找长度等于所有关键字查找成功的比较次数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7BCEEE-5B28-4F79-BD43-889941DC0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88" y="4112033"/>
            <a:ext cx="2313623" cy="8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594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2293" y="1444838"/>
            <a:ext cx="908741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查找失败的平均查找长度：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本题中散列函数为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，计算得到的散列地址为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 1, …, 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，一共有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种情况。那么就有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种失败的情况，查找失败的平均查找长度等于所有关键字查找失败的比较次数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乘以查找概率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之和。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如果关键字不相等，则继续按照线性探测向后查找，遇到空时，查找失败，计算比较次数。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877EEA-0999-4E08-AD04-6A62B58C6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2" y="3924886"/>
            <a:ext cx="2490400" cy="8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942831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，线性探测创建的散列表如图所示。计算查找成功和查找失败的平均查找长度。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A9C74-404B-43E6-A58A-45A0F8670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78" y="2796752"/>
            <a:ext cx="9058463" cy="19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3116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）二次探测法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二次探测法采用前后跳跃式探测的方法，发生冲突时，向后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位探测，向前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位探测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跳跃式探测，避免堆积。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二次探测的增量序列为如下。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di=1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…, k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−k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k≤m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190485034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，采用二次探测法处理冲突，构造该散列表。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85638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二次探测法是跳跃式探测，效率较高，但是会出现明明有空间却探测不到的情况，因而存储失败，而线性探测只要有空间就一定能够探测成功。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4439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6" y="1233823"/>
            <a:ext cx="9791114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地址法又称为拉链法。如果不同关键字通过散列函数映射到同一地址，这些关键字为同义词，将所有的同义词存储在一个线性链表中。查找、插入、删除操作主要在这个链表中进行，拉链法适用于经常进行插入、删除的情况。</a:t>
            </a:r>
          </a:p>
        </p:txBody>
      </p:sp>
    </p:spTree>
    <p:extLst>
      <p:ext uri="{BB962C8B-B14F-4D97-AF65-F5344CB8AC3E}">
        <p14:creationId xmlns:p14="http://schemas.microsoft.com/office/powerpoint/2010/main" val="270950511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278949" cy="703428"/>
            <a:chOff x="1376718" y="2067067"/>
            <a:chExt cx="1857182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15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散列表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08295" y="1233823"/>
            <a:ext cx="9748911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例如，一组关键字（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14, 36, 42, 38, 40, 15, 19, 12, 51, 65, 34, 25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），若表长为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hash(key)=key%13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，采用链地址法处理冲突，构造该散列表，计算查找成功和查找失败的平均查找长度。 </a:t>
            </a:r>
          </a:p>
        </p:txBody>
      </p:sp>
    </p:spTree>
    <p:extLst>
      <p:ext uri="{BB962C8B-B14F-4D97-AF65-F5344CB8AC3E}">
        <p14:creationId xmlns:p14="http://schemas.microsoft.com/office/powerpoint/2010/main" val="202833828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857587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通过本节的学习，掌握常用哈希函数、处理冲突的方法、能够计算查找成功和查找失败的平均查找长度。 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8" y="1928489"/>
            <a:ext cx="892436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下节讲述排序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快速排序，通过图解展示排序过程，一起体会算法之美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线性表和树表的查找都是通过比较关键字的方法，查找的效率取决于关键字的比较次数。有没有一种查找方法可以不进行关键字比较，直接找到目标？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散列表是根据关键字直接进行访问的数据结构。散列表通过散列函数将关键字映射到存储地址，建立了关键字和存储地址之间的一种直接映射关系。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例如，关键字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key=(17, 24, 48, 25)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H(key)=key%5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，散列函数将关键字映射到存储地址下标，将关键字存储到散列表的对应位置。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6C20-ACA4-4C5D-AD71-742A3C98C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83" y="2822785"/>
            <a:ext cx="3416833" cy="32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90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882720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理想情况下，散列表查找的时间复杂度为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。但是，散列函数可能会把两个或两个以上的关键字映射到同一地址，发生“冲突”，这种发生冲突的不同关键字称为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同义词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通过散列函数计算的映射地址也是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的映射地址相同，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为同义词。因此，设计散列函数时应尽量减少冲突，如果冲突无法避免，则需要设计处理冲突的方法。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9242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59219"/>
            <a:ext cx="882720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散列函数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 function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），又称为哈希函数，是将关键字映射到存储地址的函数。记为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。设计散列函数时需要遵循以下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个原则。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）散列函数尽可能简单，能够快速计算关键字的散列地址。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）散列函数映射的地址应均匀分布整个地址空间，避免聚集，以减少冲突。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散列函数设计原则简化为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字箴言：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53390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33694" y="1478882"/>
            <a:ext cx="8827201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常见的散列函数：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）直接定址法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直接取关键字的某个线性函数作为散列函数，散列函数形式：	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a×key+b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为常数。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适用场景：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事先知道关键字，关键字集合不是很大且连续性较好。关键字如果不连续，则有大量空位，造成空间浪费。</a:t>
            </a:r>
          </a:p>
        </p:txBody>
      </p:sp>
    </p:spTree>
    <p:extLst>
      <p:ext uri="{BB962C8B-B14F-4D97-AF65-F5344CB8AC3E}">
        <p14:creationId xmlns:p14="http://schemas.microsoft.com/office/powerpoint/2010/main" val="37522024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33694" y="1478882"/>
            <a:ext cx="9031143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）除留余数法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除留余数法是一种最简单和常用的构造散列函数的方法，并且不需要求事先知道关键字的分布。假定散列表的表长为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，取一个不大于表长的最大素数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，则设计散列函数为：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hash(key)=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key%p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为什么要选择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为素数？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4164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散列表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01109"/>
            <a:ext cx="918588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无论如何设计散列函数，都无法避免冲突问题。如果发生冲突，就需要进行冲突处理。冲突处理方法分为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种：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开发地址法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链地址法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建立公共溢出区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．开放地址法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开放地址法是在线性存储空间上的解决方案，也称为闭散列。当发生冲突时，采用冲突处理方法在线性存储空间上探测其他位置。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hash′(key)=(hash(key)+di)%m</a:t>
            </a:r>
          </a:p>
        </p:txBody>
      </p:sp>
    </p:spTree>
    <p:extLst>
      <p:ext uri="{BB962C8B-B14F-4D97-AF65-F5344CB8AC3E}">
        <p14:creationId xmlns:p14="http://schemas.microsoft.com/office/powerpoint/2010/main" val="30680219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1411</Words>
  <Application>Microsoft Office PowerPoint</Application>
  <PresentationFormat>宽屏</PresentationFormat>
  <Paragraphs>96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424</cp:revision>
  <dcterms:created xsi:type="dcterms:W3CDTF">2018-02-03T05:34:00Z</dcterms:created>
  <dcterms:modified xsi:type="dcterms:W3CDTF">2020-02-06T06:17:34Z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