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3" r:id="rId10"/>
    <p:sldId id="292" r:id="rId11"/>
    <p:sldId id="278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8" d="100"/>
          <a:sy n="6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17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0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0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1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4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694BD89-9A23-4780-8FE5-8D15DB2F4137}"/>
              </a:ext>
            </a:extLst>
          </p:cNvPr>
          <p:cNvSpPr txBox="1"/>
          <p:nvPr/>
        </p:nvSpPr>
        <p:spPr>
          <a:xfrm>
            <a:off x="1786914" y="2298754"/>
            <a:ext cx="488117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8E24F2-B9A6-464B-B7CA-4A2D5D63A1CD}"/>
              </a:ext>
            </a:extLst>
          </p:cNvPr>
          <p:cNvSpPr txBox="1"/>
          <p:nvPr/>
        </p:nvSpPr>
        <p:spPr>
          <a:xfrm>
            <a:off x="2349626" y="3429000"/>
            <a:ext cx="6034723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稳定性：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稳定</a:t>
            </a:r>
          </a:p>
        </p:txBody>
      </p:sp>
    </p:spTree>
    <p:extLst>
      <p:ext uri="{BB962C8B-B14F-4D97-AF65-F5344CB8AC3E}">
        <p14:creationId xmlns:p14="http://schemas.microsoft.com/office/powerpoint/2010/main" val="360686737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通过本节的学习，掌握合并排序以及算法复杂性分析方法。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485726" y="1900353"/>
            <a:ext cx="892436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下节讲述排序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基数排序，通过图解展示基数排序过程，一起体会算法之美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2689320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合并排序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45259" y="1598371"/>
            <a:ext cx="9101481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是采用分治的策略，将一个大的问题分成很多小问题，再通过小问题解决大问题。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把待排序元素分解成两个规模大致相等的子序列，如果不易解决，再将得到的子序列继续分解，直到子序列中包含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个元素。然后自底向上进行合并，得到一个有序序列。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682776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合并排序步骤：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）分解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将待排序元素分成大小相当的两个子序列。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）治理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对两个子序列进行合并排序。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）合并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将排好序的有序子序列合并，得到有序序列。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130545757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42, 15, 20, 6, 8, 38, 50, 12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）进行合并排序。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11300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合并方法：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EABCF8-82A4-4F21-8597-77BD59F42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85" y="2374571"/>
            <a:ext cx="6302304" cy="24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073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1EDFAD-3AD7-4B5A-ADAF-CACAAED62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58" y="1602727"/>
            <a:ext cx="9879689" cy="33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0183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97643" y="1739047"/>
            <a:ext cx="933388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分解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：这一步仅仅计算出子序列的中间位置，需要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	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解决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：递归求解两个规模为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的子问题，所需时间为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2T(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合并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Merge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算法可以在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的时间内完成。</a:t>
            </a:r>
          </a:p>
        </p:txBody>
      </p:sp>
    </p:spTree>
    <p:extLst>
      <p:ext uri="{BB962C8B-B14F-4D97-AF65-F5344CB8AC3E}">
        <p14:creationId xmlns:p14="http://schemas.microsoft.com/office/powerpoint/2010/main" val="12439053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2046883" y="1339804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合并排序时间复杂度与快速排序有何不同？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6D5AAE-A384-49EB-A0F1-0324EADB2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15" y="2335741"/>
            <a:ext cx="4368769" cy="97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0156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344</Words>
  <Application>Microsoft Office PowerPoint</Application>
  <PresentationFormat>宽屏</PresentationFormat>
  <Paragraphs>47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402</cp:revision>
  <dcterms:created xsi:type="dcterms:W3CDTF">2018-02-03T05:34:00Z</dcterms:created>
  <dcterms:modified xsi:type="dcterms:W3CDTF">2020-02-06T08:30:07Z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