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96" r:id="rId4"/>
    <p:sldId id="272" r:id="rId5"/>
    <p:sldId id="297" r:id="rId6"/>
    <p:sldId id="298" r:id="rId7"/>
    <p:sldId id="287" r:id="rId8"/>
    <p:sldId id="288" r:id="rId9"/>
    <p:sldId id="289" r:id="rId10"/>
    <p:sldId id="290" r:id="rId11"/>
    <p:sldId id="295" r:id="rId12"/>
    <p:sldId id="278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6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1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3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4513" y="1359219"/>
            <a:ext cx="91791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分配和收集时为什么要“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”放入和收集？如果不是“依次”会怎么样？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82, 62, 65, 85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）进行基数排序，首先按照个位划分到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号桶中，如图所示。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0C9A0D-E593-4E48-8D0E-50840912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23" y="3733698"/>
            <a:ext cx="2621208" cy="2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513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AC5EBD-B9C1-44F9-A7BC-55F1290A9D85}"/>
              </a:ext>
            </a:extLst>
          </p:cNvPr>
          <p:cNvSpPr txBox="1"/>
          <p:nvPr/>
        </p:nvSpPr>
        <p:spPr>
          <a:xfrm>
            <a:off x="1561832" y="1201883"/>
            <a:ext cx="8721652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基数排序需要进行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趟排序，每一趟排序包含分配和收集。分配需要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时间，收集如果使用顺序队列也需要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时间，如果使用链式队列则只需要将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个链队首尾相连即可，需要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为基数。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如果使用顺序队列，需要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个大小为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的队列，空间复杂度为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。如果使用链式队列，则需要额外的指针域，空间复杂度为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基数排序是按关键字出现的顺序依次进行的，是稳定的。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185245233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1170" y="2279878"/>
            <a:ext cx="68314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通过本节的学习，掌握基数排序的求解方法。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41996" y="1998828"/>
            <a:ext cx="89103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下节讲述高级数据结构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并查集，通过图解玩转并查集的路径压缩，一起体会算法之美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基数排序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3041" y="1867646"/>
            <a:ext cx="892591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分配排序不需要比较关键字的大小，根据关键字各位上的值，进行若干趟“分配”和“收集”实现排序。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分配排序包括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桶排序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675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415491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桶排序将待排序序列划分成若干个区间，每个区间可形象地看作一个桶，如果桶中的记录多于一个则使用较快的排序方法进行排序，把每个桶中的记录依次收集起来，得到有序序列。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50D90-01F6-4BAF-9B6E-D750B33AF8C3}"/>
              </a:ext>
            </a:extLst>
          </p:cNvPr>
          <p:cNvSpPr txBox="1"/>
          <p:nvPr/>
        </p:nvSpPr>
        <p:spPr>
          <a:xfrm>
            <a:off x="1751461" y="3099735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桶排序需要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注意如下几个问题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）桶排序的数据最好是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）桶排序针对不同的数据选择的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划分方法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是不同的。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）桶内排序时使用的比较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也有可能不同。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桶排序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0696" y="1317016"/>
            <a:ext cx="953082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个学生的成绩（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68, 75, 54, 70, 83, 48, 80, 12, 75*, 92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），对该成绩序列进行桶排序。学生成绩在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，可以划分为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个桶，即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，将学生成绩依次放入桶中。然后对桶中数据排序。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2707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4852" y="1753115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可以看作桶排序的扩展，它是一种多关键字排序算法。如果记录按照多个关键字排序，则依次按照这些关键字进行排序。例如扑克牌排序，扑克牌由数字面值和花色两个关键字组成，可以先按照面值（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2, 3, …, 10, J, Q, K, 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）排序，再按照花色（♣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♦, ♥, 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10623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1601" y="1584303"/>
            <a:ext cx="9108797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如果记录按照一个数值型的关键字排序，可以把该关键字看作由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位组成的多关键字排序，每一位的值取值范围为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[0, r)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例如，十进制数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268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位数组成，每一位的取值范围为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[0, 10)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，十进制数的基数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4439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13837" y="1401422"/>
            <a:ext cx="931981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）求出待排序序列中最大关键字的位数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，然后从低位到高位进行基数排序。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）按个位将关键字依次分配到桶中，将每个桶中的数据依次收集起来。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）按十位将关键字依次分配到桶中，将每个桶中的数据依次收集起来。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）依次下去，直到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位处理完毕，得到一个有序的序列。</a:t>
            </a:r>
          </a:p>
        </p:txBody>
      </p:sp>
    </p:spTree>
    <p:extLst>
      <p:ext uri="{BB962C8B-B14F-4D97-AF65-F5344CB8AC3E}">
        <p14:creationId xmlns:p14="http://schemas.microsoft.com/office/powerpoint/2010/main" val="112257029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基数排序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37619" y="1317016"/>
            <a:ext cx="951676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个学生的成绩（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68, 75, 54, 70, 83, 48, 80, 12, 75*, 92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），对该成绩序列进行基数排序。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6413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801</Words>
  <Application>Microsoft Office PowerPoint</Application>
  <PresentationFormat>宽屏</PresentationFormat>
  <Paragraphs>55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404</cp:revision>
  <dcterms:created xsi:type="dcterms:W3CDTF">2018-02-03T05:34:00Z</dcterms:created>
  <dcterms:modified xsi:type="dcterms:W3CDTF">2020-02-06T09:05:53Z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