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72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78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8" d="100"/>
          <a:sy n="68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5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11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35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75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2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33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42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27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46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61176" y="1528031"/>
            <a:ext cx="8869647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入队后除了新入队记录之外，其他节点都满足最大堆的定义，只需要将新记录执行“上浮”操作，即可调整为堆。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上浮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”：新记录与其双亲比较，如果小于等于双亲，则已满足堆；如果比双亲大，则与双亲交换，交换到新的位置后，继续向上比较，从叶子一直比较到根。</a:t>
            </a:r>
          </a:p>
        </p:txBody>
      </p:sp>
    </p:spTree>
    <p:extLst>
      <p:ext uri="{BB962C8B-B14F-4D97-AF65-F5344CB8AC3E}">
        <p14:creationId xmlns:p14="http://schemas.microsoft.com/office/powerpoint/2010/main" val="134586274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215472"/>
            <a:ext cx="868907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入队时，将新元素放入最后一个记录之后，例如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入队，放入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的后面，如图所示。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5AA2CF-E95E-427D-99CC-52008B080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36" y="2345718"/>
            <a:ext cx="4500195" cy="36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9051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E70AD9-7383-4CCC-AA64-4B088B109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84" y="1806627"/>
            <a:ext cx="4053474" cy="34460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1EAC76-791F-4A6F-AAAB-45E7A32E9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323" y="1941874"/>
            <a:ext cx="4539175" cy="33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3239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46628" y="1342713"/>
            <a:ext cx="9298743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算法复杂度分析：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优先队列是利用堆实现的一种特殊队列。堆是按照完全二叉树顺序存储的，具有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个节点的完全二叉树的深度为</a:t>
            </a:r>
            <a:r>
              <a:rPr lang="en-US" altLang="zh-CN" sz="2400" dirty="0">
                <a:sym typeface="Symbol" panose="05050102010706020507" pitchFamily="18" charset="2"/>
              </a:rPr>
              <a:t>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log2n</a:t>
            </a:r>
            <a:r>
              <a:rPr lang="en-US" altLang="zh-CN" sz="2400" dirty="0">
                <a:sym typeface="Symbol" panose="05050102010706020507" pitchFamily="18" charset="2"/>
              </a:rPr>
              <a:t>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出队时，下沉从根到叶子，最多达到树的深度，时间复杂度为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入队时，上浮从叶子到根，最多达到树的深度，时间复杂度也为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优先队列的入队和出队操作间复杂度均为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118088916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通过本节的学习，掌握优先队列出队、入队的基本操作原理。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26199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下节讲述多路平衡查找树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——B-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树，通过图解展示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树的基本操作及原理，一起体会算法之美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2689319" cy="703428"/>
            <a:chOff x="1376718" y="2067067"/>
            <a:chExt cx="219160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优先队列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26378" y="1767182"/>
            <a:ext cx="8689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在算法设计中，经常用到从序列找一个最小值（或最大值）的操作，例如最短路径、哈夫曼编码等都需要找最小值。如果从序列中顺序查找最小值（或最大值）需要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的时间，而使用优先队列找最小值（或最大值）则只需要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的时间。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38919" y="1879724"/>
            <a:ext cx="8689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优先队列是利用堆来实现的，堆可以看作一棵完全二叉树的顺序存储结构。在这棵完全二叉树中，如果每一个节点的值都大于等于左右孩子的值，则称之为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。如果每一个节点的值都小于等于左右孩子的值，则称之为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5415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D73E74-81BA-4C0C-A1F3-CE907D7E1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71" y="2489465"/>
            <a:ext cx="4547382" cy="32498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C6D484-EADE-435F-B09C-D66FD02B3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12" y="1343022"/>
            <a:ext cx="7706846" cy="10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9298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30586" y="1744756"/>
            <a:ext cx="8854423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优先队列的两个基本操作：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出队：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堆顶出队，最后一个记录代替堆顶的位置，重新调整为堆。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入队：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新记录放入最后一个记录之后，重新调整为堆。</a:t>
            </a:r>
          </a:p>
        </p:txBody>
      </p:sp>
    </p:spTree>
    <p:extLst>
      <p:ext uri="{BB962C8B-B14F-4D97-AF65-F5344CB8AC3E}">
        <p14:creationId xmlns:p14="http://schemas.microsoft.com/office/powerpoint/2010/main" val="167398773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70234"/>
            <a:ext cx="8735721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出队后，除了堆顶之外，其他节点都满足最大堆的定义，只需要将堆顶执行“下沉”操作，即可调整为堆。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堆顶与左右孩子比较，如果比孩子大，则已满足堆；如果比孩子小，则与较大的孩子交换，交换到新的位置后，继续向下比较，从根节点一直比较到叶子。</a:t>
            </a:r>
          </a:p>
        </p:txBody>
      </p:sp>
    </p:spTree>
    <p:extLst>
      <p:ext uri="{BB962C8B-B14F-4D97-AF65-F5344CB8AC3E}">
        <p14:creationId xmlns:p14="http://schemas.microsoft.com/office/powerpoint/2010/main" val="198387292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例如，堆顶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出队，最后一个元素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代替堆顶，然后执行下沉操作。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1483FE-E772-4205-A776-C91A345BA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06" y="2511084"/>
            <a:ext cx="8201489" cy="29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0900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6BBBC5-5375-4448-917A-D5CD2C850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12" y="1897709"/>
            <a:ext cx="8748663" cy="30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9788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621</Words>
  <Application>Microsoft Office PowerPoint</Application>
  <PresentationFormat>宽屏</PresentationFormat>
  <Paragraphs>54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403</cp:revision>
  <dcterms:created xsi:type="dcterms:W3CDTF">2018-02-03T05:34:00Z</dcterms:created>
  <dcterms:modified xsi:type="dcterms:W3CDTF">2020-02-07T03:42:52Z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