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82" r:id="rId6"/>
    <p:sldId id="283" r:id="rId7"/>
    <p:sldId id="284" r:id="rId8"/>
    <p:sldId id="287" r:id="rId9"/>
    <p:sldId id="286" r:id="rId10"/>
    <p:sldId id="288" r:id="rId11"/>
    <p:sldId id="289" r:id="rId12"/>
    <p:sldId id="278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0066"/>
    <a:srgbClr val="990000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415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00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5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2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1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36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9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神奇魔鬼序列</a:t>
            </a:r>
          </a:p>
        </p:txBody>
      </p:sp>
      <p:pic>
        <p:nvPicPr>
          <p:cNvPr id="3" name="图片 2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01CDA3-4DD6-4414-81B0-3971526C3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41" y="1607927"/>
            <a:ext cx="7743532" cy="32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555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神奇魔鬼序列</a:t>
            </a:r>
          </a:p>
        </p:txBody>
      </p:sp>
      <p:pic>
        <p:nvPicPr>
          <p:cNvPr id="3" name="图片 2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CC9BCE-61CF-4A22-9F49-EE6B3CCE4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65" y="1534441"/>
            <a:ext cx="3424409" cy="3791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B376F9-6006-4C68-A18D-976F0D700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36" y="5395463"/>
            <a:ext cx="1762785" cy="9315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D7850E-223D-44A3-920C-2732618D6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73" y="1046023"/>
            <a:ext cx="6224420" cy="42787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A6EF895-1CDD-4ED3-8BA0-3CBEAC480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6" y="5748526"/>
            <a:ext cx="743966" cy="4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9242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1691124"/>
            <a:ext cx="9319260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通过本节的学习，了解算法的相关概念，掌握算法复杂性分析方法。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）时间复杂度的衡量标准及渐近上界符号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О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）衡量算法的好坏通常会考查算法的最坏情况。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）空间复杂度只计算辅助空间。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）递归算法的空间复杂度要计算递归使用的栈空间。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190301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下节将讲述第一种数据结构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线性表中最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简单的顺序表，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 easy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02013" y="2920878"/>
            <a:ext cx="5100645" cy="703428"/>
            <a:chOff x="1376718" y="2067067"/>
            <a:chExt cx="3388467" cy="70342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080146" y="2126393"/>
              <a:ext cx="26850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算法复杂性计算方法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算法复杂性计算方法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300211" y="2402002"/>
            <a:ext cx="2954655" cy="1858640"/>
            <a:chOff x="1017324" y="2333767"/>
            <a:chExt cx="2127924" cy="1858640"/>
          </a:xfrm>
        </p:grpSpPr>
        <p:sp>
          <p:nvSpPr>
            <p:cNvPr id="17" name="矩形 16"/>
            <p:cNvSpPr/>
            <p:nvPr/>
          </p:nvSpPr>
          <p:spPr>
            <a:xfrm>
              <a:off x="1037230" y="2333767"/>
              <a:ext cx="2088108" cy="55955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60642" y="2382713"/>
              <a:ext cx="1241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时间复杂度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17324" y="3057353"/>
              <a:ext cx="2127924" cy="1135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基本运算的执行次数</a:t>
              </a:r>
              <a:endPara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渐近时间复杂度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662390" y="2402002"/>
            <a:ext cx="2766478" cy="2412638"/>
            <a:chOff x="1037230" y="2333767"/>
            <a:chExt cx="2088108" cy="2412638"/>
          </a:xfrm>
        </p:grpSpPr>
        <p:sp>
          <p:nvSpPr>
            <p:cNvPr id="23" name="矩形 22"/>
            <p:cNvSpPr/>
            <p:nvPr/>
          </p:nvSpPr>
          <p:spPr>
            <a:xfrm>
              <a:off x="1037230" y="2333767"/>
              <a:ext cx="2088108" cy="55955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30831" y="2382713"/>
              <a:ext cx="130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空间复杂度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46979" y="3057353"/>
              <a:ext cx="1068610" cy="1689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输入输出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算法本身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辅助空间</a:t>
              </a:r>
              <a:endPara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0" y="5527343"/>
            <a:ext cx="12192000" cy="1330657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3381981" y="144897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7619431" y="144897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算法复杂性计算方法</a:t>
            </a:r>
          </a:p>
        </p:txBody>
      </p:sp>
      <p:pic>
        <p:nvPicPr>
          <p:cNvPr id="3" name="图片 2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1EC4D9-3BB3-493C-9FE7-C849B8CF1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5" y="1702963"/>
            <a:ext cx="5074553" cy="404823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算法复杂性计算方法</a:t>
            </a:r>
          </a:p>
        </p:txBody>
      </p:sp>
      <p:pic>
        <p:nvPicPr>
          <p:cNvPr id="3" name="图片 2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4B3065-DBBF-4963-BE18-DF8022514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56" y="2067951"/>
            <a:ext cx="3320543" cy="28322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A415B6-C664-4A66-8F4E-2EA5F8CE4E12}"/>
              </a:ext>
            </a:extLst>
          </p:cNvPr>
          <p:cNvSpPr/>
          <p:nvPr/>
        </p:nvSpPr>
        <p:spPr>
          <a:xfrm>
            <a:off x="1836446" y="5396691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注意：不是每个算法都能直接计算运行次数。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59900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算法复杂性计算方法</a:t>
            </a:r>
          </a:p>
        </p:txBody>
      </p:sp>
      <p:pic>
        <p:nvPicPr>
          <p:cNvPr id="3" name="图片 2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DEBE61-3C4D-4167-93CF-3C0265E0611A}"/>
              </a:ext>
            </a:extLst>
          </p:cNvPr>
          <p:cNvSpPr/>
          <p:nvPr/>
        </p:nvSpPr>
        <p:spPr>
          <a:xfrm>
            <a:off x="1101412" y="5222520"/>
            <a:ext cx="9716643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递归算法中，每一次递推需要一个栈空间来保存调用记录，因此空间复杂度需要计算递归栈的辅助空间。</a:t>
            </a:r>
            <a:endParaRPr lang="zh-CN" altLang="en-US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1101411" y="1023172"/>
            <a:ext cx="6579549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的阶乘，并分析其空间复杂度。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CB2BE5-38E9-42AB-A56C-3BB63FA57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02" y="1769745"/>
            <a:ext cx="5887543" cy="32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759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算法复杂性计算方法</a:t>
            </a:r>
          </a:p>
        </p:txBody>
      </p:sp>
      <p:pic>
        <p:nvPicPr>
          <p:cNvPr id="3" name="图片 2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E3594D-A75A-4F00-9C75-FB998D3BF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43" y="1205358"/>
            <a:ext cx="9406542" cy="359225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80B8974-CBDA-4D3D-A98D-39D83B515D49}"/>
              </a:ext>
            </a:extLst>
          </p:cNvPr>
          <p:cNvSpPr/>
          <p:nvPr/>
        </p:nvSpPr>
        <p:spPr>
          <a:xfrm>
            <a:off x="5530393" y="4921039"/>
            <a:ext cx="5125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7729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（亿吨）</a:t>
            </a:r>
          </a:p>
          <a:p>
            <a:pPr algn="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全世界人口按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亿算，每人可以分得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吨！</a:t>
            </a:r>
          </a:p>
        </p:txBody>
      </p:sp>
    </p:spTree>
    <p:extLst>
      <p:ext uri="{BB962C8B-B14F-4D97-AF65-F5344CB8AC3E}">
        <p14:creationId xmlns:p14="http://schemas.microsoft.com/office/powerpoint/2010/main" val="36514079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算法复杂性计算方法</a:t>
            </a:r>
          </a:p>
        </p:txBody>
      </p:sp>
      <p:pic>
        <p:nvPicPr>
          <p:cNvPr id="3" name="图片 2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AB3F00-1D56-4C75-B7AE-FA8077EA6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73" y="1361301"/>
            <a:ext cx="5475923" cy="41353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B06582-49A9-418A-BD4A-5F4D9467F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75" y="5376583"/>
            <a:ext cx="8741850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081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神奇魔鬼序列</a:t>
            </a:r>
          </a:p>
        </p:txBody>
      </p:sp>
      <p:pic>
        <p:nvPicPr>
          <p:cNvPr id="3" name="图片 2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2B6B32-96E2-464F-BD54-7EE5EAD95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92" y="1637923"/>
            <a:ext cx="9587836" cy="27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279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273</Words>
  <Application>Microsoft Office PowerPoint</Application>
  <PresentationFormat>宽屏</PresentationFormat>
  <Paragraphs>51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317</cp:revision>
  <dcterms:created xsi:type="dcterms:W3CDTF">2018-02-03T05:34:00Z</dcterms:created>
  <dcterms:modified xsi:type="dcterms:W3CDTF">2020-02-08T08:59:01Z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