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2" r:id="rId4"/>
    <p:sldId id="287" r:id="rId5"/>
    <p:sldId id="288" r:id="rId6"/>
    <p:sldId id="283" r:id="rId7"/>
    <p:sldId id="290" r:id="rId8"/>
    <p:sldId id="289" r:id="rId9"/>
    <p:sldId id="291" r:id="rId10"/>
    <p:sldId id="292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00"/>
    <a:srgbClr val="0033CC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7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9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646" y="1847899"/>
            <a:ext cx="82666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通过本节的学习，能够使用栈、队列的解决实际问题。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491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下节讲述字符串模式匹配经典算法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——KMP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，讲述其在病毒检测中的应用，一起体会算法之美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2848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03330" y="2562360"/>
            <a:ext cx="6487117" cy="706755"/>
            <a:chOff x="1376718" y="2067067"/>
            <a:chExt cx="4991233" cy="7067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080146" y="2126393"/>
              <a:ext cx="14050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数制转换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03331" y="3650688"/>
            <a:ext cx="6487118" cy="706755"/>
            <a:chOff x="1376718" y="2067067"/>
            <a:chExt cx="4991233" cy="70675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05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回文判定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89441" y="2067067"/>
              <a:ext cx="7785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743200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006069-7703-44FD-9B35-07B695D8F394}"/>
              </a:ext>
            </a:extLst>
          </p:cNvPr>
          <p:cNvSpPr/>
          <p:nvPr/>
        </p:nvSpPr>
        <p:spPr>
          <a:xfrm>
            <a:off x="2505309" y="2102084"/>
            <a:ext cx="6224781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题目：将一个十进制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转换为二进制数。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427789" y="2728186"/>
            <a:ext cx="801043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十进制数转换为二进制，可以采用辗转相除，取余数的方法得到。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转换为二进制。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743200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526263" y="2187316"/>
            <a:ext cx="8010439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4320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!=0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%2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重复运行（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  <a:p>
            <a:pPr marL="342900" lvl="0" indent="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如果栈不空，弹出栈顶元素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8616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693852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504045" y="1215892"/>
            <a:ext cx="244777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数制转换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302934" y="2014050"/>
            <a:ext cx="8010439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每次取余后除以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除以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多少次变为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，那么第一个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语句就执行多少次，假设执行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次，则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en-US" altLang="zh-CN" sz="2400" i="1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为小数时取上限。因此时间复杂度为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，使用的栈空间大小也是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，因此空间复杂度也为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(log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能否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可以写出进制转换的通用程序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314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5BF82D-80EC-405C-8D73-59508DBACC0D}"/>
              </a:ext>
            </a:extLst>
          </p:cNvPr>
          <p:cNvSpPr/>
          <p:nvPr/>
        </p:nvSpPr>
        <p:spPr>
          <a:xfrm>
            <a:off x="2223214" y="2014050"/>
            <a:ext cx="8777721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题目：回文是指正读反读均相同的字符序列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也就是说字符串沿中心线对称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试写一个算法判定给定的字符串是否为回文。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FB2919-9BB1-4195-A937-6FFA7643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01" y="3503194"/>
            <a:ext cx="6232597" cy="13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9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13541-8E56-47CE-8AD0-9A16C1CC6225}"/>
              </a:ext>
            </a:extLst>
          </p:cNvPr>
          <p:cNvSpPr/>
          <p:nvPr/>
        </p:nvSpPr>
        <p:spPr>
          <a:xfrm>
            <a:off x="2925463" y="2002352"/>
            <a:ext cx="706753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假设字符串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str=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abcscba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，判定回文。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827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513541-8E56-47CE-8AD0-9A16C1CC6225}"/>
              </a:ext>
            </a:extLst>
          </p:cNvPr>
          <p:cNvSpPr/>
          <p:nvPr/>
        </p:nvSpPr>
        <p:spPr>
          <a:xfrm>
            <a:off x="2306484" y="2014050"/>
            <a:ext cx="8624113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求字符串长度，将前面一半的字符依次入栈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43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如果栈不空，弹出栈顶元素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，与字符串后一半元素比较。若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为奇数，则跳过中心点，比较中心点后面的元素。如果元素相等，则继续比较直到栈空，返回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；如果元素不等，返回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5922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栈的应用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F7EC07-60FF-495F-A095-1F9DE3EC89BB}"/>
              </a:ext>
            </a:extLst>
          </p:cNvPr>
          <p:cNvSpPr/>
          <p:nvPr/>
        </p:nvSpPr>
        <p:spPr>
          <a:xfrm>
            <a:off x="2301179" y="2187316"/>
            <a:ext cx="8010439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800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lang="en-US" altLang="zh-CN" sz="2400" b="1" kern="1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如果字符串长度为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，将前一半入栈，后一半依次和出栈元素比较，相当于扫描了整个字符串，因此时间复杂度为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，使用的栈空间大小是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，空间复杂度也为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判断线性表对称的是否都可以采用此方法？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A6B961-5D4C-413F-9CCD-ECCFE241C87E}"/>
              </a:ext>
            </a:extLst>
          </p:cNvPr>
          <p:cNvSpPr/>
          <p:nvPr/>
        </p:nvSpPr>
        <p:spPr bwMode="auto">
          <a:xfrm>
            <a:off x="1750124" y="121589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04D43B-09D7-4A8D-9C18-EA9E1D5E7EC2}"/>
              </a:ext>
            </a:extLst>
          </p:cNvPr>
          <p:cNvSpPr txBox="1"/>
          <p:nvPr/>
        </p:nvSpPr>
        <p:spPr>
          <a:xfrm>
            <a:off x="2602521" y="1215892"/>
            <a:ext cx="22367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回文判定</a:t>
            </a:r>
          </a:p>
        </p:txBody>
      </p:sp>
    </p:spTree>
    <p:extLst>
      <p:ext uri="{BB962C8B-B14F-4D97-AF65-F5344CB8AC3E}">
        <p14:creationId xmlns:p14="http://schemas.microsoft.com/office/powerpoint/2010/main" val="2697909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494</Words>
  <Application>Microsoft Office PowerPoint</Application>
  <PresentationFormat>宽屏</PresentationFormat>
  <Paragraphs>66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303</cp:revision>
  <dcterms:created xsi:type="dcterms:W3CDTF">2018-02-03T05:34:00Z</dcterms:created>
  <dcterms:modified xsi:type="dcterms:W3CDTF">2020-02-14T05:34:21Z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