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7" r:id="rId4"/>
    <p:sldId id="288" r:id="rId5"/>
    <p:sldId id="291" r:id="rId6"/>
    <p:sldId id="289" r:id="rId7"/>
    <p:sldId id="290" r:id="rId8"/>
    <p:sldId id="278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5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9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4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6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47721" y="3077286"/>
            <a:ext cx="2643720" cy="703428"/>
            <a:chOff x="1376718" y="2067067"/>
            <a:chExt cx="2274603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571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病毒检测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468461" y="1587209"/>
            <a:ext cx="9255077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题目：疫情暴发，专家发现了一种新型环状病毒，这种病毒的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序列是环状的，而人类的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序列是线性的。专家把人类和病毒的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表示为字母组成的字符串序列，如果在某个患者的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中发现这种环状病毒，说明该患者已被感染病毒，否则没有感染。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例如：病毒的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aabb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，患者的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abba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cab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，说明该患者已被感染。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66BE0E4-EA63-4044-9DCC-F8D71F910C45}"/>
              </a:ext>
            </a:extLst>
          </p:cNvPr>
          <p:cNvSpPr/>
          <p:nvPr/>
        </p:nvSpPr>
        <p:spPr>
          <a:xfrm>
            <a:off x="1691458" y="1004877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如何处理环状病毒呢？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10C094-F0B4-4549-B6E5-FF084B83AA31}"/>
              </a:ext>
            </a:extLst>
          </p:cNvPr>
          <p:cNvSpPr/>
          <p:nvPr/>
        </p:nvSpPr>
        <p:spPr>
          <a:xfrm>
            <a:off x="1648450" y="1405814"/>
            <a:ext cx="8213002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648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环形处理</a:t>
            </a:r>
          </a:p>
          <a:p>
            <a:pPr indent="720000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使用循环存储的方式，循环队列或循环链表。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E24A46-3E3D-4B3A-9BE8-8A528D47A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81" y="2611688"/>
            <a:ext cx="3606339" cy="34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0887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10C094-F0B4-4549-B6E5-FF084B83AA31}"/>
              </a:ext>
            </a:extLst>
          </p:cNvPr>
          <p:cNvSpPr/>
          <p:nvPr/>
        </p:nvSpPr>
        <p:spPr>
          <a:xfrm>
            <a:off x="1606247" y="1183093"/>
            <a:ext cx="8789778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线性处理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将病毒序列扩大两倍，依次从每个下标开始，取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个字符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36326E-38F4-404A-8678-08AA6D707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32" y="2913943"/>
            <a:ext cx="7141997" cy="12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35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36EB99-57FA-4EB7-9A2E-EE8A9BFEEE9F}"/>
              </a:ext>
            </a:extLst>
          </p:cNvPr>
          <p:cNvSpPr/>
          <p:nvPr/>
        </p:nvSpPr>
        <p:spPr>
          <a:xfrm>
            <a:off x="815546" y="1438900"/>
            <a:ext cx="10232205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64800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en-US" altLang="zh-CN" sz="2400" b="1" kern="1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b="1" kern="1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	首先对环状病毒进行处理（环形处理或线性处理）。</a:t>
            </a: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	依次把每一个环状病毒变种作为子串，把患者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序列作为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主串，进行模式匹配。若匹配成功，返回已感染病毒；</a:t>
            </a: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	重复运行（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）步。</a:t>
            </a:r>
          </a:p>
          <a:p>
            <a:pPr marL="342900" indent="6480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	如果检测所有病毒变种都未匹配成功，返回未感染病毒。</a:t>
            </a:r>
          </a:p>
        </p:txBody>
      </p:sp>
    </p:spTree>
    <p:extLst>
      <p:ext uri="{BB962C8B-B14F-4D97-AF65-F5344CB8AC3E}">
        <p14:creationId xmlns:p14="http://schemas.microsoft.com/office/powerpoint/2010/main" val="115707118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病毒检测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F21D1B-3D8B-4961-9DF6-FA0A6EF88CCC}"/>
              </a:ext>
            </a:extLst>
          </p:cNvPr>
          <p:cNvSpPr/>
          <p:nvPr/>
        </p:nvSpPr>
        <p:spPr>
          <a:xfrm>
            <a:off x="1190300" y="1244028"/>
            <a:ext cx="912131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648000" algn="just"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例如：患者的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DNA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序列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eabbacab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，病毒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序列：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aabb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，检测患者是否感染病毒。</a:t>
            </a:r>
          </a:p>
        </p:txBody>
      </p:sp>
    </p:spTree>
    <p:extLst>
      <p:ext uri="{BB962C8B-B14F-4D97-AF65-F5344CB8AC3E}">
        <p14:creationId xmlns:p14="http://schemas.microsoft.com/office/powerpoint/2010/main" val="383847552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76448" y="2279879"/>
            <a:ext cx="92550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通过本节的学习，掌握环形字符串模式匹配的求解方法。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765827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下节讲述数组的顺序存储方法，一起体会算法之美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313</Words>
  <Application>Microsoft Office PowerPoint</Application>
  <PresentationFormat>宽屏</PresentationFormat>
  <Paragraphs>39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361</cp:revision>
  <dcterms:created xsi:type="dcterms:W3CDTF">2018-02-03T05:34:00Z</dcterms:created>
  <dcterms:modified xsi:type="dcterms:W3CDTF">2020-02-14T05:36:07Z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