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78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3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4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7720" y="3077286"/>
            <a:ext cx="3054088" cy="703428"/>
            <a:chOff x="1376718" y="2067067"/>
            <a:chExt cx="2627676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924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好玩贪吃蛇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468461" y="1798224"/>
            <a:ext cx="9255077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题目：一个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阶的数字矩阵如下。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1 2 3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8 9 4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7 6 5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现在给定数字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阶数字矩阵。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0B06CE-6A44-4569-9A9B-6D710A2C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43" y="1054497"/>
            <a:ext cx="2484852" cy="26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42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344189" y="1074074"/>
            <a:ext cx="9255077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一个好玩的贪吃蛇，按照右下左上的顺序吃蛋糕，一边吃蛋糕，一边拉数字；多吃一个蛋糕，拉出的数字多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，直到把所有的蛋糕吃完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BA728-3C41-4E77-BDFB-FF0054BA9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4" y="2724336"/>
            <a:ext cx="7550281" cy="29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344189" y="1074074"/>
            <a:ext cx="9255077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因为贪吃蛇出动按照右、下、左、上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个方向，因此先定义一个方向偏移数组。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741B68-3810-4DF6-B0BF-38E316DE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89" y="2187840"/>
            <a:ext cx="5529556" cy="33706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DCCD4D-83DD-424C-BDC7-215DE7F8033B}"/>
              </a:ext>
            </a:extLst>
          </p:cNvPr>
          <p:cNvSpPr/>
          <p:nvPr/>
        </p:nvSpPr>
        <p:spPr>
          <a:xfrm>
            <a:off x="825304" y="5783926"/>
            <a:ext cx="10864948" cy="25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marR="79375" indent="215900">
              <a:lnSpc>
                <a:spcPts val="12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Position DIR[4]={0, 1, 1, 0, 0, -1, -1, 0};//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右、下、左、上方向数组</a:t>
            </a:r>
          </a:p>
        </p:txBody>
      </p:sp>
    </p:spTree>
    <p:extLst>
      <p:ext uri="{BB962C8B-B14F-4D97-AF65-F5344CB8AC3E}">
        <p14:creationId xmlns:p14="http://schemas.microsoft.com/office/powerpoint/2010/main" val="16655031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344189" y="1074074"/>
            <a:ext cx="925507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初始化为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，并四周封锁，防止跑出边界。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9A1568-CFB4-4C0F-9FEB-936D4928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90" y="1787802"/>
            <a:ext cx="4226244" cy="41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07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887D1D-055C-4E3C-BFAB-B2421A18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35" y="1244028"/>
            <a:ext cx="8749286" cy="48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90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6448" y="2279879"/>
            <a:ext cx="92550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通过本节的学习，掌握数组即方向处理的简单方法。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479639" y="2384333"/>
            <a:ext cx="78894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下节讲述第二种数据结构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240</Words>
  <Application>Microsoft Office PowerPoint</Application>
  <PresentationFormat>宽屏</PresentationFormat>
  <Paragraphs>34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374</cp:revision>
  <dcterms:created xsi:type="dcterms:W3CDTF">2018-02-03T05:34:00Z</dcterms:created>
  <dcterms:modified xsi:type="dcterms:W3CDTF">2020-02-14T05:41:55Z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