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86" r:id="rId3"/>
    <p:sldId id="272" r:id="rId4"/>
    <p:sldId id="291" r:id="rId5"/>
    <p:sldId id="292" r:id="rId6"/>
    <p:sldId id="297" r:id="rId7"/>
    <p:sldId id="299" r:id="rId8"/>
    <p:sldId id="298" r:id="rId9"/>
    <p:sldId id="293" r:id="rId10"/>
    <p:sldId id="300" r:id="rId11"/>
    <p:sldId id="301" r:id="rId12"/>
    <p:sldId id="294" r:id="rId13"/>
    <p:sldId id="302" r:id="rId14"/>
    <p:sldId id="303" r:id="rId15"/>
    <p:sldId id="278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66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85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36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74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052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2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8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21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8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27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树的存储结构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1709329" y="945537"/>
            <a:ext cx="8331836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存储分为双孩子链表表示法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孩子兄弟表示法。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EED964-075C-453C-BB13-CB63FE3D2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7" y="2307768"/>
            <a:ext cx="3624215" cy="27314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479459C-2572-4774-AEC7-8A865C66C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01" y="1772314"/>
            <a:ext cx="5008245" cy="41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552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27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树的存储结构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CF385A-9EC2-430B-B775-5A0CDA8CE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23" y="1337567"/>
            <a:ext cx="7734153" cy="392549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D63D872-DE24-47C5-860E-1F025ADE1584}"/>
              </a:ext>
            </a:extLst>
          </p:cNvPr>
          <p:cNvSpPr/>
          <p:nvPr/>
        </p:nvSpPr>
        <p:spPr>
          <a:xfrm>
            <a:off x="1505559" y="5330327"/>
            <a:ext cx="9591359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孩子兄弟表示法的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秘诀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：长子当作左孩子，兄弟关系向右斜。</a:t>
            </a:r>
          </a:p>
        </p:txBody>
      </p:sp>
    </p:spTree>
    <p:extLst>
      <p:ext uri="{BB962C8B-B14F-4D97-AF65-F5344CB8AC3E}">
        <p14:creationId xmlns:p14="http://schemas.microsoft.com/office/powerpoint/2010/main" val="267078515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95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树和二叉树的转换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435050" y="1297263"/>
            <a:ext cx="8867336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转换为二叉树的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秘诀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：长子当作左孩子，兄弟关系向右斜。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E1F0A4-3DE0-4A4A-A792-93DA6EA8F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78" y="2258043"/>
            <a:ext cx="7594717" cy="31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51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95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树和二叉树的转换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420983" y="1212958"/>
            <a:ext cx="8867336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二叉树转换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为的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秘诀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：左孩子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长子，右斜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线为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兄弟。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F49F51-D22F-4A87-A61F-39386A1F3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93" y="2081983"/>
            <a:ext cx="7981490" cy="32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4241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95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和二叉树的转换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420983" y="1212958"/>
            <a:ext cx="886733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把森林中的每棵树的树根看作兄弟关系，把森林中的每一棵树转换成二叉树，然后把每棵树的根节点连接在右斜线上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43466D-2B0D-4243-B735-A3827182D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37" y="2532185"/>
            <a:ext cx="7960435" cy="33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3764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通过本节的学习，掌握树的存储结构、树与二叉树的转换，森林与二叉树的转换。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190301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下节讲述二叉树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包括二叉树的性质、</a:t>
            </a:r>
            <a:r>
              <a:rPr lang="zh-CN" altLang="en-US" sz="240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存储结构，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81960" y="3077286"/>
            <a:ext cx="1458213" cy="703428"/>
            <a:chOff x="1376718" y="2067067"/>
            <a:chExt cx="1188338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484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树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8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662332" y="1379105"/>
            <a:ext cx="8867336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树形结构就像一棵倒立的树，有唯一的树根，树根可以发出多个分支，每个分支也可以继续发出分支，树枝和树枝之间是不相交的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C04D59-4C9E-4016-869B-F19718D82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00" y="2898856"/>
            <a:ext cx="3905836" cy="284285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8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662332" y="1547917"/>
            <a:ext cx="8867336" cy="334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tree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）个节点的有限集合，当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时，为空树；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时，为非空树。任意一棵非空树，满足以下两个条件：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）有且仅有一个称为根的节点；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）除根节点以外的其余节点可分为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）个互不相交的有限集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，其中每一个集合本身又是一棵树，并且称为根的子树（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subtree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6412451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8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662332" y="1379105"/>
            <a:ext cx="8867336" cy="390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与树相关的术语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——节点包含数据元素及若干指向子树的分支信息。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节点的度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——节点拥有的子树个数。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树的度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——树中节点的最大度数。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终端节点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的节点，又称为叶子。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分支节点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——度大于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的节点。除了叶子都是分支节点。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内部节点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——除了树根和叶子都是内部节点。</a:t>
            </a:r>
          </a:p>
        </p:txBody>
      </p:sp>
    </p:spTree>
    <p:extLst>
      <p:ext uri="{BB962C8B-B14F-4D97-AF65-F5344CB8AC3E}">
        <p14:creationId xmlns:p14="http://schemas.microsoft.com/office/powerpoint/2010/main" val="381608888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8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662332" y="1505714"/>
            <a:ext cx="8867336" cy="334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与树相关的术语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节点的层次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——从根到该节点的层数（根节点为第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树的深度（或高度）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——指所有节点中最大的层数。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路径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——树中两个节点之间所经过的节点序列。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路径长度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——两节点之间路径上经过的边数。树中没有环，因此树中任意两个节点之间的路径都是唯一的。</a:t>
            </a:r>
          </a:p>
        </p:txBody>
      </p:sp>
    </p:spTree>
    <p:extLst>
      <p:ext uri="{BB962C8B-B14F-4D97-AF65-F5344CB8AC3E}">
        <p14:creationId xmlns:p14="http://schemas.microsoft.com/office/powerpoint/2010/main" val="271239957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8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662332" y="1336902"/>
            <a:ext cx="9226062" cy="390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如果把树看作一个族谱，就成了一棵家族树。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双亲、孩子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——节点的子树的根称为该节点的孩子，反之，该节点为其孩子的双亲。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兄弟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——双亲相同的节点互称兄弟。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堂兄弟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——双亲是兄弟的节点互称堂兄弟。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祖先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——从该节点到树根经过的所有节点称为该节点的祖先。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子孙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——节点的子树中的所有节点都称为该节点的子孙。</a:t>
            </a:r>
          </a:p>
        </p:txBody>
      </p:sp>
    </p:spTree>
    <p:extLst>
      <p:ext uri="{BB962C8B-B14F-4D97-AF65-F5344CB8AC3E}">
        <p14:creationId xmlns:p14="http://schemas.microsoft.com/office/powerpoint/2010/main" val="340530111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8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662332" y="1843339"/>
            <a:ext cx="8867336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有序树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——节点的各子树从左至右有序，不能互换位置。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无序树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——节点各子树可互换位置。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森林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——由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）棵不相交的树组成的集合。</a:t>
            </a:r>
          </a:p>
        </p:txBody>
      </p:sp>
    </p:spTree>
    <p:extLst>
      <p:ext uri="{BB962C8B-B14F-4D97-AF65-F5344CB8AC3E}">
        <p14:creationId xmlns:p14="http://schemas.microsoft.com/office/powerpoint/2010/main" val="9197349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27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树的存储结构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2407919" y="1100884"/>
            <a:ext cx="8867336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顺序存储分为双亲表示法、孩子表示法和双亲孩子表示法。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9F6BCE-612F-4721-835E-AE4276339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81" y="2053713"/>
            <a:ext cx="7364071" cy="36414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EED964-075C-453C-BB13-CB63FE3D2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" y="2120981"/>
            <a:ext cx="2845452" cy="21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1965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719</Words>
  <Application>Microsoft Office PowerPoint</Application>
  <PresentationFormat>宽屏</PresentationFormat>
  <Paragraphs>70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356</cp:revision>
  <dcterms:created xsi:type="dcterms:W3CDTF">2018-02-03T05:34:00Z</dcterms:created>
  <dcterms:modified xsi:type="dcterms:W3CDTF">2020-02-14T05:42:49Z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