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86" r:id="rId3"/>
    <p:sldId id="272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278" r:id="rId17"/>
    <p:sldId id="28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2" autoAdjust="0"/>
    <p:restoredTop sz="94711"/>
  </p:normalViewPr>
  <p:slideViewPr>
    <p:cSldViewPr snapToGrid="0">
      <p:cViewPr varScale="1">
        <p:scale>
          <a:sx n="64" d="100"/>
          <a:sy n="64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659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116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506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490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285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891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952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998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866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967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174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939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8933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后序遍历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6D42E55-0A04-4DC9-9AC4-0B5EB6E9E4E8}"/>
              </a:ext>
            </a:extLst>
          </p:cNvPr>
          <p:cNvSpPr txBox="1"/>
          <p:nvPr/>
        </p:nvSpPr>
        <p:spPr>
          <a:xfrm>
            <a:off x="1205912" y="1338205"/>
            <a:ext cx="9780175" cy="445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后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序遍历是指后序遍历左子树，后序遍历右子树，然后访问根。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如果二叉树为空，则空操作，否则：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后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序遍历左子树；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后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序遍历右子树；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）访问根节点。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后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序遍历秘籍：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后序遍历左子树，后序遍历右子树，左子树、右子树为空或已遍历才可以访问根。</a:t>
            </a:r>
          </a:p>
        </p:txBody>
      </p:sp>
    </p:spTree>
    <p:extLst>
      <p:ext uri="{BB962C8B-B14F-4D97-AF65-F5344CB8AC3E}">
        <p14:creationId xmlns:p14="http://schemas.microsoft.com/office/powerpoint/2010/main" val="3718324239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8933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后序遍历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6D42E55-0A04-4DC9-9AC4-0B5EB6E9E4E8}"/>
              </a:ext>
            </a:extLst>
          </p:cNvPr>
          <p:cNvSpPr txBox="1"/>
          <p:nvPr/>
        </p:nvSpPr>
        <p:spPr>
          <a:xfrm>
            <a:off x="1205912" y="1211596"/>
            <a:ext cx="9780175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对下面二叉树进行后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序遍历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F751C2-2810-4231-9B9B-BBF59DC60A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605" y="2146593"/>
            <a:ext cx="4491843" cy="346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44401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8933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后序遍历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48D95C8-285B-41CB-83C1-94A8EA95F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949" y="1655837"/>
            <a:ext cx="5228622" cy="399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25101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8933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层次遍历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6D42E55-0A04-4DC9-9AC4-0B5EB6E9E4E8}"/>
              </a:ext>
            </a:extLst>
          </p:cNvPr>
          <p:cNvSpPr txBox="1"/>
          <p:nvPr/>
        </p:nvSpPr>
        <p:spPr>
          <a:xfrm>
            <a:off x="1205912" y="1211594"/>
            <a:ext cx="9780175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层次遍历，即按照层次的顺序从左向右进行遍历。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层次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遍历秘籍：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首先遍历第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层，然后第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层……同一层按照从左向右的顺序访问，直到最后一层。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7A025A-9C3C-49D4-8AA9-EE54619ECA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967" y="2938042"/>
            <a:ext cx="4552631" cy="288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09002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8933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层次遍历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6D42E55-0A04-4DC9-9AC4-0B5EB6E9E4E8}"/>
              </a:ext>
            </a:extLst>
          </p:cNvPr>
          <p:cNvSpPr txBox="1"/>
          <p:nvPr/>
        </p:nvSpPr>
        <p:spPr>
          <a:xfrm>
            <a:off x="1205912" y="1127189"/>
            <a:ext cx="9780175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通过观察可以发现，先被访问的节点，其孩子也先被访问，先来先服务，因此可以用队列实现。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使用队列对下面二叉树进行层次遍历。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F751C2-2810-4231-9B9B-BBF59DC60A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807" y="2464509"/>
            <a:ext cx="4491843" cy="346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77188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8933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层次遍历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74F27EF-DA94-49D9-B771-3665585CFE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909" y="1072924"/>
            <a:ext cx="8290996" cy="40724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61676A2-3849-44F2-A3F8-6B03DC686F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720" y="5185752"/>
            <a:ext cx="5870661" cy="118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8474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66936" y="2293946"/>
            <a:ext cx="9058128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通过本节的学习，掌握二叉树的四种遍历方式：先序、中序、后序和层次遍历。</a:t>
            </a:r>
            <a:endParaRPr lang="zh-CN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D6216C-7A3A-43AF-A934-0A1B7001B41F}"/>
              </a:ext>
            </a:extLst>
          </p:cNvPr>
          <p:cNvSpPr txBox="1"/>
          <p:nvPr/>
        </p:nvSpPr>
        <p:spPr>
          <a:xfrm>
            <a:off x="1190301" y="1928489"/>
            <a:ext cx="9318265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下节讲述树的应用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包括二叉树深度、二叉树叶子数、遍历序列还原树，一起体会算法之美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755351" y="2975439"/>
            <a:ext cx="3099689" cy="703428"/>
            <a:chOff x="1376718" y="2067067"/>
            <a:chExt cx="2526022" cy="70342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18225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二叉树遍历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8933" y="39118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二叉树遍历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6D42E55-0A04-4DC9-9AC4-0B5EB6E9E4E8}"/>
              </a:ext>
            </a:extLst>
          </p:cNvPr>
          <p:cNvSpPr txBox="1"/>
          <p:nvPr/>
        </p:nvSpPr>
        <p:spPr>
          <a:xfrm>
            <a:off x="1205912" y="1478882"/>
            <a:ext cx="9780175" cy="390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二叉树的遍历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是指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按某条搜索路径访问二叉树中的每个节点一次且只有一次。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按照根、左子树和右子树的访问先后顺序不同，二叉树的遍历可以有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种方案：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DLR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LDR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LRD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DRL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RDL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RLD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。如果限定先左后右（先左子树后右子树），则只有前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种遍历方案：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DLR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LDR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LRD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。按照根的访问顺序不同，根在前面称为先序遍历（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DLR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），根在中间称为中序遍历（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LDR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），根在最后称为后序遍历（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LRD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8933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先序遍历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6D42E55-0A04-4DC9-9AC4-0B5EB6E9E4E8}"/>
              </a:ext>
            </a:extLst>
          </p:cNvPr>
          <p:cNvSpPr txBox="1"/>
          <p:nvPr/>
        </p:nvSpPr>
        <p:spPr>
          <a:xfrm>
            <a:off x="1205912" y="1211596"/>
            <a:ext cx="9780175" cy="445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先序遍历是指先访问根，然后先序遍历左子树，再先序遍历右子树。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如果二叉树为空，则空操作，否则：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）访问根节点；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）先序遍历左子树；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）先序遍历右子树。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先序遍历秘籍：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访问根，先序遍历左子树，左子树为空或已遍历才可以遍历右子树。</a:t>
            </a:r>
          </a:p>
        </p:txBody>
      </p:sp>
    </p:spTree>
    <p:extLst>
      <p:ext uri="{BB962C8B-B14F-4D97-AF65-F5344CB8AC3E}">
        <p14:creationId xmlns:p14="http://schemas.microsoft.com/office/powerpoint/2010/main" val="114905992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8933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先序遍历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6D42E55-0A04-4DC9-9AC4-0B5EB6E9E4E8}"/>
              </a:ext>
            </a:extLst>
          </p:cNvPr>
          <p:cNvSpPr txBox="1"/>
          <p:nvPr/>
        </p:nvSpPr>
        <p:spPr>
          <a:xfrm>
            <a:off x="1205912" y="1211596"/>
            <a:ext cx="9780175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对下面二叉树进行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先序遍历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F751C2-2810-4231-9B9B-BBF59DC60A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605" y="2146593"/>
            <a:ext cx="4491843" cy="346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85259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8933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先序遍历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446510E-C45D-4F7E-9061-92D0218747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56" y="1814488"/>
            <a:ext cx="5469286" cy="408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2144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8933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中序遍历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6D42E55-0A04-4DC9-9AC4-0B5EB6E9E4E8}"/>
              </a:ext>
            </a:extLst>
          </p:cNvPr>
          <p:cNvSpPr txBox="1"/>
          <p:nvPr/>
        </p:nvSpPr>
        <p:spPr>
          <a:xfrm>
            <a:off x="1205912" y="1211596"/>
            <a:ext cx="9780175" cy="445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序遍历是指中序遍历左子树，然后访问根，再中序遍历右子树。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如果二叉树为空，则空操作，否则：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序遍历左子树；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）访问根节点；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序遍历右子树。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序遍历秘籍：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中序遍历左子树，左子树为空或已遍历才可以访问根，中序遍历右子树。</a:t>
            </a:r>
          </a:p>
        </p:txBody>
      </p:sp>
    </p:spTree>
    <p:extLst>
      <p:ext uri="{BB962C8B-B14F-4D97-AF65-F5344CB8AC3E}">
        <p14:creationId xmlns:p14="http://schemas.microsoft.com/office/powerpoint/2010/main" val="213453108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8933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中序遍历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6D42E55-0A04-4DC9-9AC4-0B5EB6E9E4E8}"/>
              </a:ext>
            </a:extLst>
          </p:cNvPr>
          <p:cNvSpPr txBox="1"/>
          <p:nvPr/>
        </p:nvSpPr>
        <p:spPr>
          <a:xfrm>
            <a:off x="1205912" y="1211596"/>
            <a:ext cx="9780175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对下面二叉树进行中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序遍历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F751C2-2810-4231-9B9B-BBF59DC60A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605" y="2146593"/>
            <a:ext cx="4491843" cy="346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1139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8933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中序遍历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0B7BF72-60B5-4D75-A0AB-E2A9180C4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029" y="1723869"/>
            <a:ext cx="4844344" cy="377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7809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604</Words>
  <Application>Microsoft Office PowerPoint</Application>
  <PresentationFormat>宽屏</PresentationFormat>
  <Paragraphs>70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微软雅黑</vt:lpstr>
      <vt:lpstr>印品黑体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326</cp:revision>
  <dcterms:created xsi:type="dcterms:W3CDTF">2018-02-03T05:34:00Z</dcterms:created>
  <dcterms:modified xsi:type="dcterms:W3CDTF">2020-02-08T11:52:01Z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