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72" r:id="rId4"/>
    <p:sldId id="291" r:id="rId5"/>
    <p:sldId id="300" r:id="rId6"/>
    <p:sldId id="301" r:id="rId7"/>
    <p:sldId id="303" r:id="rId8"/>
    <p:sldId id="304" r:id="rId9"/>
    <p:sldId id="305" r:id="rId10"/>
    <p:sldId id="302" r:id="rId11"/>
    <p:sldId id="292" r:id="rId12"/>
    <p:sldId id="306" r:id="rId13"/>
    <p:sldId id="307" r:id="rId14"/>
    <p:sldId id="308" r:id="rId15"/>
    <p:sldId id="309" r:id="rId16"/>
    <p:sldId id="310" r:id="rId17"/>
    <p:sldId id="311" r:id="rId18"/>
    <p:sldId id="315" r:id="rId19"/>
    <p:sldId id="293" r:id="rId20"/>
    <p:sldId id="312" r:id="rId21"/>
    <p:sldId id="313" r:id="rId22"/>
    <p:sldId id="314" r:id="rId23"/>
    <p:sldId id="316" r:id="rId24"/>
    <p:sldId id="278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0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4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78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58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2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7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71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19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7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62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45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83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2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1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9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5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3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0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9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744710" y="1478882"/>
            <a:ext cx="6236054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快速判断两顶点之间是否右边。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方便计算各顶点的度。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不便于增删顶点。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不便于访问所有邻接点。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空间复杂度高。</a:t>
            </a:r>
          </a:p>
        </p:txBody>
      </p:sp>
    </p:spTree>
    <p:extLst>
      <p:ext uri="{BB962C8B-B14F-4D97-AF65-F5344CB8AC3E}">
        <p14:creationId xmlns:p14="http://schemas.microsoft.com/office/powerpoint/2010/main" val="259271052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边集数组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191687" y="1281935"/>
            <a:ext cx="9808625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边集数组表示法，通过数组存储每条边的起点和终点。如果是网，则增加一个权值域。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网的边集数组数据结构定义如下：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667B06-FCEE-48AB-97F2-8DA5E60F0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55" y="3081982"/>
            <a:ext cx="2510260" cy="20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339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边集数组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191688" y="1281935"/>
            <a:ext cx="398522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写出下图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的边集数组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09977B-8815-41AD-8B4E-4E9FAF1C9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15" y="2174729"/>
            <a:ext cx="4369045" cy="31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6383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191687" y="1914981"/>
            <a:ext cx="9584165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邻接表（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Adjacency List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）是图的一种链式存储方法。邻接表包含两部分：顶点和邻接点。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包括顶点信息和指向第一个邻接点的指针。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包括邻接点的存储下标和指向下一个邻接点的指针。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的所有邻接点构成一个单链表。</a:t>
            </a:r>
          </a:p>
        </p:txBody>
      </p:sp>
    </p:spTree>
    <p:extLst>
      <p:ext uri="{BB962C8B-B14F-4D97-AF65-F5344CB8AC3E}">
        <p14:creationId xmlns:p14="http://schemas.microsoft.com/office/powerpoint/2010/main" val="58044499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894E2D-80B9-497C-AB3A-A1CE26EB2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13" y="2335237"/>
            <a:ext cx="3114418" cy="25554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C51848-AC3E-48AD-B7ED-AB28D5277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52" y="1809080"/>
            <a:ext cx="7350001" cy="35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0749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F7C2D8-92D7-4211-83E8-FB6EAC33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20" y="2002413"/>
            <a:ext cx="8494677" cy="28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4254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FFB692-9409-4468-A8B3-DA433103B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98" y="1516943"/>
            <a:ext cx="8599611" cy="35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7464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7553D-1F76-4751-88D7-BC0156001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1772529"/>
            <a:ext cx="8933650" cy="29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09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004B08-A4A5-4615-A03B-6CB287F628B6}"/>
              </a:ext>
            </a:extLst>
          </p:cNvPr>
          <p:cNvSpPr txBox="1"/>
          <p:nvPr/>
        </p:nvSpPr>
        <p:spPr>
          <a:xfrm>
            <a:off x="2021370" y="1478882"/>
            <a:ext cx="6559923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便于增删顶点。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便于访问所有邻接点。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空间复杂度低。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不便于判断两顶点之间是否有边。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不便于计算各顶点的度。</a:t>
            </a:r>
          </a:p>
        </p:txBody>
      </p:sp>
    </p:spTree>
    <p:extLst>
      <p:ext uri="{BB962C8B-B14F-4D97-AF65-F5344CB8AC3E}">
        <p14:creationId xmlns:p14="http://schemas.microsoft.com/office/powerpoint/2010/main" val="80395155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AAA0AC-1341-4250-8114-D3D1FB0090CC}"/>
              </a:ext>
            </a:extLst>
          </p:cNvPr>
          <p:cNvSpPr txBox="1"/>
          <p:nvPr/>
        </p:nvSpPr>
        <p:spPr>
          <a:xfrm>
            <a:off x="1899454" y="1478882"/>
            <a:ext cx="7586864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链式前向星存储包括两种结构：</a:t>
            </a:r>
          </a:p>
          <a:p>
            <a:pPr lvl="0"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边集数组：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edge[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条边；</a:t>
            </a:r>
          </a:p>
          <a:p>
            <a:pPr lvl="0"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头结点数组：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head[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存以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为起点的第一条边的下标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struct node{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to,w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next;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}edge[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边集数组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head[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头结点数组</a:t>
            </a:r>
          </a:p>
        </p:txBody>
      </p:sp>
    </p:spTree>
    <p:extLst>
      <p:ext uri="{BB962C8B-B14F-4D97-AF65-F5344CB8AC3E}">
        <p14:creationId xmlns:p14="http://schemas.microsoft.com/office/powerpoint/2010/main" val="347324327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3510056" cy="703428"/>
            <a:chOff x="1376718" y="2067067"/>
            <a:chExt cx="2860442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21570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图的存储结构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AD2AB3-3CC1-4434-888E-87249B315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37" y="2008919"/>
            <a:ext cx="3905543" cy="2519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3DFC31-0654-4FF8-BDB2-ED5653C28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44" y="1600837"/>
            <a:ext cx="3457575" cy="42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140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8E5E1F-2104-4742-8A46-F2C73CCD7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74" y="1254594"/>
            <a:ext cx="4878717" cy="35690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C58CCD8-FFAA-490E-BE36-DC4233778C89}"/>
              </a:ext>
            </a:extLst>
          </p:cNvPr>
          <p:cNvSpPr txBox="1"/>
          <p:nvPr/>
        </p:nvSpPr>
        <p:spPr>
          <a:xfrm>
            <a:off x="830000" y="4932776"/>
            <a:ext cx="7685336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有向图，每输入一条边，执行一次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u,v,w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无向图，则需要执行两次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add(u,v,w);  add(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v,u,w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4E2BE5-F023-4B07-A11B-C7E101DAB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83" y="1395278"/>
            <a:ext cx="52197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73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AAA0AC-1341-4250-8114-D3D1FB0090CC}"/>
              </a:ext>
            </a:extLst>
          </p:cNvPr>
          <p:cNvSpPr txBox="1"/>
          <p:nvPr/>
        </p:nvSpPr>
        <p:spPr>
          <a:xfrm>
            <a:off x="938158" y="1394478"/>
            <a:ext cx="9795491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如何使用链式前向星访问一个结点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的所有邻接点呢？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7A2865-EACE-4457-A2E7-B3FEB750D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5" y="2558333"/>
            <a:ext cx="5064368" cy="22541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22BF70-12C8-4C85-8F54-026F27C47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03" y="2558333"/>
            <a:ext cx="6195322" cy="33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4308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AAA0AC-1341-4250-8114-D3D1FB0090CC}"/>
              </a:ext>
            </a:extLst>
          </p:cNvPr>
          <p:cNvSpPr txBox="1"/>
          <p:nvPr/>
        </p:nvSpPr>
        <p:spPr>
          <a:xfrm>
            <a:off x="952223" y="1111030"/>
            <a:ext cx="10048711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和邻接表一样，采用头插法进行链接，所以边输入顺序不同，创建的链式前向星也不同。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对于无向图，每输入一条边，需要添加两条边，互为反向边。下标为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的边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，则其反向边为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^1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EB8D5B-C222-41B4-BFC6-DA51F5309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10" y="3317422"/>
            <a:ext cx="6387875" cy="13100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0D255A2-2921-450B-B372-F4AB8D6A8FC4}"/>
              </a:ext>
            </a:extLst>
          </p:cNvPr>
          <p:cNvSpPr txBox="1"/>
          <p:nvPr/>
        </p:nvSpPr>
        <p:spPr>
          <a:xfrm>
            <a:off x="952223" y="4627458"/>
            <a:ext cx="979549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3)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链式前向星具有边集数组和邻接表的功能，属于静态链表，应用十分灵活。</a:t>
            </a:r>
          </a:p>
        </p:txBody>
      </p:sp>
    </p:spTree>
    <p:extLst>
      <p:ext uri="{BB962C8B-B14F-4D97-AF65-F5344CB8AC3E}">
        <p14:creationId xmlns:p14="http://schemas.microsoft.com/office/powerpoint/2010/main" val="2393834550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通过本节的学习，掌握图的常见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种存储方法：邻接矩阵、边集数组、邻接表、链式前向星。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下节讲述图的搜索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广度优先、深度优先，通过图解玩转图的两种搜索方式，一起体会算法之美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图的存储结构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2996420" y="2706555"/>
            <a:ext cx="4477904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邻接矩阵</a:t>
            </a:r>
            <a:endParaRPr lang="en-US" altLang="zh-CN" sz="24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边集数组</a:t>
            </a:r>
            <a:endParaRPr lang="en-US" altLang="zh-CN" sz="24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邻接表</a:t>
            </a:r>
            <a:endParaRPr lang="en-US" altLang="zh-CN" sz="24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链式前向星</a:t>
            </a:r>
            <a:endParaRPr lang="en-US" altLang="zh-CN" sz="24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图的结构比较复杂，任何两个顶点之间都可能有关系。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常用的图存储方法：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744710" y="1830576"/>
            <a:ext cx="78669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邻接矩阵是表示顶点之间关系的矩阵。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邻接矩阵存储方法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一个一维数组存储图中顶点的信息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一个二维数组存储图中顶点之间的邻接关系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存储顶点之间邻接关系的二维数组称为邻接矩阵。</a:t>
            </a:r>
          </a:p>
        </p:txBody>
      </p:sp>
    </p:spTree>
    <p:extLst>
      <p:ext uri="{BB962C8B-B14F-4D97-AF65-F5344CB8AC3E}">
        <p14:creationId xmlns:p14="http://schemas.microsoft.com/office/powerpoint/2010/main" val="42513460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191687" y="1281935"/>
            <a:ext cx="9808625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在无向图中，如果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有边，则邻接矩阵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DF0FA8-A92D-49D5-96B2-955453CD9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04" y="2511014"/>
            <a:ext cx="3745158" cy="2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983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87BC6FB-3718-44F8-95FD-2226AF5B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14" y="3403561"/>
            <a:ext cx="8451268" cy="23072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8ACFD5-BB7B-48EA-B195-805ED8B3B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34" y="1184456"/>
            <a:ext cx="3363754" cy="26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554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122900" y="1297165"/>
            <a:ext cx="980862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有向图中，如果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有边，则邻接矩阵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29BEA4-E9B0-46CB-B550-E1F1D8D3B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02" y="2221994"/>
            <a:ext cx="3287789" cy="34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199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0006C4-B3EC-4775-9189-D7167D5ED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93" y="3151164"/>
            <a:ext cx="8249813" cy="2257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E32BD5-AD91-48C4-BEE7-71C792321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20" y="1039285"/>
            <a:ext cx="2678189" cy="28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2340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D4A4C5-3133-4396-9178-857B893DF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03" y="3629684"/>
            <a:ext cx="8191940" cy="19604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8D771E-4F08-4865-A9E4-D3B8A2BAA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12" y="1267852"/>
            <a:ext cx="3740687" cy="26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5845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735</Words>
  <Application>Microsoft Office PowerPoint</Application>
  <PresentationFormat>宽屏</PresentationFormat>
  <Paragraphs>104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微软雅黑</vt:lpstr>
      <vt:lpstr>印品黑体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386</cp:revision>
  <dcterms:created xsi:type="dcterms:W3CDTF">2018-02-03T05:34:00Z</dcterms:created>
  <dcterms:modified xsi:type="dcterms:W3CDTF">2020-02-14T05:47:26Z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