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72" r:id="rId4"/>
    <p:sldId id="319" r:id="rId5"/>
    <p:sldId id="321" r:id="rId6"/>
    <p:sldId id="320" r:id="rId7"/>
    <p:sldId id="318" r:id="rId8"/>
    <p:sldId id="322" r:id="rId9"/>
    <p:sldId id="317" r:id="rId10"/>
    <p:sldId id="324" r:id="rId11"/>
    <p:sldId id="323" r:id="rId12"/>
    <p:sldId id="325" r:id="rId13"/>
    <p:sldId id="278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12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0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4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12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3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6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9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33410" y="1755881"/>
            <a:ext cx="967150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有边相连，初始化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]=−1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）插点。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其实就是在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之间插入顶点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，看是否能够缩短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之间距离（松弛操作）。如果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]&gt;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，记录顶点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834108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B45F76-C45C-4A1E-A431-48DAB591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7" y="2374571"/>
            <a:ext cx="3507325" cy="32716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4FC776-2EAA-4767-B436-69DC8552A698}"/>
              </a:ext>
            </a:extLst>
          </p:cNvPr>
          <p:cNvSpPr txBox="1"/>
          <p:nvPr/>
        </p:nvSpPr>
        <p:spPr>
          <a:xfrm>
            <a:off x="1744710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求解各个顶点之间的最短路径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FEC69B-58EE-48FB-9E14-33DB61EB07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98"/>
          <a:stretch/>
        </p:blipFill>
        <p:spPr>
          <a:xfrm>
            <a:off x="6104676" y="2977630"/>
            <a:ext cx="3925614" cy="21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022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83481" y="1779862"/>
            <a:ext cx="5739302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²)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D6CB5-3F84-4141-8722-9DD6F1078E92}"/>
              </a:ext>
            </a:extLst>
          </p:cNvPr>
          <p:cNvSpPr txBox="1"/>
          <p:nvPr/>
        </p:nvSpPr>
        <p:spPr>
          <a:xfrm>
            <a:off x="1383481" y="3063402"/>
            <a:ext cx="942503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特别注意的是，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算法无法处理处理带负权值边的图，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算法可以处理带负权值边的图，但是不允许图中包含带负权值边组成的回路。有兴趣的读者还可以学习解决负权值边的最短路径算法——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Bellman-Ford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，以及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SPFA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51614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通过本节的学习，掌握最短路径求解方法：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Dijkstra</a:t>
            </a:r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Floyd</a:t>
            </a:r>
            <a:r>
              <a:rPr lang="zh-CN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</a:t>
            </a:r>
            <a:r>
              <a:rPr lang="zh-CN" altLang="en-US" sz="240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图的应用</a:t>
            </a:r>
            <a:r>
              <a:rPr lang="en-US" altLang="zh-CN" sz="240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最小生成树，通过图解对比两种算法的异同，一起体会算法之美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1" y="3228658"/>
            <a:ext cx="2689318" cy="703428"/>
            <a:chOff x="1376718" y="2067067"/>
            <a:chExt cx="2191603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最短路径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744756"/>
            <a:ext cx="8689078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算法是解决单源最短路径问题的贪心算法，它先求出长度最短的一条路径，再参照该最短路径求出长度次短的一条路径，直到求出从源点到其他各个顶点的最短路径。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640573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算法的基本思想是首先假定源点为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，顶点集合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被划分为两部分：集合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。初始时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 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中仅含有源点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中的顶点到源点的最短路径已经确定。集合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中所包含的顶点到源点的最短路径的长度待定，称从源点出发只经过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中的点到达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中的点的路径为特殊路径，并用数组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记录当前每个顶点所对应的最短特殊路径长度。</a:t>
            </a:r>
          </a:p>
        </p:txBody>
      </p:sp>
    </p:spTree>
    <p:extLst>
      <p:ext uri="{BB962C8B-B14F-4D97-AF65-F5344CB8AC3E}">
        <p14:creationId xmlns:p14="http://schemas.microsoft.com/office/powerpoint/2010/main" val="346295839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46236" y="1485828"/>
            <a:ext cx="8689078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）初始化。令集合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，对于集合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中的所有顶点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）找最小。在集合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中依照贪心策略来寻找使得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具有最小值的顶点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]=min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 |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属于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集合），则顶点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就是集合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中距离源点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最近的顶点。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）加入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战队。将顶点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中，同时更新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2302732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879724"/>
            <a:ext cx="8689078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）判结束。如果集合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为空算法结束，否则转到第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）借东风。在第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步中已经找到了源点到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的最短路径，那么对集合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−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中所有与顶点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相邻的顶点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，都可以借助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走捷径。如果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]&gt;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 +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G.Edge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，记录顶点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的前驱为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，转到第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</p:txBody>
      </p:sp>
    </p:spTree>
    <p:extLst>
      <p:ext uri="{BB962C8B-B14F-4D97-AF65-F5344CB8AC3E}">
        <p14:creationId xmlns:p14="http://schemas.microsoft.com/office/powerpoint/2010/main" val="13550250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359219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求解源点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到其它各个顶点的最短路径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103452-D32A-4A55-BECB-8F2FB059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61" y="2622233"/>
            <a:ext cx="4585971" cy="28765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1580D2-8CC4-4533-B0CD-E360C2BACB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49" y="3462992"/>
            <a:ext cx="4798404" cy="13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500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单源最短路径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61830" y="2106797"/>
            <a:ext cx="868907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²)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可考虑采用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和邻接表两个方面优化。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75311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多源最短路径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33410" y="1755881"/>
            <a:ext cx="9671506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算法是求源点到其他各个顶点的最短路径，如果求解任意两个顶点的最短路径，则需要以每个顶点为源点，重复调用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算法可以求解任意两个顶点的最短路径。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Floyd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算法又称为插点法，其算法核心是在顶点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到顶点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之间，插入顶点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，看是否能够缩短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之间距离（松弛操作）。</a:t>
            </a:r>
          </a:p>
        </p:txBody>
      </p:sp>
    </p:spTree>
    <p:extLst>
      <p:ext uri="{BB962C8B-B14F-4D97-AF65-F5344CB8AC3E}">
        <p14:creationId xmlns:p14="http://schemas.microsoft.com/office/powerpoint/2010/main" val="318020427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916</Words>
  <Application>Microsoft Office PowerPoint</Application>
  <PresentationFormat>宽屏</PresentationFormat>
  <Paragraphs>56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419</cp:revision>
  <dcterms:created xsi:type="dcterms:W3CDTF">2018-02-03T05:34:00Z</dcterms:created>
  <dcterms:modified xsi:type="dcterms:W3CDTF">2020-02-14T06:18:05Z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