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72" r:id="rId4"/>
    <p:sldId id="317" r:id="rId5"/>
    <p:sldId id="318" r:id="rId6"/>
    <p:sldId id="319" r:id="rId7"/>
    <p:sldId id="320" r:id="rId8"/>
    <p:sldId id="321" r:id="rId9"/>
    <p:sldId id="324" r:id="rId10"/>
    <p:sldId id="325" r:id="rId11"/>
    <p:sldId id="328" r:id="rId12"/>
    <p:sldId id="326" r:id="rId13"/>
    <p:sldId id="329" r:id="rId14"/>
    <p:sldId id="27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1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1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02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91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19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2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29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5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134107-791C-49E8-9CFC-ECEB9BF06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27" y="2658795"/>
            <a:ext cx="8987755" cy="18474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9BB3F9-3586-4359-BA91-85A85A448D61}"/>
              </a:ext>
            </a:extLst>
          </p:cNvPr>
          <p:cNvSpPr txBox="1"/>
          <p:nvPr/>
        </p:nvSpPr>
        <p:spPr>
          <a:xfrm>
            <a:off x="1249376" y="1182345"/>
            <a:ext cx="9289055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在有序序列（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）中查找元素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04929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9BB3F9-3586-4359-BA91-85A85A448D61}"/>
              </a:ext>
            </a:extLst>
          </p:cNvPr>
          <p:cNvSpPr txBox="1"/>
          <p:nvPr/>
        </p:nvSpPr>
        <p:spPr>
          <a:xfrm>
            <a:off x="1291579" y="1280819"/>
            <a:ext cx="928905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时，待查找元素和中间位置元素比较，需要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时间，如果比较不成功，那么需要在前半部分或后半部分搜索，问题的规模缩小了一半，时间复杂度变为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C0899A-E1EA-4E08-8320-0954ACC1A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95" y="3233171"/>
            <a:ext cx="4372628" cy="13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1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021D81-5FAC-4D0C-B1DB-AE08D56A0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26" y="1903827"/>
            <a:ext cx="3332432" cy="26203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B774BA-C160-4E39-B538-2F99E5C2C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94" y="1887358"/>
            <a:ext cx="4437315" cy="24699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1A74388-9E4F-43C5-9AD2-3B3B49B80755}"/>
              </a:ext>
            </a:extLst>
          </p:cNvPr>
          <p:cNvSpPr txBox="1"/>
          <p:nvPr/>
        </p:nvSpPr>
        <p:spPr>
          <a:xfrm>
            <a:off x="1451473" y="4874907"/>
            <a:ext cx="603254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二分查找的时间复杂度的为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34327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1A74388-9E4F-43C5-9AD2-3B3B49B80755}"/>
              </a:ext>
            </a:extLst>
          </p:cNvPr>
          <p:cNvSpPr txBox="1"/>
          <p:nvPr/>
        </p:nvSpPr>
        <p:spPr>
          <a:xfrm>
            <a:off x="1370505" y="1456458"/>
            <a:ext cx="945098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非递归算法：二分查找的空间复杂度的为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递归算法：二分查找的空间复杂度的为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FBEAF-AF6E-4D53-8B01-A59CA6FEE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33" y="2783617"/>
            <a:ext cx="5386754" cy="34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928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通过本节的学习，掌握顺序查找和二分查找两种算法。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下节讲述树表查找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二分查找树，通过图解玩转二分查找树的基本操作，一起体会算法之美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3099687" cy="703428"/>
            <a:chOff x="1376718" y="2067067"/>
            <a:chExt cx="2526023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22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顺序表查找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941343" y="3434294"/>
            <a:ext cx="5992836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算法；</a:t>
            </a:r>
          </a:p>
          <a:p>
            <a:pPr marL="0" lvl="2"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数据规模；</a:t>
            </a:r>
          </a:p>
          <a:p>
            <a:pPr marL="0" lvl="2"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待查关键字在数据表中的位置；</a:t>
            </a:r>
          </a:p>
          <a:p>
            <a:pPr marL="0" lvl="2"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查找的频率。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3916" y="1213602"/>
            <a:ext cx="9289055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Search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），又称为搜索，指从数据表中找出符合特定条件的记录。如今我们处在信息爆炸的大数据时代，如何从海量信息中快速找到需要的信息，就需要查找技术。查找是最常见的应用。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查找算法的性能和下面几个因素有关：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B1FC7E-B804-4177-89AD-D09C40828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64" y="2144237"/>
            <a:ext cx="5330400" cy="25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1577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46118" y="1588601"/>
            <a:ext cx="9289055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顺序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表的查找非常简单，如果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顺序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表无序，则采用顺序查找，如果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顺序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表有序，则采用折半查找。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BB3F0D-B919-4325-B59A-6EDD3C753DD1}"/>
              </a:ext>
            </a:extLst>
          </p:cNvPr>
          <p:cNvSpPr txBox="1"/>
          <p:nvPr/>
        </p:nvSpPr>
        <p:spPr>
          <a:xfrm>
            <a:off x="1346119" y="2718847"/>
            <a:ext cx="8993636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lvl="0"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将记录存储在数组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[0..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中，待查找关键字存储在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依次将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，…，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比较，比较成功则返回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79447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06370" y="1515846"/>
            <a:ext cx="972515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{8,12,5,16,55,24,20,18,36, 6, 50}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，用顺序查找法查找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C7AF91-BFA1-4F3A-9A8A-52A47D56C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99" y="2796350"/>
            <a:ext cx="8170606" cy="13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2283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43530" y="1201883"/>
            <a:ext cx="9837697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最好：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次查找成功；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最坏：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次查找成功。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平均：假设查找每个关键字的概率均等，即查找概率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=1/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，查找第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个关键字需要比较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次成功，则查找成功的平均查找长度：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39ECFE-BD44-461A-B9E0-9F01593E8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80" y="4206241"/>
            <a:ext cx="4961199" cy="8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6315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51472" y="1973257"/>
            <a:ext cx="928905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在有序序列中查找，每次和中间的元素比较，如果比中间元素小，则在前半部分查找，如果比中间元素大，则去后半部分查找。这种方法称为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二分查找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折半查找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，也称为二分搜索技术。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53307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01693" y="1340210"/>
            <a:ext cx="9788614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1)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初始化。令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，即指向有序数组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的第一个元素；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2)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判定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是否成立，如果成立，转向第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步，否则，算法结束。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3)	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middle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，即指向查找范围的中间元素。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4)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middle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的关系。如果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middle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，则搜索成功，算法结束；如果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middle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middle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；否则令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middle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，转向第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步。</a:t>
            </a:r>
          </a:p>
        </p:txBody>
      </p:sp>
    </p:spTree>
    <p:extLst>
      <p:ext uri="{BB962C8B-B14F-4D97-AF65-F5344CB8AC3E}">
        <p14:creationId xmlns:p14="http://schemas.microsoft.com/office/powerpoint/2010/main" val="290017600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686</Words>
  <Application>Microsoft Office PowerPoint</Application>
  <PresentationFormat>宽屏</PresentationFormat>
  <Paragraphs>66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印品黑体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413</cp:revision>
  <dcterms:created xsi:type="dcterms:W3CDTF">2018-02-03T05:34:00Z</dcterms:created>
  <dcterms:modified xsi:type="dcterms:W3CDTF">2020-02-14T06:32:03Z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