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317" r:id="rId4"/>
    <p:sldId id="272" r:id="rId5"/>
    <p:sldId id="318" r:id="rId6"/>
    <p:sldId id="319" r:id="rId7"/>
    <p:sldId id="320" r:id="rId8"/>
    <p:sldId id="321" r:id="rId9"/>
    <p:sldId id="322" r:id="rId10"/>
    <p:sldId id="326" r:id="rId11"/>
    <p:sldId id="323" r:id="rId12"/>
    <p:sldId id="324" r:id="rId13"/>
    <p:sldId id="325" r:id="rId14"/>
    <p:sldId id="291" r:id="rId15"/>
    <p:sldId id="327" r:id="rId16"/>
    <p:sldId id="328" r:id="rId17"/>
    <p:sldId id="329" r:id="rId18"/>
    <p:sldId id="330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8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2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3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4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0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8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82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8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0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13464" y="1418256"/>
            <a:ext cx="916507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例如，依次输入关键字（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25, 69, 18, 5, 32, 45, 20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</a:p>
        </p:txBody>
      </p:sp>
    </p:spTree>
    <p:extLst>
      <p:ext uri="{BB962C8B-B14F-4D97-AF65-F5344CB8AC3E}">
        <p14:creationId xmlns:p14="http://schemas.microsoft.com/office/powerpoint/2010/main" val="116264923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29430" y="1755881"/>
            <a:ext cx="916507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首先找到待删除的节点，然后执行删除操作。被删除节点可分为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）左子树为空：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令其右子树子承父业代替其位置。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）右子树为空：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令其左子树子承父业代替其位置。</a:t>
            </a:r>
            <a:endParaRPr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）左子树和右子树均不空：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令其直接前驱（或直接后继）代替其位置，然后删除其直接前驱（或直接后继）。</a:t>
            </a:r>
          </a:p>
        </p:txBody>
      </p:sp>
    </p:spTree>
    <p:extLst>
      <p:ext uri="{BB962C8B-B14F-4D97-AF65-F5344CB8AC3E}">
        <p14:creationId xmlns:p14="http://schemas.microsoft.com/office/powerpoint/2010/main" val="12730165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D4A3A6-25FA-4C3D-B172-3290878D0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91" y="1466882"/>
            <a:ext cx="8034704" cy="39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97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6DD8A5-5A7A-472F-BC6D-8D657CD21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30" y="1731508"/>
            <a:ext cx="8195139" cy="38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6008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46236" y="1150808"/>
            <a:ext cx="78669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2E483-5062-4658-8F73-6CF944591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979297"/>
            <a:ext cx="3253666" cy="37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18100" y="1099056"/>
            <a:ext cx="9368767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特殊情况，即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的左孩子没有右子树，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就是其左子树的最右节点（直接前驱），即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，然后删除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7E8C6-E518-404E-A355-77CD46553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475511"/>
            <a:ext cx="8405882" cy="3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95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18101" y="1345265"/>
            <a:ext cx="78669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581B54-D0F0-4BE3-AF11-6EAC1CA23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5" y="1921513"/>
            <a:ext cx="4011555" cy="38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072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07084" y="1202607"/>
            <a:ext cx="890453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在下面二叉搜索树中，插入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3CE049-FA2B-4F74-B7AF-F14ACE00A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30" y="2396182"/>
            <a:ext cx="3652564" cy="32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097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25684" y="1936347"/>
            <a:ext cx="9003007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二叉查找树的删除，主要是查找的过程，需要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时间。删除的过程中，如果需要找被删节点的前驱，也需要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时间，因此二叉查找树的删除时间复杂度为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09771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871654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通过本节的学习，掌握二叉查找树的查找、插入、删除等基本操作。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8" cy="703428"/>
            <a:chOff x="1376718" y="2067067"/>
            <a:chExt cx="2526024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二叉查找树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下节讲述树表查找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平衡二叉树，通过图解玩转平衡，一起体会算法之美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887849"/>
            <a:ext cx="9488627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Search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），又称为二叉搜索树、二叉排序树，是一种对查找和排序都有用的特殊二叉树。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二叉查找树的特性：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左子树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右子树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，即二叉查找树的中序遍历是一个递增序列。</a:t>
            </a:r>
          </a:p>
        </p:txBody>
      </p:sp>
    </p:spTree>
    <p:extLst>
      <p:ext uri="{BB962C8B-B14F-4D97-AF65-F5344CB8AC3E}">
        <p14:creationId xmlns:p14="http://schemas.microsoft.com/office/powerpoint/2010/main" val="20218323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458588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因为二叉查找树的中序遍历有序性，所以查找和二分查找类似，每次缩小查找范围，查找的效率较高。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）若二叉查找树为空，查找失败，返回空指针。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，查找成功，返回根节点指针；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，则递归查找右子树。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45022" y="1460460"/>
            <a:ext cx="948862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一棵二叉查找树，如图所示，查找关键字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D0D5BC-318E-46A0-96CA-183096BC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18" y="2422911"/>
            <a:ext cx="3479849" cy="30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0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7" y="1396971"/>
            <a:ext cx="949450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二叉查找树的查找时间复杂度和树的形态有关，分为最好情况、最坏情况和平均情况分析。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二叉查找树的形态和二分查找的判定树相似，时间复杂度为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二叉排序查找树的形态为单支树，退化为顺序查找，时间复杂度为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平均：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个节点的二叉查找树有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！棵（有的形态相同），平均情况下，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4208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300510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因为二叉查找树的中序遍历有序性，首先要查找待插入关键字的插入位置，当查找失败时，将待插入关键字插入到查找失败的位置。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）若二叉查找树为空，创建一个新的节点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作为根节点，数据域为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，左右子树均为空。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插入右子树。</a:t>
            </a:r>
          </a:p>
        </p:txBody>
      </p:sp>
    </p:spTree>
    <p:extLst>
      <p:ext uri="{BB962C8B-B14F-4D97-AF65-F5344CB8AC3E}">
        <p14:creationId xmlns:p14="http://schemas.microsoft.com/office/powerpoint/2010/main" val="40852117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16886" y="1460459"/>
            <a:ext cx="948862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例如，一棵二叉查找树，如图所示，插入关键字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ED1ADC-2D8C-4838-A049-64719D169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57" y="2316148"/>
            <a:ext cx="3479849" cy="30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83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36092" y="1769948"/>
            <a:ext cx="9319815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二叉查找树的插入需要先查找插入位置，插入本身只需要常数时间，插入的时间复杂度与查找相同，平均为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二叉查找树的创建可以从空树开始，按照输入关键字的顺序依次进行插入操作，最终得到一棵二叉查找树。</a:t>
            </a:r>
          </a:p>
        </p:txBody>
      </p:sp>
    </p:spTree>
    <p:extLst>
      <p:ext uri="{BB962C8B-B14F-4D97-AF65-F5344CB8AC3E}">
        <p14:creationId xmlns:p14="http://schemas.microsoft.com/office/powerpoint/2010/main" val="6135170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952</Words>
  <Application>Microsoft Office PowerPoint</Application>
  <PresentationFormat>宽屏</PresentationFormat>
  <Paragraphs>80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419</cp:revision>
  <dcterms:created xsi:type="dcterms:W3CDTF">2018-02-03T05:34:00Z</dcterms:created>
  <dcterms:modified xsi:type="dcterms:W3CDTF">2020-02-14T06:33:37Z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