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7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6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0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1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4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3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4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0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90894" y="1629062"/>
            <a:ext cx="930072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构建初始堆为什么要从最后一个分支节点开始到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号节点逆序调整堆？</a:t>
            </a:r>
          </a:p>
        </p:txBody>
      </p:sp>
    </p:spTree>
    <p:extLst>
      <p:ext uri="{BB962C8B-B14F-4D97-AF65-F5344CB8AC3E}">
        <p14:creationId xmlns:p14="http://schemas.microsoft.com/office/powerpoint/2010/main" val="24183320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构建初始堆之后，开始进行堆排序。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因为最大堆的堆顶是最大的记录，可以将堆顶交换到最后一个元素的位置，然后堆顶执行下沉操作，调整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[1..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为堆即可。重复此过程，直到剩余一个节点，得到有序序列。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36829946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20387" y="1272033"/>
            <a:ext cx="9269872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对下面初始堆进行堆排序：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12231D-E721-4EF3-9BBC-ADACB81E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9" y="2200199"/>
            <a:ext cx="4361424" cy="31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3714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E243F-2B0E-4A8B-985E-0272B4537A01}"/>
              </a:ext>
            </a:extLst>
          </p:cNvPr>
          <p:cNvSpPr txBox="1"/>
          <p:nvPr/>
        </p:nvSpPr>
        <p:spPr>
          <a:xfrm>
            <a:off x="1786914" y="2298754"/>
            <a:ext cx="488117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9FA62-9664-4A71-9731-088ADD39D08E}"/>
              </a:ext>
            </a:extLst>
          </p:cNvPr>
          <p:cNvSpPr txBox="1"/>
          <p:nvPr/>
        </p:nvSpPr>
        <p:spPr>
          <a:xfrm>
            <a:off x="2349626" y="3429000"/>
            <a:ext cx="6034723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稳定性：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不稳定</a:t>
            </a:r>
          </a:p>
        </p:txBody>
      </p:sp>
    </p:spTree>
    <p:extLst>
      <p:ext uri="{BB962C8B-B14F-4D97-AF65-F5344CB8AC3E}">
        <p14:creationId xmlns:p14="http://schemas.microsoft.com/office/powerpoint/2010/main" val="90786661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52501" y="2293946"/>
            <a:ext cx="581860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个操作：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下沉、构建初始堆、堆排序。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443522" y="1900353"/>
            <a:ext cx="902284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合并排序，通过图解展示合并排序过程，一起体会算法之美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278951" cy="703428"/>
            <a:chOff x="1376718" y="2067067"/>
            <a:chExt cx="1857180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堆排序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堆排序是一种树形选择排序算法。堆排序选择一个关键字最小（最大）的记录只需要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堆可以看作一棵完全二叉树的顺序存储结构。在这棵完全二叉树中，如果每一个节点的值都大于等于左右孩子的值，称为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。如果每一个节点的值都小于等于左右孩子的值，称为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635D4-C447-401F-91CE-259789D02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13" y="1802837"/>
            <a:ext cx="4676116" cy="3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55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3" y="1263303"/>
            <a:ext cx="946953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堆排序充分利用堆顶最大（最小）的性质进行排序，每次将堆顶交换到最后，重新调整为堆。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）构建初始堆。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[1..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重新调整为堆。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[1..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重新调整为堆。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）循环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次，得到一个有序序列。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40817809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“下沉”操作：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堆顶与左右孩子比较，如果比孩子大，则已满足堆；如果比孩子小，则与较大的孩子交换；交换到新的位置后，继续向下比较，从根节点一直比较到叶子。</a:t>
            </a:r>
          </a:p>
        </p:txBody>
      </p:sp>
    </p:spTree>
    <p:extLst>
      <p:ext uri="{BB962C8B-B14F-4D97-AF65-F5344CB8AC3E}">
        <p14:creationId xmlns:p14="http://schemas.microsoft.com/office/powerpoint/2010/main" val="59843690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CA8F5AE-A8A6-4271-A7E5-55A13C6ED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921986"/>
            <a:ext cx="4619626" cy="3303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0C3B8C-40D9-4B9E-8141-7CE55294D037}"/>
              </a:ext>
            </a:extLst>
          </p:cNvPr>
          <p:cNvSpPr/>
          <p:nvPr/>
        </p:nvSpPr>
        <p:spPr>
          <a:xfrm>
            <a:off x="1416545" y="1177028"/>
            <a:ext cx="3623108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“下沉”操作过程：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87778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61064" y="1713469"/>
            <a:ext cx="926987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构建初始堆过程：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首先按照完全二叉树的顺序构建一棵完全二叉树，然后从最后一个分支节点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开始调整堆，依次将序号为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/2−2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的节点执行下沉操作调整为堆。</a:t>
            </a:r>
          </a:p>
        </p:txBody>
      </p:sp>
    </p:spTree>
    <p:extLst>
      <p:ext uri="{BB962C8B-B14F-4D97-AF65-F5344CB8AC3E}">
        <p14:creationId xmlns:p14="http://schemas.microsoft.com/office/powerpoint/2010/main" val="15549704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堆排序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57678" y="1502453"/>
            <a:ext cx="1040899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例如，对无序序列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{12,16,2,30,28,20,16*,6, 10,18}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构建初始堆（最大堆）。</a:t>
            </a:r>
          </a:p>
        </p:txBody>
      </p:sp>
    </p:spTree>
    <p:extLst>
      <p:ext uri="{BB962C8B-B14F-4D97-AF65-F5344CB8AC3E}">
        <p14:creationId xmlns:p14="http://schemas.microsoft.com/office/powerpoint/2010/main" val="8926665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553</Words>
  <Application>Microsoft Office PowerPoint</Application>
  <PresentationFormat>宽屏</PresentationFormat>
  <Paragraphs>60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403</cp:revision>
  <dcterms:created xsi:type="dcterms:W3CDTF">2018-02-03T05:34:00Z</dcterms:created>
  <dcterms:modified xsi:type="dcterms:W3CDTF">2020-02-14T06:41:19Z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