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72" r:id="rId4"/>
    <p:sldId id="297" r:id="rId5"/>
    <p:sldId id="287" r:id="rId6"/>
    <p:sldId id="288" r:id="rId7"/>
    <p:sldId id="289" r:id="rId8"/>
    <p:sldId id="290" r:id="rId9"/>
    <p:sldId id="291" r:id="rId10"/>
    <p:sldId id="292" r:id="rId11"/>
    <p:sldId id="278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9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8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6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1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6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0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710911"/>
            <a:ext cx="891185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算法复杂度分析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条边（关系），每一条边（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）进行集合合并时，都要查找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的祖宗，查找的路径从当前节点一直到根节点。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个节点组成的树，平均情况下树的高度为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，因此并查集中，合并集合的时间复杂度为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9812560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通过本节的学习，掌握并查集的查找和合并方法。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下节讲述优先队列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出队、入队，通过图解玩转优先队列的内部实现原理，一起体会算法之美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2" y="3228658"/>
            <a:ext cx="2278950" cy="703428"/>
            <a:chOff x="1376718" y="2067067"/>
            <a:chExt cx="185718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并查集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813376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若某个家族人员过于庞大，要判断两个人是否是亲戚，确实很不容易。根据某个亲戚关系图，现在任意给出两个人，判断其是否具有亲戚关系。规定：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是亲戚，那么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也是亲戚。如果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是亲戚，那么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的亲戚都是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的亲戚也都是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的亲戚。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那么如何很快判断两个人是否是亲戚呢？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324138"/>
            <a:ext cx="9143684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可以使用并查集快速判断两人是否有亲戚关系。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并查集是一种树形数据结构，用于处理一些不相交集合的合并及查询问题。创建并查集只需要三个步骤。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）初始化。把每个点所在集合初始化为其自身。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）查找。查找两个元素所在的集合，即找祖宗。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）合并。如果两个元素的集合号不同，将两个元素合并为一个集合。</a:t>
            </a:r>
          </a:p>
        </p:txBody>
      </p:sp>
    </p:spTree>
    <p:extLst>
      <p:ext uri="{BB962C8B-B14F-4D97-AF65-F5344CB8AC3E}">
        <p14:creationId xmlns:p14="http://schemas.microsoft.com/office/powerpoint/2010/main" val="293658028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710912"/>
            <a:ext cx="9024391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查找时，递归找祖宗，祖宗集合号等于本身时停止。回归时，把查找路径上的所有节点统一为祖宗的集合号。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合并时，只需要把一个元素的祖宗集合号改为另一个元素的祖宗集合号。“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擒贼先擒王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”，只改祖宗即可！</a:t>
            </a:r>
          </a:p>
        </p:txBody>
      </p:sp>
    </p:spTree>
    <p:extLst>
      <p:ext uri="{BB962C8B-B14F-4D97-AF65-F5344CB8AC3E}">
        <p14:creationId xmlns:p14="http://schemas.microsoft.com/office/powerpoint/2010/main" val="12318199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98241" y="1246678"/>
            <a:ext cx="913693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假设现在有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个人，通过输入亲戚关系（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个亲戚关系分别为：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2—7, 4—5, 3—7, 4—7, 3—4, 5—7, 5—6, 2—3, 1—5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），创建并查集。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50844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27903" y="1305813"/>
            <a:ext cx="915100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两个人是否有亲戚关系。（查找祖宗，看是否相同）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C80BF4-414A-467D-BF2A-2492F9FF2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58" y="2441839"/>
            <a:ext cx="3940712" cy="31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587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95DA6B-DAAC-42AE-9EC9-B7A977FD0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92" y="1383390"/>
            <a:ext cx="5098440" cy="46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7396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并查集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41654D-7ADF-4AD4-9EBB-D3603D6A1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610226"/>
            <a:ext cx="6400799" cy="42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9896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511</Words>
  <Application>Microsoft Office PowerPoint</Application>
  <PresentationFormat>宽屏</PresentationFormat>
  <Paragraphs>46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399</cp:revision>
  <dcterms:created xsi:type="dcterms:W3CDTF">2018-02-03T05:34:00Z</dcterms:created>
  <dcterms:modified xsi:type="dcterms:W3CDTF">2020-02-14T06:43:47Z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