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72" r:id="rId4"/>
    <p:sldId id="287" r:id="rId5"/>
    <p:sldId id="29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278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6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3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4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8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25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86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18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4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0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5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CB435E-95C6-4981-8EE5-D48EFFB1D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1910385"/>
            <a:ext cx="8584523" cy="33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8651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6FF8475-0392-4BB9-9850-A5754C315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290294"/>
            <a:ext cx="8636085" cy="27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309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74AB6C-1C0A-47F6-9DDB-09B5B2E7C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59" y="2203555"/>
            <a:ext cx="6105761" cy="27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921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4A9D48-9845-4B47-8195-A39359ECC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0" y="2280496"/>
            <a:ext cx="6358039" cy="2536852"/>
          </a:xfrm>
          <a:prstGeom prst="trapezoid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6ACC2F-CA00-49A5-9413-20343ECE8873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34076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64164" y="1759746"/>
            <a:ext cx="9109029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树的删除只在最后一层进行，首先通过查找确定待删除关键字的位置，删除之，然后判断该节点是否发生下溢，还要判断是否需要更新父节点的关键字。如果关键字个数小于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，则发生下溢。如果发生下溢，则需要像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树那样左借、右借或合并以解除下溢。解除下溢时要特别注意父节点中的最大关键字更新。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72147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18D6E0-7F05-4724-B61E-78B9ACA4B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84" y="2449018"/>
            <a:ext cx="6053137" cy="27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082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6ACC2F-CA00-49A5-9413-20343ECE8873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D153A8-B260-4985-8DBD-5D362C201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3" y="2287006"/>
            <a:ext cx="6220918" cy="27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7790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树的查找、插入、删除等基本操作。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下节讲述红黑树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查找、插入、删除，通过图解玩转红黑树的基本操作及原理，一起体会算法之美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2051323" cy="703428"/>
            <a:chOff x="1376718" y="2067067"/>
            <a:chExt cx="1671682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9682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B+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8919" y="1744756"/>
            <a:ext cx="868907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树的变种，更适用于文件索引系统。从严格定义上讲，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树已经不属于树，因为叶子之间有连接，树是不允许同层节点有连接的。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82850" y="1755881"/>
            <a:ext cx="9899812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树，或为空树，或满足以下特性。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）每个节点最多有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棵子树。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）根节点至少有两棵子树。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）内部节点（除根和叶子之外的节点）至少有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棵子树。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）终端节点（叶子）在同一层上，并且不带信息（空指针），通常称为失败节点。</a:t>
            </a:r>
          </a:p>
        </p:txBody>
      </p:sp>
    </p:spTree>
    <p:extLst>
      <p:ext uri="{BB962C8B-B14F-4D97-AF65-F5344CB8AC3E}">
        <p14:creationId xmlns:p14="http://schemas.microsoft.com/office/powerpoint/2010/main" val="8083146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46094" y="1829404"/>
            <a:ext cx="9751755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）非终端节点的关键字个数与子树个数相同。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）倒数第二层节点包含了全部的关键字，节点内部有序且节点间按升序顺序链接。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）所有的非终端节点只作为索引部分，节点中仅含子树中的最大（或最小）关键字。</a:t>
            </a:r>
          </a:p>
        </p:txBody>
      </p:sp>
    </p:spTree>
    <p:extLst>
      <p:ext uri="{BB962C8B-B14F-4D97-AF65-F5344CB8AC3E}">
        <p14:creationId xmlns:p14="http://schemas.microsoft.com/office/powerpoint/2010/main" val="26349683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654FE5-8EA0-4A86-8521-7D6840834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8" y="1976735"/>
            <a:ext cx="6817870" cy="32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230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94145" y="1755881"/>
            <a:ext cx="936386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树支持两种方式的查找，可以利用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指针从树根向下索引查找，也可以利用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指针从最小关键字向后顺序查找。尽管如此，仍不建议顺序查找，因为其时间复杂度为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，而索引查找效率要高得多。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若从树根向下查找，则首先在根节点中查找，然后在子树中查找，即使查找成功，也会继续向下，直到最后一层。也就是说，每次查找都要走一条从树根到叶子的路径，时间复杂度为树高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73570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BBA795-43C0-4BC2-929A-C8F7F27CB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6" y="1929109"/>
            <a:ext cx="6325635" cy="32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15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8919" y="1744756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树仅在最后一层节点插入，因为除了最后一层节点，其他非终端节点都表示索引。又因为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树的关键字个数要求不超过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，如果插入后节点的关键字个数超过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，则发生上溢，需要分裂操作。只不过分裂时，和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树的分裂不同，上升到父节点的关键字，子节点中仍然保留。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96273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647</Words>
  <Application>Microsoft Office PowerPoint</Application>
  <PresentationFormat>宽屏</PresentationFormat>
  <Paragraphs>60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410</cp:revision>
  <dcterms:created xsi:type="dcterms:W3CDTF">2018-02-03T05:34:00Z</dcterms:created>
  <dcterms:modified xsi:type="dcterms:W3CDTF">2020-02-14T06:47:41Z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