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theme/theme1.xml" ContentType="application/vnd.openxmlformats-officedocument.theme+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notesSlides/notesSlide1.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3" r:id="rId1"/>
  </p:sldMasterIdLst>
  <p:notesMasterIdLst>
    <p:notesMasterId r:id="rId38"/>
  </p:notesMasterIdLst>
  <p:handoutMasterIdLst>
    <p:handoutMasterId r:id="rId39"/>
  </p:handoutMasterIdLst>
  <p:sldIdLst>
    <p:sldId id="522" r:id="rId2"/>
    <p:sldId id="365" r:id="rId3"/>
    <p:sldId id="655" r:id="rId4"/>
    <p:sldId id="729" r:id="rId5"/>
    <p:sldId id="615" r:id="rId6"/>
    <p:sldId id="366" r:id="rId7"/>
    <p:sldId id="727" r:id="rId8"/>
    <p:sldId id="728" r:id="rId9"/>
    <p:sldId id="736" r:id="rId10"/>
    <p:sldId id="737" r:id="rId11"/>
    <p:sldId id="738" r:id="rId12"/>
    <p:sldId id="739" r:id="rId13"/>
    <p:sldId id="740" r:id="rId14"/>
    <p:sldId id="741" r:id="rId15"/>
    <p:sldId id="696" r:id="rId16"/>
    <p:sldId id="730" r:id="rId17"/>
    <p:sldId id="731" r:id="rId18"/>
    <p:sldId id="742" r:id="rId19"/>
    <p:sldId id="743" r:id="rId20"/>
    <p:sldId id="732" r:id="rId21"/>
    <p:sldId id="733" r:id="rId22"/>
    <p:sldId id="735" r:id="rId23"/>
    <p:sldId id="744" r:id="rId24"/>
    <p:sldId id="745" r:id="rId25"/>
    <p:sldId id="734" r:id="rId26"/>
    <p:sldId id="697" r:id="rId27"/>
    <p:sldId id="723" r:id="rId28"/>
    <p:sldId id="746" r:id="rId29"/>
    <p:sldId id="698" r:id="rId30"/>
    <p:sldId id="724" r:id="rId31"/>
    <p:sldId id="747" r:id="rId32"/>
    <p:sldId id="725" r:id="rId33"/>
    <p:sldId id="748" r:id="rId34"/>
    <p:sldId id="749" r:id="rId35"/>
    <p:sldId id="752" r:id="rId36"/>
    <p:sldId id="750" r:id="rId37"/>
  </p:sldIdLst>
  <p:sldSz cx="9144000" cy="6858000" type="screen4x3"/>
  <p:notesSz cx="6858000" cy="9144000"/>
  <p:defaultTextStyle>
    <a:defPPr>
      <a:defRPr lang="zh-CN"/>
    </a:defPPr>
    <a:lvl1pPr algn="ctr" rtl="0" fontAlgn="base">
      <a:lnSpc>
        <a:spcPct val="8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1pPr>
    <a:lvl2pPr marL="457200" algn="ctr" rtl="0" fontAlgn="base">
      <a:lnSpc>
        <a:spcPct val="8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2pPr>
    <a:lvl3pPr marL="914400" algn="ctr" rtl="0" fontAlgn="base">
      <a:lnSpc>
        <a:spcPct val="8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3pPr>
    <a:lvl4pPr marL="1371600" algn="ctr" rtl="0" fontAlgn="base">
      <a:lnSpc>
        <a:spcPct val="8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4pPr>
    <a:lvl5pPr marL="1828800" algn="ctr" rtl="0" fontAlgn="base">
      <a:lnSpc>
        <a:spcPct val="8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5pPr>
    <a:lvl6pPr marL="2286000" algn="l" defTabSz="914400" rtl="0" eaLnBrk="1" latinLnBrk="0" hangingPunct="1">
      <a:defRPr kumimoji="1" sz="2400" b="1" kern="1200">
        <a:solidFill>
          <a:srgbClr val="0033CC"/>
        </a:solidFill>
        <a:latin typeface="Times New Roman" pitchFamily="18" charset="0"/>
        <a:ea typeface="楷体_GB2312" pitchFamily="49" charset="-122"/>
        <a:cs typeface="+mn-cs"/>
      </a:defRPr>
    </a:lvl6pPr>
    <a:lvl7pPr marL="2743200" algn="l" defTabSz="914400" rtl="0" eaLnBrk="1" latinLnBrk="0" hangingPunct="1">
      <a:defRPr kumimoji="1" sz="2400" b="1" kern="1200">
        <a:solidFill>
          <a:srgbClr val="0033CC"/>
        </a:solidFill>
        <a:latin typeface="Times New Roman" pitchFamily="18" charset="0"/>
        <a:ea typeface="楷体_GB2312" pitchFamily="49" charset="-122"/>
        <a:cs typeface="+mn-cs"/>
      </a:defRPr>
    </a:lvl7pPr>
    <a:lvl8pPr marL="3200400" algn="l" defTabSz="914400" rtl="0" eaLnBrk="1" latinLnBrk="0" hangingPunct="1">
      <a:defRPr kumimoji="1" sz="2400" b="1" kern="1200">
        <a:solidFill>
          <a:srgbClr val="0033CC"/>
        </a:solidFill>
        <a:latin typeface="Times New Roman" pitchFamily="18" charset="0"/>
        <a:ea typeface="楷体_GB2312" pitchFamily="49" charset="-122"/>
        <a:cs typeface="+mn-cs"/>
      </a:defRPr>
    </a:lvl8pPr>
    <a:lvl9pPr marL="3657600" algn="l" defTabSz="914400" rtl="0" eaLnBrk="1" latinLnBrk="0" hangingPunct="1">
      <a:defRPr kumimoji="1" sz="2400" b="1" kern="1200">
        <a:solidFill>
          <a:srgbClr val="0033CC"/>
        </a:solidFill>
        <a:latin typeface="Times New Roman" pitchFamily="18" charset="0"/>
        <a:ea typeface="楷体_GB2312" pitchFamily="49"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showPr>
  <p:clrMru>
    <a:srgbClr val="0000FF"/>
    <a:srgbClr val="FF00FF"/>
    <a:srgbClr val="006600"/>
    <a:srgbClr val="FF3399"/>
    <a:srgbClr val="FF3300"/>
    <a:srgbClr val="339933"/>
    <a:srgbClr val="000000"/>
    <a:srgbClr val="3333FF"/>
    <a:srgbClr val="6600CC"/>
    <a:srgbClr val="0033CC"/>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40" autoAdjust="0"/>
    <p:restoredTop sz="94581" autoAdjust="0"/>
  </p:normalViewPr>
  <p:slideViewPr>
    <p:cSldViewPr>
      <p:cViewPr varScale="1">
        <p:scale>
          <a:sx n="84" d="100"/>
          <a:sy n="84" d="100"/>
        </p:scale>
        <p:origin x="-1152" y="-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7" d="100"/>
          <a:sy n="67" d="100"/>
        </p:scale>
        <p:origin x="-3360" y="-108"/>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9348C81-2EE0-4ADC-AD51-9DC87E0EF387}" type="datetimeFigureOut">
              <a:rPr lang="zh-CN" altLang="en-US" smtClean="0"/>
              <a:pPr/>
              <a:t>2022/9/27</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FF0761C-5A44-4BA0-B4C5-00F13EA65E0F}"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504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lnSpc>
                <a:spcPct val="100000"/>
              </a:lnSpc>
              <a:spcBef>
                <a:spcPct val="0"/>
              </a:spcBef>
              <a:defRPr sz="1200" b="0">
                <a:solidFill>
                  <a:schemeClr val="tx1"/>
                </a:solidFill>
                <a:ea typeface="宋体" pitchFamily="2" charset="-122"/>
              </a:defRPr>
            </a:lvl1pPr>
          </a:lstStyle>
          <a:p>
            <a:endParaRPr lang="en-US" altLang="zh-CN"/>
          </a:p>
        </p:txBody>
      </p:sp>
      <p:sp>
        <p:nvSpPr>
          <p:cNvPr id="21504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lnSpc>
                <a:spcPct val="100000"/>
              </a:lnSpc>
              <a:spcBef>
                <a:spcPct val="0"/>
              </a:spcBef>
              <a:defRPr sz="1200" b="0">
                <a:solidFill>
                  <a:schemeClr val="tx1"/>
                </a:solidFill>
                <a:ea typeface="宋体" pitchFamily="2" charset="-122"/>
              </a:defRPr>
            </a:lvl1pPr>
          </a:lstStyle>
          <a:p>
            <a:endParaRPr lang="en-US" altLang="zh-CN"/>
          </a:p>
        </p:txBody>
      </p:sp>
      <p:sp>
        <p:nvSpPr>
          <p:cNvPr id="21504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21504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21504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lnSpc>
                <a:spcPct val="100000"/>
              </a:lnSpc>
              <a:spcBef>
                <a:spcPct val="0"/>
              </a:spcBef>
              <a:defRPr sz="1200" b="0">
                <a:solidFill>
                  <a:schemeClr val="tx1"/>
                </a:solidFill>
                <a:ea typeface="宋体" pitchFamily="2" charset="-122"/>
              </a:defRPr>
            </a:lvl1pPr>
          </a:lstStyle>
          <a:p>
            <a:endParaRPr lang="en-US" altLang="zh-CN"/>
          </a:p>
        </p:txBody>
      </p:sp>
      <p:sp>
        <p:nvSpPr>
          <p:cNvPr id="21504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lnSpc>
                <a:spcPct val="100000"/>
              </a:lnSpc>
              <a:spcBef>
                <a:spcPct val="0"/>
              </a:spcBef>
              <a:defRPr sz="1200" b="0">
                <a:solidFill>
                  <a:schemeClr val="tx1"/>
                </a:solidFill>
                <a:ea typeface="宋体" pitchFamily="2" charset="-122"/>
              </a:defRPr>
            </a:lvl1pPr>
          </a:lstStyle>
          <a:p>
            <a:fld id="{0D1E2EF4-146E-47B5-A412-FFD548A1AB6A}" type="slidenum">
              <a:rPr lang="en-US" altLang="zh-CN"/>
              <a:pPr/>
              <a:t>‹#›</a:t>
            </a:fld>
            <a:endParaRPr lang="en-US" altLang="zh-CN"/>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pitchFamily="18" charset="0"/>
        <a:ea typeface="宋体" pitchFamily="2" charset="-122"/>
        <a:cs typeface="+mn-cs"/>
      </a:defRPr>
    </a:lvl1pPr>
    <a:lvl2pPr marL="457200" algn="l" rtl="0" fontAlgn="base">
      <a:spcBef>
        <a:spcPct val="30000"/>
      </a:spcBef>
      <a:spcAft>
        <a:spcPct val="0"/>
      </a:spcAft>
      <a:defRPr sz="1200" kern="1200">
        <a:solidFill>
          <a:schemeClr val="tx1"/>
        </a:solidFill>
        <a:latin typeface="Times New Roman" pitchFamily="18" charset="0"/>
        <a:ea typeface="宋体" pitchFamily="2" charset="-122"/>
        <a:cs typeface="+mn-cs"/>
      </a:defRPr>
    </a:lvl2pPr>
    <a:lvl3pPr marL="914400" algn="l" rtl="0" fontAlgn="base">
      <a:spcBef>
        <a:spcPct val="30000"/>
      </a:spcBef>
      <a:spcAft>
        <a:spcPct val="0"/>
      </a:spcAft>
      <a:defRPr sz="1200" kern="1200">
        <a:solidFill>
          <a:schemeClr val="tx1"/>
        </a:solidFill>
        <a:latin typeface="Times New Roman" pitchFamily="18" charset="0"/>
        <a:ea typeface="宋体" pitchFamily="2" charset="-122"/>
        <a:cs typeface="+mn-cs"/>
      </a:defRPr>
    </a:lvl3pPr>
    <a:lvl4pPr marL="1371600" algn="l" rtl="0" fontAlgn="base">
      <a:spcBef>
        <a:spcPct val="30000"/>
      </a:spcBef>
      <a:spcAft>
        <a:spcPct val="0"/>
      </a:spcAft>
      <a:defRPr sz="1200" kern="1200">
        <a:solidFill>
          <a:schemeClr val="tx1"/>
        </a:solidFill>
        <a:latin typeface="Times New Roman" pitchFamily="18" charset="0"/>
        <a:ea typeface="宋体" pitchFamily="2" charset="-122"/>
        <a:cs typeface="+mn-cs"/>
      </a:defRPr>
    </a:lvl4pPr>
    <a:lvl5pPr marL="1828800" algn="l" rtl="0" fontAlgn="base">
      <a:spcBef>
        <a:spcPct val="3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D1E2EF4-146E-47B5-A412-FFD548A1AB6A}" type="slidenum">
              <a:rPr lang="en-US" altLang="zh-CN" smtClean="0"/>
              <a:pPr/>
              <a:t>1</a:t>
            </a:fld>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D1E2EF4-146E-47B5-A412-FFD548A1AB6A}" type="slidenum">
              <a:rPr lang="en-US" altLang="zh-CN" smtClean="0"/>
              <a:pPr/>
              <a:t>2</a:t>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endParaRPr lang="en-US" altLang="zh-CN"/>
          </a:p>
        </p:txBody>
      </p:sp>
      <p:sp>
        <p:nvSpPr>
          <p:cNvPr id="3" name="页脚占位符 2"/>
          <p:cNvSpPr>
            <a:spLocks noGrp="1"/>
          </p:cNvSpPr>
          <p:nvPr>
            <p:ph type="ftr" sz="quarter" idx="11"/>
          </p:nvPr>
        </p:nvSpPr>
        <p:spPr/>
        <p:txBody>
          <a:bodyPr/>
          <a:lstStyle/>
          <a:p>
            <a:endParaRPr lang="en-US" altLang="zh-CN"/>
          </a:p>
        </p:txBody>
      </p:sp>
      <p:sp>
        <p:nvSpPr>
          <p:cNvPr id="4" name="灯片编号占位符 3"/>
          <p:cNvSpPr>
            <a:spLocks noGrp="1"/>
          </p:cNvSpPr>
          <p:nvPr>
            <p:ph type="sldNum" sz="quarter" idx="12"/>
          </p:nvPr>
        </p:nvSpPr>
        <p:spPr/>
        <p:txBody>
          <a:bodyPr/>
          <a:lstStyle>
            <a:lvl1pPr>
              <a:defRPr sz="1400">
                <a:solidFill>
                  <a:srgbClr val="FF0000"/>
                </a:solidFill>
                <a:latin typeface="Consolas" pitchFamily="49" charset="0"/>
                <a:cs typeface="Consolas" pitchFamily="49" charset="0"/>
              </a:defRPr>
            </a:lvl1pPr>
          </a:lstStyle>
          <a:p>
            <a:fld id="{7AF016A1-9F15-429F-9EFD-84004B73C732}" type="slidenum">
              <a:rPr lang="en-US" altLang="zh-CN" smtClean="0"/>
              <a:pPr/>
              <a:t>‹#›</a:t>
            </a:fld>
            <a:r>
              <a:rPr lang="en-US" altLang="zh-CN" smtClean="0"/>
              <a:t>/36</a:t>
            </a:r>
            <a:endParaRPr lang="en-US" altLang="zh-CN"/>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ltLang="zh-CN"/>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ltLang="zh-CN"/>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9D3DD41-1E0E-46B0-ABE7-D5048A3DF737}" type="slidenum">
              <a:rPr lang="en-US" altLang="zh-CN" smtClean="0"/>
              <a:pPr/>
              <a:t>‹#›</a:t>
            </a:fld>
            <a:endParaRPr lang="en-US" altLang="zh-CN"/>
          </a:p>
        </p:txBody>
      </p:sp>
    </p:spTree>
  </p:cSld>
  <p:clrMap bg1="lt1" tx1="dk1" bg2="lt2" tx2="dk2" accent1="accent1" accent2="accent2" accent3="accent3" accent4="accent4" accent5="accent5" accent6="accent6" hlink="hlink" folHlink="folHlink"/>
  <p:sldLayoutIdLst>
    <p:sldLayoutId id="2147483710" r:id="rId1"/>
  </p:sldLayoutIdLst>
  <p:timing>
    <p:tnLst>
      <p:par>
        <p:cTn id="1" dur="indefinite" restart="never" nodeType="tmRoot"/>
      </p:par>
    </p:tnLst>
  </p:timing>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slide" Target="slide1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1.gif"/></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slide" Target="slide2.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3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1785918" y="428604"/>
            <a:ext cx="5072098" cy="756718"/>
          </a:xfrm>
          <a:prstGeom prst="rect">
            <a:avLst/>
          </a:prstGeom>
          <a:ln>
            <a:noFill/>
          </a:ln>
          <a:effectLst>
            <a:outerShdw blurRad="76200" dist="12700" dir="8100000" sy="-23000" kx="800400" algn="br" rotWithShape="0">
              <a:prstClr val="black">
                <a:alpha val="20000"/>
              </a:prstClr>
            </a:outerShdw>
          </a:effectLst>
          <a:scene3d>
            <a:camera prst="orthographicFront">
              <a:rot lat="0" lon="0" rev="0"/>
            </a:camera>
            <a:lightRig rig="balanced" dir="t">
              <a:rot lat="0" lon="0" rev="8700000"/>
            </a:lightRig>
          </a:scene3d>
          <a:sp3d>
            <a:bevelT w="190500" h="38100"/>
          </a:sp3d>
        </p:spPr>
        <p:style>
          <a:lnRef idx="1">
            <a:schemeClr val="accent5"/>
          </a:lnRef>
          <a:fillRef idx="2">
            <a:schemeClr val="accent5"/>
          </a:fillRef>
          <a:effectRef idx="1">
            <a:schemeClr val="accent5"/>
          </a:effectRef>
          <a:fontRef idx="minor">
            <a:schemeClr val="dk1"/>
          </a:fontRef>
        </p:style>
        <p:txBody>
          <a:bodyPr wrap="square" tIns="216000"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nSpc>
                <a:spcPct val="100000"/>
              </a:lnSpc>
            </a:pPr>
            <a:r>
              <a:rPr lang="zh-CN" altLang="en-US" sz="320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微软雅黑" pitchFamily="34" charset="-122"/>
                <a:ea typeface="微软雅黑" pitchFamily="34" charset="-122"/>
              </a:rPr>
              <a:t>第</a:t>
            </a:r>
            <a:r>
              <a:rPr lang="en-US" altLang="zh-CN" sz="320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微软雅黑" pitchFamily="34" charset="-122"/>
                <a:ea typeface="微软雅黑" pitchFamily="34" charset="-122"/>
              </a:rPr>
              <a:t>3</a:t>
            </a:r>
            <a:r>
              <a:rPr lang="zh-CN" altLang="en-US" sz="320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微软雅黑" pitchFamily="34" charset="-122"/>
                <a:ea typeface="微软雅黑" pitchFamily="34" charset="-122"/>
              </a:rPr>
              <a:t>章  基本算法设计方法</a:t>
            </a:r>
            <a:endParaRPr lang="zh-CN" altLang="en-US" sz="320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微软雅黑" pitchFamily="34" charset="-122"/>
              <a:ea typeface="微软雅黑" pitchFamily="34" charset="-122"/>
            </a:endParaRPr>
          </a:p>
        </p:txBody>
      </p:sp>
      <p:sp>
        <p:nvSpPr>
          <p:cNvPr id="27" name="TextBox 26">
            <a:hlinkClick r:id="rId3" action="ppaction://hlinksldjump"/>
          </p:cNvPr>
          <p:cNvSpPr txBox="1"/>
          <p:nvPr/>
        </p:nvSpPr>
        <p:spPr>
          <a:xfrm>
            <a:off x="3500430" y="1857364"/>
            <a:ext cx="3429024" cy="523220"/>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nSpc>
                <a:spcPct val="100000"/>
              </a:lnSpc>
            </a:pPr>
            <a:r>
              <a:rPr lang="en-US" altLang="zh-CN" sz="2800" spc="50" smtClean="0">
                <a:ln w="11430"/>
                <a:solidFill>
                  <a:schemeClr val="bg1">
                    <a:lumMod val="50000"/>
                  </a:schemeClr>
                </a:solidFill>
                <a:effectLst>
                  <a:outerShdw blurRad="76200" dist="50800" dir="5400000" algn="tl" rotWithShape="0">
                    <a:srgbClr val="000000">
                      <a:alpha val="65000"/>
                    </a:srgbClr>
                  </a:outerShdw>
                </a:effectLst>
                <a:latin typeface="+mj-lt"/>
                <a:ea typeface="楷体" pitchFamily="49" charset="-122"/>
                <a:cs typeface="Consolas" pitchFamily="49" charset="0"/>
              </a:rPr>
              <a:t>3.1 </a:t>
            </a:r>
            <a:r>
              <a:rPr lang="zh-CN" altLang="en-US" sz="2800" spc="50" smtClean="0">
                <a:ln w="11430"/>
                <a:solidFill>
                  <a:schemeClr val="bg1">
                    <a:lumMod val="50000"/>
                  </a:schemeClr>
                </a:solidFill>
                <a:effectLst>
                  <a:outerShdw blurRad="76200" dist="50800" dir="5400000" algn="tl" rotWithShape="0">
                    <a:srgbClr val="000000">
                      <a:alpha val="65000"/>
                    </a:srgbClr>
                  </a:outerShdw>
                </a:effectLst>
                <a:latin typeface="+mj-lt"/>
                <a:ea typeface="楷体" pitchFamily="49" charset="-122"/>
                <a:cs typeface="Consolas" pitchFamily="49" charset="0"/>
              </a:rPr>
              <a:t>穷举法</a:t>
            </a:r>
            <a:endParaRPr lang="zh-CN" altLang="en-US" sz="2800" spc="50">
              <a:ln w="11430"/>
              <a:solidFill>
                <a:schemeClr val="bg1">
                  <a:lumMod val="50000"/>
                </a:schemeClr>
              </a:solidFill>
              <a:effectLst>
                <a:outerShdw blurRad="76200" dist="50800" dir="5400000" algn="tl" rotWithShape="0">
                  <a:srgbClr val="000000">
                    <a:alpha val="65000"/>
                  </a:srgbClr>
                </a:outerShdw>
              </a:effectLst>
              <a:latin typeface="+mj-lt"/>
              <a:ea typeface="楷体" pitchFamily="49" charset="-122"/>
              <a:cs typeface="Consolas" pitchFamily="49" charset="0"/>
            </a:endParaRPr>
          </a:p>
        </p:txBody>
      </p:sp>
      <p:sp>
        <p:nvSpPr>
          <p:cNvPr id="28" name="TextBox 27">
            <a:hlinkClick r:id="rId4" action="ppaction://hlinksldjump"/>
          </p:cNvPr>
          <p:cNvSpPr txBox="1"/>
          <p:nvPr/>
        </p:nvSpPr>
        <p:spPr>
          <a:xfrm>
            <a:off x="3500430" y="2561861"/>
            <a:ext cx="3429024" cy="523220"/>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nSpc>
                <a:spcPct val="100000"/>
              </a:lnSpc>
            </a:pPr>
            <a:r>
              <a:rPr lang="en-US" altLang="zh-CN" sz="2800" spc="50" smtClean="0">
                <a:ln w="11430"/>
                <a:solidFill>
                  <a:schemeClr val="bg1">
                    <a:lumMod val="50000"/>
                  </a:schemeClr>
                </a:solidFill>
                <a:effectLst>
                  <a:outerShdw blurRad="76200" dist="50800" dir="5400000" algn="tl" rotWithShape="0">
                    <a:srgbClr val="000000">
                      <a:alpha val="65000"/>
                    </a:srgbClr>
                  </a:outerShdw>
                </a:effectLst>
                <a:latin typeface="+mj-lt"/>
                <a:ea typeface="楷体" pitchFamily="49" charset="-122"/>
                <a:cs typeface="Consolas" pitchFamily="49" charset="0"/>
              </a:rPr>
              <a:t>3.2 </a:t>
            </a:r>
            <a:r>
              <a:rPr lang="zh-CN" altLang="en-US" sz="2800" spc="50" smtClean="0">
                <a:ln w="11430"/>
                <a:solidFill>
                  <a:schemeClr val="bg1">
                    <a:lumMod val="50000"/>
                  </a:schemeClr>
                </a:solidFill>
                <a:effectLst>
                  <a:outerShdw blurRad="76200" dist="50800" dir="5400000" algn="tl" rotWithShape="0">
                    <a:srgbClr val="000000">
                      <a:alpha val="65000"/>
                    </a:srgbClr>
                  </a:outerShdw>
                </a:effectLst>
                <a:latin typeface="+mj-lt"/>
                <a:ea typeface="楷体" pitchFamily="49" charset="-122"/>
                <a:cs typeface="Consolas" pitchFamily="49" charset="0"/>
              </a:rPr>
              <a:t>归纳法</a:t>
            </a:r>
            <a:endParaRPr lang="zh-CN" altLang="en-US" sz="2800" spc="50">
              <a:ln w="11430"/>
              <a:solidFill>
                <a:schemeClr val="bg1">
                  <a:lumMod val="50000"/>
                </a:schemeClr>
              </a:solidFill>
              <a:effectLst>
                <a:outerShdw blurRad="76200" dist="50800" dir="5400000" algn="tl" rotWithShape="0">
                  <a:srgbClr val="000000">
                    <a:alpha val="65000"/>
                  </a:srgbClr>
                </a:outerShdw>
              </a:effectLst>
              <a:latin typeface="+mj-lt"/>
              <a:ea typeface="楷体" pitchFamily="49" charset="-122"/>
              <a:cs typeface="Consolas" pitchFamily="49" charset="0"/>
            </a:endParaRPr>
          </a:p>
        </p:txBody>
      </p:sp>
      <p:grpSp>
        <p:nvGrpSpPr>
          <p:cNvPr id="29" name="组合 79"/>
          <p:cNvGrpSpPr>
            <a:grpSpLocks/>
          </p:cNvGrpSpPr>
          <p:nvPr/>
        </p:nvGrpSpPr>
        <p:grpSpPr bwMode="auto">
          <a:xfrm>
            <a:off x="911802" y="2465448"/>
            <a:ext cx="2160000" cy="2177998"/>
            <a:chOff x="6379728" y="2488774"/>
            <a:chExt cx="2513016" cy="2533955"/>
          </a:xfrm>
        </p:grpSpPr>
        <p:sp>
          <p:nvSpPr>
            <p:cNvPr id="30" name="任意多边形 82"/>
            <p:cNvSpPr/>
            <p:nvPr/>
          </p:nvSpPr>
          <p:spPr>
            <a:xfrm rot="3738964">
              <a:off x="6379728"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algn="ctr" eaLnBrk="1" hangingPunct="1">
                <a:defRPr/>
              </a:pPr>
              <a:endParaRPr lang="zh-CN" altLang="en-US" kern="0">
                <a:solidFill>
                  <a:srgbClr val="FFFFFF"/>
                </a:solidFill>
                <a:latin typeface="Arial"/>
                <a:ea typeface="宋体"/>
              </a:endParaRPr>
            </a:p>
          </p:txBody>
        </p:sp>
        <p:sp>
          <p:nvSpPr>
            <p:cNvPr id="31" name="任意多边形 83"/>
            <p:cNvSpPr/>
            <p:nvPr/>
          </p:nvSpPr>
          <p:spPr>
            <a:xfrm rot="16377237">
              <a:off x="6409519" y="2545928"/>
              <a:ext cx="2476803" cy="2476799"/>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29000">
                  <a:srgbClr val="FFFFFF"/>
                </a:gs>
                <a:gs pos="98000">
                  <a:srgbClr val="FFFFFF">
                    <a:lumMod val="75000"/>
                  </a:srgbClr>
                </a:gs>
              </a:gsLst>
              <a:lin ang="2700000" scaled="1"/>
              <a:tileRect/>
            </a:gradFill>
            <a:ln w="25400" cap="flat" cmpd="sng" algn="ctr">
              <a:noFill/>
              <a:prstDash val="solid"/>
            </a:ln>
            <a:effectLst>
              <a:softEdge rad="0"/>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en-US" kern="0" smtClean="0">
                <a:solidFill>
                  <a:srgbClr val="FFFFFF"/>
                </a:solidFill>
              </a:endParaRPr>
            </a:p>
          </p:txBody>
        </p:sp>
      </p:grpSp>
      <p:sp>
        <p:nvSpPr>
          <p:cNvPr id="32" name="文本框 20"/>
          <p:cNvSpPr txBox="1">
            <a:spLocks noChangeArrowheads="1"/>
          </p:cNvSpPr>
          <p:nvPr/>
        </p:nvSpPr>
        <p:spPr bwMode="auto">
          <a:xfrm>
            <a:off x="1163324" y="3575225"/>
            <a:ext cx="1678717"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微软雅黑" pitchFamily="34" charset="-122"/>
                <a:ea typeface="微软雅黑" pitchFamily="34" charset="-122"/>
              </a:defRPr>
            </a:lvl1pPr>
            <a:lvl2pPr marL="742950" indent="-285750">
              <a:defRPr>
                <a:solidFill>
                  <a:schemeClr val="tx1"/>
                </a:solidFill>
                <a:latin typeface="微软雅黑" pitchFamily="34" charset="-122"/>
                <a:ea typeface="微软雅黑" pitchFamily="34" charset="-122"/>
              </a:defRPr>
            </a:lvl2pPr>
            <a:lvl3pPr marL="1143000" indent="-228600">
              <a:defRPr>
                <a:solidFill>
                  <a:schemeClr val="tx1"/>
                </a:solidFill>
                <a:latin typeface="微软雅黑" pitchFamily="34" charset="-122"/>
                <a:ea typeface="微软雅黑" pitchFamily="34" charset="-122"/>
              </a:defRPr>
            </a:lvl3pPr>
            <a:lvl4pPr marL="1600200" indent="-228600">
              <a:defRPr>
                <a:solidFill>
                  <a:schemeClr val="tx1"/>
                </a:solidFill>
                <a:latin typeface="微软雅黑" pitchFamily="34" charset="-122"/>
                <a:ea typeface="微软雅黑" pitchFamily="34" charset="-122"/>
              </a:defRPr>
            </a:lvl4pPr>
            <a:lvl5pPr marL="2057400" indent="-228600">
              <a:defRPr>
                <a:solidFill>
                  <a:schemeClr val="tx1"/>
                </a:solidFill>
                <a:latin typeface="微软雅黑" pitchFamily="34" charset="-122"/>
                <a:ea typeface="微软雅黑" pitchFamily="34" charset="-122"/>
              </a:defRPr>
            </a:lvl5pPr>
            <a:lvl6pPr marL="2514600" indent="-228600" eaLnBrk="0" fontAlgn="base" hangingPunct="0">
              <a:spcBef>
                <a:spcPct val="0"/>
              </a:spcBef>
              <a:spcAft>
                <a:spcPct val="0"/>
              </a:spcAft>
              <a:defRPr>
                <a:solidFill>
                  <a:schemeClr val="tx1"/>
                </a:solidFill>
                <a:latin typeface="微软雅黑" pitchFamily="34" charset="-122"/>
                <a:ea typeface="微软雅黑" pitchFamily="34" charset="-122"/>
              </a:defRPr>
            </a:lvl6pPr>
            <a:lvl7pPr marL="2971800" indent="-228600" eaLnBrk="0" fontAlgn="base" hangingPunct="0">
              <a:spcBef>
                <a:spcPct val="0"/>
              </a:spcBef>
              <a:spcAft>
                <a:spcPct val="0"/>
              </a:spcAft>
              <a:defRPr>
                <a:solidFill>
                  <a:schemeClr val="tx1"/>
                </a:solidFill>
                <a:latin typeface="微软雅黑" pitchFamily="34" charset="-122"/>
                <a:ea typeface="微软雅黑" pitchFamily="34" charset="-122"/>
              </a:defRPr>
            </a:lvl7pPr>
            <a:lvl8pPr marL="3429000" indent="-228600" eaLnBrk="0" fontAlgn="base" hangingPunct="0">
              <a:spcBef>
                <a:spcPct val="0"/>
              </a:spcBef>
              <a:spcAft>
                <a:spcPct val="0"/>
              </a:spcAft>
              <a:defRPr>
                <a:solidFill>
                  <a:schemeClr val="tx1"/>
                </a:solidFill>
                <a:latin typeface="微软雅黑" pitchFamily="34" charset="-122"/>
                <a:ea typeface="微软雅黑" pitchFamily="34" charset="-122"/>
              </a:defRPr>
            </a:lvl8pPr>
            <a:lvl9pPr marL="3886200" indent="-228600" eaLnBrk="0" fontAlgn="base" hangingPunct="0">
              <a:spcBef>
                <a:spcPct val="0"/>
              </a:spcBef>
              <a:spcAft>
                <a:spcPct val="0"/>
              </a:spcAft>
              <a:defRPr>
                <a:solidFill>
                  <a:schemeClr val="tx1"/>
                </a:solidFill>
                <a:latin typeface="微软雅黑" pitchFamily="34" charset="-122"/>
                <a:ea typeface="微软雅黑" pitchFamily="34" charset="-122"/>
              </a:defRPr>
            </a:lvl9pPr>
          </a:lstStyle>
          <a:p>
            <a:pPr algn="ctr" eaLnBrk="1" hangingPunct="1">
              <a:lnSpc>
                <a:spcPct val="100000"/>
              </a:lnSpc>
            </a:pPr>
            <a:r>
              <a:rPr lang="en-US" altLang="zh-CN" sz="2000" b="1" dirty="0">
                <a:solidFill>
                  <a:srgbClr val="9900FF"/>
                </a:solidFill>
              </a:rPr>
              <a:t>CONTENTS</a:t>
            </a:r>
            <a:endParaRPr lang="zh-CN" altLang="en-US" sz="2000" b="1" dirty="0">
              <a:solidFill>
                <a:srgbClr val="9900FF"/>
              </a:solidFill>
            </a:endParaRPr>
          </a:p>
        </p:txBody>
      </p:sp>
      <p:sp>
        <p:nvSpPr>
          <p:cNvPr id="33" name="文本框 20"/>
          <p:cNvSpPr txBox="1">
            <a:spLocks noChangeArrowheads="1"/>
          </p:cNvSpPr>
          <p:nvPr/>
        </p:nvSpPr>
        <p:spPr bwMode="auto">
          <a:xfrm>
            <a:off x="1307340" y="2895215"/>
            <a:ext cx="1412229" cy="5847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微软雅黑" pitchFamily="34" charset="-122"/>
                <a:ea typeface="微软雅黑" pitchFamily="34" charset="-122"/>
              </a:defRPr>
            </a:lvl1pPr>
            <a:lvl2pPr marL="742950" indent="-285750">
              <a:defRPr>
                <a:solidFill>
                  <a:schemeClr val="tx1"/>
                </a:solidFill>
                <a:latin typeface="微软雅黑" pitchFamily="34" charset="-122"/>
                <a:ea typeface="微软雅黑" pitchFamily="34" charset="-122"/>
              </a:defRPr>
            </a:lvl2pPr>
            <a:lvl3pPr marL="1143000" indent="-228600">
              <a:defRPr>
                <a:solidFill>
                  <a:schemeClr val="tx1"/>
                </a:solidFill>
                <a:latin typeface="微软雅黑" pitchFamily="34" charset="-122"/>
                <a:ea typeface="微软雅黑" pitchFamily="34" charset="-122"/>
              </a:defRPr>
            </a:lvl3pPr>
            <a:lvl4pPr marL="1600200" indent="-228600">
              <a:defRPr>
                <a:solidFill>
                  <a:schemeClr val="tx1"/>
                </a:solidFill>
                <a:latin typeface="微软雅黑" pitchFamily="34" charset="-122"/>
                <a:ea typeface="微软雅黑" pitchFamily="34" charset="-122"/>
              </a:defRPr>
            </a:lvl4pPr>
            <a:lvl5pPr marL="2057400" indent="-228600">
              <a:defRPr>
                <a:solidFill>
                  <a:schemeClr val="tx1"/>
                </a:solidFill>
                <a:latin typeface="微软雅黑" pitchFamily="34" charset="-122"/>
                <a:ea typeface="微软雅黑" pitchFamily="34" charset="-122"/>
              </a:defRPr>
            </a:lvl5pPr>
            <a:lvl6pPr marL="2514600" indent="-228600" eaLnBrk="0" fontAlgn="base" hangingPunct="0">
              <a:spcBef>
                <a:spcPct val="0"/>
              </a:spcBef>
              <a:spcAft>
                <a:spcPct val="0"/>
              </a:spcAft>
              <a:defRPr>
                <a:solidFill>
                  <a:schemeClr val="tx1"/>
                </a:solidFill>
                <a:latin typeface="微软雅黑" pitchFamily="34" charset="-122"/>
                <a:ea typeface="微软雅黑" pitchFamily="34" charset="-122"/>
              </a:defRPr>
            </a:lvl6pPr>
            <a:lvl7pPr marL="2971800" indent="-228600" eaLnBrk="0" fontAlgn="base" hangingPunct="0">
              <a:spcBef>
                <a:spcPct val="0"/>
              </a:spcBef>
              <a:spcAft>
                <a:spcPct val="0"/>
              </a:spcAft>
              <a:defRPr>
                <a:solidFill>
                  <a:schemeClr val="tx1"/>
                </a:solidFill>
                <a:latin typeface="微软雅黑" pitchFamily="34" charset="-122"/>
                <a:ea typeface="微软雅黑" pitchFamily="34" charset="-122"/>
              </a:defRPr>
            </a:lvl7pPr>
            <a:lvl8pPr marL="3429000" indent="-228600" eaLnBrk="0" fontAlgn="base" hangingPunct="0">
              <a:spcBef>
                <a:spcPct val="0"/>
              </a:spcBef>
              <a:spcAft>
                <a:spcPct val="0"/>
              </a:spcAft>
              <a:defRPr>
                <a:solidFill>
                  <a:schemeClr val="tx1"/>
                </a:solidFill>
                <a:latin typeface="微软雅黑" pitchFamily="34" charset="-122"/>
                <a:ea typeface="微软雅黑" pitchFamily="34" charset="-122"/>
              </a:defRPr>
            </a:lvl8pPr>
            <a:lvl9pPr marL="3886200" indent="-228600" eaLnBrk="0" fontAlgn="base" hangingPunct="0">
              <a:spcBef>
                <a:spcPct val="0"/>
              </a:spcBef>
              <a:spcAft>
                <a:spcPct val="0"/>
              </a:spcAft>
              <a:defRPr>
                <a:solidFill>
                  <a:schemeClr val="tx1"/>
                </a:solidFill>
                <a:latin typeface="微软雅黑" pitchFamily="34" charset="-122"/>
                <a:ea typeface="微软雅黑" pitchFamily="34" charset="-122"/>
              </a:defRPr>
            </a:lvl9pPr>
          </a:lstStyle>
          <a:p>
            <a:pPr algn="ctr" eaLnBrk="1" hangingPunct="1">
              <a:lnSpc>
                <a:spcPct val="100000"/>
              </a:lnSpc>
            </a:pPr>
            <a:r>
              <a:rPr lang="zh-CN" altLang="en-US" sz="3200" b="1" dirty="0" smtClean="0">
                <a:solidFill>
                  <a:srgbClr val="008000"/>
                </a:solidFill>
              </a:rPr>
              <a:t>提纲</a:t>
            </a:r>
            <a:endParaRPr lang="zh-CN" altLang="en-US" sz="3200" b="1" dirty="0">
              <a:solidFill>
                <a:srgbClr val="008000"/>
              </a:solidFill>
            </a:endParaRPr>
          </a:p>
        </p:txBody>
      </p:sp>
      <p:sp>
        <p:nvSpPr>
          <p:cNvPr id="34" name="TextBox 33">
            <a:hlinkClick r:id="rId3" action="ppaction://hlinksldjump"/>
          </p:cNvPr>
          <p:cNvSpPr txBox="1"/>
          <p:nvPr/>
        </p:nvSpPr>
        <p:spPr>
          <a:xfrm>
            <a:off x="3500430" y="3276241"/>
            <a:ext cx="3429024" cy="523220"/>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nSpc>
                <a:spcPct val="100000"/>
              </a:lnSpc>
            </a:pPr>
            <a:r>
              <a:rPr lang="en-US" altLang="zh-CN" sz="2800" spc="50" smtClean="0">
                <a:ln w="11430"/>
                <a:solidFill>
                  <a:schemeClr val="bg1">
                    <a:lumMod val="50000"/>
                  </a:schemeClr>
                </a:solidFill>
                <a:effectLst>
                  <a:outerShdw blurRad="76200" dist="50800" dir="5400000" algn="tl" rotWithShape="0">
                    <a:srgbClr val="000000">
                      <a:alpha val="65000"/>
                    </a:srgbClr>
                  </a:outerShdw>
                </a:effectLst>
                <a:latin typeface="+mj-lt"/>
                <a:ea typeface="楷体" pitchFamily="49" charset="-122"/>
                <a:cs typeface="Consolas" pitchFamily="49" charset="0"/>
              </a:rPr>
              <a:t>3.3 </a:t>
            </a:r>
            <a:r>
              <a:rPr lang="zh-CN" altLang="en-US" sz="2800" spc="50" smtClean="0">
                <a:ln w="11430"/>
                <a:solidFill>
                  <a:schemeClr val="bg1">
                    <a:lumMod val="50000"/>
                  </a:schemeClr>
                </a:solidFill>
                <a:effectLst>
                  <a:outerShdw blurRad="76200" dist="50800" dir="5400000" algn="tl" rotWithShape="0">
                    <a:srgbClr val="000000">
                      <a:alpha val="65000"/>
                    </a:srgbClr>
                  </a:outerShdw>
                </a:effectLst>
                <a:latin typeface="+mj-lt"/>
                <a:ea typeface="楷体" pitchFamily="49" charset="-122"/>
                <a:cs typeface="Consolas" pitchFamily="49" charset="0"/>
              </a:rPr>
              <a:t>迭代法</a:t>
            </a:r>
            <a:endParaRPr lang="zh-CN" altLang="en-US" sz="2800" spc="50">
              <a:ln w="11430"/>
              <a:solidFill>
                <a:schemeClr val="bg1">
                  <a:lumMod val="50000"/>
                </a:schemeClr>
              </a:solidFill>
              <a:effectLst>
                <a:outerShdw blurRad="76200" dist="50800" dir="5400000" algn="tl" rotWithShape="0">
                  <a:srgbClr val="000000">
                    <a:alpha val="65000"/>
                  </a:srgbClr>
                </a:outerShdw>
              </a:effectLst>
              <a:latin typeface="+mj-lt"/>
              <a:ea typeface="楷体" pitchFamily="49" charset="-122"/>
              <a:cs typeface="Consolas" pitchFamily="49" charset="0"/>
            </a:endParaRPr>
          </a:p>
        </p:txBody>
      </p:sp>
      <p:sp>
        <p:nvSpPr>
          <p:cNvPr id="35" name="TextBox 34">
            <a:hlinkClick r:id="rId4" action="ppaction://hlinksldjump"/>
          </p:cNvPr>
          <p:cNvSpPr txBox="1"/>
          <p:nvPr/>
        </p:nvSpPr>
        <p:spPr>
          <a:xfrm>
            <a:off x="3500430" y="3980738"/>
            <a:ext cx="3429024" cy="523220"/>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nSpc>
                <a:spcPct val="100000"/>
              </a:lnSpc>
            </a:pPr>
            <a:r>
              <a:rPr lang="en-US" altLang="zh-CN" sz="2800" spc="50" smtClean="0">
                <a:ln w="11430"/>
                <a:solidFill>
                  <a:srgbClr val="FF0000"/>
                </a:solidFill>
                <a:effectLst>
                  <a:outerShdw blurRad="76200" dist="50800" dir="5400000" algn="tl" rotWithShape="0">
                    <a:srgbClr val="000000">
                      <a:alpha val="65000"/>
                    </a:srgbClr>
                  </a:outerShdw>
                </a:effectLst>
                <a:latin typeface="+mj-lt"/>
                <a:ea typeface="楷体" pitchFamily="49" charset="-122"/>
                <a:cs typeface="Consolas" pitchFamily="49" charset="0"/>
              </a:rPr>
              <a:t>3.4 </a:t>
            </a:r>
            <a:r>
              <a:rPr lang="zh-CN" altLang="en-US" sz="2800" spc="50" smtClean="0">
                <a:ln w="11430"/>
                <a:solidFill>
                  <a:srgbClr val="FF0000"/>
                </a:solidFill>
                <a:effectLst>
                  <a:outerShdw blurRad="76200" dist="50800" dir="5400000" algn="tl" rotWithShape="0">
                    <a:srgbClr val="000000">
                      <a:alpha val="65000"/>
                    </a:srgbClr>
                  </a:outerShdw>
                </a:effectLst>
                <a:latin typeface="+mj-lt"/>
                <a:ea typeface="楷体" pitchFamily="49" charset="-122"/>
                <a:cs typeface="Consolas" pitchFamily="49" charset="0"/>
              </a:rPr>
              <a:t>递归法</a:t>
            </a:r>
            <a:endParaRPr lang="zh-CN" altLang="en-US" sz="2800" spc="50">
              <a:ln w="11430"/>
              <a:solidFill>
                <a:srgbClr val="FF0000"/>
              </a:solidFill>
              <a:effectLst>
                <a:outerShdw blurRad="76200" dist="50800" dir="5400000" algn="tl" rotWithShape="0">
                  <a:srgbClr val="000000">
                    <a:alpha val="65000"/>
                  </a:srgbClr>
                </a:outerShdw>
              </a:effectLst>
              <a:latin typeface="+mj-lt"/>
              <a:ea typeface="楷体" pitchFamily="49" charset="-122"/>
              <a:cs typeface="Consolas" pitchFamily="49" charset="0"/>
            </a:endParaRPr>
          </a:p>
        </p:txBody>
      </p:sp>
      <p:sp>
        <p:nvSpPr>
          <p:cNvPr id="36" name="TextBox 35">
            <a:hlinkClick r:id="rId4" action="ppaction://hlinksldjump"/>
          </p:cNvPr>
          <p:cNvSpPr txBox="1"/>
          <p:nvPr/>
        </p:nvSpPr>
        <p:spPr>
          <a:xfrm>
            <a:off x="3500430" y="4718272"/>
            <a:ext cx="3429024" cy="523220"/>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nSpc>
                <a:spcPct val="100000"/>
              </a:lnSpc>
            </a:pPr>
            <a:r>
              <a:rPr lang="en-US" altLang="zh-CN" sz="2800" spc="50" smtClean="0">
                <a:ln w="11430"/>
                <a:solidFill>
                  <a:srgbClr val="FF0000"/>
                </a:solidFill>
                <a:effectLst>
                  <a:outerShdw blurRad="76200" dist="50800" dir="5400000" algn="tl" rotWithShape="0">
                    <a:srgbClr val="000000">
                      <a:alpha val="65000"/>
                    </a:srgbClr>
                  </a:outerShdw>
                </a:effectLst>
                <a:latin typeface="+mj-lt"/>
                <a:ea typeface="楷体" pitchFamily="49" charset="-122"/>
                <a:cs typeface="Consolas" pitchFamily="49" charset="0"/>
              </a:rPr>
              <a:t>3.5 </a:t>
            </a:r>
            <a:r>
              <a:rPr lang="zh-CN" altLang="en-US" sz="2800" spc="50" smtClean="0">
                <a:ln w="11430"/>
                <a:solidFill>
                  <a:srgbClr val="FF0000"/>
                </a:solidFill>
                <a:effectLst>
                  <a:outerShdw blurRad="76200" dist="50800" dir="5400000" algn="tl" rotWithShape="0">
                    <a:srgbClr val="000000">
                      <a:alpha val="65000"/>
                    </a:srgbClr>
                  </a:outerShdw>
                </a:effectLst>
                <a:latin typeface="+mj-lt"/>
                <a:ea typeface="楷体" pitchFamily="49" charset="-122"/>
                <a:cs typeface="Consolas" pitchFamily="49" charset="0"/>
              </a:rPr>
              <a:t>递推式计算</a:t>
            </a:r>
            <a:endParaRPr lang="zh-CN" altLang="en-US" sz="2800" spc="50">
              <a:ln w="11430"/>
              <a:solidFill>
                <a:srgbClr val="FF0000"/>
              </a:solidFill>
              <a:effectLst>
                <a:outerShdw blurRad="76200" dist="50800" dir="5400000" algn="tl" rotWithShape="0">
                  <a:srgbClr val="000000">
                    <a:alpha val="65000"/>
                  </a:srgbClr>
                </a:outerShdw>
              </a:effectLst>
              <a:latin typeface="+mj-lt"/>
              <a:ea typeface="楷体" pitchFamily="49" charset="-122"/>
              <a:cs typeface="Consolas" pitchFamily="49" charset="0"/>
            </a:endParaRPr>
          </a:p>
        </p:txBody>
      </p:sp>
      <p:sp>
        <p:nvSpPr>
          <p:cNvPr id="15" name="灯片编号占位符 14"/>
          <p:cNvSpPr>
            <a:spLocks noGrp="1"/>
          </p:cNvSpPr>
          <p:nvPr>
            <p:ph type="sldNum" sz="quarter" idx="12"/>
          </p:nvPr>
        </p:nvSpPr>
        <p:spPr/>
        <p:txBody>
          <a:bodyPr/>
          <a:lstStyle/>
          <a:p>
            <a:fld id="{7AF016A1-9F15-429F-9EFD-84004B73C732}" type="slidenum">
              <a:rPr lang="en-US" altLang="zh-CN" smtClean="0"/>
              <a:pPr/>
              <a:t>1</a:t>
            </a:fld>
            <a:r>
              <a:rPr lang="en-US" altLang="zh-CN" smtClean="0"/>
              <a:t>/36</a:t>
            </a:r>
            <a:endParaRPr lang="en-US" altLang="zh-CN"/>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82"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TextBox 3"/>
          <p:cNvSpPr txBox="1"/>
          <p:nvPr/>
        </p:nvSpPr>
        <p:spPr>
          <a:xfrm>
            <a:off x="500034" y="1285860"/>
            <a:ext cx="8001056" cy="1169551"/>
          </a:xfrm>
          <a:prstGeom prst="rect">
            <a:avLst/>
          </a:prstGeom>
          <a:noFill/>
        </p:spPr>
        <p:txBody>
          <a:bodyPr wrap="square" rtlCol="0">
            <a:spAutoFit/>
          </a:bodyPr>
          <a:lstStyle/>
          <a:p>
            <a:pPr algn="l">
              <a:lnSpc>
                <a:spcPts val="2800"/>
              </a:lnSpc>
              <a:spcBef>
                <a:spcPts val="600"/>
              </a:spcBef>
            </a:pPr>
            <a:r>
              <a:rPr lang="en-US" altLang="zh-CN" sz="2000" smtClean="0">
                <a:solidFill>
                  <a:srgbClr val="0000FF"/>
                </a:solidFill>
                <a:ea typeface="仿宋" pitchFamily="49" charset="-122"/>
                <a:cs typeface="Times New Roman" pitchFamily="18" charset="0"/>
              </a:rPr>
              <a:t>      </a:t>
            </a:r>
            <a:r>
              <a:rPr lang="zh-CN" altLang="zh-CN" sz="2000" smtClean="0">
                <a:solidFill>
                  <a:srgbClr val="0000FF"/>
                </a:solidFill>
                <a:ea typeface="仿宋" pitchFamily="49" charset="-122"/>
                <a:cs typeface="Times New Roman" pitchFamily="18" charset="0"/>
              </a:rPr>
              <a:t>设</a:t>
            </a:r>
            <a:r>
              <a:rPr lang="en-US" altLang="zh-CN" sz="2000" i="1" smtClean="0">
                <a:solidFill>
                  <a:srgbClr val="0000FF"/>
                </a:solidFill>
                <a:ea typeface="仿宋" pitchFamily="49" charset="-122"/>
                <a:cs typeface="Times New Roman" pitchFamily="18" charset="0"/>
              </a:rPr>
              <a:t>f</a:t>
            </a:r>
            <a:r>
              <a:rPr lang="en-US" altLang="zh-CN" sz="2000" smtClean="0">
                <a:solidFill>
                  <a:srgbClr val="0000FF"/>
                </a:solidFill>
                <a:ea typeface="仿宋" pitchFamily="49" charset="-122"/>
                <a:cs typeface="Times New Roman" pitchFamily="18" charset="0"/>
              </a:rPr>
              <a:t>(</a:t>
            </a:r>
            <a:r>
              <a:rPr lang="en-US" altLang="zh-CN" sz="2000" i="1" smtClean="0">
                <a:solidFill>
                  <a:srgbClr val="0000FF"/>
                </a:solidFill>
                <a:ea typeface="仿宋" pitchFamily="49" charset="-122"/>
                <a:cs typeface="Times New Roman" pitchFamily="18" charset="0"/>
              </a:rPr>
              <a:t>R</a:t>
            </a:r>
            <a:r>
              <a:rPr lang="zh-CN" altLang="zh-CN" sz="2000" smtClean="0">
                <a:solidFill>
                  <a:srgbClr val="0000FF"/>
                </a:solidFill>
                <a:ea typeface="仿宋" pitchFamily="49" charset="-122"/>
                <a:cs typeface="Times New Roman" pitchFamily="18" charset="0"/>
              </a:rPr>
              <a:t>，</a:t>
            </a:r>
            <a:r>
              <a:rPr lang="en-US" altLang="zh-CN" sz="2000" i="1" smtClean="0">
                <a:solidFill>
                  <a:srgbClr val="0000FF"/>
                </a:solidFill>
                <a:ea typeface="仿宋" pitchFamily="49" charset="-122"/>
                <a:cs typeface="Times New Roman" pitchFamily="18" charset="0"/>
              </a:rPr>
              <a:t>i</a:t>
            </a:r>
            <a:r>
              <a:rPr lang="en-US" altLang="zh-CN" sz="2000" smtClean="0">
                <a:solidFill>
                  <a:srgbClr val="0000FF"/>
                </a:solidFill>
                <a:ea typeface="仿宋" pitchFamily="49" charset="-122"/>
                <a:cs typeface="Times New Roman" pitchFamily="18" charset="0"/>
              </a:rPr>
              <a:t>)</a:t>
            </a:r>
            <a:r>
              <a:rPr lang="zh-CN" altLang="zh-CN" sz="2000" smtClean="0">
                <a:solidFill>
                  <a:srgbClr val="0000FF"/>
                </a:solidFill>
                <a:ea typeface="仿宋" pitchFamily="49" charset="-122"/>
                <a:cs typeface="Times New Roman" pitchFamily="18" charset="0"/>
              </a:rPr>
              <a:t>用于实现</a:t>
            </a:r>
            <a:r>
              <a:rPr lang="en-US" altLang="zh-CN" sz="2000" i="1" smtClean="0">
                <a:solidFill>
                  <a:srgbClr val="0000FF"/>
                </a:solidFill>
                <a:ea typeface="仿宋" pitchFamily="49" charset="-122"/>
                <a:cs typeface="Times New Roman" pitchFamily="18" charset="0"/>
              </a:rPr>
              <a:t>R</a:t>
            </a:r>
            <a:r>
              <a:rPr lang="en-US" altLang="zh-CN" sz="2000" smtClean="0">
                <a:solidFill>
                  <a:srgbClr val="0000FF"/>
                </a:solidFill>
                <a:ea typeface="仿宋" pitchFamily="49" charset="-122"/>
                <a:cs typeface="Times New Roman" pitchFamily="18" charset="0"/>
              </a:rPr>
              <a:t>[0..</a:t>
            </a:r>
            <a:r>
              <a:rPr lang="en-US" altLang="zh-CN" sz="2000" i="1" smtClean="0">
                <a:solidFill>
                  <a:srgbClr val="0000FF"/>
                </a:solidFill>
                <a:ea typeface="仿宋" pitchFamily="49" charset="-122"/>
                <a:cs typeface="Times New Roman" pitchFamily="18" charset="0"/>
              </a:rPr>
              <a:t>i</a:t>
            </a:r>
            <a:r>
              <a:rPr lang="en-US" altLang="zh-CN" sz="2000" smtClean="0">
                <a:solidFill>
                  <a:srgbClr val="0000FF"/>
                </a:solidFill>
                <a:ea typeface="仿宋" pitchFamily="49" charset="-122"/>
                <a:cs typeface="Times New Roman" pitchFamily="18" charset="0"/>
              </a:rPr>
              <a:t>]</a:t>
            </a:r>
            <a:r>
              <a:rPr lang="zh-CN" altLang="zh-CN" sz="2000" smtClean="0">
                <a:solidFill>
                  <a:srgbClr val="0000FF"/>
                </a:solidFill>
                <a:ea typeface="仿宋" pitchFamily="49" charset="-122"/>
                <a:cs typeface="Times New Roman" pitchFamily="18" charset="0"/>
              </a:rPr>
              <a:t>（共</a:t>
            </a:r>
            <a:r>
              <a:rPr lang="en-US" altLang="zh-CN" sz="2000" i="1" smtClean="0">
                <a:solidFill>
                  <a:srgbClr val="0000FF"/>
                </a:solidFill>
                <a:ea typeface="仿宋" pitchFamily="49" charset="-122"/>
                <a:cs typeface="Times New Roman" pitchFamily="18" charset="0"/>
              </a:rPr>
              <a:t>i</a:t>
            </a:r>
            <a:r>
              <a:rPr lang="en-US" altLang="zh-CN" sz="2000" smtClean="0">
                <a:solidFill>
                  <a:srgbClr val="0000FF"/>
                </a:solidFill>
                <a:ea typeface="仿宋" pitchFamily="49" charset="-122"/>
                <a:cs typeface="Times New Roman" pitchFamily="18" charset="0"/>
              </a:rPr>
              <a:t>+1</a:t>
            </a:r>
            <a:r>
              <a:rPr lang="zh-CN" altLang="zh-CN" sz="2000" smtClean="0">
                <a:solidFill>
                  <a:srgbClr val="0000FF"/>
                </a:solidFill>
                <a:ea typeface="仿宋" pitchFamily="49" charset="-122"/>
                <a:cs typeface="Times New Roman" pitchFamily="18" charset="0"/>
              </a:rPr>
              <a:t>个元素）的递增排序，它是大问题，则</a:t>
            </a:r>
            <a:r>
              <a:rPr lang="en-US" altLang="zh-CN" sz="2000" i="1" smtClean="0">
                <a:solidFill>
                  <a:srgbClr val="0000FF"/>
                </a:solidFill>
                <a:ea typeface="仿宋" pitchFamily="49" charset="-122"/>
                <a:cs typeface="Times New Roman" pitchFamily="18" charset="0"/>
              </a:rPr>
              <a:t>f</a:t>
            </a:r>
            <a:r>
              <a:rPr lang="en-US" altLang="zh-CN" sz="2000" smtClean="0">
                <a:solidFill>
                  <a:srgbClr val="0000FF"/>
                </a:solidFill>
                <a:ea typeface="仿宋" pitchFamily="49" charset="-122"/>
                <a:cs typeface="Times New Roman" pitchFamily="18" charset="0"/>
              </a:rPr>
              <a:t>(</a:t>
            </a:r>
            <a:r>
              <a:rPr lang="en-US" altLang="zh-CN" sz="2000" i="1" smtClean="0">
                <a:solidFill>
                  <a:srgbClr val="0000FF"/>
                </a:solidFill>
                <a:ea typeface="仿宋" pitchFamily="49" charset="-122"/>
                <a:cs typeface="Times New Roman" pitchFamily="18" charset="0"/>
              </a:rPr>
              <a:t>R</a:t>
            </a:r>
            <a:r>
              <a:rPr lang="zh-CN" altLang="zh-CN" sz="2000" smtClean="0">
                <a:solidFill>
                  <a:srgbClr val="0000FF"/>
                </a:solidFill>
                <a:ea typeface="仿宋" pitchFamily="49" charset="-122"/>
                <a:cs typeface="Times New Roman" pitchFamily="18" charset="0"/>
              </a:rPr>
              <a:t>，</a:t>
            </a:r>
            <a:r>
              <a:rPr lang="en-US" altLang="zh-CN" sz="2000" i="1" smtClean="0">
                <a:solidFill>
                  <a:srgbClr val="0000FF"/>
                </a:solidFill>
                <a:ea typeface="仿宋" pitchFamily="49" charset="-122"/>
                <a:cs typeface="Times New Roman" pitchFamily="18" charset="0"/>
              </a:rPr>
              <a:t>i</a:t>
            </a:r>
            <a:r>
              <a:rPr lang="en-US" altLang="zh-CN" sz="2000" smtClean="0">
                <a:solidFill>
                  <a:srgbClr val="0000FF"/>
                </a:solidFill>
                <a:ea typeface="仿宋" pitchFamily="49" charset="-122"/>
                <a:cs typeface="Times New Roman" pitchFamily="18" charset="0"/>
              </a:rPr>
              <a:t>-1) </a:t>
            </a:r>
            <a:r>
              <a:rPr lang="zh-CN" altLang="zh-CN" sz="2000" smtClean="0">
                <a:solidFill>
                  <a:srgbClr val="0000FF"/>
                </a:solidFill>
                <a:ea typeface="仿宋" pitchFamily="49" charset="-122"/>
                <a:cs typeface="Times New Roman" pitchFamily="18" charset="0"/>
              </a:rPr>
              <a:t>实现</a:t>
            </a:r>
            <a:r>
              <a:rPr lang="en-US" altLang="zh-CN" sz="2000" i="1" smtClean="0">
                <a:solidFill>
                  <a:srgbClr val="0000FF"/>
                </a:solidFill>
                <a:ea typeface="仿宋" pitchFamily="49" charset="-122"/>
                <a:cs typeface="Times New Roman" pitchFamily="18" charset="0"/>
              </a:rPr>
              <a:t>R</a:t>
            </a:r>
            <a:r>
              <a:rPr lang="en-US" altLang="zh-CN" sz="2000" smtClean="0">
                <a:solidFill>
                  <a:srgbClr val="0000FF"/>
                </a:solidFill>
                <a:ea typeface="仿宋" pitchFamily="49" charset="-122"/>
                <a:cs typeface="Times New Roman" pitchFamily="18" charset="0"/>
              </a:rPr>
              <a:t>[0..</a:t>
            </a:r>
            <a:r>
              <a:rPr lang="en-US" altLang="zh-CN" sz="2000" i="1" smtClean="0">
                <a:solidFill>
                  <a:srgbClr val="0000FF"/>
                </a:solidFill>
                <a:ea typeface="仿宋" pitchFamily="49" charset="-122"/>
                <a:cs typeface="Times New Roman" pitchFamily="18" charset="0"/>
              </a:rPr>
              <a:t>i</a:t>
            </a:r>
            <a:r>
              <a:rPr lang="en-US" altLang="zh-CN" sz="2000" smtClean="0">
                <a:solidFill>
                  <a:srgbClr val="0000FF"/>
                </a:solidFill>
                <a:ea typeface="仿宋" pitchFamily="49" charset="-122"/>
                <a:cs typeface="Times New Roman" pitchFamily="18" charset="0"/>
              </a:rPr>
              <a:t>-1]</a:t>
            </a:r>
            <a:r>
              <a:rPr lang="zh-CN" altLang="zh-CN" sz="2000" smtClean="0">
                <a:solidFill>
                  <a:srgbClr val="0000FF"/>
                </a:solidFill>
                <a:ea typeface="仿宋" pitchFamily="49" charset="-122"/>
                <a:cs typeface="Times New Roman" pitchFamily="18" charset="0"/>
              </a:rPr>
              <a:t>（共</a:t>
            </a:r>
            <a:r>
              <a:rPr lang="en-US" altLang="zh-CN" sz="2000" i="1" smtClean="0">
                <a:solidFill>
                  <a:srgbClr val="0000FF"/>
                </a:solidFill>
                <a:ea typeface="仿宋" pitchFamily="49" charset="-122"/>
                <a:cs typeface="Times New Roman" pitchFamily="18" charset="0"/>
              </a:rPr>
              <a:t>i</a:t>
            </a:r>
            <a:r>
              <a:rPr lang="zh-CN" altLang="zh-CN" sz="2000" smtClean="0">
                <a:solidFill>
                  <a:srgbClr val="0000FF"/>
                </a:solidFill>
                <a:ea typeface="仿宋" pitchFamily="49" charset="-122"/>
                <a:cs typeface="Times New Roman" pitchFamily="18" charset="0"/>
              </a:rPr>
              <a:t>个元素）的排序，它是小问题。当</a:t>
            </a:r>
            <a:r>
              <a:rPr lang="en-US" altLang="zh-CN" sz="2000" i="1" smtClean="0">
                <a:solidFill>
                  <a:srgbClr val="0000FF"/>
                </a:solidFill>
                <a:ea typeface="仿宋" pitchFamily="49" charset="-122"/>
                <a:cs typeface="Times New Roman" pitchFamily="18" charset="0"/>
              </a:rPr>
              <a:t>i</a:t>
            </a:r>
            <a:r>
              <a:rPr lang="en-US" altLang="zh-CN" sz="2000" smtClean="0">
                <a:solidFill>
                  <a:srgbClr val="0000FF"/>
                </a:solidFill>
                <a:ea typeface="仿宋" pitchFamily="49" charset="-122"/>
                <a:cs typeface="Times New Roman" pitchFamily="18" charset="0"/>
              </a:rPr>
              <a:t>=-1</a:t>
            </a:r>
            <a:r>
              <a:rPr lang="zh-CN" altLang="zh-CN" sz="2000" smtClean="0">
                <a:solidFill>
                  <a:srgbClr val="0000FF"/>
                </a:solidFill>
                <a:ea typeface="仿宋" pitchFamily="49" charset="-122"/>
                <a:cs typeface="Times New Roman" pitchFamily="18" charset="0"/>
              </a:rPr>
              <a:t>时，</a:t>
            </a:r>
            <a:r>
              <a:rPr lang="en-US" altLang="zh-CN" sz="2000" i="1" smtClean="0">
                <a:solidFill>
                  <a:srgbClr val="0000FF"/>
                </a:solidFill>
                <a:ea typeface="仿宋" pitchFamily="49" charset="-122"/>
                <a:cs typeface="Times New Roman" pitchFamily="18" charset="0"/>
              </a:rPr>
              <a:t>R</a:t>
            </a:r>
            <a:r>
              <a:rPr lang="en-US" altLang="zh-CN" sz="2000" smtClean="0">
                <a:solidFill>
                  <a:srgbClr val="0000FF"/>
                </a:solidFill>
                <a:ea typeface="仿宋" pitchFamily="49" charset="-122"/>
                <a:cs typeface="Times New Roman" pitchFamily="18" charset="0"/>
              </a:rPr>
              <a:t>[0..</a:t>
            </a:r>
            <a:r>
              <a:rPr lang="en-US" altLang="zh-CN" sz="2000" i="1" smtClean="0">
                <a:solidFill>
                  <a:srgbClr val="0000FF"/>
                </a:solidFill>
                <a:ea typeface="仿宋" pitchFamily="49" charset="-122"/>
                <a:cs typeface="Times New Roman" pitchFamily="18" charset="0"/>
              </a:rPr>
              <a:t>i</a:t>
            </a:r>
            <a:r>
              <a:rPr lang="en-US" altLang="zh-CN" sz="2000" smtClean="0">
                <a:solidFill>
                  <a:srgbClr val="0000FF"/>
                </a:solidFill>
                <a:ea typeface="仿宋" pitchFamily="49" charset="-122"/>
                <a:cs typeface="Times New Roman" pitchFamily="18" charset="0"/>
              </a:rPr>
              <a:t>]</a:t>
            </a:r>
            <a:r>
              <a:rPr lang="zh-CN" altLang="zh-CN" sz="2000" smtClean="0">
                <a:solidFill>
                  <a:srgbClr val="0000FF"/>
                </a:solidFill>
                <a:ea typeface="仿宋" pitchFamily="49" charset="-122"/>
                <a:cs typeface="Times New Roman" pitchFamily="18" charset="0"/>
              </a:rPr>
              <a:t>为空，看成是有序的。</a:t>
            </a:r>
            <a:endParaRPr lang="zh-CN" altLang="en-US" sz="2000" smtClean="0">
              <a:solidFill>
                <a:srgbClr val="0000FF"/>
              </a:solidFill>
              <a:ea typeface="仿宋" pitchFamily="49" charset="-122"/>
              <a:cs typeface="Times New Roman" pitchFamily="18" charset="0"/>
            </a:endParaRPr>
          </a:p>
        </p:txBody>
      </p:sp>
      <p:sp>
        <p:nvSpPr>
          <p:cNvPr id="5" name="TextBox 4"/>
          <p:cNvSpPr txBox="1"/>
          <p:nvPr/>
        </p:nvSpPr>
        <p:spPr>
          <a:xfrm>
            <a:off x="785786" y="2928934"/>
            <a:ext cx="7143800" cy="1202994"/>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algn="l">
              <a:lnSpc>
                <a:spcPct val="100000"/>
              </a:lnSpc>
              <a:spcBef>
                <a:spcPts val="600"/>
              </a:spcBef>
            </a:pPr>
            <a:r>
              <a:rPr lang="en-US" altLang="zh-CN" sz="1800" i="1" smtClean="0">
                <a:solidFill>
                  <a:srgbClr val="0000FF"/>
                </a:solidFill>
                <a:latin typeface="Times New Roman" pitchFamily="18" charset="0"/>
                <a:ea typeface="仿宋" pitchFamily="49" charset="-122"/>
                <a:cs typeface="Times New Roman" pitchFamily="18" charset="0"/>
              </a:rPr>
              <a:t>f</a:t>
            </a:r>
            <a:r>
              <a:rPr lang="en-US" altLang="zh-CN" sz="1800" smtClean="0">
                <a:solidFill>
                  <a:srgbClr val="0000FF"/>
                </a:solidFill>
                <a:latin typeface="Times New Roman" pitchFamily="18" charset="0"/>
                <a:ea typeface="仿宋" pitchFamily="49" charset="-122"/>
                <a:cs typeface="Times New Roman" pitchFamily="18" charset="0"/>
              </a:rPr>
              <a:t>(</a:t>
            </a:r>
            <a:r>
              <a:rPr lang="en-US" altLang="zh-CN" sz="1800" i="1" smtClean="0">
                <a:solidFill>
                  <a:srgbClr val="0000FF"/>
                </a:solidFill>
                <a:latin typeface="Times New Roman" pitchFamily="18" charset="0"/>
                <a:ea typeface="仿宋" pitchFamily="49" charset="-122"/>
                <a:cs typeface="Times New Roman" pitchFamily="18" charset="0"/>
              </a:rPr>
              <a:t>R</a:t>
            </a:r>
            <a:r>
              <a:rPr lang="zh-CN" altLang="zh-CN" sz="1800" smtClean="0">
                <a:solidFill>
                  <a:srgbClr val="0000FF"/>
                </a:solidFill>
                <a:latin typeface="Times New Roman" pitchFamily="18" charset="0"/>
                <a:ea typeface="仿宋" pitchFamily="49" charset="-122"/>
                <a:cs typeface="Times New Roman" pitchFamily="18" charset="0"/>
              </a:rPr>
              <a:t>，</a:t>
            </a:r>
            <a:r>
              <a:rPr lang="en-US" altLang="zh-CN" sz="1800" i="1" smtClean="0">
                <a:solidFill>
                  <a:srgbClr val="0000FF"/>
                </a:solidFill>
                <a:latin typeface="Times New Roman" pitchFamily="18" charset="0"/>
                <a:ea typeface="仿宋" pitchFamily="49" charset="-122"/>
                <a:cs typeface="Times New Roman" pitchFamily="18" charset="0"/>
              </a:rPr>
              <a:t>i</a:t>
            </a:r>
            <a:r>
              <a:rPr lang="en-US" altLang="zh-CN" sz="1800" smtClean="0">
                <a:solidFill>
                  <a:srgbClr val="0000FF"/>
                </a:solidFill>
                <a:latin typeface="Times New Roman" pitchFamily="18" charset="0"/>
                <a:ea typeface="仿宋" pitchFamily="49" charset="-122"/>
                <a:cs typeface="Times New Roman" pitchFamily="18" charset="0"/>
              </a:rPr>
              <a:t>) </a:t>
            </a:r>
            <a:r>
              <a:rPr lang="zh-CN" altLang="zh-CN" sz="1800" smtClean="0">
                <a:solidFill>
                  <a:srgbClr val="0000FF"/>
                </a:solidFill>
                <a:latin typeface="Times New Roman" pitchFamily="18" charset="0"/>
                <a:ea typeface="仿宋" pitchFamily="49" charset="-122"/>
                <a:cs typeface="Times New Roman" pitchFamily="18" charset="0"/>
              </a:rPr>
              <a:t>≡ 不做任何事情</a:t>
            </a:r>
            <a:r>
              <a:rPr lang="en-US" altLang="zh-CN" sz="1800" smtClean="0">
                <a:solidFill>
                  <a:srgbClr val="0000FF"/>
                </a:solidFill>
                <a:latin typeface="Times New Roman" pitchFamily="18" charset="0"/>
                <a:ea typeface="仿宋" pitchFamily="49" charset="-122"/>
                <a:cs typeface="Times New Roman" pitchFamily="18" charset="0"/>
              </a:rPr>
              <a:t>				</a:t>
            </a:r>
            <a:r>
              <a:rPr lang="zh-CN" altLang="zh-CN" sz="1800" smtClean="0">
                <a:solidFill>
                  <a:srgbClr val="00B0F0"/>
                </a:solidFill>
                <a:latin typeface="Times New Roman" pitchFamily="18" charset="0"/>
                <a:ea typeface="仿宋" pitchFamily="49" charset="-122"/>
                <a:cs typeface="Times New Roman" pitchFamily="18" charset="0"/>
              </a:rPr>
              <a:t>当</a:t>
            </a:r>
            <a:r>
              <a:rPr lang="en-US" altLang="zh-CN" sz="1800" i="1" smtClean="0">
                <a:solidFill>
                  <a:srgbClr val="00B0F0"/>
                </a:solidFill>
                <a:latin typeface="Times New Roman" pitchFamily="18" charset="0"/>
                <a:ea typeface="仿宋" pitchFamily="49" charset="-122"/>
                <a:cs typeface="Times New Roman" pitchFamily="18" charset="0"/>
              </a:rPr>
              <a:t>i</a:t>
            </a:r>
            <a:r>
              <a:rPr lang="en-US" altLang="zh-CN" sz="1800" smtClean="0">
                <a:solidFill>
                  <a:srgbClr val="00B0F0"/>
                </a:solidFill>
                <a:latin typeface="Times New Roman" pitchFamily="18" charset="0"/>
                <a:ea typeface="仿宋" pitchFamily="49" charset="-122"/>
                <a:cs typeface="Times New Roman" pitchFamily="18" charset="0"/>
              </a:rPr>
              <a:t>=-1</a:t>
            </a:r>
            <a:endParaRPr lang="zh-CN" altLang="zh-CN" sz="1800" smtClean="0">
              <a:solidFill>
                <a:srgbClr val="00B0F0"/>
              </a:solidFill>
              <a:latin typeface="Times New Roman" pitchFamily="18" charset="0"/>
              <a:ea typeface="仿宋" pitchFamily="49" charset="-122"/>
              <a:cs typeface="Times New Roman" pitchFamily="18" charset="0"/>
            </a:endParaRPr>
          </a:p>
          <a:p>
            <a:pPr algn="l">
              <a:lnSpc>
                <a:spcPct val="100000"/>
              </a:lnSpc>
              <a:spcBef>
                <a:spcPts val="600"/>
              </a:spcBef>
            </a:pPr>
            <a:r>
              <a:rPr lang="en-US" altLang="zh-CN" sz="1800" i="1" smtClean="0">
                <a:solidFill>
                  <a:srgbClr val="0000FF"/>
                </a:solidFill>
                <a:latin typeface="Times New Roman" pitchFamily="18" charset="0"/>
                <a:ea typeface="仿宋" pitchFamily="49" charset="-122"/>
                <a:cs typeface="Times New Roman" pitchFamily="18" charset="0"/>
              </a:rPr>
              <a:t>f</a:t>
            </a:r>
            <a:r>
              <a:rPr lang="en-US" altLang="zh-CN" sz="1800" smtClean="0">
                <a:solidFill>
                  <a:srgbClr val="0000FF"/>
                </a:solidFill>
                <a:latin typeface="Times New Roman" pitchFamily="18" charset="0"/>
                <a:ea typeface="仿宋" pitchFamily="49" charset="-122"/>
                <a:cs typeface="Times New Roman" pitchFamily="18" charset="0"/>
              </a:rPr>
              <a:t>(</a:t>
            </a:r>
            <a:r>
              <a:rPr lang="en-US" altLang="zh-CN" sz="1800" i="1" smtClean="0">
                <a:solidFill>
                  <a:srgbClr val="0000FF"/>
                </a:solidFill>
                <a:latin typeface="Times New Roman" pitchFamily="18" charset="0"/>
                <a:ea typeface="仿宋" pitchFamily="49" charset="-122"/>
                <a:cs typeface="Times New Roman" pitchFamily="18" charset="0"/>
              </a:rPr>
              <a:t>R</a:t>
            </a:r>
            <a:r>
              <a:rPr lang="zh-CN" altLang="zh-CN" sz="1800" smtClean="0">
                <a:solidFill>
                  <a:srgbClr val="0000FF"/>
                </a:solidFill>
                <a:latin typeface="Times New Roman" pitchFamily="18" charset="0"/>
                <a:ea typeface="仿宋" pitchFamily="49" charset="-122"/>
                <a:cs typeface="Times New Roman" pitchFamily="18" charset="0"/>
              </a:rPr>
              <a:t>，</a:t>
            </a:r>
            <a:r>
              <a:rPr lang="en-US" altLang="zh-CN" sz="1800" i="1" smtClean="0">
                <a:solidFill>
                  <a:srgbClr val="0000FF"/>
                </a:solidFill>
                <a:latin typeface="Times New Roman" pitchFamily="18" charset="0"/>
                <a:ea typeface="仿宋" pitchFamily="49" charset="-122"/>
                <a:cs typeface="Times New Roman" pitchFamily="18" charset="0"/>
              </a:rPr>
              <a:t>i</a:t>
            </a:r>
            <a:r>
              <a:rPr lang="en-US" altLang="zh-CN" sz="1800" smtClean="0">
                <a:solidFill>
                  <a:srgbClr val="0000FF"/>
                </a:solidFill>
                <a:latin typeface="Times New Roman" pitchFamily="18" charset="0"/>
                <a:ea typeface="仿宋" pitchFamily="49" charset="-122"/>
                <a:cs typeface="Times New Roman" pitchFamily="18" charset="0"/>
              </a:rPr>
              <a:t>) </a:t>
            </a:r>
            <a:r>
              <a:rPr lang="zh-CN" altLang="zh-CN" sz="1800" smtClean="0">
                <a:solidFill>
                  <a:srgbClr val="0000FF"/>
                </a:solidFill>
                <a:latin typeface="Times New Roman" pitchFamily="18" charset="0"/>
                <a:ea typeface="仿宋" pitchFamily="49" charset="-122"/>
                <a:cs typeface="Times New Roman" pitchFamily="18" charset="0"/>
              </a:rPr>
              <a:t>≡ </a:t>
            </a:r>
            <a:r>
              <a:rPr lang="en-US" altLang="zh-CN" sz="1800" i="1" smtClean="0">
                <a:solidFill>
                  <a:srgbClr val="0000FF"/>
                </a:solidFill>
                <a:latin typeface="Times New Roman" pitchFamily="18" charset="0"/>
                <a:ea typeface="仿宋" pitchFamily="49" charset="-122"/>
                <a:cs typeface="Times New Roman" pitchFamily="18" charset="0"/>
              </a:rPr>
              <a:t>f</a:t>
            </a:r>
            <a:r>
              <a:rPr lang="en-US" altLang="zh-CN" sz="1800" smtClean="0">
                <a:solidFill>
                  <a:srgbClr val="0000FF"/>
                </a:solidFill>
                <a:latin typeface="Times New Roman" pitchFamily="18" charset="0"/>
                <a:ea typeface="仿宋" pitchFamily="49" charset="-122"/>
                <a:cs typeface="Times New Roman" pitchFamily="18" charset="0"/>
              </a:rPr>
              <a:t>(</a:t>
            </a:r>
            <a:r>
              <a:rPr lang="en-US" altLang="zh-CN" sz="1800" i="1" smtClean="0">
                <a:solidFill>
                  <a:srgbClr val="0000FF"/>
                </a:solidFill>
                <a:latin typeface="Times New Roman" pitchFamily="18" charset="0"/>
                <a:ea typeface="仿宋" pitchFamily="49" charset="-122"/>
                <a:cs typeface="Times New Roman" pitchFamily="18" charset="0"/>
              </a:rPr>
              <a:t>R</a:t>
            </a:r>
            <a:r>
              <a:rPr lang="zh-CN" altLang="zh-CN" sz="1800" smtClean="0">
                <a:solidFill>
                  <a:srgbClr val="0000FF"/>
                </a:solidFill>
                <a:latin typeface="Times New Roman" pitchFamily="18" charset="0"/>
                <a:ea typeface="仿宋" pitchFamily="49" charset="-122"/>
                <a:cs typeface="Times New Roman" pitchFamily="18" charset="0"/>
              </a:rPr>
              <a:t>，</a:t>
            </a:r>
            <a:r>
              <a:rPr lang="en-US" altLang="zh-CN" sz="1800" i="1" smtClean="0">
                <a:solidFill>
                  <a:srgbClr val="0000FF"/>
                </a:solidFill>
                <a:latin typeface="Times New Roman" pitchFamily="18" charset="0"/>
                <a:ea typeface="仿宋" pitchFamily="49" charset="-122"/>
                <a:cs typeface="Times New Roman" pitchFamily="18" charset="0"/>
              </a:rPr>
              <a:t>i</a:t>
            </a:r>
            <a:r>
              <a:rPr lang="en-US" altLang="zh-CN" sz="1800" smtClean="0">
                <a:solidFill>
                  <a:srgbClr val="0000FF"/>
                </a:solidFill>
                <a:latin typeface="Times New Roman" pitchFamily="18" charset="0"/>
                <a:ea typeface="仿宋" pitchFamily="49" charset="-122"/>
                <a:cs typeface="Times New Roman" pitchFamily="18" charset="0"/>
              </a:rPr>
              <a:t>-1); 				</a:t>
            </a:r>
            <a:r>
              <a:rPr lang="zh-CN" altLang="zh-CN" sz="1800" smtClean="0">
                <a:solidFill>
                  <a:srgbClr val="00B0F0"/>
                </a:solidFill>
                <a:latin typeface="Times New Roman" pitchFamily="18" charset="0"/>
                <a:ea typeface="仿宋" pitchFamily="49" charset="-122"/>
                <a:cs typeface="Times New Roman" pitchFamily="18" charset="0"/>
              </a:rPr>
              <a:t>否则</a:t>
            </a:r>
            <a:endParaRPr lang="en-US" altLang="zh-CN" sz="1800" smtClean="0">
              <a:solidFill>
                <a:srgbClr val="00B0F0"/>
              </a:solidFill>
              <a:latin typeface="Times New Roman" pitchFamily="18" charset="0"/>
              <a:ea typeface="仿宋" pitchFamily="49" charset="-122"/>
              <a:cs typeface="Times New Roman" pitchFamily="18" charset="0"/>
            </a:endParaRPr>
          </a:p>
          <a:p>
            <a:pPr algn="l">
              <a:lnSpc>
                <a:spcPct val="100000"/>
              </a:lnSpc>
              <a:spcBef>
                <a:spcPts val="600"/>
              </a:spcBef>
            </a:pPr>
            <a:r>
              <a:rPr lang="en-US" altLang="zh-CN" sz="1800" smtClean="0">
                <a:solidFill>
                  <a:srgbClr val="0000FF"/>
                </a:solidFill>
                <a:latin typeface="Times New Roman" pitchFamily="18" charset="0"/>
                <a:ea typeface="仿宋" pitchFamily="49" charset="-122"/>
                <a:cs typeface="Times New Roman" pitchFamily="18" charset="0"/>
              </a:rPr>
              <a:t>               </a:t>
            </a:r>
            <a:r>
              <a:rPr lang="zh-CN" altLang="zh-CN" sz="1800" smtClean="0">
                <a:solidFill>
                  <a:srgbClr val="0000FF"/>
                </a:solidFill>
                <a:latin typeface="Times New Roman" pitchFamily="18" charset="0"/>
                <a:ea typeface="仿宋" pitchFamily="49" charset="-122"/>
                <a:cs typeface="Times New Roman" pitchFamily="18" charset="0"/>
              </a:rPr>
              <a:t>在</a:t>
            </a:r>
            <a:r>
              <a:rPr lang="en-US" altLang="zh-CN" sz="1800" i="1" smtClean="0">
                <a:solidFill>
                  <a:srgbClr val="0000FF"/>
                </a:solidFill>
                <a:latin typeface="Times New Roman" pitchFamily="18" charset="0"/>
                <a:ea typeface="仿宋" pitchFamily="49" charset="-122"/>
                <a:cs typeface="Times New Roman" pitchFamily="18" charset="0"/>
              </a:rPr>
              <a:t>R</a:t>
            </a:r>
            <a:r>
              <a:rPr lang="en-US" altLang="zh-CN" sz="1800" smtClean="0">
                <a:solidFill>
                  <a:srgbClr val="0000FF"/>
                </a:solidFill>
                <a:latin typeface="Times New Roman" pitchFamily="18" charset="0"/>
                <a:ea typeface="仿宋" pitchFamily="49" charset="-122"/>
                <a:cs typeface="Times New Roman" pitchFamily="18" charset="0"/>
              </a:rPr>
              <a:t>[</a:t>
            </a:r>
            <a:r>
              <a:rPr lang="en-US" altLang="zh-CN" sz="1800" i="1" smtClean="0">
                <a:solidFill>
                  <a:srgbClr val="0000FF"/>
                </a:solidFill>
                <a:latin typeface="Times New Roman" pitchFamily="18" charset="0"/>
                <a:ea typeface="仿宋" pitchFamily="49" charset="-122"/>
                <a:cs typeface="Times New Roman" pitchFamily="18" charset="0"/>
              </a:rPr>
              <a:t>i</a:t>
            </a:r>
            <a:r>
              <a:rPr lang="en-US" altLang="zh-CN" sz="1800" smtClean="0">
                <a:solidFill>
                  <a:srgbClr val="0000FF"/>
                </a:solidFill>
                <a:latin typeface="Times New Roman" pitchFamily="18" charset="0"/>
                <a:ea typeface="仿宋" pitchFamily="49" charset="-122"/>
                <a:cs typeface="Times New Roman" pitchFamily="18" charset="0"/>
              </a:rPr>
              <a:t>..</a:t>
            </a:r>
            <a:r>
              <a:rPr lang="en-US" altLang="zh-CN" sz="1800" i="1" smtClean="0">
                <a:solidFill>
                  <a:srgbClr val="0000FF"/>
                </a:solidFill>
                <a:latin typeface="Times New Roman" pitchFamily="18" charset="0"/>
                <a:ea typeface="仿宋" pitchFamily="49" charset="-122"/>
                <a:cs typeface="Times New Roman" pitchFamily="18" charset="0"/>
              </a:rPr>
              <a:t>n</a:t>
            </a:r>
            <a:r>
              <a:rPr lang="en-US" altLang="zh-CN" sz="1800" smtClean="0">
                <a:solidFill>
                  <a:srgbClr val="0000FF"/>
                </a:solidFill>
                <a:latin typeface="Times New Roman" pitchFamily="18" charset="0"/>
                <a:ea typeface="仿宋" pitchFamily="49" charset="-122"/>
                <a:cs typeface="Times New Roman" pitchFamily="18" charset="0"/>
              </a:rPr>
              <a:t>-1]</a:t>
            </a:r>
            <a:r>
              <a:rPr lang="zh-CN" altLang="zh-CN" sz="1800" smtClean="0">
                <a:solidFill>
                  <a:srgbClr val="0000FF"/>
                </a:solidFill>
                <a:latin typeface="Times New Roman" pitchFamily="18" charset="0"/>
                <a:ea typeface="仿宋" pitchFamily="49" charset="-122"/>
                <a:cs typeface="Times New Roman" pitchFamily="18" charset="0"/>
              </a:rPr>
              <a:t>中冒泡最小元素到</a:t>
            </a:r>
            <a:r>
              <a:rPr lang="en-US" altLang="zh-CN" sz="1800" i="1" smtClean="0">
                <a:solidFill>
                  <a:srgbClr val="0000FF"/>
                </a:solidFill>
                <a:latin typeface="Times New Roman" pitchFamily="18" charset="0"/>
                <a:ea typeface="仿宋" pitchFamily="49" charset="-122"/>
                <a:cs typeface="Times New Roman" pitchFamily="18" charset="0"/>
              </a:rPr>
              <a:t>R</a:t>
            </a:r>
            <a:r>
              <a:rPr lang="en-US" altLang="zh-CN" sz="1800" smtClean="0">
                <a:solidFill>
                  <a:srgbClr val="0000FF"/>
                </a:solidFill>
                <a:latin typeface="Times New Roman" pitchFamily="18" charset="0"/>
                <a:ea typeface="仿宋" pitchFamily="49" charset="-122"/>
                <a:cs typeface="Times New Roman" pitchFamily="18" charset="0"/>
              </a:rPr>
              <a:t>[</a:t>
            </a:r>
            <a:r>
              <a:rPr lang="en-US" altLang="zh-CN" sz="1800" i="1" smtClean="0">
                <a:solidFill>
                  <a:srgbClr val="0000FF"/>
                </a:solidFill>
                <a:latin typeface="Times New Roman" pitchFamily="18" charset="0"/>
                <a:ea typeface="仿宋" pitchFamily="49" charset="-122"/>
                <a:cs typeface="Times New Roman" pitchFamily="18" charset="0"/>
              </a:rPr>
              <a:t>i</a:t>
            </a:r>
            <a:r>
              <a:rPr lang="en-US" altLang="zh-CN" sz="1800" smtClean="0">
                <a:solidFill>
                  <a:srgbClr val="0000FF"/>
                </a:solidFill>
                <a:latin typeface="Times New Roman" pitchFamily="18" charset="0"/>
                <a:ea typeface="仿宋" pitchFamily="49" charset="-122"/>
                <a:cs typeface="Times New Roman" pitchFamily="18" charset="0"/>
              </a:rPr>
              <a:t>]</a:t>
            </a:r>
            <a:r>
              <a:rPr lang="zh-CN" altLang="zh-CN" sz="1800" smtClean="0">
                <a:solidFill>
                  <a:srgbClr val="0000FF"/>
                </a:solidFill>
                <a:latin typeface="Times New Roman" pitchFamily="18" charset="0"/>
                <a:ea typeface="仿宋" pitchFamily="49" charset="-122"/>
                <a:cs typeface="Times New Roman" pitchFamily="18" charset="0"/>
              </a:rPr>
              <a:t>位置</a:t>
            </a:r>
            <a:r>
              <a:rPr lang="en-US" altLang="zh-CN" sz="1800" smtClean="0">
                <a:solidFill>
                  <a:srgbClr val="0000FF"/>
                </a:solidFill>
                <a:latin typeface="Times New Roman" pitchFamily="18" charset="0"/>
                <a:ea typeface="仿宋" pitchFamily="49" charset="-122"/>
                <a:cs typeface="Times New Roman" pitchFamily="18" charset="0"/>
              </a:rPr>
              <a:t>;</a:t>
            </a:r>
            <a:endParaRPr lang="zh-CN" altLang="zh-CN" sz="1800">
              <a:solidFill>
                <a:srgbClr val="0000FF"/>
              </a:solidFill>
              <a:latin typeface="Times New Roman" pitchFamily="18" charset="0"/>
              <a:ea typeface="仿宋" pitchFamily="49" charset="-122"/>
              <a:cs typeface="Times New Roman" pitchFamily="18" charset="0"/>
            </a:endParaRPr>
          </a:p>
        </p:txBody>
      </p:sp>
      <p:sp>
        <p:nvSpPr>
          <p:cNvPr id="6" name="TextBox 5"/>
          <p:cNvSpPr txBox="1"/>
          <p:nvPr/>
        </p:nvSpPr>
        <p:spPr>
          <a:xfrm>
            <a:off x="642910" y="571480"/>
            <a:ext cx="1857388" cy="453183"/>
          </a:xfrm>
          <a:prstGeom prst="rect">
            <a:avLst/>
          </a:prstGeom>
        </p:spPr>
        <p:style>
          <a:lnRef idx="3">
            <a:schemeClr val="lt1"/>
          </a:lnRef>
          <a:fillRef idx="1">
            <a:schemeClr val="accent1"/>
          </a:fillRef>
          <a:effectRef idx="1">
            <a:schemeClr val="accent1"/>
          </a:effectRef>
          <a:fontRef idx="minor">
            <a:schemeClr val="lt1"/>
          </a:fontRef>
        </p:style>
        <p:txBody>
          <a:bodyPr wrap="square" tIns="72000" bIns="72000"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nSpc>
                <a:spcPct val="100000"/>
              </a:lnSpc>
              <a:spcBef>
                <a:spcPts val="0"/>
              </a:spcBef>
            </a:pPr>
            <a:r>
              <a:rPr lang="zh-CN" altLang="en-US" sz="2000"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itchFamily="34" charset="-122"/>
                <a:ea typeface="微软雅黑" pitchFamily="34" charset="-122"/>
              </a:rPr>
              <a:t>先递后合</a:t>
            </a:r>
            <a:endParaRPr lang="zh-CN" altLang="en-US" sz="2000"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itchFamily="34" charset="-122"/>
              <a:ea typeface="微软雅黑" pitchFamily="34" charset="-122"/>
              <a:cs typeface="Consolas" pitchFamily="49" charset="0"/>
            </a:endParaRPr>
          </a:p>
        </p:txBody>
      </p:sp>
      <p:sp>
        <p:nvSpPr>
          <p:cNvPr id="7" name="灯片编号占位符 6"/>
          <p:cNvSpPr>
            <a:spLocks noGrp="1"/>
          </p:cNvSpPr>
          <p:nvPr>
            <p:ph type="sldNum" sz="quarter" idx="12"/>
          </p:nvPr>
        </p:nvSpPr>
        <p:spPr/>
        <p:txBody>
          <a:bodyPr/>
          <a:lstStyle/>
          <a:p>
            <a:fld id="{7AF016A1-9F15-429F-9EFD-84004B73C732}" type="slidenum">
              <a:rPr lang="en-US" altLang="zh-CN" smtClean="0"/>
              <a:pPr/>
              <a:t>10</a:t>
            </a:fld>
            <a:r>
              <a:rPr lang="en-US" altLang="zh-CN" smtClean="0"/>
              <a:t>/36</a:t>
            </a:r>
            <a:endParaRPr lang="en-US" altLang="zh-CN"/>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82"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TextBox 3"/>
          <p:cNvSpPr txBox="1"/>
          <p:nvPr/>
        </p:nvSpPr>
        <p:spPr>
          <a:xfrm>
            <a:off x="214282" y="428604"/>
            <a:ext cx="8786874" cy="5377608"/>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72000" bIns="72000" rtlCol="0">
            <a:spAutoFit/>
          </a:bodyPr>
          <a:lstStyle/>
          <a:p>
            <a:pPr algn="l" defTabSz="360000">
              <a:lnSpc>
                <a:spcPts val="24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void </a:t>
            </a:r>
            <a:r>
              <a:rPr lang="en-US" altLang="zh-CN" sz="1800" smtClean="0">
                <a:solidFill>
                  <a:srgbClr val="FF0000"/>
                </a:solidFill>
                <a:latin typeface="Times New Roman" pitchFamily="18" charset="0"/>
                <a:ea typeface="仿宋" pitchFamily="49" charset="-122"/>
                <a:cs typeface="Times New Roman" pitchFamily="18" charset="0"/>
              </a:rPr>
              <a:t>Bubble1</a:t>
            </a:r>
            <a:r>
              <a:rPr lang="en-US" altLang="zh-CN" sz="1800" smtClean="0">
                <a:solidFill>
                  <a:srgbClr val="0000FF"/>
                </a:solidFill>
                <a:latin typeface="Times New Roman" pitchFamily="18" charset="0"/>
                <a:ea typeface="仿宋" pitchFamily="49" charset="-122"/>
                <a:cs typeface="Times New Roman" pitchFamily="18" charset="0"/>
              </a:rPr>
              <a:t>(vector&lt;int&gt;&amp; R,int i)			</a:t>
            </a:r>
            <a:r>
              <a:rPr lang="en-US" altLang="zh-CN" sz="1800" smtClean="0">
                <a:solidFill>
                  <a:srgbClr val="00B0F0"/>
                </a:solidFill>
                <a:latin typeface="Times New Roman" pitchFamily="18" charset="0"/>
                <a:ea typeface="仿宋" pitchFamily="49" charset="-122"/>
                <a:cs typeface="Times New Roman" pitchFamily="18" charset="0"/>
              </a:rPr>
              <a:t>//</a:t>
            </a:r>
            <a:r>
              <a:rPr lang="zh-CN" altLang="zh-CN" sz="1800" smtClean="0">
                <a:solidFill>
                  <a:srgbClr val="00B0F0"/>
                </a:solidFill>
                <a:latin typeface="Times New Roman" pitchFamily="18" charset="0"/>
                <a:ea typeface="仿宋" pitchFamily="49" charset="-122"/>
                <a:cs typeface="Times New Roman" pitchFamily="18" charset="0"/>
              </a:rPr>
              <a:t>冒泡操作：</a:t>
            </a:r>
            <a:r>
              <a:rPr lang="en-US" altLang="zh-CN" sz="1800" smtClean="0">
                <a:solidFill>
                  <a:srgbClr val="00B0F0"/>
                </a:solidFill>
                <a:latin typeface="Times New Roman" pitchFamily="18" charset="0"/>
                <a:ea typeface="仿宋" pitchFamily="49" charset="-122"/>
                <a:cs typeface="Times New Roman" pitchFamily="18" charset="0"/>
              </a:rPr>
              <a:t>R[i..n-1]</a:t>
            </a:r>
            <a:r>
              <a:rPr lang="zh-CN" altLang="zh-CN" sz="1800" smtClean="0">
                <a:solidFill>
                  <a:srgbClr val="00B0F0"/>
                </a:solidFill>
                <a:latin typeface="Times New Roman" pitchFamily="18" charset="0"/>
                <a:ea typeface="仿宋" pitchFamily="49" charset="-122"/>
                <a:cs typeface="Times New Roman" pitchFamily="18" charset="0"/>
              </a:rPr>
              <a:t>冒最小元素</a:t>
            </a:r>
            <a:r>
              <a:rPr lang="en-US" altLang="zh-CN" sz="1800" smtClean="0">
                <a:solidFill>
                  <a:srgbClr val="00B0F0"/>
                </a:solidFill>
                <a:latin typeface="Times New Roman" pitchFamily="18" charset="0"/>
                <a:ea typeface="仿宋" pitchFamily="49" charset="-122"/>
                <a:cs typeface="Times New Roman" pitchFamily="18" charset="0"/>
              </a:rPr>
              <a:t>R[i]</a:t>
            </a:r>
            <a:endParaRPr lang="zh-CN" altLang="zh-CN" sz="1800" smtClean="0">
              <a:solidFill>
                <a:srgbClr val="00B0F0"/>
              </a:solidFill>
              <a:latin typeface="Times New Roman" pitchFamily="18" charset="0"/>
              <a:ea typeface="仿宋" pitchFamily="49" charset="-122"/>
              <a:cs typeface="Times New Roman" pitchFamily="18" charset="0"/>
            </a:endParaRPr>
          </a:p>
          <a:p>
            <a:pPr algn="l" defTabSz="360000">
              <a:lnSpc>
                <a:spcPts val="24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int n=R.size();</a:t>
            </a:r>
            <a:endParaRPr lang="zh-CN" altLang="zh-CN" sz="1800" smtClean="0">
              <a:solidFill>
                <a:srgbClr val="0000FF"/>
              </a:solidFill>
              <a:latin typeface="Times New Roman" pitchFamily="18" charset="0"/>
              <a:ea typeface="仿宋" pitchFamily="49" charset="-122"/>
              <a:cs typeface="Times New Roman" pitchFamily="18" charset="0"/>
            </a:endParaRPr>
          </a:p>
          <a:p>
            <a:pPr algn="l" defTabSz="360000">
              <a:lnSpc>
                <a:spcPts val="24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for (int j=n-1;j&gt;i;j--)						</a:t>
            </a:r>
            <a:r>
              <a:rPr lang="en-US" altLang="zh-CN" sz="1800" smtClean="0">
                <a:solidFill>
                  <a:srgbClr val="00B0F0"/>
                </a:solidFill>
                <a:latin typeface="Times New Roman" pitchFamily="18" charset="0"/>
                <a:ea typeface="仿宋" pitchFamily="49" charset="-122"/>
                <a:cs typeface="Times New Roman" pitchFamily="18" charset="0"/>
              </a:rPr>
              <a:t>//</a:t>
            </a:r>
            <a:r>
              <a:rPr lang="zh-CN" altLang="zh-CN" sz="1800" smtClean="0">
                <a:solidFill>
                  <a:srgbClr val="00B0F0"/>
                </a:solidFill>
                <a:latin typeface="Times New Roman" pitchFamily="18" charset="0"/>
                <a:ea typeface="仿宋" pitchFamily="49" charset="-122"/>
                <a:cs typeface="Times New Roman" pitchFamily="18" charset="0"/>
              </a:rPr>
              <a:t>无序区元素比较</a:t>
            </a:r>
            <a:r>
              <a:rPr lang="en-US" altLang="zh-CN" sz="1800" smtClean="0">
                <a:solidFill>
                  <a:srgbClr val="00B0F0"/>
                </a:solidFill>
                <a:latin typeface="Times New Roman" pitchFamily="18" charset="0"/>
                <a:ea typeface="仿宋" pitchFamily="49" charset="-122"/>
                <a:cs typeface="Times New Roman" pitchFamily="18" charset="0"/>
              </a:rPr>
              <a:t>,</a:t>
            </a:r>
            <a:r>
              <a:rPr lang="zh-CN" altLang="zh-CN" sz="1800" smtClean="0">
                <a:solidFill>
                  <a:srgbClr val="00B0F0"/>
                </a:solidFill>
                <a:latin typeface="Times New Roman" pitchFamily="18" charset="0"/>
                <a:ea typeface="仿宋" pitchFamily="49" charset="-122"/>
                <a:cs typeface="Times New Roman" pitchFamily="18" charset="0"/>
              </a:rPr>
              <a:t>找出最小元素</a:t>
            </a:r>
          </a:p>
          <a:p>
            <a:pPr algn="l" defTabSz="360000">
              <a:lnSpc>
                <a:spcPts val="24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if (R[j-1]&gt;R[j])						</a:t>
            </a:r>
            <a:r>
              <a:rPr lang="en-US" altLang="zh-CN" sz="1800" smtClean="0">
                <a:solidFill>
                  <a:srgbClr val="00B0F0"/>
                </a:solidFill>
                <a:latin typeface="Times New Roman" pitchFamily="18" charset="0"/>
                <a:ea typeface="仿宋" pitchFamily="49" charset="-122"/>
                <a:cs typeface="Times New Roman" pitchFamily="18" charset="0"/>
              </a:rPr>
              <a:t>//</a:t>
            </a:r>
            <a:r>
              <a:rPr lang="zh-CN" altLang="zh-CN" sz="1800" smtClean="0">
                <a:solidFill>
                  <a:srgbClr val="00B0F0"/>
                </a:solidFill>
                <a:latin typeface="Times New Roman" pitchFamily="18" charset="0"/>
                <a:ea typeface="仿宋" pitchFamily="49" charset="-122"/>
                <a:cs typeface="Times New Roman" pitchFamily="18" charset="0"/>
              </a:rPr>
              <a:t>当相邻元素反序时</a:t>
            </a:r>
          </a:p>
          <a:p>
            <a:pPr algn="l" defTabSz="360000">
              <a:lnSpc>
                <a:spcPts val="24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swap(R[j],R[j-1]);					</a:t>
            </a:r>
            <a:r>
              <a:rPr lang="en-US" altLang="zh-CN" sz="1800" smtClean="0">
                <a:solidFill>
                  <a:srgbClr val="00B0F0"/>
                </a:solidFill>
                <a:latin typeface="Times New Roman" pitchFamily="18" charset="0"/>
                <a:ea typeface="仿宋" pitchFamily="49" charset="-122"/>
                <a:cs typeface="Times New Roman" pitchFamily="18" charset="0"/>
              </a:rPr>
              <a:t>//R[j]</a:t>
            </a:r>
            <a:r>
              <a:rPr lang="zh-CN" altLang="zh-CN" sz="1800" smtClean="0">
                <a:solidFill>
                  <a:srgbClr val="00B0F0"/>
                </a:solidFill>
                <a:latin typeface="Times New Roman" pitchFamily="18" charset="0"/>
                <a:ea typeface="仿宋" pitchFamily="49" charset="-122"/>
                <a:cs typeface="Times New Roman" pitchFamily="18" charset="0"/>
              </a:rPr>
              <a:t>与</a:t>
            </a:r>
            <a:r>
              <a:rPr lang="en-US" altLang="zh-CN" sz="1800" smtClean="0">
                <a:solidFill>
                  <a:srgbClr val="00B0F0"/>
                </a:solidFill>
                <a:latin typeface="Times New Roman" pitchFamily="18" charset="0"/>
                <a:ea typeface="仿宋" pitchFamily="49" charset="-122"/>
                <a:cs typeface="Times New Roman" pitchFamily="18" charset="0"/>
              </a:rPr>
              <a:t>R[j-1]</a:t>
            </a:r>
            <a:r>
              <a:rPr lang="zh-CN" altLang="zh-CN" sz="1800" smtClean="0">
                <a:solidFill>
                  <a:srgbClr val="00B0F0"/>
                </a:solidFill>
                <a:latin typeface="Times New Roman" pitchFamily="18" charset="0"/>
                <a:ea typeface="仿宋" pitchFamily="49" charset="-122"/>
                <a:cs typeface="Times New Roman" pitchFamily="18" charset="0"/>
              </a:rPr>
              <a:t>进行交换</a:t>
            </a:r>
          </a:p>
          <a:p>
            <a:pPr algn="l" defTabSz="360000">
              <a:lnSpc>
                <a:spcPts val="24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a:t>
            </a:r>
          </a:p>
          <a:p>
            <a:pPr algn="l" defTabSz="360000">
              <a:lnSpc>
                <a:spcPts val="2400"/>
              </a:lnSpc>
              <a:spcBef>
                <a:spcPts val="0"/>
              </a:spcBef>
            </a:pPr>
            <a:endParaRPr lang="zh-CN" altLang="zh-CN" sz="1800" smtClean="0">
              <a:solidFill>
                <a:srgbClr val="0000FF"/>
              </a:solidFill>
              <a:latin typeface="Times New Roman" pitchFamily="18" charset="0"/>
              <a:ea typeface="仿宋" pitchFamily="49" charset="-122"/>
              <a:cs typeface="Times New Roman" pitchFamily="18" charset="0"/>
            </a:endParaRPr>
          </a:p>
          <a:p>
            <a:pPr algn="l" defTabSz="360000">
              <a:lnSpc>
                <a:spcPts val="24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void </a:t>
            </a:r>
            <a:r>
              <a:rPr lang="en-US" altLang="zh-CN" sz="1800" smtClean="0">
                <a:solidFill>
                  <a:srgbClr val="FF0000"/>
                </a:solidFill>
                <a:latin typeface="Times New Roman" pitchFamily="18" charset="0"/>
                <a:ea typeface="仿宋" pitchFamily="49" charset="-122"/>
                <a:cs typeface="Times New Roman" pitchFamily="18" charset="0"/>
              </a:rPr>
              <a:t>BubbleSort21</a:t>
            </a:r>
            <a:r>
              <a:rPr lang="en-US" altLang="zh-CN" sz="1800" smtClean="0">
                <a:solidFill>
                  <a:srgbClr val="0000FF"/>
                </a:solidFill>
                <a:latin typeface="Times New Roman" pitchFamily="18" charset="0"/>
                <a:ea typeface="仿宋" pitchFamily="49" charset="-122"/>
                <a:cs typeface="Times New Roman" pitchFamily="18" charset="0"/>
              </a:rPr>
              <a:t>(vector&lt;int&gt;&amp; R,int i)	</a:t>
            </a:r>
            <a:r>
              <a:rPr lang="en-US" altLang="zh-CN" sz="1800" smtClean="0">
                <a:solidFill>
                  <a:srgbClr val="00B0F0"/>
                </a:solidFill>
                <a:latin typeface="Times New Roman" pitchFamily="18" charset="0"/>
                <a:ea typeface="仿宋" pitchFamily="49" charset="-122"/>
                <a:cs typeface="Times New Roman" pitchFamily="18" charset="0"/>
              </a:rPr>
              <a:t>//</a:t>
            </a:r>
            <a:r>
              <a:rPr lang="zh-CN" altLang="zh-CN" sz="1800" smtClean="0">
                <a:solidFill>
                  <a:srgbClr val="00B0F0"/>
                </a:solidFill>
                <a:latin typeface="Times New Roman" pitchFamily="18" charset="0"/>
                <a:ea typeface="仿宋" pitchFamily="49" charset="-122"/>
                <a:cs typeface="Times New Roman" pitchFamily="18" charset="0"/>
              </a:rPr>
              <a:t>被</a:t>
            </a:r>
            <a:r>
              <a:rPr lang="en-US" altLang="zh-CN" sz="1800" smtClean="0">
                <a:solidFill>
                  <a:srgbClr val="00B0F0"/>
                </a:solidFill>
                <a:latin typeface="Times New Roman" pitchFamily="18" charset="0"/>
                <a:ea typeface="仿宋" pitchFamily="49" charset="-122"/>
                <a:cs typeface="Times New Roman" pitchFamily="18" charset="0"/>
              </a:rPr>
              <a:t>BubbleSort2</a:t>
            </a:r>
            <a:r>
              <a:rPr lang="zh-CN" altLang="zh-CN" sz="1800" smtClean="0">
                <a:solidFill>
                  <a:srgbClr val="00B0F0"/>
                </a:solidFill>
                <a:latin typeface="Times New Roman" pitchFamily="18" charset="0"/>
                <a:ea typeface="仿宋" pitchFamily="49" charset="-122"/>
                <a:cs typeface="Times New Roman" pitchFamily="18" charset="0"/>
              </a:rPr>
              <a:t>调用</a:t>
            </a:r>
          </a:p>
          <a:p>
            <a:pPr algn="l" defTabSz="360000">
              <a:lnSpc>
                <a:spcPts val="24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if (i==-1) return; 							</a:t>
            </a:r>
            <a:r>
              <a:rPr lang="en-US" altLang="zh-CN" sz="1800" smtClean="0">
                <a:solidFill>
                  <a:srgbClr val="00B0F0"/>
                </a:solidFill>
                <a:latin typeface="Times New Roman" pitchFamily="18" charset="0"/>
                <a:ea typeface="仿宋" pitchFamily="49" charset="-122"/>
                <a:cs typeface="Times New Roman" pitchFamily="18" charset="0"/>
              </a:rPr>
              <a:t>//</a:t>
            </a:r>
            <a:r>
              <a:rPr lang="zh-CN" altLang="zh-CN" sz="1800" smtClean="0">
                <a:solidFill>
                  <a:srgbClr val="00B0F0"/>
                </a:solidFill>
                <a:latin typeface="Times New Roman" pitchFamily="18" charset="0"/>
                <a:ea typeface="仿宋" pitchFamily="49" charset="-122"/>
                <a:cs typeface="Times New Roman" pitchFamily="18" charset="0"/>
              </a:rPr>
              <a:t>满足递归出口条件</a:t>
            </a:r>
          </a:p>
          <a:p>
            <a:pPr algn="l" defTabSz="360000">
              <a:lnSpc>
                <a:spcPts val="24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a:t>
            </a:r>
            <a:r>
              <a:rPr lang="en-US" altLang="zh-CN" sz="1800" smtClean="0">
                <a:solidFill>
                  <a:srgbClr val="FF0000"/>
                </a:solidFill>
                <a:latin typeface="Times New Roman" pitchFamily="18" charset="0"/>
                <a:ea typeface="仿宋" pitchFamily="49" charset="-122"/>
                <a:cs typeface="Times New Roman" pitchFamily="18" charset="0"/>
              </a:rPr>
              <a:t>BubbleSort21</a:t>
            </a:r>
            <a:r>
              <a:rPr lang="en-US" altLang="zh-CN" sz="1800" smtClean="0">
                <a:solidFill>
                  <a:srgbClr val="0000FF"/>
                </a:solidFill>
                <a:latin typeface="Times New Roman" pitchFamily="18" charset="0"/>
                <a:ea typeface="仿宋" pitchFamily="49" charset="-122"/>
                <a:cs typeface="Times New Roman" pitchFamily="18" charset="0"/>
              </a:rPr>
              <a:t>(R,i-1); 						</a:t>
            </a:r>
            <a:r>
              <a:rPr lang="en-US" altLang="zh-CN" sz="1800" smtClean="0">
                <a:solidFill>
                  <a:srgbClr val="00B0F0"/>
                </a:solidFill>
                <a:latin typeface="Times New Roman" pitchFamily="18" charset="0"/>
                <a:ea typeface="仿宋" pitchFamily="49" charset="-122"/>
                <a:cs typeface="Times New Roman" pitchFamily="18" charset="0"/>
              </a:rPr>
              <a:t>//</a:t>
            </a:r>
            <a:r>
              <a:rPr lang="zh-CN" altLang="zh-CN" sz="1800" smtClean="0">
                <a:solidFill>
                  <a:srgbClr val="00B0F0"/>
                </a:solidFill>
                <a:latin typeface="Times New Roman" pitchFamily="18" charset="0"/>
                <a:ea typeface="仿宋" pitchFamily="49" charset="-122"/>
                <a:cs typeface="Times New Roman" pitchFamily="18" charset="0"/>
              </a:rPr>
              <a:t>递归调用</a:t>
            </a:r>
          </a:p>
          <a:p>
            <a:pPr algn="l" defTabSz="360000">
              <a:lnSpc>
                <a:spcPts val="24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a:t>
            </a:r>
            <a:r>
              <a:rPr lang="en-US" altLang="zh-CN" sz="1800" smtClean="0">
                <a:solidFill>
                  <a:srgbClr val="FF0000"/>
                </a:solidFill>
                <a:latin typeface="Times New Roman" pitchFamily="18" charset="0"/>
                <a:ea typeface="仿宋" pitchFamily="49" charset="-122"/>
                <a:cs typeface="Times New Roman" pitchFamily="18" charset="0"/>
              </a:rPr>
              <a:t>Bubble1</a:t>
            </a:r>
            <a:r>
              <a:rPr lang="en-US" altLang="zh-CN" sz="1800" smtClean="0">
                <a:solidFill>
                  <a:srgbClr val="0000FF"/>
                </a:solidFill>
                <a:latin typeface="Times New Roman" pitchFamily="18" charset="0"/>
                <a:ea typeface="仿宋" pitchFamily="49" charset="-122"/>
                <a:cs typeface="Times New Roman" pitchFamily="18" charset="0"/>
              </a:rPr>
              <a:t>(R,i); 								</a:t>
            </a:r>
            <a:r>
              <a:rPr lang="en-US" altLang="zh-CN" sz="1800" smtClean="0">
                <a:solidFill>
                  <a:srgbClr val="00B0F0"/>
                </a:solidFill>
                <a:latin typeface="Times New Roman" pitchFamily="18" charset="0"/>
                <a:ea typeface="仿宋" pitchFamily="49" charset="-122"/>
                <a:cs typeface="Times New Roman" pitchFamily="18" charset="0"/>
              </a:rPr>
              <a:t>//</a:t>
            </a:r>
            <a:r>
              <a:rPr lang="zh-CN" altLang="zh-CN" sz="1800" smtClean="0">
                <a:solidFill>
                  <a:srgbClr val="00B0F0"/>
                </a:solidFill>
                <a:latin typeface="Times New Roman" pitchFamily="18" charset="0"/>
                <a:ea typeface="仿宋" pitchFamily="49" charset="-122"/>
                <a:cs typeface="Times New Roman" pitchFamily="18" charset="0"/>
              </a:rPr>
              <a:t>合并操作</a:t>
            </a:r>
          </a:p>
          <a:p>
            <a:pPr algn="l" defTabSz="360000">
              <a:lnSpc>
                <a:spcPts val="24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a:t>
            </a:r>
          </a:p>
          <a:p>
            <a:pPr algn="l" defTabSz="360000">
              <a:lnSpc>
                <a:spcPts val="2400"/>
              </a:lnSpc>
              <a:spcBef>
                <a:spcPts val="0"/>
              </a:spcBef>
            </a:pPr>
            <a:endParaRPr lang="zh-CN" altLang="zh-CN" sz="1800" smtClean="0">
              <a:solidFill>
                <a:srgbClr val="0000FF"/>
              </a:solidFill>
              <a:latin typeface="Times New Roman" pitchFamily="18" charset="0"/>
              <a:ea typeface="仿宋" pitchFamily="49" charset="-122"/>
              <a:cs typeface="Times New Roman" pitchFamily="18" charset="0"/>
            </a:endParaRPr>
          </a:p>
          <a:p>
            <a:pPr algn="l" defTabSz="360000">
              <a:lnSpc>
                <a:spcPts val="24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void </a:t>
            </a:r>
            <a:r>
              <a:rPr lang="en-US" altLang="zh-CN" sz="1800" smtClean="0">
                <a:solidFill>
                  <a:srgbClr val="FF0000"/>
                </a:solidFill>
                <a:latin typeface="Times New Roman" pitchFamily="18" charset="0"/>
                <a:ea typeface="仿宋" pitchFamily="49" charset="-122"/>
                <a:cs typeface="Times New Roman" pitchFamily="18" charset="0"/>
              </a:rPr>
              <a:t>BubbleSort2</a:t>
            </a:r>
            <a:r>
              <a:rPr lang="en-US" altLang="zh-CN" sz="1800" smtClean="0">
                <a:solidFill>
                  <a:srgbClr val="0000FF"/>
                </a:solidFill>
                <a:latin typeface="Times New Roman" pitchFamily="18" charset="0"/>
                <a:ea typeface="仿宋" pitchFamily="49" charset="-122"/>
                <a:cs typeface="Times New Roman" pitchFamily="18" charset="0"/>
              </a:rPr>
              <a:t>(vector&lt;int&gt;&amp; R)			</a:t>
            </a:r>
            <a:r>
              <a:rPr lang="en-US" altLang="zh-CN" sz="1800" smtClean="0">
                <a:solidFill>
                  <a:srgbClr val="00B0F0"/>
                </a:solidFill>
                <a:latin typeface="Times New Roman" pitchFamily="18" charset="0"/>
                <a:ea typeface="仿宋" pitchFamily="49" charset="-122"/>
                <a:cs typeface="Times New Roman" pitchFamily="18" charset="0"/>
              </a:rPr>
              <a:t>//</a:t>
            </a:r>
            <a:r>
              <a:rPr lang="zh-CN" altLang="zh-CN" sz="1800" smtClean="0">
                <a:solidFill>
                  <a:srgbClr val="00B0F0"/>
                </a:solidFill>
                <a:latin typeface="Times New Roman" pitchFamily="18" charset="0"/>
                <a:ea typeface="仿宋" pitchFamily="49" charset="-122"/>
                <a:cs typeface="Times New Roman" pitchFamily="18" charset="0"/>
              </a:rPr>
              <a:t>递归算法：冒泡排序</a:t>
            </a:r>
          </a:p>
          <a:p>
            <a:pPr algn="l" defTabSz="360000">
              <a:lnSpc>
                <a:spcPts val="24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int n=R.size();</a:t>
            </a:r>
            <a:endParaRPr lang="zh-CN" altLang="zh-CN" sz="1800" smtClean="0">
              <a:solidFill>
                <a:srgbClr val="0000FF"/>
              </a:solidFill>
              <a:latin typeface="Times New Roman" pitchFamily="18" charset="0"/>
              <a:ea typeface="仿宋" pitchFamily="49" charset="-122"/>
              <a:cs typeface="Times New Roman" pitchFamily="18" charset="0"/>
            </a:endParaRPr>
          </a:p>
          <a:p>
            <a:pPr algn="l" defTabSz="360000">
              <a:lnSpc>
                <a:spcPts val="24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a:t>
            </a:r>
            <a:r>
              <a:rPr lang="en-US" altLang="zh-CN" sz="1800" smtClean="0">
                <a:solidFill>
                  <a:srgbClr val="FF0000"/>
                </a:solidFill>
                <a:latin typeface="Times New Roman" pitchFamily="18" charset="0"/>
                <a:ea typeface="仿宋" pitchFamily="49" charset="-122"/>
                <a:cs typeface="Times New Roman" pitchFamily="18" charset="0"/>
              </a:rPr>
              <a:t>BubbleSort21</a:t>
            </a:r>
            <a:r>
              <a:rPr lang="en-US" altLang="zh-CN" sz="1800" smtClean="0">
                <a:solidFill>
                  <a:srgbClr val="0000FF"/>
                </a:solidFill>
                <a:latin typeface="Times New Roman" pitchFamily="18" charset="0"/>
                <a:ea typeface="仿宋" pitchFamily="49" charset="-122"/>
                <a:cs typeface="Times New Roman" pitchFamily="18" charset="0"/>
              </a:rPr>
              <a:t>(R,n-2);</a:t>
            </a:r>
            <a:endParaRPr lang="zh-CN" altLang="zh-CN" sz="1800" smtClean="0">
              <a:solidFill>
                <a:srgbClr val="0000FF"/>
              </a:solidFill>
              <a:latin typeface="Times New Roman" pitchFamily="18" charset="0"/>
              <a:ea typeface="仿宋" pitchFamily="49" charset="-122"/>
              <a:cs typeface="Times New Roman" pitchFamily="18" charset="0"/>
            </a:endParaRPr>
          </a:p>
          <a:p>
            <a:pPr algn="l" defTabSz="360000">
              <a:lnSpc>
                <a:spcPts val="24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a:t>
            </a:r>
            <a:endParaRPr lang="zh-CN" altLang="zh-CN" sz="1800">
              <a:solidFill>
                <a:srgbClr val="0000FF"/>
              </a:solidFill>
              <a:latin typeface="Times New Roman" pitchFamily="18" charset="0"/>
              <a:ea typeface="仿宋" pitchFamily="49" charset="-122"/>
              <a:cs typeface="Times New Roman" pitchFamily="18" charset="0"/>
            </a:endParaRPr>
          </a:p>
        </p:txBody>
      </p:sp>
      <p:sp>
        <p:nvSpPr>
          <p:cNvPr id="5" name="灯片编号占位符 4"/>
          <p:cNvSpPr>
            <a:spLocks noGrp="1"/>
          </p:cNvSpPr>
          <p:nvPr>
            <p:ph type="sldNum" sz="quarter" idx="12"/>
          </p:nvPr>
        </p:nvSpPr>
        <p:spPr/>
        <p:txBody>
          <a:bodyPr/>
          <a:lstStyle/>
          <a:p>
            <a:fld id="{7AF016A1-9F15-429F-9EFD-84004B73C732}" type="slidenum">
              <a:rPr lang="en-US" altLang="zh-CN" smtClean="0"/>
              <a:pPr/>
              <a:t>11</a:t>
            </a:fld>
            <a:r>
              <a:rPr lang="en-US" altLang="zh-CN" smtClean="0"/>
              <a:t>/36</a:t>
            </a:r>
            <a:endParaRPr lang="en-US" altLang="zh-CN"/>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82"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TextBox 3"/>
          <p:cNvSpPr txBox="1"/>
          <p:nvPr/>
        </p:nvSpPr>
        <p:spPr>
          <a:xfrm>
            <a:off x="500034" y="1285860"/>
            <a:ext cx="8001056" cy="1528624"/>
          </a:xfrm>
          <a:prstGeom prst="rect">
            <a:avLst/>
          </a:prstGeom>
          <a:noFill/>
        </p:spPr>
        <p:txBody>
          <a:bodyPr wrap="square" rtlCol="0">
            <a:spAutoFit/>
          </a:bodyPr>
          <a:lstStyle/>
          <a:p>
            <a:pPr algn="l">
              <a:lnSpc>
                <a:spcPts val="2800"/>
              </a:lnSpc>
              <a:spcBef>
                <a:spcPts val="600"/>
              </a:spcBef>
            </a:pPr>
            <a:r>
              <a:rPr lang="en-US" altLang="zh-CN" sz="2000" smtClean="0">
                <a:solidFill>
                  <a:srgbClr val="0000FF"/>
                </a:solidFill>
                <a:ea typeface="仿宋" pitchFamily="49" charset="-122"/>
                <a:cs typeface="Times New Roman" pitchFamily="18" charset="0"/>
              </a:rPr>
              <a:t>      </a:t>
            </a:r>
            <a:r>
              <a:rPr lang="zh-CN" altLang="zh-CN" sz="2000" smtClean="0">
                <a:solidFill>
                  <a:srgbClr val="0000FF"/>
                </a:solidFill>
                <a:ea typeface="仿宋" pitchFamily="49" charset="-122"/>
                <a:cs typeface="Times New Roman" pitchFamily="18" charset="0"/>
              </a:rPr>
              <a:t>设</a:t>
            </a:r>
            <a:r>
              <a:rPr lang="en-US" altLang="zh-CN" sz="2000" i="1" smtClean="0">
                <a:solidFill>
                  <a:srgbClr val="FF0000"/>
                </a:solidFill>
                <a:ea typeface="仿宋" pitchFamily="49" charset="-122"/>
                <a:cs typeface="Times New Roman" pitchFamily="18" charset="0"/>
              </a:rPr>
              <a:t>f</a:t>
            </a:r>
            <a:r>
              <a:rPr lang="en-US" altLang="zh-CN" sz="2000" smtClean="0">
                <a:solidFill>
                  <a:srgbClr val="FF0000"/>
                </a:solidFill>
                <a:ea typeface="仿宋" pitchFamily="49" charset="-122"/>
                <a:cs typeface="Times New Roman" pitchFamily="18" charset="0"/>
              </a:rPr>
              <a:t>(</a:t>
            </a:r>
            <a:r>
              <a:rPr lang="en-US" altLang="zh-CN" sz="2000" i="1" smtClean="0">
                <a:solidFill>
                  <a:srgbClr val="FF0000"/>
                </a:solidFill>
                <a:ea typeface="仿宋" pitchFamily="49" charset="-122"/>
                <a:cs typeface="Times New Roman" pitchFamily="18" charset="0"/>
              </a:rPr>
              <a:t>R</a:t>
            </a:r>
            <a:r>
              <a:rPr lang="zh-CN" altLang="zh-CN" sz="2000" smtClean="0">
                <a:solidFill>
                  <a:srgbClr val="FF0000"/>
                </a:solidFill>
                <a:ea typeface="仿宋" pitchFamily="49" charset="-122"/>
                <a:cs typeface="Times New Roman" pitchFamily="18" charset="0"/>
              </a:rPr>
              <a:t>，</a:t>
            </a:r>
            <a:r>
              <a:rPr lang="en-US" altLang="zh-CN" sz="2000" i="1" smtClean="0">
                <a:solidFill>
                  <a:srgbClr val="FF0000"/>
                </a:solidFill>
                <a:ea typeface="仿宋" pitchFamily="49" charset="-122"/>
                <a:cs typeface="Times New Roman" pitchFamily="18" charset="0"/>
              </a:rPr>
              <a:t>i</a:t>
            </a:r>
            <a:r>
              <a:rPr lang="en-US" altLang="zh-CN" sz="2000" smtClean="0">
                <a:solidFill>
                  <a:srgbClr val="FF0000"/>
                </a:solidFill>
                <a:ea typeface="仿宋" pitchFamily="49" charset="-122"/>
                <a:cs typeface="Times New Roman" pitchFamily="18" charset="0"/>
              </a:rPr>
              <a:t>)</a:t>
            </a:r>
            <a:r>
              <a:rPr lang="zh-CN" altLang="zh-CN" sz="2000" smtClean="0">
                <a:solidFill>
                  <a:srgbClr val="0000FF"/>
                </a:solidFill>
                <a:ea typeface="仿宋" pitchFamily="49" charset="-122"/>
                <a:cs typeface="Times New Roman" pitchFamily="18" charset="0"/>
              </a:rPr>
              <a:t>用于实现</a:t>
            </a:r>
            <a:r>
              <a:rPr lang="en-US" altLang="zh-CN" sz="2000" i="1" smtClean="0">
                <a:solidFill>
                  <a:srgbClr val="0000FF"/>
                </a:solidFill>
                <a:ea typeface="仿宋" pitchFamily="49" charset="-122"/>
                <a:cs typeface="Times New Roman" pitchFamily="18" charset="0"/>
              </a:rPr>
              <a:t>R</a:t>
            </a:r>
            <a:r>
              <a:rPr lang="en-US" altLang="zh-CN" sz="2000" smtClean="0">
                <a:solidFill>
                  <a:srgbClr val="0000FF"/>
                </a:solidFill>
                <a:ea typeface="仿宋" pitchFamily="49" charset="-122"/>
                <a:cs typeface="Times New Roman" pitchFamily="18" charset="0"/>
              </a:rPr>
              <a:t>[</a:t>
            </a:r>
            <a:r>
              <a:rPr lang="en-US" altLang="zh-CN" sz="2000" i="1" smtClean="0">
                <a:solidFill>
                  <a:srgbClr val="0000FF"/>
                </a:solidFill>
                <a:ea typeface="仿宋" pitchFamily="49" charset="-122"/>
                <a:cs typeface="Times New Roman" pitchFamily="18" charset="0"/>
              </a:rPr>
              <a:t>i</a:t>
            </a:r>
            <a:r>
              <a:rPr lang="en-US" altLang="zh-CN" sz="2000" smtClean="0">
                <a:solidFill>
                  <a:srgbClr val="0000FF"/>
                </a:solidFill>
                <a:ea typeface="仿宋" pitchFamily="49" charset="-122"/>
                <a:cs typeface="Times New Roman" pitchFamily="18" charset="0"/>
              </a:rPr>
              <a:t>..</a:t>
            </a:r>
            <a:r>
              <a:rPr lang="en-US" altLang="zh-CN" sz="2000" i="1" smtClean="0">
                <a:solidFill>
                  <a:srgbClr val="0000FF"/>
                </a:solidFill>
                <a:ea typeface="仿宋" pitchFamily="49" charset="-122"/>
                <a:cs typeface="Times New Roman" pitchFamily="18" charset="0"/>
              </a:rPr>
              <a:t>n</a:t>
            </a:r>
            <a:r>
              <a:rPr lang="en-US" altLang="zh-CN" sz="2000" smtClean="0">
                <a:solidFill>
                  <a:srgbClr val="0000FF"/>
                </a:solidFill>
                <a:ea typeface="仿宋" pitchFamily="49" charset="-122"/>
                <a:cs typeface="Times New Roman" pitchFamily="18" charset="0"/>
              </a:rPr>
              <a:t>-1]</a:t>
            </a:r>
            <a:r>
              <a:rPr lang="zh-CN" altLang="zh-CN" sz="2000" smtClean="0">
                <a:solidFill>
                  <a:srgbClr val="0000FF"/>
                </a:solidFill>
                <a:ea typeface="仿宋" pitchFamily="49" charset="-122"/>
                <a:cs typeface="Times New Roman" pitchFamily="18" charset="0"/>
              </a:rPr>
              <a:t>（共</a:t>
            </a:r>
            <a:r>
              <a:rPr lang="en-US" altLang="zh-CN" sz="2000" i="1" smtClean="0">
                <a:solidFill>
                  <a:srgbClr val="0000FF"/>
                </a:solidFill>
                <a:ea typeface="仿宋" pitchFamily="49" charset="-122"/>
                <a:cs typeface="Times New Roman" pitchFamily="18" charset="0"/>
              </a:rPr>
              <a:t>n</a:t>
            </a:r>
            <a:r>
              <a:rPr lang="en-US" altLang="zh-CN" sz="2000" smtClean="0">
                <a:solidFill>
                  <a:srgbClr val="0000FF"/>
                </a:solidFill>
                <a:ea typeface="仿宋" pitchFamily="49" charset="-122"/>
                <a:cs typeface="Times New Roman" pitchFamily="18" charset="0"/>
              </a:rPr>
              <a:t>-</a:t>
            </a:r>
            <a:r>
              <a:rPr lang="en-US" altLang="zh-CN" sz="2000" i="1" smtClean="0">
                <a:solidFill>
                  <a:srgbClr val="0000FF"/>
                </a:solidFill>
                <a:ea typeface="仿宋" pitchFamily="49" charset="-122"/>
                <a:cs typeface="Times New Roman" pitchFamily="18" charset="0"/>
              </a:rPr>
              <a:t>i</a:t>
            </a:r>
            <a:r>
              <a:rPr lang="zh-CN" altLang="zh-CN" sz="2000" smtClean="0">
                <a:solidFill>
                  <a:srgbClr val="0000FF"/>
                </a:solidFill>
                <a:ea typeface="仿宋" pitchFamily="49" charset="-122"/>
                <a:cs typeface="Times New Roman" pitchFamily="18" charset="0"/>
              </a:rPr>
              <a:t>个元素）的递增排序，它是大问题，则</a:t>
            </a:r>
            <a:r>
              <a:rPr lang="en-US" altLang="zh-CN" sz="2000" i="1" smtClean="0">
                <a:solidFill>
                  <a:srgbClr val="0000FF"/>
                </a:solidFill>
                <a:ea typeface="仿宋" pitchFamily="49" charset="-122"/>
                <a:cs typeface="Times New Roman" pitchFamily="18" charset="0"/>
              </a:rPr>
              <a:t>f</a:t>
            </a:r>
            <a:r>
              <a:rPr lang="en-US" altLang="zh-CN" sz="2000" smtClean="0">
                <a:solidFill>
                  <a:srgbClr val="0000FF"/>
                </a:solidFill>
                <a:ea typeface="仿宋" pitchFamily="49" charset="-122"/>
                <a:cs typeface="Times New Roman" pitchFamily="18" charset="0"/>
              </a:rPr>
              <a:t>(</a:t>
            </a:r>
            <a:r>
              <a:rPr lang="en-US" altLang="zh-CN" sz="2000" i="1" smtClean="0">
                <a:solidFill>
                  <a:srgbClr val="0000FF"/>
                </a:solidFill>
                <a:ea typeface="仿宋" pitchFamily="49" charset="-122"/>
                <a:cs typeface="Times New Roman" pitchFamily="18" charset="0"/>
              </a:rPr>
              <a:t>R</a:t>
            </a:r>
            <a:r>
              <a:rPr lang="zh-CN" altLang="zh-CN" sz="2000" smtClean="0">
                <a:solidFill>
                  <a:srgbClr val="0000FF"/>
                </a:solidFill>
                <a:ea typeface="仿宋" pitchFamily="49" charset="-122"/>
                <a:cs typeface="Times New Roman" pitchFamily="18" charset="0"/>
              </a:rPr>
              <a:t>，</a:t>
            </a:r>
            <a:r>
              <a:rPr lang="en-US" altLang="zh-CN" sz="2000" i="1" smtClean="0">
                <a:solidFill>
                  <a:srgbClr val="0000FF"/>
                </a:solidFill>
                <a:ea typeface="仿宋" pitchFamily="49" charset="-122"/>
                <a:cs typeface="Times New Roman" pitchFamily="18" charset="0"/>
              </a:rPr>
              <a:t>i</a:t>
            </a:r>
            <a:r>
              <a:rPr lang="en-US" altLang="zh-CN" sz="2000" smtClean="0">
                <a:solidFill>
                  <a:srgbClr val="0000FF"/>
                </a:solidFill>
                <a:ea typeface="仿宋" pitchFamily="49" charset="-122"/>
                <a:cs typeface="Times New Roman" pitchFamily="18" charset="0"/>
              </a:rPr>
              <a:t>-1) </a:t>
            </a:r>
            <a:r>
              <a:rPr lang="zh-CN" altLang="zh-CN" sz="2000" smtClean="0">
                <a:solidFill>
                  <a:srgbClr val="0000FF"/>
                </a:solidFill>
                <a:ea typeface="仿宋" pitchFamily="49" charset="-122"/>
                <a:cs typeface="Times New Roman" pitchFamily="18" charset="0"/>
              </a:rPr>
              <a:t>实现</a:t>
            </a:r>
            <a:r>
              <a:rPr lang="en-US" altLang="zh-CN" sz="2000" i="1" smtClean="0">
                <a:solidFill>
                  <a:srgbClr val="0000FF"/>
                </a:solidFill>
                <a:ea typeface="仿宋" pitchFamily="49" charset="-122"/>
                <a:cs typeface="Times New Roman" pitchFamily="18" charset="0"/>
              </a:rPr>
              <a:t>R</a:t>
            </a:r>
            <a:r>
              <a:rPr lang="en-US" altLang="zh-CN" sz="2000" smtClean="0">
                <a:solidFill>
                  <a:srgbClr val="0000FF"/>
                </a:solidFill>
                <a:ea typeface="仿宋" pitchFamily="49" charset="-122"/>
                <a:cs typeface="Times New Roman" pitchFamily="18" charset="0"/>
              </a:rPr>
              <a:t>[</a:t>
            </a:r>
            <a:r>
              <a:rPr lang="en-US" altLang="zh-CN" sz="2000" i="1" smtClean="0">
                <a:solidFill>
                  <a:srgbClr val="0000FF"/>
                </a:solidFill>
                <a:ea typeface="仿宋" pitchFamily="49" charset="-122"/>
                <a:cs typeface="Times New Roman" pitchFamily="18" charset="0"/>
              </a:rPr>
              <a:t>i</a:t>
            </a:r>
            <a:r>
              <a:rPr lang="en-US" altLang="zh-CN" sz="2000" smtClean="0">
                <a:solidFill>
                  <a:srgbClr val="0000FF"/>
                </a:solidFill>
                <a:ea typeface="仿宋" pitchFamily="49" charset="-122"/>
                <a:cs typeface="Times New Roman" pitchFamily="18" charset="0"/>
              </a:rPr>
              <a:t>-1..</a:t>
            </a:r>
            <a:r>
              <a:rPr lang="en-US" altLang="zh-CN" sz="2000" i="1" smtClean="0">
                <a:solidFill>
                  <a:srgbClr val="0000FF"/>
                </a:solidFill>
                <a:ea typeface="仿宋" pitchFamily="49" charset="-122"/>
                <a:cs typeface="Times New Roman" pitchFamily="18" charset="0"/>
              </a:rPr>
              <a:t>n</a:t>
            </a:r>
            <a:r>
              <a:rPr lang="en-US" altLang="zh-CN" sz="2000" smtClean="0">
                <a:solidFill>
                  <a:srgbClr val="0000FF"/>
                </a:solidFill>
                <a:ea typeface="仿宋" pitchFamily="49" charset="-122"/>
                <a:cs typeface="Times New Roman" pitchFamily="18" charset="0"/>
              </a:rPr>
              <a:t>-1]</a:t>
            </a:r>
            <a:r>
              <a:rPr lang="zh-CN" altLang="zh-CN" sz="2000" smtClean="0">
                <a:solidFill>
                  <a:srgbClr val="0000FF"/>
                </a:solidFill>
                <a:ea typeface="仿宋" pitchFamily="49" charset="-122"/>
                <a:cs typeface="Times New Roman" pitchFamily="18" charset="0"/>
              </a:rPr>
              <a:t>（共</a:t>
            </a:r>
            <a:r>
              <a:rPr lang="en-US" altLang="zh-CN" sz="2000" i="1" smtClean="0">
                <a:solidFill>
                  <a:srgbClr val="0000FF"/>
                </a:solidFill>
                <a:ea typeface="仿宋" pitchFamily="49" charset="-122"/>
                <a:cs typeface="Times New Roman" pitchFamily="18" charset="0"/>
              </a:rPr>
              <a:t>n</a:t>
            </a:r>
            <a:r>
              <a:rPr lang="en-US" altLang="zh-CN" sz="2000" smtClean="0">
                <a:solidFill>
                  <a:srgbClr val="0000FF"/>
                </a:solidFill>
                <a:ea typeface="仿宋" pitchFamily="49" charset="-122"/>
                <a:cs typeface="Times New Roman" pitchFamily="18" charset="0"/>
              </a:rPr>
              <a:t>-</a:t>
            </a:r>
            <a:r>
              <a:rPr lang="en-US" altLang="zh-CN" sz="2000" i="1" smtClean="0">
                <a:solidFill>
                  <a:srgbClr val="0000FF"/>
                </a:solidFill>
                <a:ea typeface="仿宋" pitchFamily="49" charset="-122"/>
                <a:cs typeface="Times New Roman" pitchFamily="18" charset="0"/>
              </a:rPr>
              <a:t>i</a:t>
            </a:r>
            <a:r>
              <a:rPr lang="en-US" altLang="zh-CN" sz="2000" smtClean="0">
                <a:solidFill>
                  <a:srgbClr val="0000FF"/>
                </a:solidFill>
                <a:ea typeface="仿宋" pitchFamily="49" charset="-122"/>
                <a:cs typeface="Times New Roman" pitchFamily="18" charset="0"/>
              </a:rPr>
              <a:t>-1</a:t>
            </a:r>
            <a:r>
              <a:rPr lang="zh-CN" altLang="zh-CN" sz="2000" smtClean="0">
                <a:solidFill>
                  <a:srgbClr val="0000FF"/>
                </a:solidFill>
                <a:ea typeface="仿宋" pitchFamily="49" charset="-122"/>
                <a:cs typeface="Times New Roman" pitchFamily="18" charset="0"/>
              </a:rPr>
              <a:t>个元素）的排序，它是小问题。当</a:t>
            </a:r>
            <a:r>
              <a:rPr lang="en-US" altLang="zh-CN" sz="2000" i="1" smtClean="0">
                <a:solidFill>
                  <a:srgbClr val="0000FF"/>
                </a:solidFill>
                <a:ea typeface="仿宋" pitchFamily="49" charset="-122"/>
                <a:cs typeface="Times New Roman" pitchFamily="18" charset="0"/>
              </a:rPr>
              <a:t>i</a:t>
            </a:r>
            <a:r>
              <a:rPr lang="en-US" altLang="zh-CN" sz="2000" smtClean="0">
                <a:solidFill>
                  <a:srgbClr val="0000FF"/>
                </a:solidFill>
                <a:ea typeface="仿宋" pitchFamily="49" charset="-122"/>
                <a:cs typeface="Times New Roman" pitchFamily="18" charset="0"/>
              </a:rPr>
              <a:t>=</a:t>
            </a:r>
            <a:r>
              <a:rPr lang="en-US" altLang="zh-CN" sz="2000" i="1" smtClean="0">
                <a:solidFill>
                  <a:srgbClr val="0000FF"/>
                </a:solidFill>
                <a:ea typeface="仿宋" pitchFamily="49" charset="-122"/>
                <a:cs typeface="Times New Roman" pitchFamily="18" charset="0"/>
              </a:rPr>
              <a:t>n</a:t>
            </a:r>
            <a:r>
              <a:rPr lang="en-US" altLang="zh-CN" sz="2000" smtClean="0">
                <a:solidFill>
                  <a:srgbClr val="0000FF"/>
                </a:solidFill>
                <a:ea typeface="仿宋" pitchFamily="49" charset="-122"/>
                <a:cs typeface="Times New Roman" pitchFamily="18" charset="0"/>
              </a:rPr>
              <a:t>-1</a:t>
            </a:r>
            <a:r>
              <a:rPr lang="zh-CN" altLang="zh-CN" sz="2000" smtClean="0">
                <a:solidFill>
                  <a:srgbClr val="0000FF"/>
                </a:solidFill>
                <a:ea typeface="仿宋" pitchFamily="49" charset="-122"/>
                <a:cs typeface="Times New Roman" pitchFamily="18" charset="0"/>
              </a:rPr>
              <a:t>时，</a:t>
            </a:r>
            <a:r>
              <a:rPr lang="en-US" altLang="zh-CN" sz="2000" i="1" smtClean="0">
                <a:solidFill>
                  <a:srgbClr val="0000FF"/>
                </a:solidFill>
                <a:ea typeface="仿宋" pitchFamily="49" charset="-122"/>
                <a:cs typeface="Times New Roman" pitchFamily="18" charset="0"/>
              </a:rPr>
              <a:t>R</a:t>
            </a:r>
            <a:r>
              <a:rPr lang="en-US" altLang="zh-CN" sz="2000" smtClean="0">
                <a:solidFill>
                  <a:srgbClr val="0000FF"/>
                </a:solidFill>
                <a:ea typeface="仿宋" pitchFamily="49" charset="-122"/>
                <a:cs typeface="Times New Roman" pitchFamily="18" charset="0"/>
              </a:rPr>
              <a:t>[</a:t>
            </a:r>
            <a:r>
              <a:rPr lang="en-US" altLang="zh-CN" sz="2000" i="1" smtClean="0">
                <a:solidFill>
                  <a:srgbClr val="0000FF"/>
                </a:solidFill>
                <a:ea typeface="仿宋" pitchFamily="49" charset="-122"/>
                <a:cs typeface="Times New Roman" pitchFamily="18" charset="0"/>
              </a:rPr>
              <a:t>n</a:t>
            </a:r>
            <a:r>
              <a:rPr lang="en-US" altLang="zh-CN" sz="2000" smtClean="0">
                <a:solidFill>
                  <a:srgbClr val="0000FF"/>
                </a:solidFill>
                <a:ea typeface="仿宋" pitchFamily="49" charset="-122"/>
                <a:cs typeface="Times New Roman" pitchFamily="18" charset="0"/>
              </a:rPr>
              <a:t>-1..</a:t>
            </a:r>
            <a:r>
              <a:rPr lang="en-US" altLang="zh-CN" sz="2000" i="1" smtClean="0">
                <a:solidFill>
                  <a:srgbClr val="0000FF"/>
                </a:solidFill>
                <a:ea typeface="仿宋" pitchFamily="49" charset="-122"/>
                <a:cs typeface="Times New Roman" pitchFamily="18" charset="0"/>
              </a:rPr>
              <a:t>n</a:t>
            </a:r>
            <a:r>
              <a:rPr lang="en-US" altLang="zh-CN" sz="2000" smtClean="0">
                <a:solidFill>
                  <a:srgbClr val="0000FF"/>
                </a:solidFill>
                <a:ea typeface="仿宋" pitchFamily="49" charset="-122"/>
                <a:cs typeface="Times New Roman" pitchFamily="18" charset="0"/>
              </a:rPr>
              <a:t>-1]</a:t>
            </a:r>
            <a:r>
              <a:rPr lang="zh-CN" altLang="zh-CN" sz="2000" smtClean="0">
                <a:solidFill>
                  <a:srgbClr val="0000FF"/>
                </a:solidFill>
                <a:ea typeface="仿宋" pitchFamily="49" charset="-122"/>
                <a:cs typeface="Times New Roman" pitchFamily="18" charset="0"/>
              </a:rPr>
              <a:t>仅包含最后一个元素，它一定是最大元素，排序结束。</a:t>
            </a:r>
            <a:endParaRPr lang="zh-CN" altLang="en-US" sz="2000" smtClean="0">
              <a:solidFill>
                <a:srgbClr val="0000FF"/>
              </a:solidFill>
              <a:ea typeface="仿宋" pitchFamily="49" charset="-122"/>
              <a:cs typeface="Times New Roman" pitchFamily="18" charset="0"/>
            </a:endParaRPr>
          </a:p>
        </p:txBody>
      </p:sp>
      <p:sp>
        <p:nvSpPr>
          <p:cNvPr id="5" name="TextBox 4"/>
          <p:cNvSpPr txBox="1"/>
          <p:nvPr/>
        </p:nvSpPr>
        <p:spPr>
          <a:xfrm>
            <a:off x="714348" y="3214686"/>
            <a:ext cx="7143800" cy="1202994"/>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algn="l">
              <a:lnSpc>
                <a:spcPct val="100000"/>
              </a:lnSpc>
              <a:spcBef>
                <a:spcPts val="600"/>
              </a:spcBef>
            </a:pPr>
            <a:r>
              <a:rPr lang="en-US" altLang="zh-CN" sz="1800" i="1" smtClean="0">
                <a:solidFill>
                  <a:srgbClr val="0000FF"/>
                </a:solidFill>
                <a:latin typeface="Times New Roman" pitchFamily="18" charset="0"/>
                <a:ea typeface="仿宋" pitchFamily="49" charset="-122"/>
                <a:cs typeface="Times New Roman" pitchFamily="18" charset="0"/>
              </a:rPr>
              <a:t>f</a:t>
            </a:r>
            <a:r>
              <a:rPr lang="en-US" altLang="zh-CN" sz="1800" smtClean="0">
                <a:solidFill>
                  <a:srgbClr val="0000FF"/>
                </a:solidFill>
                <a:latin typeface="Times New Roman" pitchFamily="18" charset="0"/>
                <a:ea typeface="仿宋" pitchFamily="49" charset="-122"/>
                <a:cs typeface="Times New Roman" pitchFamily="18" charset="0"/>
              </a:rPr>
              <a:t>(</a:t>
            </a:r>
            <a:r>
              <a:rPr lang="en-US" altLang="zh-CN" sz="1800" i="1" smtClean="0">
                <a:solidFill>
                  <a:srgbClr val="0000FF"/>
                </a:solidFill>
                <a:latin typeface="Times New Roman" pitchFamily="18" charset="0"/>
                <a:ea typeface="仿宋" pitchFamily="49" charset="-122"/>
                <a:cs typeface="Times New Roman" pitchFamily="18" charset="0"/>
              </a:rPr>
              <a:t>R</a:t>
            </a:r>
            <a:r>
              <a:rPr lang="zh-CN" altLang="zh-CN" sz="1800" smtClean="0">
                <a:solidFill>
                  <a:srgbClr val="0000FF"/>
                </a:solidFill>
                <a:latin typeface="Times New Roman" pitchFamily="18" charset="0"/>
                <a:ea typeface="仿宋" pitchFamily="49" charset="-122"/>
                <a:cs typeface="Times New Roman" pitchFamily="18" charset="0"/>
              </a:rPr>
              <a:t>，</a:t>
            </a:r>
            <a:r>
              <a:rPr lang="en-US" altLang="zh-CN" sz="1800" i="1" smtClean="0">
                <a:solidFill>
                  <a:srgbClr val="0000FF"/>
                </a:solidFill>
                <a:latin typeface="Times New Roman" pitchFamily="18" charset="0"/>
                <a:ea typeface="仿宋" pitchFamily="49" charset="-122"/>
                <a:cs typeface="Times New Roman" pitchFamily="18" charset="0"/>
              </a:rPr>
              <a:t>i</a:t>
            </a:r>
            <a:r>
              <a:rPr lang="en-US" altLang="zh-CN" sz="1800" smtClean="0">
                <a:solidFill>
                  <a:srgbClr val="0000FF"/>
                </a:solidFill>
                <a:latin typeface="Times New Roman" pitchFamily="18" charset="0"/>
                <a:ea typeface="仿宋" pitchFamily="49" charset="-122"/>
                <a:cs typeface="Times New Roman" pitchFamily="18" charset="0"/>
              </a:rPr>
              <a:t>) </a:t>
            </a:r>
            <a:r>
              <a:rPr lang="zh-CN" altLang="zh-CN" sz="1800" smtClean="0">
                <a:solidFill>
                  <a:srgbClr val="0000FF"/>
                </a:solidFill>
                <a:latin typeface="Times New Roman" pitchFamily="18" charset="0"/>
                <a:ea typeface="仿宋" pitchFamily="49" charset="-122"/>
                <a:cs typeface="Times New Roman" pitchFamily="18" charset="0"/>
              </a:rPr>
              <a:t>≡ 不做任何事情</a:t>
            </a:r>
            <a:r>
              <a:rPr lang="en-US" altLang="zh-CN" sz="1800" smtClean="0">
                <a:solidFill>
                  <a:srgbClr val="0000FF"/>
                </a:solidFill>
                <a:latin typeface="Times New Roman" pitchFamily="18" charset="0"/>
                <a:ea typeface="仿宋" pitchFamily="49" charset="-122"/>
                <a:cs typeface="Times New Roman" pitchFamily="18" charset="0"/>
              </a:rPr>
              <a:t>				</a:t>
            </a:r>
            <a:r>
              <a:rPr lang="zh-CN" altLang="zh-CN" sz="1800" smtClean="0">
                <a:solidFill>
                  <a:srgbClr val="00B0F0"/>
                </a:solidFill>
                <a:latin typeface="Times New Roman" pitchFamily="18" charset="0"/>
                <a:ea typeface="仿宋" pitchFamily="49" charset="-122"/>
                <a:cs typeface="Times New Roman" pitchFamily="18" charset="0"/>
              </a:rPr>
              <a:t>当</a:t>
            </a:r>
            <a:r>
              <a:rPr lang="en-US" altLang="zh-CN" sz="1800" i="1" smtClean="0">
                <a:solidFill>
                  <a:srgbClr val="00B0F0"/>
                </a:solidFill>
                <a:latin typeface="Times New Roman" pitchFamily="18" charset="0"/>
                <a:ea typeface="仿宋" pitchFamily="49" charset="-122"/>
                <a:cs typeface="Times New Roman" pitchFamily="18" charset="0"/>
              </a:rPr>
              <a:t>i</a:t>
            </a:r>
            <a:r>
              <a:rPr lang="en-US" altLang="zh-CN" sz="1800" smtClean="0">
                <a:solidFill>
                  <a:srgbClr val="00B0F0"/>
                </a:solidFill>
                <a:latin typeface="Times New Roman" pitchFamily="18" charset="0"/>
                <a:ea typeface="仿宋" pitchFamily="49" charset="-122"/>
                <a:cs typeface="Times New Roman" pitchFamily="18" charset="0"/>
              </a:rPr>
              <a:t>=</a:t>
            </a:r>
            <a:r>
              <a:rPr lang="en-US" altLang="zh-CN" sz="1800" i="1" smtClean="0">
                <a:solidFill>
                  <a:srgbClr val="00B0F0"/>
                </a:solidFill>
                <a:latin typeface="Times New Roman" pitchFamily="18" charset="0"/>
                <a:ea typeface="仿宋" pitchFamily="49" charset="-122"/>
                <a:cs typeface="Times New Roman" pitchFamily="18" charset="0"/>
              </a:rPr>
              <a:t>n</a:t>
            </a:r>
            <a:r>
              <a:rPr lang="en-US" altLang="zh-CN" sz="1800" smtClean="0">
                <a:solidFill>
                  <a:srgbClr val="00B0F0"/>
                </a:solidFill>
                <a:latin typeface="Times New Roman" pitchFamily="18" charset="0"/>
                <a:ea typeface="仿宋" pitchFamily="49" charset="-122"/>
                <a:cs typeface="Times New Roman" pitchFamily="18" charset="0"/>
              </a:rPr>
              <a:t>-1</a:t>
            </a:r>
            <a:endParaRPr lang="zh-CN" altLang="zh-CN" sz="1800" smtClean="0">
              <a:solidFill>
                <a:srgbClr val="00B0F0"/>
              </a:solidFill>
              <a:latin typeface="Times New Roman" pitchFamily="18" charset="0"/>
              <a:ea typeface="仿宋" pitchFamily="49" charset="-122"/>
              <a:cs typeface="Times New Roman" pitchFamily="18" charset="0"/>
            </a:endParaRPr>
          </a:p>
          <a:p>
            <a:pPr algn="l">
              <a:lnSpc>
                <a:spcPct val="100000"/>
              </a:lnSpc>
              <a:spcBef>
                <a:spcPts val="600"/>
              </a:spcBef>
            </a:pPr>
            <a:r>
              <a:rPr lang="en-US" altLang="zh-CN" sz="1800" i="1" smtClean="0">
                <a:solidFill>
                  <a:srgbClr val="0000FF"/>
                </a:solidFill>
                <a:latin typeface="Times New Roman" pitchFamily="18" charset="0"/>
                <a:ea typeface="仿宋" pitchFamily="49" charset="-122"/>
                <a:cs typeface="Times New Roman" pitchFamily="18" charset="0"/>
              </a:rPr>
              <a:t>f</a:t>
            </a:r>
            <a:r>
              <a:rPr lang="en-US" altLang="zh-CN" sz="1800" smtClean="0">
                <a:solidFill>
                  <a:srgbClr val="0000FF"/>
                </a:solidFill>
                <a:latin typeface="Times New Roman" pitchFamily="18" charset="0"/>
                <a:ea typeface="仿宋" pitchFamily="49" charset="-122"/>
                <a:cs typeface="Times New Roman" pitchFamily="18" charset="0"/>
              </a:rPr>
              <a:t>(</a:t>
            </a:r>
            <a:r>
              <a:rPr lang="en-US" altLang="zh-CN" sz="1800" i="1" smtClean="0">
                <a:solidFill>
                  <a:srgbClr val="0000FF"/>
                </a:solidFill>
                <a:latin typeface="Times New Roman" pitchFamily="18" charset="0"/>
                <a:ea typeface="仿宋" pitchFamily="49" charset="-122"/>
                <a:cs typeface="Times New Roman" pitchFamily="18" charset="0"/>
              </a:rPr>
              <a:t>R</a:t>
            </a:r>
            <a:r>
              <a:rPr lang="zh-CN" altLang="zh-CN" sz="1800" smtClean="0">
                <a:solidFill>
                  <a:srgbClr val="0000FF"/>
                </a:solidFill>
                <a:latin typeface="Times New Roman" pitchFamily="18" charset="0"/>
                <a:ea typeface="仿宋" pitchFamily="49" charset="-122"/>
                <a:cs typeface="Times New Roman" pitchFamily="18" charset="0"/>
              </a:rPr>
              <a:t>，</a:t>
            </a:r>
            <a:r>
              <a:rPr lang="en-US" altLang="zh-CN" sz="1800" i="1" smtClean="0">
                <a:solidFill>
                  <a:srgbClr val="0000FF"/>
                </a:solidFill>
                <a:latin typeface="Times New Roman" pitchFamily="18" charset="0"/>
                <a:ea typeface="仿宋" pitchFamily="49" charset="-122"/>
                <a:cs typeface="Times New Roman" pitchFamily="18" charset="0"/>
              </a:rPr>
              <a:t>i</a:t>
            </a:r>
            <a:r>
              <a:rPr lang="en-US" altLang="zh-CN" sz="1800" smtClean="0">
                <a:solidFill>
                  <a:srgbClr val="0000FF"/>
                </a:solidFill>
                <a:latin typeface="Times New Roman" pitchFamily="18" charset="0"/>
                <a:ea typeface="仿宋" pitchFamily="49" charset="-122"/>
                <a:cs typeface="Times New Roman" pitchFamily="18" charset="0"/>
              </a:rPr>
              <a:t>) </a:t>
            </a:r>
            <a:r>
              <a:rPr lang="zh-CN" altLang="zh-CN" sz="1800" smtClean="0">
                <a:solidFill>
                  <a:srgbClr val="0000FF"/>
                </a:solidFill>
                <a:latin typeface="Times New Roman" pitchFamily="18" charset="0"/>
                <a:ea typeface="仿宋" pitchFamily="49" charset="-122"/>
                <a:cs typeface="Times New Roman" pitchFamily="18" charset="0"/>
              </a:rPr>
              <a:t>≡ 在</a:t>
            </a:r>
            <a:r>
              <a:rPr lang="en-US" altLang="zh-CN" sz="1800" i="1" smtClean="0">
                <a:solidFill>
                  <a:srgbClr val="0000FF"/>
                </a:solidFill>
                <a:latin typeface="Times New Roman" pitchFamily="18" charset="0"/>
                <a:ea typeface="仿宋" pitchFamily="49" charset="-122"/>
                <a:cs typeface="Times New Roman" pitchFamily="18" charset="0"/>
              </a:rPr>
              <a:t>R</a:t>
            </a:r>
            <a:r>
              <a:rPr lang="en-US" altLang="zh-CN" sz="1800" smtClean="0">
                <a:solidFill>
                  <a:srgbClr val="0000FF"/>
                </a:solidFill>
                <a:latin typeface="Times New Roman" pitchFamily="18" charset="0"/>
                <a:ea typeface="仿宋" pitchFamily="49" charset="-122"/>
                <a:cs typeface="Times New Roman" pitchFamily="18" charset="0"/>
              </a:rPr>
              <a:t>[</a:t>
            </a:r>
            <a:r>
              <a:rPr lang="en-US" altLang="zh-CN" sz="1800" i="1" smtClean="0">
                <a:solidFill>
                  <a:srgbClr val="0000FF"/>
                </a:solidFill>
                <a:latin typeface="Times New Roman" pitchFamily="18" charset="0"/>
                <a:ea typeface="仿宋" pitchFamily="49" charset="-122"/>
                <a:cs typeface="Times New Roman" pitchFamily="18" charset="0"/>
              </a:rPr>
              <a:t>i</a:t>
            </a:r>
            <a:r>
              <a:rPr lang="en-US" altLang="zh-CN" sz="1800" smtClean="0">
                <a:solidFill>
                  <a:srgbClr val="0000FF"/>
                </a:solidFill>
                <a:latin typeface="Times New Roman" pitchFamily="18" charset="0"/>
                <a:ea typeface="仿宋" pitchFamily="49" charset="-122"/>
                <a:cs typeface="Times New Roman" pitchFamily="18" charset="0"/>
              </a:rPr>
              <a:t>..</a:t>
            </a:r>
            <a:r>
              <a:rPr lang="en-US" altLang="zh-CN" sz="1800" i="1" smtClean="0">
                <a:solidFill>
                  <a:srgbClr val="0000FF"/>
                </a:solidFill>
                <a:latin typeface="Times New Roman" pitchFamily="18" charset="0"/>
                <a:ea typeface="仿宋" pitchFamily="49" charset="-122"/>
                <a:cs typeface="Times New Roman" pitchFamily="18" charset="0"/>
              </a:rPr>
              <a:t>n</a:t>
            </a:r>
            <a:r>
              <a:rPr lang="en-US" altLang="zh-CN" sz="1800" smtClean="0">
                <a:solidFill>
                  <a:srgbClr val="0000FF"/>
                </a:solidFill>
                <a:latin typeface="Times New Roman" pitchFamily="18" charset="0"/>
                <a:ea typeface="仿宋" pitchFamily="49" charset="-122"/>
                <a:cs typeface="Times New Roman" pitchFamily="18" charset="0"/>
              </a:rPr>
              <a:t>-1]</a:t>
            </a:r>
            <a:r>
              <a:rPr lang="zh-CN" altLang="zh-CN" sz="1800" smtClean="0">
                <a:solidFill>
                  <a:srgbClr val="0000FF"/>
                </a:solidFill>
                <a:latin typeface="Times New Roman" pitchFamily="18" charset="0"/>
                <a:ea typeface="仿宋" pitchFamily="49" charset="-122"/>
                <a:cs typeface="Times New Roman" pitchFamily="18" charset="0"/>
              </a:rPr>
              <a:t>中冒泡最小元素到</a:t>
            </a:r>
            <a:r>
              <a:rPr lang="en-US" altLang="zh-CN" sz="1800" i="1" smtClean="0">
                <a:solidFill>
                  <a:srgbClr val="0000FF"/>
                </a:solidFill>
                <a:latin typeface="Times New Roman" pitchFamily="18" charset="0"/>
                <a:ea typeface="仿宋" pitchFamily="49" charset="-122"/>
                <a:cs typeface="Times New Roman" pitchFamily="18" charset="0"/>
              </a:rPr>
              <a:t>R</a:t>
            </a:r>
            <a:r>
              <a:rPr lang="en-US" altLang="zh-CN" sz="1800" smtClean="0">
                <a:solidFill>
                  <a:srgbClr val="0000FF"/>
                </a:solidFill>
                <a:latin typeface="Times New Roman" pitchFamily="18" charset="0"/>
                <a:ea typeface="仿宋" pitchFamily="49" charset="-122"/>
                <a:cs typeface="Times New Roman" pitchFamily="18" charset="0"/>
              </a:rPr>
              <a:t>[</a:t>
            </a:r>
            <a:r>
              <a:rPr lang="en-US" altLang="zh-CN" sz="1800" i="1" smtClean="0">
                <a:solidFill>
                  <a:srgbClr val="0000FF"/>
                </a:solidFill>
                <a:latin typeface="Times New Roman" pitchFamily="18" charset="0"/>
                <a:ea typeface="仿宋" pitchFamily="49" charset="-122"/>
                <a:cs typeface="Times New Roman" pitchFamily="18" charset="0"/>
              </a:rPr>
              <a:t>i</a:t>
            </a:r>
            <a:r>
              <a:rPr lang="en-US" altLang="zh-CN" sz="1800" smtClean="0">
                <a:solidFill>
                  <a:srgbClr val="0000FF"/>
                </a:solidFill>
                <a:latin typeface="Times New Roman" pitchFamily="18" charset="0"/>
                <a:ea typeface="仿宋" pitchFamily="49" charset="-122"/>
                <a:cs typeface="Times New Roman" pitchFamily="18" charset="0"/>
              </a:rPr>
              <a:t>]</a:t>
            </a:r>
            <a:r>
              <a:rPr lang="zh-CN" altLang="zh-CN" sz="1800" smtClean="0">
                <a:solidFill>
                  <a:srgbClr val="0000FF"/>
                </a:solidFill>
                <a:latin typeface="Times New Roman" pitchFamily="18" charset="0"/>
                <a:ea typeface="仿宋" pitchFamily="49" charset="-122"/>
                <a:cs typeface="Times New Roman" pitchFamily="18" charset="0"/>
              </a:rPr>
              <a:t>位置</a:t>
            </a:r>
            <a:r>
              <a:rPr lang="en-US" altLang="zh-CN" sz="1800" smtClean="0">
                <a:solidFill>
                  <a:srgbClr val="0000FF"/>
                </a:solidFill>
                <a:latin typeface="Times New Roman" pitchFamily="18" charset="0"/>
                <a:ea typeface="仿宋" pitchFamily="49" charset="-122"/>
                <a:cs typeface="Times New Roman" pitchFamily="18" charset="0"/>
              </a:rPr>
              <a:t>;	</a:t>
            </a:r>
            <a:r>
              <a:rPr lang="zh-CN" altLang="zh-CN" sz="1800" smtClean="0">
                <a:solidFill>
                  <a:srgbClr val="00B0F0"/>
                </a:solidFill>
                <a:latin typeface="Times New Roman" pitchFamily="18" charset="0"/>
                <a:ea typeface="仿宋" pitchFamily="49" charset="-122"/>
                <a:cs typeface="Times New Roman" pitchFamily="18" charset="0"/>
              </a:rPr>
              <a:t>否则</a:t>
            </a:r>
          </a:p>
          <a:p>
            <a:pPr algn="l">
              <a:lnSpc>
                <a:spcPct val="100000"/>
              </a:lnSpc>
              <a:spcBef>
                <a:spcPts val="600"/>
              </a:spcBef>
            </a:pPr>
            <a:r>
              <a:rPr lang="en-US" altLang="zh-CN" sz="1800" smtClean="0">
                <a:solidFill>
                  <a:srgbClr val="0000FF"/>
                </a:solidFill>
                <a:latin typeface="Times New Roman" pitchFamily="18" charset="0"/>
                <a:ea typeface="仿宋" pitchFamily="49" charset="-122"/>
                <a:cs typeface="Times New Roman" pitchFamily="18" charset="0"/>
              </a:rPr>
              <a:t>	  </a:t>
            </a:r>
            <a:r>
              <a:rPr lang="en-US" altLang="zh-CN" sz="1800" i="1" smtClean="0">
                <a:solidFill>
                  <a:srgbClr val="0000FF"/>
                </a:solidFill>
                <a:latin typeface="Times New Roman" pitchFamily="18" charset="0"/>
                <a:ea typeface="仿宋" pitchFamily="49" charset="-122"/>
                <a:cs typeface="Times New Roman" pitchFamily="18" charset="0"/>
              </a:rPr>
              <a:t>f</a:t>
            </a:r>
            <a:r>
              <a:rPr lang="en-US" altLang="zh-CN" sz="1800" smtClean="0">
                <a:solidFill>
                  <a:srgbClr val="0000FF"/>
                </a:solidFill>
                <a:latin typeface="Times New Roman" pitchFamily="18" charset="0"/>
                <a:ea typeface="仿宋" pitchFamily="49" charset="-122"/>
                <a:cs typeface="Times New Roman" pitchFamily="18" charset="0"/>
              </a:rPr>
              <a:t>(</a:t>
            </a:r>
            <a:r>
              <a:rPr lang="en-US" altLang="zh-CN" sz="1800" i="1" smtClean="0">
                <a:solidFill>
                  <a:srgbClr val="0000FF"/>
                </a:solidFill>
                <a:latin typeface="Times New Roman" pitchFamily="18" charset="0"/>
                <a:ea typeface="仿宋" pitchFamily="49" charset="-122"/>
                <a:cs typeface="Times New Roman" pitchFamily="18" charset="0"/>
              </a:rPr>
              <a:t>R</a:t>
            </a:r>
            <a:r>
              <a:rPr lang="zh-CN" altLang="zh-CN" sz="1800" smtClean="0">
                <a:solidFill>
                  <a:srgbClr val="0000FF"/>
                </a:solidFill>
                <a:latin typeface="Times New Roman" pitchFamily="18" charset="0"/>
                <a:ea typeface="仿宋" pitchFamily="49" charset="-122"/>
                <a:cs typeface="Times New Roman" pitchFamily="18" charset="0"/>
              </a:rPr>
              <a:t>，</a:t>
            </a:r>
            <a:r>
              <a:rPr lang="en-US" altLang="zh-CN" sz="1800" i="1" smtClean="0">
                <a:solidFill>
                  <a:srgbClr val="0000FF"/>
                </a:solidFill>
                <a:latin typeface="Times New Roman" pitchFamily="18" charset="0"/>
                <a:ea typeface="仿宋" pitchFamily="49" charset="-122"/>
                <a:cs typeface="Times New Roman" pitchFamily="18" charset="0"/>
              </a:rPr>
              <a:t>i</a:t>
            </a:r>
            <a:r>
              <a:rPr lang="en-US" altLang="zh-CN" sz="1800" smtClean="0">
                <a:solidFill>
                  <a:srgbClr val="0000FF"/>
                </a:solidFill>
                <a:latin typeface="Times New Roman" pitchFamily="18" charset="0"/>
                <a:ea typeface="仿宋" pitchFamily="49" charset="-122"/>
                <a:cs typeface="Times New Roman" pitchFamily="18" charset="0"/>
              </a:rPr>
              <a:t>+1);</a:t>
            </a:r>
            <a:endParaRPr lang="zh-CN" altLang="zh-CN" sz="1800">
              <a:solidFill>
                <a:srgbClr val="0000FF"/>
              </a:solidFill>
              <a:latin typeface="Times New Roman" pitchFamily="18" charset="0"/>
              <a:ea typeface="仿宋" pitchFamily="49" charset="-122"/>
              <a:cs typeface="Times New Roman" pitchFamily="18" charset="0"/>
            </a:endParaRPr>
          </a:p>
        </p:txBody>
      </p:sp>
      <p:sp>
        <p:nvSpPr>
          <p:cNvPr id="6" name="TextBox 5"/>
          <p:cNvSpPr txBox="1"/>
          <p:nvPr/>
        </p:nvSpPr>
        <p:spPr>
          <a:xfrm>
            <a:off x="571472" y="642918"/>
            <a:ext cx="1857388" cy="453183"/>
          </a:xfrm>
          <a:prstGeom prst="rect">
            <a:avLst/>
          </a:prstGeom>
        </p:spPr>
        <p:style>
          <a:lnRef idx="3">
            <a:schemeClr val="lt1"/>
          </a:lnRef>
          <a:fillRef idx="1">
            <a:schemeClr val="accent1"/>
          </a:fillRef>
          <a:effectRef idx="1">
            <a:schemeClr val="accent1"/>
          </a:effectRef>
          <a:fontRef idx="minor">
            <a:schemeClr val="lt1"/>
          </a:fontRef>
        </p:style>
        <p:txBody>
          <a:bodyPr wrap="square" tIns="72000" bIns="72000"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nSpc>
                <a:spcPct val="100000"/>
              </a:lnSpc>
              <a:spcBef>
                <a:spcPts val="0"/>
              </a:spcBef>
            </a:pPr>
            <a:r>
              <a:rPr lang="zh-CN" altLang="en-US" sz="2000"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itchFamily="34" charset="-122"/>
                <a:ea typeface="微软雅黑" pitchFamily="34" charset="-122"/>
              </a:rPr>
              <a:t>先合后递</a:t>
            </a:r>
            <a:endParaRPr lang="zh-CN" altLang="en-US" sz="2000"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itchFamily="34" charset="-122"/>
              <a:ea typeface="微软雅黑" pitchFamily="34" charset="-122"/>
              <a:cs typeface="Consolas" pitchFamily="49" charset="0"/>
            </a:endParaRPr>
          </a:p>
        </p:txBody>
      </p:sp>
      <p:sp>
        <p:nvSpPr>
          <p:cNvPr id="7" name="灯片编号占位符 6"/>
          <p:cNvSpPr>
            <a:spLocks noGrp="1"/>
          </p:cNvSpPr>
          <p:nvPr>
            <p:ph type="sldNum" sz="quarter" idx="12"/>
          </p:nvPr>
        </p:nvSpPr>
        <p:spPr/>
        <p:txBody>
          <a:bodyPr/>
          <a:lstStyle/>
          <a:p>
            <a:fld id="{7AF016A1-9F15-429F-9EFD-84004B73C732}" type="slidenum">
              <a:rPr lang="en-US" altLang="zh-CN" smtClean="0"/>
              <a:pPr/>
              <a:t>12</a:t>
            </a:fld>
            <a:r>
              <a:rPr lang="en-US" altLang="zh-CN" smtClean="0"/>
              <a:t>/36</a:t>
            </a:r>
            <a:endParaRPr lang="en-US" altLang="zh-CN"/>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82"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TextBox 3"/>
          <p:cNvSpPr txBox="1"/>
          <p:nvPr/>
        </p:nvSpPr>
        <p:spPr>
          <a:xfrm>
            <a:off x="214282" y="428604"/>
            <a:ext cx="8786874" cy="3672013"/>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72000" bIns="72000" rtlCol="0">
            <a:spAutoFit/>
          </a:bodyPr>
          <a:lstStyle/>
          <a:p>
            <a:pPr algn="l" defTabSz="360000">
              <a:lnSpc>
                <a:spcPts val="25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void </a:t>
            </a:r>
            <a:r>
              <a:rPr lang="en-US" altLang="zh-CN" sz="1800" smtClean="0">
                <a:solidFill>
                  <a:srgbClr val="FF0000"/>
                </a:solidFill>
                <a:latin typeface="Times New Roman" pitchFamily="18" charset="0"/>
                <a:ea typeface="仿宋" pitchFamily="49" charset="-122"/>
                <a:cs typeface="Times New Roman" pitchFamily="18" charset="0"/>
              </a:rPr>
              <a:t>BubbleSort31</a:t>
            </a:r>
            <a:r>
              <a:rPr lang="en-US" altLang="zh-CN" sz="1800" smtClean="0">
                <a:solidFill>
                  <a:srgbClr val="0000FF"/>
                </a:solidFill>
                <a:latin typeface="Times New Roman" pitchFamily="18" charset="0"/>
                <a:ea typeface="仿宋" pitchFamily="49" charset="-122"/>
                <a:cs typeface="Times New Roman" pitchFamily="18" charset="0"/>
              </a:rPr>
              <a:t>(vector&lt;int&gt;&amp; R,int i)	</a:t>
            </a:r>
            <a:r>
              <a:rPr lang="en-US" altLang="zh-CN" sz="1800" smtClean="0">
                <a:solidFill>
                  <a:srgbClr val="00B0F0"/>
                </a:solidFill>
                <a:latin typeface="Times New Roman" pitchFamily="18" charset="0"/>
                <a:ea typeface="仿宋" pitchFamily="49" charset="-122"/>
                <a:cs typeface="Times New Roman" pitchFamily="18" charset="0"/>
              </a:rPr>
              <a:t>//</a:t>
            </a:r>
            <a:r>
              <a:rPr lang="zh-CN" altLang="zh-CN" sz="1800" smtClean="0">
                <a:solidFill>
                  <a:srgbClr val="00B0F0"/>
                </a:solidFill>
                <a:latin typeface="Times New Roman" pitchFamily="18" charset="0"/>
                <a:ea typeface="仿宋" pitchFamily="49" charset="-122"/>
                <a:cs typeface="Times New Roman" pitchFamily="18" charset="0"/>
              </a:rPr>
              <a:t>被</a:t>
            </a:r>
            <a:r>
              <a:rPr lang="en-US" altLang="zh-CN" sz="1800" smtClean="0">
                <a:solidFill>
                  <a:srgbClr val="00B0F0"/>
                </a:solidFill>
                <a:latin typeface="Times New Roman" pitchFamily="18" charset="0"/>
                <a:ea typeface="仿宋" pitchFamily="49" charset="-122"/>
                <a:cs typeface="Times New Roman" pitchFamily="18" charset="0"/>
              </a:rPr>
              <a:t>BubbleSort3</a:t>
            </a:r>
            <a:r>
              <a:rPr lang="zh-CN" altLang="zh-CN" sz="1800" smtClean="0">
                <a:solidFill>
                  <a:srgbClr val="00B0F0"/>
                </a:solidFill>
                <a:latin typeface="Times New Roman" pitchFamily="18" charset="0"/>
                <a:ea typeface="仿宋" pitchFamily="49" charset="-122"/>
                <a:cs typeface="Times New Roman" pitchFamily="18" charset="0"/>
              </a:rPr>
              <a:t>调用</a:t>
            </a:r>
          </a:p>
          <a:p>
            <a:pPr algn="l" defTabSz="360000">
              <a:lnSpc>
                <a:spcPts val="25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int n=R.size();</a:t>
            </a:r>
            <a:endParaRPr lang="zh-CN" altLang="zh-CN" sz="1800" smtClean="0">
              <a:solidFill>
                <a:srgbClr val="0000FF"/>
              </a:solidFill>
              <a:latin typeface="Times New Roman" pitchFamily="18" charset="0"/>
              <a:ea typeface="仿宋" pitchFamily="49" charset="-122"/>
              <a:cs typeface="Times New Roman" pitchFamily="18" charset="0"/>
            </a:endParaRPr>
          </a:p>
          <a:p>
            <a:pPr algn="l" defTabSz="360000">
              <a:lnSpc>
                <a:spcPts val="25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if (i==n-1) return;							</a:t>
            </a:r>
            <a:r>
              <a:rPr lang="en-US" altLang="zh-CN" sz="1800" smtClean="0">
                <a:solidFill>
                  <a:srgbClr val="00B0F0"/>
                </a:solidFill>
                <a:latin typeface="Times New Roman" pitchFamily="18" charset="0"/>
                <a:ea typeface="仿宋" pitchFamily="49" charset="-122"/>
                <a:cs typeface="Times New Roman" pitchFamily="18" charset="0"/>
              </a:rPr>
              <a:t>//</a:t>
            </a:r>
            <a:r>
              <a:rPr lang="zh-CN" altLang="zh-CN" sz="1800" smtClean="0">
                <a:solidFill>
                  <a:srgbClr val="00B0F0"/>
                </a:solidFill>
                <a:latin typeface="Times New Roman" pitchFamily="18" charset="0"/>
                <a:ea typeface="仿宋" pitchFamily="49" charset="-122"/>
                <a:cs typeface="Times New Roman" pitchFamily="18" charset="0"/>
              </a:rPr>
              <a:t>满足递归出口条件</a:t>
            </a:r>
          </a:p>
          <a:p>
            <a:pPr algn="l" defTabSz="360000">
              <a:lnSpc>
                <a:spcPts val="25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a:t>
            </a:r>
            <a:r>
              <a:rPr lang="en-US" altLang="zh-CN" sz="1800" smtClean="0">
                <a:solidFill>
                  <a:srgbClr val="FF0000"/>
                </a:solidFill>
                <a:latin typeface="Times New Roman" pitchFamily="18" charset="0"/>
                <a:ea typeface="仿宋" pitchFamily="49" charset="-122"/>
                <a:cs typeface="Times New Roman" pitchFamily="18" charset="0"/>
              </a:rPr>
              <a:t>Bubble1</a:t>
            </a:r>
            <a:r>
              <a:rPr lang="en-US" altLang="zh-CN" sz="1800" smtClean="0">
                <a:solidFill>
                  <a:srgbClr val="0000FF"/>
                </a:solidFill>
                <a:latin typeface="Times New Roman" pitchFamily="18" charset="0"/>
                <a:ea typeface="仿宋" pitchFamily="49" charset="-122"/>
                <a:cs typeface="Times New Roman" pitchFamily="18" charset="0"/>
              </a:rPr>
              <a:t>(R,i); 								</a:t>
            </a:r>
            <a:r>
              <a:rPr lang="en-US" altLang="zh-CN" sz="1800" smtClean="0">
                <a:solidFill>
                  <a:srgbClr val="00B0F0"/>
                </a:solidFill>
                <a:latin typeface="Times New Roman" pitchFamily="18" charset="0"/>
                <a:ea typeface="仿宋" pitchFamily="49" charset="-122"/>
                <a:cs typeface="Times New Roman" pitchFamily="18" charset="0"/>
              </a:rPr>
              <a:t>//</a:t>
            </a:r>
            <a:r>
              <a:rPr lang="zh-CN" altLang="zh-CN" sz="1800" smtClean="0">
                <a:solidFill>
                  <a:srgbClr val="00B0F0"/>
                </a:solidFill>
                <a:latin typeface="Times New Roman" pitchFamily="18" charset="0"/>
                <a:ea typeface="仿宋" pitchFamily="49" charset="-122"/>
                <a:cs typeface="Times New Roman" pitchFamily="18" charset="0"/>
              </a:rPr>
              <a:t>合并操作</a:t>
            </a:r>
          </a:p>
          <a:p>
            <a:pPr algn="l" defTabSz="360000">
              <a:lnSpc>
                <a:spcPts val="25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a:t>
            </a:r>
            <a:r>
              <a:rPr lang="en-US" altLang="zh-CN" sz="1800" smtClean="0">
                <a:solidFill>
                  <a:srgbClr val="FF0000"/>
                </a:solidFill>
                <a:latin typeface="Times New Roman" pitchFamily="18" charset="0"/>
                <a:ea typeface="仿宋" pitchFamily="49" charset="-122"/>
                <a:cs typeface="Times New Roman" pitchFamily="18" charset="0"/>
              </a:rPr>
              <a:t>BubbleSort31</a:t>
            </a:r>
            <a:r>
              <a:rPr lang="en-US" altLang="zh-CN" sz="1800" smtClean="0">
                <a:solidFill>
                  <a:srgbClr val="0000FF"/>
                </a:solidFill>
                <a:latin typeface="Times New Roman" pitchFamily="18" charset="0"/>
                <a:ea typeface="仿宋" pitchFamily="49" charset="-122"/>
                <a:cs typeface="Times New Roman" pitchFamily="18" charset="0"/>
              </a:rPr>
              <a:t>(R,i+1); 					</a:t>
            </a:r>
            <a:r>
              <a:rPr lang="en-US" altLang="zh-CN" sz="1800" smtClean="0">
                <a:solidFill>
                  <a:srgbClr val="00B0F0"/>
                </a:solidFill>
                <a:latin typeface="Times New Roman" pitchFamily="18" charset="0"/>
                <a:ea typeface="仿宋" pitchFamily="49" charset="-122"/>
                <a:cs typeface="Times New Roman" pitchFamily="18" charset="0"/>
              </a:rPr>
              <a:t>//</a:t>
            </a:r>
            <a:r>
              <a:rPr lang="zh-CN" altLang="zh-CN" sz="1800" smtClean="0">
                <a:solidFill>
                  <a:srgbClr val="00B0F0"/>
                </a:solidFill>
                <a:latin typeface="Times New Roman" pitchFamily="18" charset="0"/>
                <a:ea typeface="仿宋" pitchFamily="49" charset="-122"/>
                <a:cs typeface="Times New Roman" pitchFamily="18" charset="0"/>
              </a:rPr>
              <a:t>递归调用</a:t>
            </a:r>
          </a:p>
          <a:p>
            <a:pPr algn="l" defTabSz="360000">
              <a:lnSpc>
                <a:spcPts val="25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a:t>
            </a:r>
            <a:endParaRPr lang="zh-CN" altLang="zh-CN" sz="1800" smtClean="0">
              <a:solidFill>
                <a:srgbClr val="0000FF"/>
              </a:solidFill>
              <a:latin typeface="Times New Roman" pitchFamily="18" charset="0"/>
              <a:ea typeface="仿宋" pitchFamily="49" charset="-122"/>
              <a:cs typeface="Times New Roman" pitchFamily="18" charset="0"/>
            </a:endParaRPr>
          </a:p>
          <a:p>
            <a:pPr algn="l" defTabSz="360000">
              <a:lnSpc>
                <a:spcPts val="2500"/>
              </a:lnSpc>
              <a:spcBef>
                <a:spcPts val="0"/>
              </a:spcBef>
            </a:pPr>
            <a:endParaRPr lang="en-US" altLang="zh-CN" sz="1800" smtClean="0">
              <a:solidFill>
                <a:srgbClr val="0000FF"/>
              </a:solidFill>
              <a:latin typeface="Times New Roman" pitchFamily="18" charset="0"/>
              <a:ea typeface="仿宋" pitchFamily="49" charset="-122"/>
              <a:cs typeface="Times New Roman" pitchFamily="18" charset="0"/>
            </a:endParaRPr>
          </a:p>
          <a:p>
            <a:pPr algn="l" defTabSz="360000">
              <a:lnSpc>
                <a:spcPts val="25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void </a:t>
            </a:r>
            <a:r>
              <a:rPr lang="en-US" altLang="zh-CN" sz="1800" smtClean="0">
                <a:solidFill>
                  <a:srgbClr val="FF0000"/>
                </a:solidFill>
                <a:latin typeface="Times New Roman" pitchFamily="18" charset="0"/>
                <a:ea typeface="仿宋" pitchFamily="49" charset="-122"/>
                <a:cs typeface="Times New Roman" pitchFamily="18" charset="0"/>
              </a:rPr>
              <a:t>BubbleSort3</a:t>
            </a:r>
            <a:r>
              <a:rPr lang="en-US" altLang="zh-CN" sz="1800" smtClean="0">
                <a:solidFill>
                  <a:srgbClr val="0000FF"/>
                </a:solidFill>
                <a:latin typeface="Times New Roman" pitchFamily="18" charset="0"/>
                <a:ea typeface="仿宋" pitchFamily="49" charset="-122"/>
                <a:cs typeface="Times New Roman" pitchFamily="18" charset="0"/>
              </a:rPr>
              <a:t>(vector&lt;int&gt;&amp; R)			</a:t>
            </a:r>
            <a:r>
              <a:rPr lang="en-US" altLang="zh-CN" sz="1800" smtClean="0">
                <a:solidFill>
                  <a:srgbClr val="00B0F0"/>
                </a:solidFill>
                <a:latin typeface="Times New Roman" pitchFamily="18" charset="0"/>
                <a:ea typeface="仿宋" pitchFamily="49" charset="-122"/>
                <a:cs typeface="Times New Roman" pitchFamily="18" charset="0"/>
              </a:rPr>
              <a:t>//</a:t>
            </a:r>
            <a:r>
              <a:rPr lang="zh-CN" altLang="zh-CN" sz="1800" smtClean="0">
                <a:solidFill>
                  <a:srgbClr val="00B0F0"/>
                </a:solidFill>
                <a:latin typeface="Times New Roman" pitchFamily="18" charset="0"/>
                <a:ea typeface="仿宋" pitchFamily="49" charset="-122"/>
                <a:cs typeface="Times New Roman" pitchFamily="18" charset="0"/>
              </a:rPr>
              <a:t>递归算法：冒泡排序</a:t>
            </a:r>
          </a:p>
          <a:p>
            <a:pPr algn="l" defTabSz="360000">
              <a:lnSpc>
                <a:spcPts val="25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a:t>
            </a:r>
            <a:endParaRPr lang="zh-CN" altLang="zh-CN" sz="1800" smtClean="0">
              <a:solidFill>
                <a:srgbClr val="0000FF"/>
              </a:solidFill>
              <a:latin typeface="Times New Roman" pitchFamily="18" charset="0"/>
              <a:ea typeface="仿宋" pitchFamily="49" charset="-122"/>
              <a:cs typeface="Times New Roman" pitchFamily="18" charset="0"/>
            </a:endParaRPr>
          </a:p>
          <a:p>
            <a:pPr algn="l" defTabSz="360000">
              <a:lnSpc>
                <a:spcPts val="25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a:t>
            </a:r>
            <a:r>
              <a:rPr lang="en-US" altLang="zh-CN" sz="1800" smtClean="0">
                <a:solidFill>
                  <a:srgbClr val="FF0000"/>
                </a:solidFill>
                <a:latin typeface="Times New Roman" pitchFamily="18" charset="0"/>
                <a:ea typeface="仿宋" pitchFamily="49" charset="-122"/>
                <a:cs typeface="Times New Roman" pitchFamily="18" charset="0"/>
              </a:rPr>
              <a:t>BubbleSort31</a:t>
            </a:r>
            <a:r>
              <a:rPr lang="en-US" altLang="zh-CN" sz="1800" smtClean="0">
                <a:solidFill>
                  <a:srgbClr val="0000FF"/>
                </a:solidFill>
                <a:latin typeface="Times New Roman" pitchFamily="18" charset="0"/>
                <a:ea typeface="仿宋" pitchFamily="49" charset="-122"/>
                <a:cs typeface="Times New Roman" pitchFamily="18" charset="0"/>
              </a:rPr>
              <a:t>(R,0);</a:t>
            </a:r>
            <a:endParaRPr lang="zh-CN" altLang="zh-CN" sz="1800" smtClean="0">
              <a:solidFill>
                <a:srgbClr val="0000FF"/>
              </a:solidFill>
              <a:latin typeface="Times New Roman" pitchFamily="18" charset="0"/>
              <a:ea typeface="仿宋" pitchFamily="49" charset="-122"/>
              <a:cs typeface="Times New Roman" pitchFamily="18" charset="0"/>
            </a:endParaRPr>
          </a:p>
          <a:p>
            <a:pPr algn="l" defTabSz="360000">
              <a:lnSpc>
                <a:spcPts val="25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a:t>
            </a:r>
            <a:endParaRPr lang="zh-CN" altLang="zh-CN" sz="1800">
              <a:solidFill>
                <a:srgbClr val="0000FF"/>
              </a:solidFill>
              <a:latin typeface="Times New Roman" pitchFamily="18" charset="0"/>
              <a:ea typeface="仿宋" pitchFamily="49" charset="-122"/>
              <a:cs typeface="Times New Roman" pitchFamily="18" charset="0"/>
            </a:endParaRPr>
          </a:p>
        </p:txBody>
      </p:sp>
      <p:sp>
        <p:nvSpPr>
          <p:cNvPr id="5" name="灯片编号占位符 4"/>
          <p:cNvSpPr>
            <a:spLocks noGrp="1"/>
          </p:cNvSpPr>
          <p:nvPr>
            <p:ph type="sldNum" sz="quarter" idx="12"/>
          </p:nvPr>
        </p:nvSpPr>
        <p:spPr/>
        <p:txBody>
          <a:bodyPr/>
          <a:lstStyle/>
          <a:p>
            <a:fld id="{7AF016A1-9F15-429F-9EFD-84004B73C732}" type="slidenum">
              <a:rPr lang="en-US" altLang="zh-CN" smtClean="0"/>
              <a:pPr/>
              <a:t>13</a:t>
            </a:fld>
            <a:r>
              <a:rPr lang="en-US" altLang="zh-CN" smtClean="0"/>
              <a:t>/36</a:t>
            </a:r>
            <a:endParaRPr lang="en-US" altLang="zh-CN"/>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85720" y="428604"/>
            <a:ext cx="2786082" cy="461665"/>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nSpc>
                <a:spcPct val="100000"/>
              </a:lnSpc>
              <a:spcBef>
                <a:spcPts val="600"/>
              </a:spcBef>
            </a:pPr>
            <a:r>
              <a:rPr lang="en-US" altLang="zh-CN" smtClean="0">
                <a:ln w="11430"/>
                <a:solidFill>
                  <a:schemeClr val="bg1"/>
                </a:solidFill>
                <a:effectLst>
                  <a:outerShdw blurRad="50800" dist="39000" dir="5460000" algn="tl">
                    <a:srgbClr val="000000">
                      <a:alpha val="38000"/>
                    </a:srgbClr>
                  </a:outerShdw>
                </a:effectLst>
                <a:latin typeface="Consolas" pitchFamily="49" charset="0"/>
                <a:ea typeface="微软雅黑" pitchFamily="34" charset="-122"/>
                <a:cs typeface="Consolas" pitchFamily="49" charset="0"/>
              </a:rPr>
              <a:t>3.4.3 </a:t>
            </a:r>
            <a:r>
              <a:rPr lang="zh-CN" altLang="en-US" smtClean="0">
                <a:ln w="11430"/>
                <a:solidFill>
                  <a:schemeClr val="bg1"/>
                </a:solidFill>
                <a:effectLst>
                  <a:outerShdw blurRad="50800" dist="39000" dir="5460000" algn="tl">
                    <a:srgbClr val="000000">
                      <a:alpha val="38000"/>
                    </a:srgbClr>
                  </a:outerShdw>
                </a:effectLst>
                <a:latin typeface="Consolas" pitchFamily="49" charset="0"/>
                <a:ea typeface="微软雅黑" pitchFamily="34" charset="-122"/>
                <a:cs typeface="Consolas" pitchFamily="49" charset="0"/>
              </a:rPr>
              <a:t>求全排列</a:t>
            </a:r>
            <a:endParaRPr lang="zh-CN" altLang="zh-CN" smtClean="0">
              <a:ln w="11430"/>
              <a:solidFill>
                <a:schemeClr val="bg1"/>
              </a:solidFill>
              <a:effectLst>
                <a:outerShdw blurRad="50800" dist="39000" dir="5460000" algn="tl">
                  <a:srgbClr val="000000">
                    <a:alpha val="38000"/>
                  </a:srgbClr>
                </a:outerShdw>
              </a:effectLst>
              <a:latin typeface="Consolas" pitchFamily="49" charset="0"/>
              <a:ea typeface="微软雅黑" pitchFamily="34" charset="-122"/>
              <a:cs typeface="Consolas" pitchFamily="49" charset="0"/>
            </a:endParaRPr>
          </a:p>
        </p:txBody>
      </p:sp>
      <p:sp>
        <p:nvSpPr>
          <p:cNvPr id="5" name="TextBox 4"/>
          <p:cNvSpPr txBox="1"/>
          <p:nvPr/>
        </p:nvSpPr>
        <p:spPr>
          <a:xfrm>
            <a:off x="642910" y="1428736"/>
            <a:ext cx="7715304" cy="1756992"/>
          </a:xfrm>
          <a:prstGeom prst="rect">
            <a:avLst/>
          </a:prstGeom>
          <a:ln>
            <a:solidFill>
              <a:schemeClr val="accent6">
                <a:lumMod val="20000"/>
                <a:lumOff val="80000"/>
              </a:schemeClr>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6"/>
          </a:lnRef>
          <a:fillRef idx="1">
            <a:schemeClr val="lt1"/>
          </a:fillRef>
          <a:effectRef idx="0">
            <a:schemeClr val="accent6"/>
          </a:effectRef>
          <a:fontRef idx="minor">
            <a:schemeClr val="dk1"/>
          </a:fontRef>
        </p:style>
        <p:txBody>
          <a:bodyPr wrap="square" lIns="180000" tIns="108000" rIns="180000" bIns="108000" rtlCol="0">
            <a:spAutoFit/>
          </a:bodyPr>
          <a:lstStyle/>
          <a:p>
            <a:pPr marL="457200" indent="-457200" algn="l">
              <a:lnSpc>
                <a:spcPts val="3000"/>
              </a:lnSpc>
              <a:spcBef>
                <a:spcPts val="0"/>
              </a:spcBef>
              <a:buBlip>
                <a:blip r:embed="rId2"/>
              </a:buBlip>
            </a:pPr>
            <a:r>
              <a:rPr lang="zh-CN" altLang="zh-CN" sz="2000" smtClean="0">
                <a:solidFill>
                  <a:srgbClr val="0000FF"/>
                </a:solidFill>
                <a:latin typeface="Times New Roman" pitchFamily="18" charset="0"/>
                <a:ea typeface="楷体" pitchFamily="49" charset="-122"/>
                <a:cs typeface="Times New Roman" pitchFamily="18" charset="0"/>
              </a:rPr>
              <a:t>给定正整数</a:t>
            </a:r>
            <a:r>
              <a:rPr lang="en-US" altLang="zh-CN" sz="2000" i="1" smtClean="0">
                <a:solidFill>
                  <a:srgbClr val="0000FF"/>
                </a:solidFill>
                <a:latin typeface="Times New Roman" pitchFamily="18" charset="0"/>
                <a:ea typeface="楷体" pitchFamily="49" charset="-122"/>
                <a:cs typeface="Times New Roman" pitchFamily="18" charset="0"/>
              </a:rPr>
              <a:t>n</a:t>
            </a:r>
            <a:r>
              <a:rPr lang="zh-CN" altLang="zh-CN" sz="2000" smtClean="0">
                <a:solidFill>
                  <a:srgbClr val="0000FF"/>
                </a:solidFill>
                <a:latin typeface="Times New Roman" pitchFamily="18" charset="0"/>
                <a:ea typeface="楷体" pitchFamily="49" charset="-122"/>
                <a:cs typeface="Times New Roman" pitchFamily="18" charset="0"/>
              </a:rPr>
              <a:t>（</a:t>
            </a:r>
            <a:r>
              <a:rPr lang="en-US" altLang="zh-CN" sz="2000" i="1" smtClean="0">
                <a:solidFill>
                  <a:srgbClr val="0000FF"/>
                </a:solidFill>
                <a:latin typeface="Times New Roman" pitchFamily="18" charset="0"/>
                <a:ea typeface="楷体" pitchFamily="49" charset="-122"/>
                <a:cs typeface="Times New Roman" pitchFamily="18" charset="0"/>
              </a:rPr>
              <a:t>n</a:t>
            </a:r>
            <a:r>
              <a:rPr lang="zh-CN" altLang="zh-CN" sz="2000" smtClean="0">
                <a:solidFill>
                  <a:srgbClr val="0000FF"/>
                </a:solidFill>
                <a:latin typeface="+mn-ea"/>
                <a:cs typeface="Times New Roman" pitchFamily="18" charset="0"/>
              </a:rPr>
              <a:t>≥</a:t>
            </a:r>
            <a:r>
              <a:rPr lang="en-US" altLang="zh-CN" sz="2000" smtClean="0">
                <a:solidFill>
                  <a:srgbClr val="0000FF"/>
                </a:solidFill>
                <a:latin typeface="Times New Roman" pitchFamily="18" charset="0"/>
                <a:ea typeface="楷体" pitchFamily="49" charset="-122"/>
                <a:cs typeface="Times New Roman" pitchFamily="18" charset="0"/>
              </a:rPr>
              <a:t>1</a:t>
            </a:r>
            <a:r>
              <a:rPr lang="zh-CN" altLang="zh-CN" sz="2000" smtClean="0">
                <a:solidFill>
                  <a:srgbClr val="0000FF"/>
                </a:solidFill>
                <a:latin typeface="Times New Roman" pitchFamily="18" charset="0"/>
                <a:ea typeface="楷体" pitchFamily="49" charset="-122"/>
                <a:cs typeface="Times New Roman" pitchFamily="18" charset="0"/>
              </a:rPr>
              <a:t>），</a:t>
            </a:r>
            <a:r>
              <a:rPr lang="zh-CN" altLang="en-US" sz="2000" smtClean="0">
                <a:solidFill>
                  <a:srgbClr val="0000FF"/>
                </a:solidFill>
                <a:latin typeface="Times New Roman" pitchFamily="18" charset="0"/>
                <a:ea typeface="楷体" pitchFamily="49" charset="-122"/>
                <a:cs typeface="Times New Roman" pitchFamily="18" charset="0"/>
              </a:rPr>
              <a:t>给出</a:t>
            </a:r>
            <a:r>
              <a:rPr lang="zh-CN" altLang="zh-CN" sz="2000" smtClean="0">
                <a:solidFill>
                  <a:srgbClr val="0000FF"/>
                </a:solidFill>
                <a:latin typeface="Times New Roman" pitchFamily="18" charset="0"/>
                <a:ea typeface="楷体" pitchFamily="49" charset="-122"/>
                <a:cs typeface="Times New Roman" pitchFamily="18" charset="0"/>
              </a:rPr>
              <a:t>求</a:t>
            </a:r>
            <a:r>
              <a:rPr lang="en-US" altLang="zh-CN" sz="2000" smtClean="0">
                <a:solidFill>
                  <a:srgbClr val="0000FF"/>
                </a:solidFill>
                <a:latin typeface="Times New Roman" pitchFamily="18" charset="0"/>
                <a:ea typeface="楷体" pitchFamily="49" charset="-122"/>
                <a:cs typeface="Times New Roman" pitchFamily="18" charset="0"/>
              </a:rPr>
              <a:t>1</a:t>
            </a:r>
            <a:r>
              <a:rPr lang="zh-CN" altLang="zh-CN" sz="2000" smtClean="0">
                <a:solidFill>
                  <a:srgbClr val="0000FF"/>
                </a:solidFill>
                <a:latin typeface="Times New Roman" pitchFamily="18" charset="0"/>
                <a:ea typeface="楷体" pitchFamily="49" charset="-122"/>
                <a:cs typeface="Times New Roman" pitchFamily="18" charset="0"/>
              </a:rPr>
              <a:t>～</a:t>
            </a:r>
            <a:r>
              <a:rPr lang="en-US" altLang="zh-CN" sz="2000" i="1" smtClean="0">
                <a:solidFill>
                  <a:srgbClr val="0000FF"/>
                </a:solidFill>
                <a:latin typeface="Times New Roman" pitchFamily="18" charset="0"/>
                <a:ea typeface="楷体" pitchFamily="49" charset="-122"/>
                <a:cs typeface="Times New Roman" pitchFamily="18" charset="0"/>
              </a:rPr>
              <a:t>n</a:t>
            </a:r>
            <a:r>
              <a:rPr lang="zh-CN" altLang="zh-CN" sz="2000" smtClean="0">
                <a:solidFill>
                  <a:srgbClr val="0000FF"/>
                </a:solidFill>
                <a:latin typeface="Times New Roman" pitchFamily="18" charset="0"/>
                <a:ea typeface="楷体" pitchFamily="49" charset="-122"/>
                <a:cs typeface="Times New Roman" pitchFamily="18" charset="0"/>
              </a:rPr>
              <a:t>的全排序的递归模型</a:t>
            </a:r>
            <a:r>
              <a:rPr lang="zh-CN" altLang="en-US" sz="2000" smtClean="0">
                <a:solidFill>
                  <a:srgbClr val="0000FF"/>
                </a:solidFill>
                <a:latin typeface="Times New Roman" pitchFamily="18" charset="0"/>
                <a:ea typeface="楷体" pitchFamily="49" charset="-122"/>
                <a:cs typeface="Times New Roman" pitchFamily="18" charset="0"/>
              </a:rPr>
              <a:t>和递归算法</a:t>
            </a:r>
            <a:r>
              <a:rPr lang="zh-CN" altLang="zh-CN" sz="2000" smtClean="0">
                <a:solidFill>
                  <a:srgbClr val="0000FF"/>
                </a:solidFill>
                <a:latin typeface="Times New Roman" pitchFamily="18" charset="0"/>
                <a:ea typeface="楷体" pitchFamily="49" charset="-122"/>
                <a:cs typeface="Times New Roman" pitchFamily="18" charset="0"/>
              </a:rPr>
              <a:t>。</a:t>
            </a:r>
            <a:endParaRPr lang="en-US" altLang="zh-CN" sz="2000" smtClean="0">
              <a:solidFill>
                <a:srgbClr val="0000FF"/>
              </a:solidFill>
              <a:latin typeface="Times New Roman" pitchFamily="18" charset="0"/>
              <a:ea typeface="楷体" pitchFamily="49" charset="-122"/>
              <a:cs typeface="Times New Roman" pitchFamily="18" charset="0"/>
            </a:endParaRPr>
          </a:p>
          <a:p>
            <a:pPr marL="457200" indent="-457200" algn="l">
              <a:lnSpc>
                <a:spcPts val="3000"/>
              </a:lnSpc>
              <a:spcBef>
                <a:spcPts val="0"/>
              </a:spcBef>
              <a:buBlip>
                <a:blip r:embed="rId2"/>
              </a:buBlip>
            </a:pPr>
            <a:r>
              <a:rPr lang="zh-CN" altLang="zh-CN" sz="2000" smtClean="0">
                <a:solidFill>
                  <a:srgbClr val="0000FF"/>
                </a:solidFill>
                <a:latin typeface="Times New Roman" pitchFamily="18" charset="0"/>
                <a:ea typeface="楷体" pitchFamily="49" charset="-122"/>
                <a:cs typeface="Times New Roman" pitchFamily="18" charset="0"/>
              </a:rPr>
              <a:t>例如，</a:t>
            </a:r>
            <a:r>
              <a:rPr lang="en-US" altLang="zh-CN" sz="2000" i="1" smtClean="0">
                <a:solidFill>
                  <a:srgbClr val="0000FF"/>
                </a:solidFill>
                <a:latin typeface="Times New Roman" pitchFamily="18" charset="0"/>
                <a:ea typeface="楷体" pitchFamily="49" charset="-122"/>
                <a:cs typeface="Times New Roman" pitchFamily="18" charset="0"/>
              </a:rPr>
              <a:t>n</a:t>
            </a:r>
            <a:r>
              <a:rPr lang="en-US" altLang="zh-CN" sz="2000" smtClean="0">
                <a:solidFill>
                  <a:srgbClr val="0000FF"/>
                </a:solidFill>
                <a:latin typeface="Times New Roman" pitchFamily="18" charset="0"/>
                <a:ea typeface="楷体" pitchFamily="49" charset="-122"/>
                <a:cs typeface="Times New Roman" pitchFamily="18" charset="0"/>
              </a:rPr>
              <a:t>=3</a:t>
            </a:r>
            <a:r>
              <a:rPr lang="zh-CN" altLang="zh-CN" sz="2000" smtClean="0">
                <a:solidFill>
                  <a:srgbClr val="0000FF"/>
                </a:solidFill>
                <a:latin typeface="Times New Roman" pitchFamily="18" charset="0"/>
                <a:ea typeface="楷体" pitchFamily="49" charset="-122"/>
                <a:cs typeface="Times New Roman" pitchFamily="18" charset="0"/>
              </a:rPr>
              <a:t>时，全排列是</a:t>
            </a:r>
            <a:r>
              <a:rPr lang="en-US" altLang="zh-CN" sz="2000" smtClean="0">
                <a:solidFill>
                  <a:srgbClr val="0000FF"/>
                </a:solidFill>
                <a:latin typeface="Times New Roman" pitchFamily="18" charset="0"/>
                <a:ea typeface="楷体" pitchFamily="49" charset="-122"/>
                <a:cs typeface="Times New Roman" pitchFamily="18" charset="0"/>
              </a:rPr>
              <a:t>{{1</a:t>
            </a:r>
            <a:r>
              <a:rPr lang="zh-CN" altLang="zh-CN" sz="2000" smtClean="0">
                <a:solidFill>
                  <a:srgbClr val="0000FF"/>
                </a:solidFill>
                <a:latin typeface="Times New Roman" pitchFamily="18" charset="0"/>
                <a:ea typeface="楷体" pitchFamily="49" charset="-122"/>
                <a:cs typeface="Times New Roman" pitchFamily="18" charset="0"/>
              </a:rPr>
              <a:t>，</a:t>
            </a:r>
            <a:r>
              <a:rPr lang="en-US" altLang="zh-CN" sz="2000" smtClean="0">
                <a:solidFill>
                  <a:srgbClr val="0000FF"/>
                </a:solidFill>
                <a:latin typeface="Times New Roman" pitchFamily="18" charset="0"/>
                <a:ea typeface="楷体" pitchFamily="49" charset="-122"/>
                <a:cs typeface="Times New Roman" pitchFamily="18" charset="0"/>
              </a:rPr>
              <a:t>2</a:t>
            </a:r>
            <a:r>
              <a:rPr lang="zh-CN" altLang="zh-CN" sz="2000" smtClean="0">
                <a:solidFill>
                  <a:srgbClr val="0000FF"/>
                </a:solidFill>
                <a:latin typeface="Times New Roman" pitchFamily="18" charset="0"/>
                <a:ea typeface="楷体" pitchFamily="49" charset="-122"/>
                <a:cs typeface="Times New Roman" pitchFamily="18" charset="0"/>
              </a:rPr>
              <a:t>，</a:t>
            </a:r>
            <a:r>
              <a:rPr lang="en-US" altLang="zh-CN" sz="2000" smtClean="0">
                <a:solidFill>
                  <a:srgbClr val="0000FF"/>
                </a:solidFill>
                <a:latin typeface="Times New Roman" pitchFamily="18" charset="0"/>
                <a:ea typeface="楷体" pitchFamily="49" charset="-122"/>
                <a:cs typeface="Times New Roman" pitchFamily="18" charset="0"/>
              </a:rPr>
              <a:t>3}</a:t>
            </a:r>
            <a:r>
              <a:rPr lang="zh-CN" altLang="zh-CN" sz="2000" smtClean="0">
                <a:solidFill>
                  <a:srgbClr val="0000FF"/>
                </a:solidFill>
                <a:latin typeface="Times New Roman" pitchFamily="18" charset="0"/>
                <a:ea typeface="楷体" pitchFamily="49" charset="-122"/>
                <a:cs typeface="Times New Roman" pitchFamily="18" charset="0"/>
              </a:rPr>
              <a:t>，</a:t>
            </a:r>
            <a:r>
              <a:rPr lang="en-US" altLang="zh-CN" sz="2000" smtClean="0">
                <a:solidFill>
                  <a:srgbClr val="0000FF"/>
                </a:solidFill>
                <a:latin typeface="Times New Roman" pitchFamily="18" charset="0"/>
                <a:ea typeface="楷体" pitchFamily="49" charset="-122"/>
                <a:cs typeface="Times New Roman" pitchFamily="18" charset="0"/>
              </a:rPr>
              <a:t>{1</a:t>
            </a:r>
            <a:r>
              <a:rPr lang="zh-CN" altLang="zh-CN" sz="2000" smtClean="0">
                <a:solidFill>
                  <a:srgbClr val="0000FF"/>
                </a:solidFill>
                <a:latin typeface="Times New Roman" pitchFamily="18" charset="0"/>
                <a:ea typeface="楷体" pitchFamily="49" charset="-122"/>
                <a:cs typeface="Times New Roman" pitchFamily="18" charset="0"/>
              </a:rPr>
              <a:t>，</a:t>
            </a:r>
            <a:r>
              <a:rPr lang="en-US" altLang="zh-CN" sz="2000" smtClean="0">
                <a:solidFill>
                  <a:srgbClr val="0000FF"/>
                </a:solidFill>
                <a:latin typeface="Times New Roman" pitchFamily="18" charset="0"/>
                <a:ea typeface="楷体" pitchFamily="49" charset="-122"/>
                <a:cs typeface="Times New Roman" pitchFamily="18" charset="0"/>
              </a:rPr>
              <a:t>3</a:t>
            </a:r>
            <a:r>
              <a:rPr lang="zh-CN" altLang="zh-CN" sz="2000" smtClean="0">
                <a:solidFill>
                  <a:srgbClr val="0000FF"/>
                </a:solidFill>
                <a:latin typeface="Times New Roman" pitchFamily="18" charset="0"/>
                <a:ea typeface="楷体" pitchFamily="49" charset="-122"/>
                <a:cs typeface="Times New Roman" pitchFamily="18" charset="0"/>
              </a:rPr>
              <a:t>，</a:t>
            </a:r>
            <a:r>
              <a:rPr lang="en-US" altLang="zh-CN" sz="2000" smtClean="0">
                <a:solidFill>
                  <a:srgbClr val="0000FF"/>
                </a:solidFill>
                <a:latin typeface="Times New Roman" pitchFamily="18" charset="0"/>
                <a:ea typeface="楷体" pitchFamily="49" charset="-122"/>
                <a:cs typeface="Times New Roman" pitchFamily="18" charset="0"/>
              </a:rPr>
              <a:t>2}</a:t>
            </a:r>
            <a:r>
              <a:rPr lang="zh-CN" altLang="zh-CN" sz="2000" smtClean="0">
                <a:solidFill>
                  <a:srgbClr val="0000FF"/>
                </a:solidFill>
                <a:latin typeface="Times New Roman" pitchFamily="18" charset="0"/>
                <a:ea typeface="楷体" pitchFamily="49" charset="-122"/>
                <a:cs typeface="Times New Roman" pitchFamily="18" charset="0"/>
              </a:rPr>
              <a:t>，</a:t>
            </a:r>
            <a:r>
              <a:rPr lang="en-US" altLang="zh-CN" sz="2000" smtClean="0">
                <a:solidFill>
                  <a:srgbClr val="0000FF"/>
                </a:solidFill>
                <a:latin typeface="Times New Roman" pitchFamily="18" charset="0"/>
                <a:ea typeface="楷体" pitchFamily="49" charset="-122"/>
                <a:cs typeface="Times New Roman" pitchFamily="18" charset="0"/>
              </a:rPr>
              <a:t>{3</a:t>
            </a:r>
            <a:r>
              <a:rPr lang="zh-CN" altLang="zh-CN" sz="2000" smtClean="0">
                <a:solidFill>
                  <a:srgbClr val="0000FF"/>
                </a:solidFill>
                <a:latin typeface="Times New Roman" pitchFamily="18" charset="0"/>
                <a:ea typeface="楷体" pitchFamily="49" charset="-122"/>
                <a:cs typeface="Times New Roman" pitchFamily="18" charset="0"/>
              </a:rPr>
              <a:t>，</a:t>
            </a:r>
            <a:r>
              <a:rPr lang="en-US" altLang="zh-CN" sz="2000" smtClean="0">
                <a:solidFill>
                  <a:srgbClr val="0000FF"/>
                </a:solidFill>
                <a:latin typeface="Times New Roman" pitchFamily="18" charset="0"/>
                <a:ea typeface="楷体" pitchFamily="49" charset="-122"/>
                <a:cs typeface="Times New Roman" pitchFamily="18" charset="0"/>
              </a:rPr>
              <a:t>1</a:t>
            </a:r>
            <a:r>
              <a:rPr lang="zh-CN" altLang="zh-CN" sz="2000" smtClean="0">
                <a:solidFill>
                  <a:srgbClr val="0000FF"/>
                </a:solidFill>
                <a:latin typeface="Times New Roman" pitchFamily="18" charset="0"/>
                <a:ea typeface="楷体" pitchFamily="49" charset="-122"/>
                <a:cs typeface="Times New Roman" pitchFamily="18" charset="0"/>
              </a:rPr>
              <a:t>，</a:t>
            </a:r>
            <a:r>
              <a:rPr lang="en-US" altLang="zh-CN" sz="2000" smtClean="0">
                <a:solidFill>
                  <a:srgbClr val="0000FF"/>
                </a:solidFill>
                <a:latin typeface="Times New Roman" pitchFamily="18" charset="0"/>
                <a:ea typeface="楷体" pitchFamily="49" charset="-122"/>
                <a:cs typeface="Times New Roman" pitchFamily="18" charset="0"/>
              </a:rPr>
              <a:t>2}</a:t>
            </a:r>
            <a:r>
              <a:rPr lang="zh-CN" altLang="zh-CN" sz="2000" smtClean="0">
                <a:solidFill>
                  <a:srgbClr val="0000FF"/>
                </a:solidFill>
                <a:latin typeface="Times New Roman" pitchFamily="18" charset="0"/>
                <a:ea typeface="楷体" pitchFamily="49" charset="-122"/>
                <a:cs typeface="Times New Roman" pitchFamily="18" charset="0"/>
              </a:rPr>
              <a:t>，</a:t>
            </a:r>
            <a:r>
              <a:rPr lang="en-US" altLang="zh-CN" sz="2000" smtClean="0">
                <a:solidFill>
                  <a:srgbClr val="0000FF"/>
                </a:solidFill>
                <a:latin typeface="Times New Roman" pitchFamily="18" charset="0"/>
                <a:ea typeface="楷体" pitchFamily="49" charset="-122"/>
                <a:cs typeface="Times New Roman" pitchFamily="18" charset="0"/>
              </a:rPr>
              <a:t>{2</a:t>
            </a:r>
            <a:r>
              <a:rPr lang="zh-CN" altLang="zh-CN" sz="2000" smtClean="0">
                <a:solidFill>
                  <a:srgbClr val="0000FF"/>
                </a:solidFill>
                <a:latin typeface="Times New Roman" pitchFamily="18" charset="0"/>
                <a:ea typeface="楷体" pitchFamily="49" charset="-122"/>
                <a:cs typeface="Times New Roman" pitchFamily="18" charset="0"/>
              </a:rPr>
              <a:t>，</a:t>
            </a:r>
            <a:r>
              <a:rPr lang="en-US" altLang="zh-CN" sz="2000" smtClean="0">
                <a:solidFill>
                  <a:srgbClr val="0000FF"/>
                </a:solidFill>
                <a:latin typeface="Times New Roman" pitchFamily="18" charset="0"/>
                <a:ea typeface="楷体" pitchFamily="49" charset="-122"/>
                <a:cs typeface="Times New Roman" pitchFamily="18" charset="0"/>
              </a:rPr>
              <a:t>1</a:t>
            </a:r>
            <a:r>
              <a:rPr lang="zh-CN" altLang="zh-CN" sz="2000" smtClean="0">
                <a:solidFill>
                  <a:srgbClr val="0000FF"/>
                </a:solidFill>
                <a:latin typeface="Times New Roman" pitchFamily="18" charset="0"/>
                <a:ea typeface="楷体" pitchFamily="49" charset="-122"/>
                <a:cs typeface="Times New Roman" pitchFamily="18" charset="0"/>
              </a:rPr>
              <a:t>，</a:t>
            </a:r>
            <a:r>
              <a:rPr lang="en-US" altLang="zh-CN" sz="2000" smtClean="0">
                <a:solidFill>
                  <a:srgbClr val="0000FF"/>
                </a:solidFill>
                <a:latin typeface="Times New Roman" pitchFamily="18" charset="0"/>
                <a:ea typeface="楷体" pitchFamily="49" charset="-122"/>
                <a:cs typeface="Times New Roman" pitchFamily="18" charset="0"/>
              </a:rPr>
              <a:t>3}</a:t>
            </a:r>
            <a:r>
              <a:rPr lang="zh-CN" altLang="zh-CN" sz="2000" smtClean="0">
                <a:solidFill>
                  <a:srgbClr val="0000FF"/>
                </a:solidFill>
                <a:latin typeface="Times New Roman" pitchFamily="18" charset="0"/>
                <a:ea typeface="楷体" pitchFamily="49" charset="-122"/>
                <a:cs typeface="Times New Roman" pitchFamily="18" charset="0"/>
              </a:rPr>
              <a:t>，</a:t>
            </a:r>
            <a:r>
              <a:rPr lang="en-US" altLang="zh-CN" sz="2000" smtClean="0">
                <a:solidFill>
                  <a:srgbClr val="0000FF"/>
                </a:solidFill>
                <a:latin typeface="Times New Roman" pitchFamily="18" charset="0"/>
                <a:ea typeface="楷体" pitchFamily="49" charset="-122"/>
                <a:cs typeface="Times New Roman" pitchFamily="18" charset="0"/>
              </a:rPr>
              <a:t>{2</a:t>
            </a:r>
            <a:r>
              <a:rPr lang="zh-CN" altLang="zh-CN" sz="2000" smtClean="0">
                <a:solidFill>
                  <a:srgbClr val="0000FF"/>
                </a:solidFill>
                <a:latin typeface="Times New Roman" pitchFamily="18" charset="0"/>
                <a:ea typeface="楷体" pitchFamily="49" charset="-122"/>
                <a:cs typeface="Times New Roman" pitchFamily="18" charset="0"/>
              </a:rPr>
              <a:t>，</a:t>
            </a:r>
            <a:r>
              <a:rPr lang="en-US" altLang="zh-CN" sz="2000" smtClean="0">
                <a:solidFill>
                  <a:srgbClr val="0000FF"/>
                </a:solidFill>
                <a:latin typeface="Times New Roman" pitchFamily="18" charset="0"/>
                <a:ea typeface="楷体" pitchFamily="49" charset="-122"/>
                <a:cs typeface="Times New Roman" pitchFamily="18" charset="0"/>
              </a:rPr>
              <a:t>3</a:t>
            </a:r>
            <a:r>
              <a:rPr lang="zh-CN" altLang="zh-CN" sz="2000" smtClean="0">
                <a:solidFill>
                  <a:srgbClr val="0000FF"/>
                </a:solidFill>
                <a:latin typeface="Times New Roman" pitchFamily="18" charset="0"/>
                <a:ea typeface="楷体" pitchFamily="49" charset="-122"/>
                <a:cs typeface="Times New Roman" pitchFamily="18" charset="0"/>
              </a:rPr>
              <a:t>，</a:t>
            </a:r>
            <a:r>
              <a:rPr lang="en-US" altLang="zh-CN" sz="2000" smtClean="0">
                <a:solidFill>
                  <a:srgbClr val="0000FF"/>
                </a:solidFill>
                <a:latin typeface="Times New Roman" pitchFamily="18" charset="0"/>
                <a:ea typeface="楷体" pitchFamily="49" charset="-122"/>
                <a:cs typeface="Times New Roman" pitchFamily="18" charset="0"/>
              </a:rPr>
              <a:t>1}</a:t>
            </a:r>
            <a:r>
              <a:rPr lang="zh-CN" altLang="zh-CN" sz="2000" smtClean="0">
                <a:solidFill>
                  <a:srgbClr val="0000FF"/>
                </a:solidFill>
                <a:latin typeface="Times New Roman" pitchFamily="18" charset="0"/>
                <a:ea typeface="楷体" pitchFamily="49" charset="-122"/>
                <a:cs typeface="Times New Roman" pitchFamily="18" charset="0"/>
              </a:rPr>
              <a:t>，</a:t>
            </a:r>
            <a:r>
              <a:rPr lang="en-US" altLang="zh-CN" sz="2000" smtClean="0">
                <a:solidFill>
                  <a:srgbClr val="0000FF"/>
                </a:solidFill>
                <a:latin typeface="Times New Roman" pitchFamily="18" charset="0"/>
                <a:ea typeface="楷体" pitchFamily="49" charset="-122"/>
                <a:cs typeface="Times New Roman" pitchFamily="18" charset="0"/>
              </a:rPr>
              <a:t>{3</a:t>
            </a:r>
            <a:r>
              <a:rPr lang="zh-CN" altLang="zh-CN" sz="2000" smtClean="0">
                <a:solidFill>
                  <a:srgbClr val="0000FF"/>
                </a:solidFill>
                <a:latin typeface="Times New Roman" pitchFamily="18" charset="0"/>
                <a:ea typeface="楷体" pitchFamily="49" charset="-122"/>
                <a:cs typeface="Times New Roman" pitchFamily="18" charset="0"/>
              </a:rPr>
              <a:t>，</a:t>
            </a:r>
            <a:r>
              <a:rPr lang="en-US" altLang="zh-CN" sz="2000" smtClean="0">
                <a:solidFill>
                  <a:srgbClr val="0000FF"/>
                </a:solidFill>
                <a:latin typeface="Times New Roman" pitchFamily="18" charset="0"/>
                <a:ea typeface="楷体" pitchFamily="49" charset="-122"/>
                <a:cs typeface="Times New Roman" pitchFamily="18" charset="0"/>
              </a:rPr>
              <a:t>2</a:t>
            </a:r>
            <a:r>
              <a:rPr lang="zh-CN" altLang="zh-CN" sz="2000" smtClean="0">
                <a:solidFill>
                  <a:srgbClr val="0000FF"/>
                </a:solidFill>
                <a:latin typeface="Times New Roman" pitchFamily="18" charset="0"/>
                <a:ea typeface="楷体" pitchFamily="49" charset="-122"/>
                <a:cs typeface="Times New Roman" pitchFamily="18" charset="0"/>
              </a:rPr>
              <a:t>，</a:t>
            </a:r>
            <a:r>
              <a:rPr lang="en-US" altLang="zh-CN" sz="2000" smtClean="0">
                <a:solidFill>
                  <a:srgbClr val="0000FF"/>
                </a:solidFill>
                <a:latin typeface="Times New Roman" pitchFamily="18" charset="0"/>
                <a:ea typeface="楷体" pitchFamily="49" charset="-122"/>
                <a:cs typeface="Times New Roman" pitchFamily="18" charset="0"/>
              </a:rPr>
              <a:t>1}}</a:t>
            </a:r>
            <a:r>
              <a:rPr lang="zh-CN" altLang="zh-CN" sz="2000" smtClean="0">
                <a:solidFill>
                  <a:srgbClr val="0000FF"/>
                </a:solidFill>
                <a:latin typeface="Times New Roman" pitchFamily="18" charset="0"/>
                <a:ea typeface="楷体" pitchFamily="49" charset="-122"/>
                <a:cs typeface="Times New Roman" pitchFamily="18" charset="0"/>
              </a:rPr>
              <a:t>。</a:t>
            </a:r>
            <a:endParaRPr lang="zh-CN" altLang="zh-CN" sz="2000">
              <a:solidFill>
                <a:srgbClr val="0000FF"/>
              </a:solidFill>
              <a:latin typeface="Times New Roman" pitchFamily="18" charset="0"/>
              <a:ea typeface="楷体" pitchFamily="49" charset="-122"/>
              <a:cs typeface="Times New Roman" pitchFamily="18" charset="0"/>
            </a:endParaRPr>
          </a:p>
        </p:txBody>
      </p:sp>
      <p:sp>
        <p:nvSpPr>
          <p:cNvPr id="6" name="灯片编号占位符 5"/>
          <p:cNvSpPr>
            <a:spLocks noGrp="1"/>
          </p:cNvSpPr>
          <p:nvPr>
            <p:ph type="sldNum" sz="quarter" idx="12"/>
          </p:nvPr>
        </p:nvSpPr>
        <p:spPr/>
        <p:txBody>
          <a:bodyPr/>
          <a:lstStyle/>
          <a:p>
            <a:fld id="{7AF016A1-9F15-429F-9EFD-84004B73C732}" type="slidenum">
              <a:rPr lang="en-US" altLang="zh-CN" smtClean="0"/>
              <a:pPr/>
              <a:t>14</a:t>
            </a:fld>
            <a:r>
              <a:rPr lang="en-US" altLang="zh-CN" smtClean="0"/>
              <a:t>/36</a:t>
            </a:r>
            <a:endParaRPr lang="en-US" altLang="zh-CN"/>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82"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TextBox 5"/>
          <p:cNvSpPr txBox="1"/>
          <p:nvPr/>
        </p:nvSpPr>
        <p:spPr>
          <a:xfrm>
            <a:off x="1000100" y="1000108"/>
            <a:ext cx="4643470" cy="400110"/>
          </a:xfrm>
          <a:prstGeom prst="rect">
            <a:avLst/>
          </a:prstGeom>
          <a:noFill/>
        </p:spPr>
        <p:txBody>
          <a:bodyPr wrap="square" rtlCol="0">
            <a:spAutoFit/>
          </a:bodyPr>
          <a:lstStyle/>
          <a:p>
            <a:pPr algn="l">
              <a:lnSpc>
                <a:spcPct val="100000"/>
              </a:lnSpc>
              <a:spcBef>
                <a:spcPts val="0"/>
              </a:spcBef>
            </a:pPr>
            <a:r>
              <a:rPr lang="zh-CN" altLang="zh-CN" sz="2000" smtClean="0">
                <a:solidFill>
                  <a:srgbClr val="0000FF"/>
                </a:solidFill>
                <a:ea typeface="楷体" pitchFamily="49" charset="-122"/>
                <a:cs typeface="Times New Roman" pitchFamily="18" charset="0"/>
              </a:rPr>
              <a:t>以</a:t>
            </a:r>
            <a:r>
              <a:rPr lang="en-US" altLang="zh-CN" sz="2000" i="1" smtClean="0">
                <a:solidFill>
                  <a:srgbClr val="0000FF"/>
                </a:solidFill>
                <a:ea typeface="楷体" pitchFamily="49" charset="-122"/>
                <a:cs typeface="Times New Roman" pitchFamily="18" charset="0"/>
              </a:rPr>
              <a:t>n</a:t>
            </a:r>
            <a:r>
              <a:rPr lang="en-US" altLang="zh-CN" sz="2000" smtClean="0">
                <a:solidFill>
                  <a:srgbClr val="0000FF"/>
                </a:solidFill>
                <a:ea typeface="楷体" pitchFamily="49" charset="-122"/>
                <a:cs typeface="Times New Roman" pitchFamily="18" charset="0"/>
              </a:rPr>
              <a:t>=3</a:t>
            </a:r>
            <a:r>
              <a:rPr lang="zh-CN" altLang="zh-CN" sz="2000" smtClean="0">
                <a:solidFill>
                  <a:srgbClr val="0000FF"/>
                </a:solidFill>
                <a:ea typeface="楷体" pitchFamily="49" charset="-122"/>
                <a:cs typeface="Times New Roman" pitchFamily="18" charset="0"/>
              </a:rPr>
              <a:t>为例，求</a:t>
            </a:r>
            <a:r>
              <a:rPr lang="en-US" altLang="zh-CN" sz="2000" smtClean="0">
                <a:solidFill>
                  <a:srgbClr val="0000FF"/>
                </a:solidFill>
                <a:ea typeface="楷体" pitchFamily="49" charset="-122"/>
                <a:cs typeface="Times New Roman" pitchFamily="18" charset="0"/>
              </a:rPr>
              <a:t>1</a:t>
            </a:r>
            <a:r>
              <a:rPr lang="zh-CN" altLang="zh-CN" sz="2000" smtClean="0">
                <a:solidFill>
                  <a:srgbClr val="0000FF"/>
                </a:solidFill>
                <a:ea typeface="楷体" pitchFamily="49" charset="-122"/>
                <a:cs typeface="Times New Roman" pitchFamily="18" charset="0"/>
              </a:rPr>
              <a:t>～</a:t>
            </a:r>
            <a:r>
              <a:rPr lang="en-US" altLang="zh-CN" sz="2000" smtClean="0">
                <a:solidFill>
                  <a:srgbClr val="0000FF"/>
                </a:solidFill>
                <a:ea typeface="楷体" pitchFamily="49" charset="-122"/>
                <a:cs typeface="Times New Roman" pitchFamily="18" charset="0"/>
              </a:rPr>
              <a:t>3</a:t>
            </a:r>
            <a:r>
              <a:rPr lang="zh-CN" altLang="zh-CN" sz="2000" smtClean="0">
                <a:solidFill>
                  <a:srgbClr val="0000FF"/>
                </a:solidFill>
                <a:ea typeface="楷体" pitchFamily="49" charset="-122"/>
                <a:cs typeface="Times New Roman" pitchFamily="18" charset="0"/>
              </a:rPr>
              <a:t>的全</a:t>
            </a:r>
            <a:r>
              <a:rPr lang="zh-CN" altLang="en-US" sz="2000" smtClean="0">
                <a:solidFill>
                  <a:srgbClr val="0000FF"/>
                </a:solidFill>
                <a:ea typeface="楷体" pitchFamily="49" charset="-122"/>
                <a:cs typeface="Times New Roman" pitchFamily="18" charset="0"/>
              </a:rPr>
              <a:t>排列的</a:t>
            </a:r>
            <a:r>
              <a:rPr lang="zh-CN" altLang="zh-CN" sz="2000" smtClean="0">
                <a:solidFill>
                  <a:srgbClr val="0000FF"/>
                </a:solidFill>
                <a:ea typeface="楷体" pitchFamily="49" charset="-122"/>
                <a:cs typeface="Times New Roman" pitchFamily="18" charset="0"/>
              </a:rPr>
              <a:t>步骤</a:t>
            </a:r>
            <a:r>
              <a:rPr lang="zh-CN" altLang="en-US" sz="2000" smtClean="0">
                <a:solidFill>
                  <a:srgbClr val="0000FF"/>
                </a:solidFill>
                <a:ea typeface="楷体" pitchFamily="49" charset="-122"/>
                <a:cs typeface="Times New Roman" pitchFamily="18" charset="0"/>
              </a:rPr>
              <a:t>。</a:t>
            </a:r>
            <a:endParaRPr lang="zh-CN" altLang="zh-CN" sz="2000" smtClean="0">
              <a:solidFill>
                <a:srgbClr val="0000FF"/>
              </a:solidFill>
              <a:ea typeface="楷体" pitchFamily="49" charset="-122"/>
              <a:cs typeface="Times New Roman" pitchFamily="18" charset="0"/>
            </a:endParaRPr>
          </a:p>
        </p:txBody>
      </p:sp>
      <p:sp>
        <p:nvSpPr>
          <p:cNvPr id="7" name="TextBox 6"/>
          <p:cNvSpPr txBox="1"/>
          <p:nvPr/>
        </p:nvSpPr>
        <p:spPr>
          <a:xfrm>
            <a:off x="357158" y="1000108"/>
            <a:ext cx="500066" cy="400110"/>
          </a:xfrm>
          <a:prstGeom prst="rect">
            <a:avLst/>
          </a:prstGeom>
          <a:solidFill>
            <a:schemeClr val="accent5">
              <a:lumMod val="20000"/>
              <a:lumOff val="80000"/>
            </a:schemeClr>
          </a:solidFill>
          <a:ln/>
          <a:effectLst>
            <a:outerShdw blurRad="76200" dir="13500000" sy="23000" kx="1200000" algn="br" rotWithShape="0">
              <a:prstClr val="black">
                <a:alpha val="20000"/>
              </a:prstClr>
            </a:outerShdw>
          </a:effectLst>
        </p:spPr>
        <p:style>
          <a:lnRef idx="3">
            <a:schemeClr val="lt1"/>
          </a:lnRef>
          <a:fillRef idx="1">
            <a:schemeClr val="dk1"/>
          </a:fillRef>
          <a:effectRef idx="1">
            <a:schemeClr val="dk1"/>
          </a:effectRef>
          <a:fontRef idx="minor">
            <a:schemeClr val="lt1"/>
          </a:fontRef>
        </p:style>
        <p:txBody>
          <a:bodyPr wrap="square" rtlCol="0">
            <a:spAutoFit/>
          </a:bodyPr>
          <a:lstStyle>
            <a:defPPr>
              <a:defRPr lang="zh-CN"/>
            </a:defPPr>
            <a:lvl1pPr algn="ctr" rtl="0" fontAlgn="base">
              <a:lnSpc>
                <a:spcPct val="8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1pPr>
            <a:lvl2pPr marL="457200" algn="ctr" rtl="0" fontAlgn="base">
              <a:lnSpc>
                <a:spcPct val="8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2pPr>
            <a:lvl3pPr marL="914400" algn="ctr" rtl="0" fontAlgn="base">
              <a:lnSpc>
                <a:spcPct val="8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3pPr>
            <a:lvl4pPr marL="1371600" algn="ctr" rtl="0" fontAlgn="base">
              <a:lnSpc>
                <a:spcPct val="8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4pPr>
            <a:lvl5pPr marL="1828800" algn="ctr" rtl="0" fontAlgn="base">
              <a:lnSpc>
                <a:spcPct val="8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5pPr>
            <a:lvl6pPr marL="2286000" algn="l" defTabSz="914400" rtl="0" eaLnBrk="1" latinLnBrk="0" hangingPunct="1">
              <a:defRPr kumimoji="1" sz="2400" b="1" kern="1200">
                <a:solidFill>
                  <a:srgbClr val="0033CC"/>
                </a:solidFill>
                <a:latin typeface="Times New Roman" pitchFamily="18" charset="0"/>
                <a:ea typeface="楷体_GB2312" pitchFamily="49" charset="-122"/>
                <a:cs typeface="+mn-cs"/>
              </a:defRPr>
            </a:lvl6pPr>
            <a:lvl7pPr marL="2743200" algn="l" defTabSz="914400" rtl="0" eaLnBrk="1" latinLnBrk="0" hangingPunct="1">
              <a:defRPr kumimoji="1" sz="2400" b="1" kern="1200">
                <a:solidFill>
                  <a:srgbClr val="0033CC"/>
                </a:solidFill>
                <a:latin typeface="Times New Roman" pitchFamily="18" charset="0"/>
                <a:ea typeface="楷体_GB2312" pitchFamily="49" charset="-122"/>
                <a:cs typeface="+mn-cs"/>
              </a:defRPr>
            </a:lvl7pPr>
            <a:lvl8pPr marL="3200400" algn="l" defTabSz="914400" rtl="0" eaLnBrk="1" latinLnBrk="0" hangingPunct="1">
              <a:defRPr kumimoji="1" sz="2400" b="1" kern="1200">
                <a:solidFill>
                  <a:srgbClr val="0033CC"/>
                </a:solidFill>
                <a:latin typeface="Times New Roman" pitchFamily="18" charset="0"/>
                <a:ea typeface="楷体_GB2312" pitchFamily="49" charset="-122"/>
                <a:cs typeface="+mn-cs"/>
              </a:defRPr>
            </a:lvl8pPr>
            <a:lvl9pPr marL="3657600" algn="l" defTabSz="914400" rtl="0" eaLnBrk="1" latinLnBrk="0" hangingPunct="1">
              <a:defRPr kumimoji="1" sz="2400" b="1" kern="1200">
                <a:solidFill>
                  <a:srgbClr val="0033CC"/>
                </a:solidFill>
                <a:latin typeface="Times New Roman" pitchFamily="18" charset="0"/>
                <a:ea typeface="楷体_GB2312" pitchFamily="49" charset="-122"/>
                <a:cs typeface="+mn-cs"/>
              </a:defRPr>
            </a:lvl9pPr>
          </a:lstStyle>
          <a:p>
            <a:pPr>
              <a:lnSpc>
                <a:spcPct val="100000"/>
              </a:lnSpc>
              <a:spcBef>
                <a:spcPts val="0"/>
              </a:spcBef>
            </a:pPr>
            <a:r>
              <a:rPr lang="zh-CN" altLang="en-US" sz="2000" b="0" smtClean="0">
                <a:solidFill>
                  <a:srgbClr val="FF0000"/>
                </a:solidFill>
                <a:latin typeface="微软雅黑" pitchFamily="34" charset="-122"/>
                <a:ea typeface="微软雅黑" pitchFamily="34" charset="-122"/>
                <a:cs typeface="Consolas" pitchFamily="49" charset="0"/>
              </a:rPr>
              <a:t>解</a:t>
            </a:r>
            <a:endParaRPr lang="zh-CN" altLang="en-US" sz="2000" b="0" smtClean="0">
              <a:ln w="18415" cmpd="sng">
                <a:solidFill>
                  <a:srgbClr val="FFFFFF"/>
                </a:solidFill>
                <a:prstDash val="solid"/>
              </a:ln>
              <a:solidFill>
                <a:srgbClr val="FF0000"/>
              </a:solidFill>
              <a:effectLst>
                <a:outerShdw blurRad="63500" dir="3600000" algn="tl" rotWithShape="0">
                  <a:srgbClr val="000000">
                    <a:alpha val="70000"/>
                  </a:srgbClr>
                </a:outerShdw>
              </a:effectLst>
              <a:latin typeface="微软雅黑" pitchFamily="34" charset="-122"/>
              <a:ea typeface="微软雅黑" pitchFamily="34" charset="-122"/>
              <a:cs typeface="Consolas" pitchFamily="49" charset="0"/>
            </a:endParaRPr>
          </a:p>
        </p:txBody>
      </p:sp>
      <p:sp>
        <p:nvSpPr>
          <p:cNvPr id="55322" name="Rectangle 2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55320" name="Text Box 24"/>
          <p:cNvSpPr txBox="1">
            <a:spLocks noChangeArrowheads="1"/>
          </p:cNvSpPr>
          <p:nvPr/>
        </p:nvSpPr>
        <p:spPr bwMode="auto">
          <a:xfrm>
            <a:off x="4164940" y="2345705"/>
            <a:ext cx="336628" cy="336562"/>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ea typeface="仿宋" pitchFamily="49" charset="-122"/>
                <a:cs typeface="Times New Roman" pitchFamily="18" charset="0"/>
              </a:rPr>
              <a:t>1</a:t>
            </a:r>
          </a:p>
        </p:txBody>
      </p:sp>
      <p:sp>
        <p:nvSpPr>
          <p:cNvPr id="55319" name="Text Box 23"/>
          <p:cNvSpPr txBox="1">
            <a:spLocks noChangeArrowheads="1"/>
          </p:cNvSpPr>
          <p:nvPr/>
        </p:nvSpPr>
        <p:spPr bwMode="auto">
          <a:xfrm>
            <a:off x="542113" y="2998472"/>
            <a:ext cx="1886748" cy="336562"/>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800" i="0" u="none" strike="noStrike" cap="none" normalizeH="0" baseline="0" smtClean="0">
                <a:ln>
                  <a:noFill/>
                </a:ln>
                <a:solidFill>
                  <a:srgbClr val="0000FF"/>
                </a:solidFill>
                <a:effectLst/>
                <a:ea typeface="仿宋" pitchFamily="49" charset="-122"/>
                <a:cs typeface="Times New Roman" pitchFamily="18" charset="0"/>
              </a:rPr>
              <a:t>将</a:t>
            </a:r>
            <a:r>
              <a:rPr kumimoji="0" lang="en-US" altLang="zh-CN" sz="1800" i="0" u="none" strike="noStrike" cap="none" normalizeH="0" baseline="0" smtClean="0">
                <a:ln>
                  <a:noFill/>
                </a:ln>
                <a:solidFill>
                  <a:srgbClr val="0000FF"/>
                </a:solidFill>
                <a:effectLst/>
                <a:ea typeface="仿宋" pitchFamily="49" charset="-122"/>
                <a:cs typeface="Times New Roman" pitchFamily="18" charset="0"/>
              </a:rPr>
              <a:t>2</a:t>
            </a:r>
            <a:r>
              <a:rPr kumimoji="0" lang="zh-CN" altLang="en-US" sz="1800" i="0" u="none" strike="noStrike" cap="none" normalizeH="0" baseline="0" smtClean="0">
                <a:ln>
                  <a:noFill/>
                </a:ln>
                <a:solidFill>
                  <a:srgbClr val="0000FF"/>
                </a:solidFill>
                <a:effectLst/>
                <a:ea typeface="仿宋" pitchFamily="49" charset="-122"/>
                <a:cs typeface="Times New Roman" pitchFamily="18" charset="0"/>
              </a:rPr>
              <a:t>插入到各位上</a:t>
            </a:r>
          </a:p>
        </p:txBody>
      </p:sp>
      <p:sp>
        <p:nvSpPr>
          <p:cNvPr id="55318" name="Text Box 22"/>
          <p:cNvSpPr txBox="1">
            <a:spLocks noChangeArrowheads="1"/>
          </p:cNvSpPr>
          <p:nvPr/>
        </p:nvSpPr>
        <p:spPr bwMode="auto">
          <a:xfrm>
            <a:off x="3127908" y="2994401"/>
            <a:ext cx="336628" cy="336562"/>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ea typeface="仿宋" pitchFamily="49" charset="-122"/>
                <a:cs typeface="Times New Roman" pitchFamily="18" charset="0"/>
              </a:rPr>
              <a:t>12</a:t>
            </a:r>
          </a:p>
        </p:txBody>
      </p:sp>
      <p:sp>
        <p:nvSpPr>
          <p:cNvPr id="55317" name="Text Box 21"/>
          <p:cNvSpPr txBox="1">
            <a:spLocks noChangeArrowheads="1"/>
          </p:cNvSpPr>
          <p:nvPr/>
        </p:nvSpPr>
        <p:spPr bwMode="auto">
          <a:xfrm>
            <a:off x="2426146" y="3736737"/>
            <a:ext cx="472366" cy="335205"/>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i="0" u="none" strike="noStrike" cap="none" normalizeH="0" baseline="0" smtClean="0">
                <a:ln>
                  <a:noFill/>
                </a:ln>
                <a:solidFill>
                  <a:srgbClr val="FF0000"/>
                </a:solidFill>
                <a:effectLst/>
                <a:ea typeface="仿宋" pitchFamily="49" charset="-122"/>
                <a:cs typeface="Times New Roman" pitchFamily="18" charset="0"/>
              </a:rPr>
              <a:t>123</a:t>
            </a:r>
          </a:p>
        </p:txBody>
      </p:sp>
      <p:sp>
        <p:nvSpPr>
          <p:cNvPr id="55316" name="Text Box 20"/>
          <p:cNvSpPr txBox="1">
            <a:spLocks noChangeArrowheads="1"/>
          </p:cNvSpPr>
          <p:nvPr/>
        </p:nvSpPr>
        <p:spPr bwMode="auto">
          <a:xfrm>
            <a:off x="3068183" y="3736737"/>
            <a:ext cx="472366" cy="335205"/>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i="0" u="none" strike="noStrike" cap="none" normalizeH="0" baseline="0" smtClean="0">
                <a:ln>
                  <a:noFill/>
                </a:ln>
                <a:solidFill>
                  <a:srgbClr val="FF0000"/>
                </a:solidFill>
                <a:effectLst/>
                <a:ea typeface="仿宋" pitchFamily="49" charset="-122"/>
                <a:cs typeface="Times New Roman" pitchFamily="18" charset="0"/>
              </a:rPr>
              <a:t>132</a:t>
            </a:r>
          </a:p>
        </p:txBody>
      </p:sp>
      <p:sp>
        <p:nvSpPr>
          <p:cNvPr id="55315" name="Text Box 19"/>
          <p:cNvSpPr txBox="1">
            <a:spLocks noChangeArrowheads="1"/>
          </p:cNvSpPr>
          <p:nvPr/>
        </p:nvSpPr>
        <p:spPr bwMode="auto">
          <a:xfrm>
            <a:off x="3710221" y="3736737"/>
            <a:ext cx="472366" cy="335205"/>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i="0" u="none" strike="noStrike" cap="none" normalizeH="0" baseline="0" smtClean="0">
                <a:ln>
                  <a:noFill/>
                </a:ln>
                <a:solidFill>
                  <a:srgbClr val="FF0000"/>
                </a:solidFill>
                <a:effectLst/>
                <a:ea typeface="仿宋" pitchFamily="49" charset="-122"/>
                <a:cs typeface="Times New Roman" pitchFamily="18" charset="0"/>
              </a:rPr>
              <a:t>312</a:t>
            </a:r>
          </a:p>
        </p:txBody>
      </p:sp>
      <p:sp>
        <p:nvSpPr>
          <p:cNvPr id="55314" name="Freeform 18"/>
          <p:cNvSpPr>
            <a:spLocks/>
          </p:cNvSpPr>
          <p:nvPr/>
        </p:nvSpPr>
        <p:spPr bwMode="auto">
          <a:xfrm>
            <a:off x="2682689" y="3279393"/>
            <a:ext cx="556523" cy="477701"/>
          </a:xfrm>
          <a:custGeom>
            <a:avLst/>
            <a:gdLst/>
            <a:ahLst/>
            <a:cxnLst>
              <a:cxn ang="0">
                <a:pos x="468" y="0"/>
              </a:cxn>
              <a:cxn ang="0">
                <a:pos x="0" y="402"/>
              </a:cxn>
            </a:cxnLst>
            <a:rect l="0" t="0" r="r" b="b"/>
            <a:pathLst>
              <a:path w="468" h="402">
                <a:moveTo>
                  <a:pt x="468" y="0"/>
                </a:moveTo>
                <a:lnTo>
                  <a:pt x="0" y="402"/>
                </a:lnTo>
              </a:path>
            </a:pathLst>
          </a:custGeom>
          <a:noFill/>
          <a:ln w="19050">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800">
              <a:solidFill>
                <a:srgbClr val="0000FF"/>
              </a:solidFill>
              <a:ea typeface="仿宋" pitchFamily="49" charset="-122"/>
              <a:cs typeface="Times New Roman" pitchFamily="18" charset="0"/>
            </a:endParaRPr>
          </a:p>
        </p:txBody>
      </p:sp>
      <p:sp>
        <p:nvSpPr>
          <p:cNvPr id="55313" name="Line 17"/>
          <p:cNvSpPr>
            <a:spLocks noChangeShapeType="1"/>
          </p:cNvSpPr>
          <p:nvPr/>
        </p:nvSpPr>
        <p:spPr bwMode="auto">
          <a:xfrm>
            <a:off x="3300294" y="3279393"/>
            <a:ext cx="0" cy="506200"/>
          </a:xfrm>
          <a:prstGeom prst="line">
            <a:avLst/>
          </a:prstGeom>
          <a:noFill/>
          <a:ln w="19050">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800">
              <a:solidFill>
                <a:srgbClr val="0000FF"/>
              </a:solidFill>
              <a:ea typeface="仿宋" pitchFamily="49" charset="-122"/>
              <a:cs typeface="Times New Roman" pitchFamily="18" charset="0"/>
            </a:endParaRPr>
          </a:p>
        </p:txBody>
      </p:sp>
      <p:sp>
        <p:nvSpPr>
          <p:cNvPr id="55312" name="Freeform 16"/>
          <p:cNvSpPr>
            <a:spLocks/>
          </p:cNvSpPr>
          <p:nvPr/>
        </p:nvSpPr>
        <p:spPr bwMode="auto">
          <a:xfrm>
            <a:off x="3385808" y="3279393"/>
            <a:ext cx="502228" cy="457344"/>
          </a:xfrm>
          <a:custGeom>
            <a:avLst/>
            <a:gdLst/>
            <a:ahLst/>
            <a:cxnLst>
              <a:cxn ang="0">
                <a:pos x="0" y="0"/>
              </a:cxn>
              <a:cxn ang="0">
                <a:pos x="423" y="384"/>
              </a:cxn>
            </a:cxnLst>
            <a:rect l="0" t="0" r="r" b="b"/>
            <a:pathLst>
              <a:path w="423" h="384">
                <a:moveTo>
                  <a:pt x="0" y="0"/>
                </a:moveTo>
                <a:lnTo>
                  <a:pt x="423" y="384"/>
                </a:lnTo>
              </a:path>
            </a:pathLst>
          </a:custGeom>
          <a:noFill/>
          <a:ln w="19050">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800">
              <a:solidFill>
                <a:srgbClr val="0000FF"/>
              </a:solidFill>
              <a:ea typeface="仿宋" pitchFamily="49" charset="-122"/>
              <a:cs typeface="Times New Roman" pitchFamily="18" charset="0"/>
            </a:endParaRPr>
          </a:p>
        </p:txBody>
      </p:sp>
      <p:sp>
        <p:nvSpPr>
          <p:cNvPr id="55311" name="Text Box 15"/>
          <p:cNvSpPr txBox="1">
            <a:spLocks noChangeArrowheads="1"/>
          </p:cNvSpPr>
          <p:nvPr/>
        </p:nvSpPr>
        <p:spPr bwMode="auto">
          <a:xfrm>
            <a:off x="5223691" y="2994401"/>
            <a:ext cx="336628" cy="336562"/>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ea typeface="仿宋" pitchFamily="49" charset="-122"/>
                <a:cs typeface="Times New Roman" pitchFamily="18" charset="0"/>
              </a:rPr>
              <a:t>21</a:t>
            </a:r>
          </a:p>
        </p:txBody>
      </p:sp>
      <p:sp>
        <p:nvSpPr>
          <p:cNvPr id="55310" name="Text Box 14"/>
          <p:cNvSpPr txBox="1">
            <a:spLocks noChangeArrowheads="1"/>
          </p:cNvSpPr>
          <p:nvPr/>
        </p:nvSpPr>
        <p:spPr bwMode="auto">
          <a:xfrm>
            <a:off x="4521929" y="3736737"/>
            <a:ext cx="472366" cy="335205"/>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i="0" u="none" strike="noStrike" cap="none" normalizeH="0" baseline="0" smtClean="0">
                <a:ln>
                  <a:noFill/>
                </a:ln>
                <a:solidFill>
                  <a:srgbClr val="FF0000"/>
                </a:solidFill>
                <a:effectLst/>
                <a:ea typeface="仿宋" pitchFamily="49" charset="-122"/>
                <a:cs typeface="Times New Roman" pitchFamily="18" charset="0"/>
              </a:rPr>
              <a:t>213</a:t>
            </a:r>
          </a:p>
        </p:txBody>
      </p:sp>
      <p:sp>
        <p:nvSpPr>
          <p:cNvPr id="55309" name="Text Box 13"/>
          <p:cNvSpPr txBox="1">
            <a:spLocks noChangeArrowheads="1"/>
          </p:cNvSpPr>
          <p:nvPr/>
        </p:nvSpPr>
        <p:spPr bwMode="auto">
          <a:xfrm>
            <a:off x="5163967" y="3736737"/>
            <a:ext cx="472366" cy="335205"/>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i="0" u="none" strike="noStrike" cap="none" normalizeH="0" baseline="0" smtClean="0">
                <a:ln>
                  <a:noFill/>
                </a:ln>
                <a:solidFill>
                  <a:srgbClr val="FF0000"/>
                </a:solidFill>
                <a:effectLst/>
                <a:ea typeface="仿宋" pitchFamily="49" charset="-122"/>
                <a:cs typeface="Times New Roman" pitchFamily="18" charset="0"/>
              </a:rPr>
              <a:t>231</a:t>
            </a:r>
          </a:p>
        </p:txBody>
      </p:sp>
      <p:sp>
        <p:nvSpPr>
          <p:cNvPr id="55308" name="Text Box 12"/>
          <p:cNvSpPr txBox="1">
            <a:spLocks noChangeArrowheads="1"/>
          </p:cNvSpPr>
          <p:nvPr/>
        </p:nvSpPr>
        <p:spPr bwMode="auto">
          <a:xfrm>
            <a:off x="5806004" y="3736737"/>
            <a:ext cx="472366" cy="335205"/>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i="0" u="none" strike="noStrike" cap="none" normalizeH="0" baseline="0" smtClean="0">
                <a:ln>
                  <a:noFill/>
                </a:ln>
                <a:solidFill>
                  <a:srgbClr val="FF0000"/>
                </a:solidFill>
                <a:effectLst/>
                <a:ea typeface="仿宋" pitchFamily="49" charset="-122"/>
                <a:cs typeface="Times New Roman" pitchFamily="18" charset="0"/>
              </a:rPr>
              <a:t>321</a:t>
            </a:r>
          </a:p>
        </p:txBody>
      </p:sp>
      <p:sp>
        <p:nvSpPr>
          <p:cNvPr id="55307" name="Freeform 11"/>
          <p:cNvSpPr>
            <a:spLocks/>
          </p:cNvSpPr>
          <p:nvPr/>
        </p:nvSpPr>
        <p:spPr bwMode="auto">
          <a:xfrm>
            <a:off x="4778473" y="3279393"/>
            <a:ext cx="556523" cy="477701"/>
          </a:xfrm>
          <a:custGeom>
            <a:avLst/>
            <a:gdLst/>
            <a:ahLst/>
            <a:cxnLst>
              <a:cxn ang="0">
                <a:pos x="468" y="0"/>
              </a:cxn>
              <a:cxn ang="0">
                <a:pos x="0" y="402"/>
              </a:cxn>
            </a:cxnLst>
            <a:rect l="0" t="0" r="r" b="b"/>
            <a:pathLst>
              <a:path w="468" h="402">
                <a:moveTo>
                  <a:pt x="468" y="0"/>
                </a:moveTo>
                <a:lnTo>
                  <a:pt x="0" y="402"/>
                </a:lnTo>
              </a:path>
            </a:pathLst>
          </a:custGeom>
          <a:noFill/>
          <a:ln w="19050">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800">
              <a:solidFill>
                <a:srgbClr val="0000FF"/>
              </a:solidFill>
              <a:ea typeface="仿宋" pitchFamily="49" charset="-122"/>
              <a:cs typeface="Times New Roman" pitchFamily="18" charset="0"/>
            </a:endParaRPr>
          </a:p>
        </p:txBody>
      </p:sp>
      <p:sp>
        <p:nvSpPr>
          <p:cNvPr id="55306" name="Line 10"/>
          <p:cNvSpPr>
            <a:spLocks noChangeShapeType="1"/>
          </p:cNvSpPr>
          <p:nvPr/>
        </p:nvSpPr>
        <p:spPr bwMode="auto">
          <a:xfrm>
            <a:off x="5396078" y="3279393"/>
            <a:ext cx="0" cy="506200"/>
          </a:xfrm>
          <a:prstGeom prst="line">
            <a:avLst/>
          </a:prstGeom>
          <a:noFill/>
          <a:ln w="19050">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800">
              <a:solidFill>
                <a:srgbClr val="0000FF"/>
              </a:solidFill>
              <a:ea typeface="仿宋" pitchFamily="49" charset="-122"/>
              <a:cs typeface="Times New Roman" pitchFamily="18" charset="0"/>
            </a:endParaRPr>
          </a:p>
        </p:txBody>
      </p:sp>
      <p:sp>
        <p:nvSpPr>
          <p:cNvPr id="55305" name="Freeform 9"/>
          <p:cNvSpPr>
            <a:spLocks/>
          </p:cNvSpPr>
          <p:nvPr/>
        </p:nvSpPr>
        <p:spPr bwMode="auto">
          <a:xfrm>
            <a:off x="5481592" y="3279393"/>
            <a:ext cx="502228" cy="457344"/>
          </a:xfrm>
          <a:custGeom>
            <a:avLst/>
            <a:gdLst/>
            <a:ahLst/>
            <a:cxnLst>
              <a:cxn ang="0">
                <a:pos x="0" y="0"/>
              </a:cxn>
              <a:cxn ang="0">
                <a:pos x="423" y="384"/>
              </a:cxn>
            </a:cxnLst>
            <a:rect l="0" t="0" r="r" b="b"/>
            <a:pathLst>
              <a:path w="423" h="384">
                <a:moveTo>
                  <a:pt x="0" y="0"/>
                </a:moveTo>
                <a:lnTo>
                  <a:pt x="423" y="384"/>
                </a:lnTo>
              </a:path>
            </a:pathLst>
          </a:custGeom>
          <a:noFill/>
          <a:ln w="19050">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800">
              <a:solidFill>
                <a:srgbClr val="0000FF"/>
              </a:solidFill>
              <a:ea typeface="仿宋" pitchFamily="49" charset="-122"/>
              <a:cs typeface="Times New Roman" pitchFamily="18" charset="0"/>
            </a:endParaRPr>
          </a:p>
        </p:txBody>
      </p:sp>
      <p:sp>
        <p:nvSpPr>
          <p:cNvPr id="55304" name="Freeform 8"/>
          <p:cNvSpPr>
            <a:spLocks/>
          </p:cNvSpPr>
          <p:nvPr/>
        </p:nvSpPr>
        <p:spPr bwMode="auto">
          <a:xfrm>
            <a:off x="3392595" y="2570984"/>
            <a:ext cx="880935" cy="445130"/>
          </a:xfrm>
          <a:custGeom>
            <a:avLst/>
            <a:gdLst/>
            <a:ahLst/>
            <a:cxnLst>
              <a:cxn ang="0">
                <a:pos x="741" y="0"/>
              </a:cxn>
              <a:cxn ang="0">
                <a:pos x="0" y="375"/>
              </a:cxn>
            </a:cxnLst>
            <a:rect l="0" t="0" r="r" b="b"/>
            <a:pathLst>
              <a:path w="741" h="375">
                <a:moveTo>
                  <a:pt x="741" y="0"/>
                </a:moveTo>
                <a:lnTo>
                  <a:pt x="0" y="375"/>
                </a:lnTo>
              </a:path>
            </a:pathLst>
          </a:custGeom>
          <a:noFill/>
          <a:ln w="19050">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800">
              <a:solidFill>
                <a:srgbClr val="0000FF"/>
              </a:solidFill>
              <a:ea typeface="仿宋" pitchFamily="49" charset="-122"/>
              <a:cs typeface="Times New Roman" pitchFamily="18" charset="0"/>
            </a:endParaRPr>
          </a:p>
        </p:txBody>
      </p:sp>
      <p:sp>
        <p:nvSpPr>
          <p:cNvPr id="55303" name="Freeform 7"/>
          <p:cNvSpPr>
            <a:spLocks/>
          </p:cNvSpPr>
          <p:nvPr/>
        </p:nvSpPr>
        <p:spPr bwMode="auto">
          <a:xfrm>
            <a:off x="4394336" y="2573698"/>
            <a:ext cx="917584" cy="453273"/>
          </a:xfrm>
          <a:custGeom>
            <a:avLst/>
            <a:gdLst/>
            <a:ahLst/>
            <a:cxnLst>
              <a:cxn ang="0">
                <a:pos x="0" y="0"/>
              </a:cxn>
              <a:cxn ang="0">
                <a:pos x="771" y="381"/>
              </a:cxn>
            </a:cxnLst>
            <a:rect l="0" t="0" r="r" b="b"/>
            <a:pathLst>
              <a:path w="771" h="381">
                <a:moveTo>
                  <a:pt x="0" y="0"/>
                </a:moveTo>
                <a:lnTo>
                  <a:pt x="771" y="381"/>
                </a:lnTo>
              </a:path>
            </a:pathLst>
          </a:custGeom>
          <a:noFill/>
          <a:ln w="19050">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800">
              <a:solidFill>
                <a:srgbClr val="0000FF"/>
              </a:solidFill>
              <a:ea typeface="仿宋" pitchFamily="49" charset="-122"/>
              <a:cs typeface="Times New Roman" pitchFamily="18" charset="0"/>
            </a:endParaRPr>
          </a:p>
        </p:txBody>
      </p:sp>
      <p:sp>
        <p:nvSpPr>
          <p:cNvPr id="55302" name="Text Box 6"/>
          <p:cNvSpPr txBox="1">
            <a:spLocks noChangeArrowheads="1"/>
          </p:cNvSpPr>
          <p:nvPr/>
        </p:nvSpPr>
        <p:spPr bwMode="auto">
          <a:xfrm>
            <a:off x="542113" y="3736737"/>
            <a:ext cx="1886748" cy="335205"/>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800" i="0" u="none" strike="noStrike" cap="none" normalizeH="0" baseline="0" smtClean="0">
                <a:ln>
                  <a:noFill/>
                </a:ln>
                <a:solidFill>
                  <a:srgbClr val="0000FF"/>
                </a:solidFill>
                <a:effectLst/>
                <a:ea typeface="仿宋" pitchFamily="49" charset="-122"/>
                <a:cs typeface="Times New Roman" pitchFamily="18" charset="0"/>
              </a:rPr>
              <a:t>将</a:t>
            </a:r>
            <a:r>
              <a:rPr kumimoji="0" lang="en-US" altLang="zh-CN" sz="1800" i="0" u="none" strike="noStrike" cap="none" normalizeH="0" baseline="0" smtClean="0">
                <a:ln>
                  <a:noFill/>
                </a:ln>
                <a:solidFill>
                  <a:srgbClr val="0000FF"/>
                </a:solidFill>
                <a:effectLst/>
                <a:ea typeface="仿宋" pitchFamily="49" charset="-122"/>
                <a:cs typeface="Times New Roman" pitchFamily="18" charset="0"/>
              </a:rPr>
              <a:t>3</a:t>
            </a:r>
            <a:r>
              <a:rPr kumimoji="0" lang="zh-CN" altLang="en-US" sz="1800" i="0" u="none" strike="noStrike" cap="none" normalizeH="0" baseline="0" smtClean="0">
                <a:ln>
                  <a:noFill/>
                </a:ln>
                <a:solidFill>
                  <a:srgbClr val="0000FF"/>
                </a:solidFill>
                <a:effectLst/>
                <a:ea typeface="仿宋" pitchFamily="49" charset="-122"/>
                <a:cs typeface="Times New Roman" pitchFamily="18" charset="0"/>
              </a:rPr>
              <a:t>插入到各位上</a:t>
            </a:r>
          </a:p>
        </p:txBody>
      </p:sp>
      <p:sp>
        <p:nvSpPr>
          <p:cNvPr id="55301" name="Text Box 5"/>
          <p:cNvSpPr txBox="1">
            <a:spLocks noChangeArrowheads="1"/>
          </p:cNvSpPr>
          <p:nvPr/>
        </p:nvSpPr>
        <p:spPr bwMode="auto">
          <a:xfrm>
            <a:off x="500034" y="2363347"/>
            <a:ext cx="1886748" cy="336562"/>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800" i="0" u="none" strike="noStrike" cap="none" normalizeH="0" baseline="0" smtClean="0">
                <a:ln>
                  <a:noFill/>
                </a:ln>
                <a:solidFill>
                  <a:srgbClr val="0000FF"/>
                </a:solidFill>
                <a:effectLst/>
                <a:ea typeface="仿宋" pitchFamily="49" charset="-122"/>
                <a:cs typeface="Times New Roman" pitchFamily="18" charset="0"/>
              </a:rPr>
              <a:t>初始时为</a:t>
            </a:r>
            <a:r>
              <a:rPr kumimoji="0" lang="en-US" altLang="zh-CN" sz="1800" i="0" u="none" strike="noStrike" cap="none" normalizeH="0" baseline="0" smtClean="0">
                <a:ln>
                  <a:noFill/>
                </a:ln>
                <a:solidFill>
                  <a:srgbClr val="0000FF"/>
                </a:solidFill>
                <a:effectLst/>
                <a:ea typeface="仿宋" pitchFamily="49" charset="-122"/>
                <a:cs typeface="Times New Roman" pitchFamily="18" charset="0"/>
              </a:rPr>
              <a:t>1</a:t>
            </a:r>
          </a:p>
        </p:txBody>
      </p:sp>
      <p:sp>
        <p:nvSpPr>
          <p:cNvPr id="55300" name="Text Box 4"/>
          <p:cNvSpPr txBox="1">
            <a:spLocks noChangeArrowheads="1"/>
          </p:cNvSpPr>
          <p:nvPr/>
        </p:nvSpPr>
        <p:spPr bwMode="auto">
          <a:xfrm>
            <a:off x="6063905" y="2665981"/>
            <a:ext cx="1579929" cy="336562"/>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800" b="0" i="0" u="none" strike="noStrike" cap="none" normalizeH="0" baseline="0" smtClean="0">
                <a:ln>
                  <a:noFill/>
                </a:ln>
                <a:solidFill>
                  <a:srgbClr val="0000FF"/>
                </a:solidFill>
                <a:effectLst/>
                <a:ea typeface="仿宋" pitchFamily="49" charset="-122"/>
                <a:cs typeface="Times New Roman" pitchFamily="18" charset="0"/>
              </a:rPr>
              <a:t>求解中间结果</a:t>
            </a:r>
          </a:p>
        </p:txBody>
      </p:sp>
      <p:sp>
        <p:nvSpPr>
          <p:cNvPr id="55299" name="AutoShape 3"/>
          <p:cNvSpPr>
            <a:spLocks/>
          </p:cNvSpPr>
          <p:nvPr/>
        </p:nvSpPr>
        <p:spPr bwMode="auto">
          <a:xfrm>
            <a:off x="5849440" y="2295492"/>
            <a:ext cx="169672" cy="1078898"/>
          </a:xfrm>
          <a:prstGeom prst="rightBrace">
            <a:avLst>
              <a:gd name="adj1" fmla="val 53000"/>
              <a:gd name="adj2" fmla="val 50000"/>
            </a:avLst>
          </a:prstGeom>
          <a:ln>
            <a:headEnd/>
            <a:tailEnd/>
          </a:ln>
        </p:spPr>
        <p:style>
          <a:lnRef idx="2">
            <a:schemeClr val="accent2"/>
          </a:lnRef>
          <a:fillRef idx="0">
            <a:schemeClr val="accent2"/>
          </a:fillRef>
          <a:effectRef idx="1">
            <a:schemeClr val="accent2"/>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a:solidFill>
                <a:srgbClr val="0000FF"/>
              </a:solidFill>
              <a:ea typeface="仿宋" pitchFamily="49" charset="-122"/>
              <a:cs typeface="Times New Roman" pitchFamily="18" charset="0"/>
            </a:endParaRPr>
          </a:p>
        </p:txBody>
      </p:sp>
      <p:sp>
        <p:nvSpPr>
          <p:cNvPr id="55298" name="Text Box 2"/>
          <p:cNvSpPr txBox="1">
            <a:spLocks noChangeArrowheads="1"/>
          </p:cNvSpPr>
          <p:nvPr/>
        </p:nvSpPr>
        <p:spPr bwMode="auto">
          <a:xfrm>
            <a:off x="6424966" y="3727237"/>
            <a:ext cx="1926112" cy="335205"/>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800" i="0" u="none" strike="noStrike" cap="none" normalizeH="0" baseline="0" smtClean="0">
                <a:ln>
                  <a:noFill/>
                </a:ln>
                <a:solidFill>
                  <a:srgbClr val="0000FF"/>
                </a:solidFill>
                <a:effectLst/>
                <a:ea typeface="仿宋" pitchFamily="49" charset="-122"/>
                <a:cs typeface="Times New Roman" pitchFamily="18" charset="0"/>
              </a:rPr>
              <a:t>求解的最终结果</a:t>
            </a:r>
          </a:p>
        </p:txBody>
      </p:sp>
      <p:sp>
        <p:nvSpPr>
          <p:cNvPr id="34" name="灯片编号占位符 33"/>
          <p:cNvSpPr>
            <a:spLocks noGrp="1"/>
          </p:cNvSpPr>
          <p:nvPr>
            <p:ph type="sldNum" sz="quarter" idx="12"/>
          </p:nvPr>
        </p:nvSpPr>
        <p:spPr/>
        <p:txBody>
          <a:bodyPr/>
          <a:lstStyle/>
          <a:p>
            <a:fld id="{7AF016A1-9F15-429F-9EFD-84004B73C732}" type="slidenum">
              <a:rPr lang="en-US" altLang="zh-CN" smtClean="0"/>
              <a:pPr/>
              <a:t>15</a:t>
            </a:fld>
            <a:r>
              <a:rPr lang="en-US" altLang="zh-CN" smtClean="0"/>
              <a:t>/36</a:t>
            </a:r>
            <a:endParaRPr lang="en-US" altLang="zh-CN"/>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82"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TextBox 3"/>
          <p:cNvSpPr txBox="1"/>
          <p:nvPr/>
        </p:nvSpPr>
        <p:spPr>
          <a:xfrm>
            <a:off x="571472" y="571480"/>
            <a:ext cx="8001056" cy="1169551"/>
          </a:xfrm>
          <a:prstGeom prst="rect">
            <a:avLst/>
          </a:prstGeom>
          <a:ln>
            <a:solidFill>
              <a:schemeClr val="accent6">
                <a:lumMod val="20000"/>
                <a:lumOff val="80000"/>
              </a:schemeClr>
            </a:solidFill>
          </a:ln>
        </p:spPr>
        <p:style>
          <a:lnRef idx="2">
            <a:schemeClr val="accent6"/>
          </a:lnRef>
          <a:fillRef idx="1">
            <a:schemeClr val="lt1"/>
          </a:fillRef>
          <a:effectRef idx="0">
            <a:schemeClr val="accent6"/>
          </a:effectRef>
          <a:fontRef idx="minor">
            <a:schemeClr val="dk1"/>
          </a:fontRef>
        </p:style>
        <p:txBody>
          <a:bodyPr wrap="square" rtlCol="0">
            <a:spAutoFit/>
          </a:bodyPr>
          <a:lstStyle/>
          <a:p>
            <a:pPr algn="l">
              <a:lnSpc>
                <a:spcPts val="2800"/>
              </a:lnSpc>
              <a:spcBef>
                <a:spcPts val="0"/>
              </a:spcBef>
            </a:pPr>
            <a:r>
              <a:rPr lang="en-US" altLang="zh-CN" sz="2000" smtClean="0">
                <a:solidFill>
                  <a:srgbClr val="0000FF"/>
                </a:solidFill>
                <a:latin typeface="Times New Roman" pitchFamily="18" charset="0"/>
                <a:ea typeface="仿宋" pitchFamily="49" charset="-122"/>
                <a:cs typeface="Times New Roman" pitchFamily="18" charset="0"/>
              </a:rPr>
              <a:t>      </a:t>
            </a:r>
            <a:r>
              <a:rPr lang="zh-CN" altLang="zh-CN" sz="2000" smtClean="0">
                <a:solidFill>
                  <a:srgbClr val="0000FF"/>
                </a:solidFill>
                <a:latin typeface="Times New Roman" pitchFamily="18" charset="0"/>
                <a:ea typeface="仿宋" pitchFamily="49" charset="-122"/>
                <a:cs typeface="Times New Roman" pitchFamily="18" charset="0"/>
              </a:rPr>
              <a:t>设</a:t>
            </a:r>
            <a:r>
              <a:rPr lang="en-US" altLang="zh-CN" sz="2000" smtClean="0">
                <a:solidFill>
                  <a:srgbClr val="0000FF"/>
                </a:solidFill>
                <a:latin typeface="Times New Roman" pitchFamily="18" charset="0"/>
                <a:ea typeface="仿宋" pitchFamily="49" charset="-122"/>
                <a:cs typeface="Times New Roman" pitchFamily="18" charset="0"/>
              </a:rPr>
              <a:t>P</a:t>
            </a:r>
            <a:r>
              <a:rPr lang="en-US" altLang="zh-CN" sz="2000" i="1" baseline="-25000" smtClean="0">
                <a:solidFill>
                  <a:srgbClr val="0000FF"/>
                </a:solidFill>
                <a:latin typeface="Times New Roman" pitchFamily="18" charset="0"/>
                <a:ea typeface="仿宋" pitchFamily="49" charset="-122"/>
                <a:cs typeface="Times New Roman" pitchFamily="18" charset="0"/>
              </a:rPr>
              <a:t>i</a:t>
            </a:r>
            <a:r>
              <a:rPr lang="zh-CN" altLang="zh-CN" sz="2000" smtClean="0">
                <a:solidFill>
                  <a:srgbClr val="0000FF"/>
                </a:solidFill>
                <a:latin typeface="Times New Roman" pitchFamily="18" charset="0"/>
                <a:ea typeface="仿宋" pitchFamily="49" charset="-122"/>
                <a:cs typeface="Times New Roman" pitchFamily="18" charset="0"/>
              </a:rPr>
              <a:t>表示</a:t>
            </a:r>
            <a:r>
              <a:rPr lang="en-US" altLang="zh-CN" sz="2000" smtClean="0">
                <a:solidFill>
                  <a:srgbClr val="0000FF"/>
                </a:solidFill>
                <a:latin typeface="Times New Roman" pitchFamily="18" charset="0"/>
                <a:ea typeface="仿宋" pitchFamily="49" charset="-122"/>
                <a:cs typeface="Times New Roman" pitchFamily="18" charset="0"/>
              </a:rPr>
              <a:t>1</a:t>
            </a:r>
            <a:r>
              <a:rPr lang="zh-CN" altLang="zh-CN" sz="2000" smtClean="0">
                <a:solidFill>
                  <a:srgbClr val="0000FF"/>
                </a:solidFill>
                <a:latin typeface="Times New Roman" pitchFamily="18" charset="0"/>
                <a:ea typeface="仿宋" pitchFamily="49" charset="-122"/>
                <a:cs typeface="Times New Roman" pitchFamily="18" charset="0"/>
              </a:rPr>
              <a:t>～</a:t>
            </a:r>
            <a:r>
              <a:rPr lang="en-US" altLang="zh-CN" sz="2000" i="1" smtClean="0">
                <a:solidFill>
                  <a:srgbClr val="0000FF"/>
                </a:solidFill>
                <a:latin typeface="Times New Roman" pitchFamily="18" charset="0"/>
                <a:ea typeface="仿宋" pitchFamily="49" charset="-122"/>
                <a:cs typeface="Times New Roman" pitchFamily="18" charset="0"/>
              </a:rPr>
              <a:t>i</a:t>
            </a:r>
            <a:r>
              <a:rPr lang="zh-CN" altLang="zh-CN" sz="2000" smtClean="0">
                <a:solidFill>
                  <a:srgbClr val="0000FF"/>
                </a:solidFill>
                <a:latin typeface="Times New Roman" pitchFamily="18" charset="0"/>
                <a:ea typeface="仿宋" pitchFamily="49" charset="-122"/>
                <a:cs typeface="Times New Roman" pitchFamily="18" charset="0"/>
              </a:rPr>
              <a:t>（</a:t>
            </a:r>
            <a:r>
              <a:rPr lang="en-US" altLang="zh-CN" sz="2000" i="1" smtClean="0">
                <a:solidFill>
                  <a:srgbClr val="0000FF"/>
                </a:solidFill>
                <a:latin typeface="Times New Roman" pitchFamily="18" charset="0"/>
                <a:ea typeface="仿宋" pitchFamily="49" charset="-122"/>
                <a:cs typeface="Times New Roman" pitchFamily="18" charset="0"/>
              </a:rPr>
              <a:t>i</a:t>
            </a:r>
            <a:r>
              <a:rPr lang="zh-CN" altLang="zh-CN" sz="2000" smtClean="0">
                <a:solidFill>
                  <a:srgbClr val="0000FF"/>
                </a:solidFill>
                <a:latin typeface="+mn-ea"/>
                <a:cs typeface="Times New Roman" pitchFamily="18" charset="0"/>
              </a:rPr>
              <a:t>≥</a:t>
            </a:r>
            <a:r>
              <a:rPr lang="en-US" altLang="zh-CN" sz="2000" smtClean="0">
                <a:solidFill>
                  <a:srgbClr val="0000FF"/>
                </a:solidFill>
                <a:latin typeface="Times New Roman" pitchFamily="18" charset="0"/>
                <a:ea typeface="仿宋" pitchFamily="49" charset="-122"/>
                <a:cs typeface="Times New Roman" pitchFamily="18" charset="0"/>
              </a:rPr>
              <a:t>1</a:t>
            </a:r>
            <a:r>
              <a:rPr lang="zh-CN" altLang="zh-CN" sz="2000" smtClean="0">
                <a:solidFill>
                  <a:srgbClr val="0000FF"/>
                </a:solidFill>
                <a:latin typeface="Times New Roman" pitchFamily="18" charset="0"/>
                <a:ea typeface="仿宋" pitchFamily="49" charset="-122"/>
                <a:cs typeface="Times New Roman" pitchFamily="18" charset="0"/>
              </a:rPr>
              <a:t>，共</a:t>
            </a:r>
            <a:r>
              <a:rPr lang="en-US" altLang="zh-CN" sz="2000" i="1" smtClean="0">
                <a:solidFill>
                  <a:srgbClr val="0000FF"/>
                </a:solidFill>
                <a:latin typeface="Times New Roman" pitchFamily="18" charset="0"/>
                <a:ea typeface="仿宋" pitchFamily="49" charset="-122"/>
                <a:cs typeface="Times New Roman" pitchFamily="18" charset="0"/>
              </a:rPr>
              <a:t>i</a:t>
            </a:r>
            <a:r>
              <a:rPr lang="zh-CN" altLang="zh-CN" sz="2000" smtClean="0">
                <a:solidFill>
                  <a:srgbClr val="0000FF"/>
                </a:solidFill>
                <a:latin typeface="Times New Roman" pitchFamily="18" charset="0"/>
                <a:ea typeface="仿宋" pitchFamily="49" charset="-122"/>
                <a:cs typeface="Times New Roman" pitchFamily="18" charset="0"/>
              </a:rPr>
              <a:t>个元素）的全排列（是一个两层集合，其中每个集合元素表示</a:t>
            </a:r>
            <a:r>
              <a:rPr lang="en-US" altLang="zh-CN" sz="2000" smtClean="0">
                <a:solidFill>
                  <a:srgbClr val="0000FF"/>
                </a:solidFill>
                <a:latin typeface="Times New Roman" pitchFamily="18" charset="0"/>
                <a:ea typeface="仿宋" pitchFamily="49" charset="-122"/>
                <a:cs typeface="Times New Roman" pitchFamily="18" charset="0"/>
              </a:rPr>
              <a:t>1</a:t>
            </a:r>
            <a:r>
              <a:rPr lang="zh-CN" altLang="zh-CN" sz="2000" smtClean="0">
                <a:solidFill>
                  <a:srgbClr val="0000FF"/>
                </a:solidFill>
                <a:latin typeface="Times New Roman" pitchFamily="18" charset="0"/>
                <a:ea typeface="仿宋" pitchFamily="49" charset="-122"/>
                <a:cs typeface="Times New Roman" pitchFamily="18" charset="0"/>
              </a:rPr>
              <a:t>～</a:t>
            </a:r>
            <a:r>
              <a:rPr lang="en-US" altLang="zh-CN" sz="2000" i="1" smtClean="0">
                <a:solidFill>
                  <a:srgbClr val="0000FF"/>
                </a:solidFill>
                <a:latin typeface="Times New Roman" pitchFamily="18" charset="0"/>
                <a:ea typeface="仿宋" pitchFamily="49" charset="-122"/>
                <a:cs typeface="Times New Roman" pitchFamily="18" charset="0"/>
              </a:rPr>
              <a:t>i</a:t>
            </a:r>
            <a:r>
              <a:rPr lang="zh-CN" altLang="zh-CN" sz="2000" smtClean="0">
                <a:solidFill>
                  <a:srgbClr val="0000FF"/>
                </a:solidFill>
                <a:latin typeface="Times New Roman" pitchFamily="18" charset="0"/>
                <a:ea typeface="仿宋" pitchFamily="49" charset="-122"/>
                <a:cs typeface="Times New Roman" pitchFamily="18" charset="0"/>
              </a:rPr>
              <a:t>的某个排列），为大问题，则</a:t>
            </a:r>
            <a:r>
              <a:rPr lang="en-US" altLang="zh-CN" sz="2000" smtClean="0">
                <a:solidFill>
                  <a:srgbClr val="0000FF"/>
                </a:solidFill>
                <a:latin typeface="Times New Roman" pitchFamily="18" charset="0"/>
                <a:ea typeface="仿宋" pitchFamily="49" charset="-122"/>
                <a:cs typeface="Times New Roman" pitchFamily="18" charset="0"/>
              </a:rPr>
              <a:t>P</a:t>
            </a:r>
            <a:r>
              <a:rPr lang="en-US" altLang="zh-CN" sz="2000" i="1" baseline="-25000" smtClean="0">
                <a:solidFill>
                  <a:srgbClr val="0000FF"/>
                </a:solidFill>
                <a:latin typeface="Times New Roman" pitchFamily="18" charset="0"/>
                <a:ea typeface="仿宋" pitchFamily="49" charset="-122"/>
                <a:cs typeface="Times New Roman" pitchFamily="18" charset="0"/>
              </a:rPr>
              <a:t>i</a:t>
            </a:r>
            <a:r>
              <a:rPr lang="en-US" altLang="zh-CN" sz="2000" baseline="-25000" smtClean="0">
                <a:solidFill>
                  <a:srgbClr val="0000FF"/>
                </a:solidFill>
                <a:latin typeface="Times New Roman" pitchFamily="18" charset="0"/>
                <a:ea typeface="仿宋" pitchFamily="49" charset="-122"/>
                <a:cs typeface="Times New Roman" pitchFamily="18" charset="0"/>
              </a:rPr>
              <a:t>-1</a:t>
            </a:r>
            <a:r>
              <a:rPr lang="zh-CN" altLang="zh-CN" sz="2000" smtClean="0">
                <a:solidFill>
                  <a:srgbClr val="0000FF"/>
                </a:solidFill>
                <a:latin typeface="Times New Roman" pitchFamily="18" charset="0"/>
                <a:ea typeface="仿宋" pitchFamily="49" charset="-122"/>
                <a:cs typeface="Times New Roman" pitchFamily="18" charset="0"/>
              </a:rPr>
              <a:t>为</a:t>
            </a:r>
            <a:r>
              <a:rPr lang="en-US" altLang="zh-CN" sz="2000" smtClean="0">
                <a:solidFill>
                  <a:srgbClr val="0000FF"/>
                </a:solidFill>
                <a:latin typeface="Times New Roman" pitchFamily="18" charset="0"/>
                <a:ea typeface="仿宋" pitchFamily="49" charset="-122"/>
                <a:cs typeface="Times New Roman" pitchFamily="18" charset="0"/>
              </a:rPr>
              <a:t>1</a:t>
            </a:r>
            <a:r>
              <a:rPr lang="zh-CN" altLang="zh-CN" sz="2000" smtClean="0">
                <a:solidFill>
                  <a:srgbClr val="0000FF"/>
                </a:solidFill>
                <a:latin typeface="Times New Roman" pitchFamily="18" charset="0"/>
                <a:ea typeface="仿宋" pitchFamily="49" charset="-122"/>
                <a:cs typeface="Times New Roman" pitchFamily="18" charset="0"/>
              </a:rPr>
              <a:t>～</a:t>
            </a:r>
            <a:r>
              <a:rPr lang="en-US" altLang="zh-CN" sz="2000" i="1" smtClean="0">
                <a:solidFill>
                  <a:srgbClr val="0000FF"/>
                </a:solidFill>
                <a:latin typeface="Times New Roman" pitchFamily="18" charset="0"/>
                <a:ea typeface="仿宋" pitchFamily="49" charset="-122"/>
                <a:cs typeface="Times New Roman" pitchFamily="18" charset="0"/>
              </a:rPr>
              <a:t>i</a:t>
            </a:r>
            <a:r>
              <a:rPr lang="en-US" altLang="zh-CN" sz="2000" smtClean="0">
                <a:solidFill>
                  <a:srgbClr val="0000FF"/>
                </a:solidFill>
                <a:latin typeface="Times New Roman" pitchFamily="18" charset="0"/>
                <a:ea typeface="仿宋" pitchFamily="49" charset="-122"/>
                <a:cs typeface="Times New Roman" pitchFamily="18" charset="0"/>
              </a:rPr>
              <a:t>-1</a:t>
            </a:r>
            <a:r>
              <a:rPr lang="zh-CN" altLang="zh-CN" sz="2000" smtClean="0">
                <a:solidFill>
                  <a:srgbClr val="0000FF"/>
                </a:solidFill>
                <a:latin typeface="Times New Roman" pitchFamily="18" charset="0"/>
                <a:ea typeface="仿宋" pitchFamily="49" charset="-122"/>
                <a:cs typeface="Times New Roman" pitchFamily="18" charset="0"/>
              </a:rPr>
              <a:t>（共</a:t>
            </a:r>
            <a:r>
              <a:rPr lang="en-US" altLang="zh-CN" sz="2000" i="1" smtClean="0">
                <a:solidFill>
                  <a:srgbClr val="0000FF"/>
                </a:solidFill>
                <a:latin typeface="Times New Roman" pitchFamily="18" charset="0"/>
                <a:ea typeface="仿宋" pitchFamily="49" charset="-122"/>
                <a:cs typeface="Times New Roman" pitchFamily="18" charset="0"/>
              </a:rPr>
              <a:t>i</a:t>
            </a:r>
            <a:r>
              <a:rPr lang="en-US" altLang="zh-CN" sz="2000" smtClean="0">
                <a:solidFill>
                  <a:srgbClr val="0000FF"/>
                </a:solidFill>
                <a:latin typeface="Times New Roman" pitchFamily="18" charset="0"/>
                <a:ea typeface="仿宋" pitchFamily="49" charset="-122"/>
                <a:cs typeface="Times New Roman" pitchFamily="18" charset="0"/>
              </a:rPr>
              <a:t>-1</a:t>
            </a:r>
            <a:r>
              <a:rPr lang="zh-CN" altLang="zh-CN" sz="2000" smtClean="0">
                <a:solidFill>
                  <a:srgbClr val="0000FF"/>
                </a:solidFill>
                <a:latin typeface="Times New Roman" pitchFamily="18" charset="0"/>
                <a:ea typeface="仿宋" pitchFamily="49" charset="-122"/>
                <a:cs typeface="Times New Roman" pitchFamily="18" charset="0"/>
              </a:rPr>
              <a:t>个元素）的全排列，为小问题。显然有</a:t>
            </a:r>
            <a:r>
              <a:rPr lang="en-US" altLang="zh-CN" sz="2000" smtClean="0">
                <a:solidFill>
                  <a:srgbClr val="0000FF"/>
                </a:solidFill>
                <a:latin typeface="Times New Roman" pitchFamily="18" charset="0"/>
                <a:ea typeface="仿宋" pitchFamily="49" charset="-122"/>
                <a:cs typeface="Times New Roman" pitchFamily="18" charset="0"/>
              </a:rPr>
              <a:t>P</a:t>
            </a:r>
            <a:r>
              <a:rPr lang="en-US" altLang="zh-CN" sz="2000" baseline="-25000" smtClean="0">
                <a:solidFill>
                  <a:srgbClr val="0000FF"/>
                </a:solidFill>
                <a:latin typeface="Times New Roman" pitchFamily="18" charset="0"/>
                <a:ea typeface="仿宋" pitchFamily="49" charset="-122"/>
                <a:cs typeface="Times New Roman" pitchFamily="18" charset="0"/>
              </a:rPr>
              <a:t>1</a:t>
            </a:r>
            <a:r>
              <a:rPr lang="en-US" altLang="zh-CN" sz="2000" smtClean="0">
                <a:solidFill>
                  <a:srgbClr val="0000FF"/>
                </a:solidFill>
                <a:latin typeface="Times New Roman" pitchFamily="18" charset="0"/>
                <a:ea typeface="仿宋" pitchFamily="49" charset="-122"/>
                <a:cs typeface="Times New Roman" pitchFamily="18" charset="0"/>
              </a:rPr>
              <a:t>={{1}}</a:t>
            </a:r>
            <a:r>
              <a:rPr lang="zh-CN" altLang="zh-CN" sz="2000" smtClean="0">
                <a:solidFill>
                  <a:srgbClr val="0000FF"/>
                </a:solidFill>
                <a:latin typeface="Times New Roman" pitchFamily="18" charset="0"/>
                <a:ea typeface="仿宋" pitchFamily="49" charset="-122"/>
                <a:cs typeface="Times New Roman" pitchFamily="18" charset="0"/>
              </a:rPr>
              <a:t>。</a:t>
            </a:r>
          </a:p>
        </p:txBody>
      </p:sp>
      <p:grpSp>
        <p:nvGrpSpPr>
          <p:cNvPr id="9" name="组合 8"/>
          <p:cNvGrpSpPr/>
          <p:nvPr/>
        </p:nvGrpSpPr>
        <p:grpSpPr>
          <a:xfrm>
            <a:off x="1214414" y="3929066"/>
            <a:ext cx="5500726" cy="1017916"/>
            <a:chOff x="714348" y="4500570"/>
            <a:chExt cx="5500726" cy="1017916"/>
          </a:xfrm>
        </p:grpSpPr>
        <p:sp>
          <p:nvSpPr>
            <p:cNvPr id="6" name="TextBox 5"/>
            <p:cNvSpPr txBox="1"/>
            <p:nvPr/>
          </p:nvSpPr>
          <p:spPr>
            <a:xfrm>
              <a:off x="714348" y="4500570"/>
              <a:ext cx="5500726" cy="1017916"/>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08000" bIns="324000" rtlCol="0">
              <a:spAutoFit/>
            </a:bodyPr>
            <a:lstStyle/>
            <a:p>
              <a:pPr algn="l"/>
              <a:r>
                <a:rPr lang="en-US" altLang="zh-CN" sz="1800" i="1" smtClean="0">
                  <a:solidFill>
                    <a:srgbClr val="0000FF"/>
                  </a:solidFill>
                  <a:latin typeface="Times New Roman" pitchFamily="18" charset="0"/>
                  <a:ea typeface="仿宋" pitchFamily="49" charset="-122"/>
                  <a:cs typeface="Times New Roman" pitchFamily="18" charset="0"/>
                </a:rPr>
                <a:t>P</a:t>
              </a:r>
              <a:r>
                <a:rPr lang="en-US" altLang="zh-CN" sz="1800" baseline="-25000" smtClean="0">
                  <a:solidFill>
                    <a:srgbClr val="0000FF"/>
                  </a:solidFill>
                  <a:latin typeface="Times New Roman" pitchFamily="18" charset="0"/>
                  <a:ea typeface="仿宋" pitchFamily="49" charset="-122"/>
                  <a:cs typeface="Times New Roman" pitchFamily="18" charset="0"/>
                </a:rPr>
                <a:t>1</a:t>
              </a:r>
              <a:r>
                <a:rPr lang="en-US" altLang="zh-CN" sz="1800" smtClean="0">
                  <a:solidFill>
                    <a:srgbClr val="0000FF"/>
                  </a:solidFill>
                  <a:latin typeface="Times New Roman" pitchFamily="18" charset="0"/>
                  <a:ea typeface="仿宋" pitchFamily="49" charset="-122"/>
                  <a:cs typeface="Times New Roman" pitchFamily="18" charset="0"/>
                </a:rPr>
                <a:t>={{1}}</a:t>
              </a:r>
              <a:endParaRPr lang="zh-CN" altLang="zh-CN" sz="1800" smtClean="0">
                <a:solidFill>
                  <a:srgbClr val="0000FF"/>
                </a:solidFill>
                <a:latin typeface="Times New Roman" pitchFamily="18" charset="0"/>
                <a:ea typeface="仿宋" pitchFamily="49" charset="-122"/>
                <a:cs typeface="Times New Roman" pitchFamily="18" charset="0"/>
              </a:endParaRPr>
            </a:p>
            <a:p>
              <a:pPr algn="l"/>
              <a:r>
                <a:rPr lang="en-US" altLang="zh-CN" sz="1800" smtClean="0">
                  <a:solidFill>
                    <a:srgbClr val="0000FF"/>
                  </a:solidFill>
                  <a:latin typeface="Times New Roman" pitchFamily="18" charset="0"/>
                  <a:ea typeface="仿宋" pitchFamily="49" charset="-122"/>
                  <a:cs typeface="Times New Roman" pitchFamily="18" charset="0"/>
                </a:rPr>
                <a:t>				</a:t>
              </a:r>
              <a:r>
                <a:rPr lang="zh-CN" altLang="zh-CN" sz="1800" smtClean="0">
                  <a:solidFill>
                    <a:srgbClr val="00B0F0"/>
                  </a:solidFill>
                  <a:latin typeface="Times New Roman" pitchFamily="18" charset="0"/>
                  <a:ea typeface="仿宋" pitchFamily="49" charset="-122"/>
                  <a:cs typeface="Times New Roman" pitchFamily="18" charset="0"/>
                </a:rPr>
                <a:t>当</a:t>
              </a:r>
              <a:r>
                <a:rPr lang="en-US" altLang="zh-CN" sz="1800" i="1" smtClean="0">
                  <a:solidFill>
                    <a:srgbClr val="00B0F0"/>
                  </a:solidFill>
                  <a:latin typeface="Times New Roman" pitchFamily="18" charset="0"/>
                  <a:ea typeface="仿宋" pitchFamily="49" charset="-122"/>
                  <a:cs typeface="Times New Roman" pitchFamily="18" charset="0"/>
                </a:rPr>
                <a:t>i</a:t>
              </a:r>
              <a:r>
                <a:rPr lang="en-US" altLang="zh-CN" sz="1800" smtClean="0">
                  <a:solidFill>
                    <a:srgbClr val="00B0F0"/>
                  </a:solidFill>
                  <a:latin typeface="Times New Roman" pitchFamily="18" charset="0"/>
                  <a:ea typeface="仿宋" pitchFamily="49" charset="-122"/>
                  <a:cs typeface="Times New Roman" pitchFamily="18" charset="0"/>
                </a:rPr>
                <a:t>&gt;1</a:t>
              </a:r>
              <a:r>
                <a:rPr lang="zh-CN" altLang="zh-CN" sz="1800" smtClean="0">
                  <a:solidFill>
                    <a:srgbClr val="00B0F0"/>
                  </a:solidFill>
                  <a:latin typeface="Times New Roman" pitchFamily="18" charset="0"/>
                  <a:ea typeface="仿宋" pitchFamily="49" charset="-122"/>
                  <a:cs typeface="Times New Roman" pitchFamily="18" charset="0"/>
                </a:rPr>
                <a:t>时</a:t>
              </a:r>
              <a:endParaRPr lang="zh-CN" altLang="zh-CN" sz="1800">
                <a:solidFill>
                  <a:srgbClr val="00B0F0"/>
                </a:solidFill>
                <a:latin typeface="Times New Roman" pitchFamily="18" charset="0"/>
                <a:ea typeface="仿宋" pitchFamily="49" charset="-122"/>
                <a:cs typeface="Times New Roman" pitchFamily="18" charset="0"/>
              </a:endParaRPr>
            </a:p>
          </p:txBody>
        </p:sp>
        <p:pic>
          <p:nvPicPr>
            <p:cNvPr id="13314" name="Picture 2"/>
            <p:cNvPicPr>
              <a:picLocks noChangeAspect="1" noChangeArrowheads="1"/>
            </p:cNvPicPr>
            <p:nvPr/>
          </p:nvPicPr>
          <p:blipFill>
            <a:blip r:embed="rId2" cstate="print"/>
            <a:srcRect/>
            <a:stretch>
              <a:fillRect/>
            </a:stretch>
          </p:blipFill>
          <p:spPr bwMode="auto">
            <a:xfrm>
              <a:off x="785786" y="4929198"/>
              <a:ext cx="2500330" cy="428927"/>
            </a:xfrm>
            <a:prstGeom prst="rect">
              <a:avLst/>
            </a:prstGeom>
            <a:noFill/>
            <a:ln w="9525">
              <a:noFill/>
              <a:miter lim="800000"/>
              <a:headEnd/>
              <a:tailEnd/>
            </a:ln>
          </p:spPr>
        </p:pic>
      </p:grpSp>
      <p:pic>
        <p:nvPicPr>
          <p:cNvPr id="13315" name="Picture 3"/>
          <p:cNvPicPr>
            <a:picLocks noChangeAspect="1" noChangeArrowheads="1"/>
          </p:cNvPicPr>
          <p:nvPr/>
        </p:nvPicPr>
        <p:blipFill>
          <a:blip r:embed="rId3" cstate="print"/>
          <a:srcRect/>
          <a:stretch>
            <a:fillRect/>
          </a:stretch>
        </p:blipFill>
        <p:spPr bwMode="auto">
          <a:xfrm>
            <a:off x="2285984" y="2000240"/>
            <a:ext cx="3543300" cy="1247775"/>
          </a:xfrm>
          <a:prstGeom prst="rect">
            <a:avLst/>
          </a:prstGeom>
          <a:noFill/>
          <a:ln w="9525">
            <a:noFill/>
            <a:miter lim="800000"/>
            <a:headEnd/>
            <a:tailEnd/>
          </a:ln>
        </p:spPr>
      </p:pic>
      <p:sp>
        <p:nvSpPr>
          <p:cNvPr id="10" name="灯片编号占位符 9"/>
          <p:cNvSpPr>
            <a:spLocks noGrp="1"/>
          </p:cNvSpPr>
          <p:nvPr>
            <p:ph type="sldNum" sz="quarter" idx="12"/>
          </p:nvPr>
        </p:nvSpPr>
        <p:spPr/>
        <p:txBody>
          <a:bodyPr/>
          <a:lstStyle/>
          <a:p>
            <a:fld id="{7AF016A1-9F15-429F-9EFD-84004B73C732}" type="slidenum">
              <a:rPr lang="en-US" altLang="zh-CN" smtClean="0"/>
              <a:pPr/>
              <a:t>16</a:t>
            </a:fld>
            <a:r>
              <a:rPr lang="en-US" altLang="zh-CN" smtClean="0"/>
              <a:t>/36</a:t>
            </a:r>
            <a:endParaRPr lang="en-US" altLang="zh-CN"/>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82"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TextBox 3"/>
          <p:cNvSpPr txBox="1"/>
          <p:nvPr/>
        </p:nvSpPr>
        <p:spPr>
          <a:xfrm>
            <a:off x="142844" y="3429000"/>
            <a:ext cx="8786874" cy="2812803"/>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72000" bIns="72000" rtlCol="0">
            <a:spAutoFit/>
          </a:bodyPr>
          <a:lstStyle/>
          <a:p>
            <a:pPr algn="l" defTabSz="360000">
              <a:lnSpc>
                <a:spcPts val="26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vector&lt;vector&lt;int&gt;&gt; </a:t>
            </a:r>
            <a:r>
              <a:rPr lang="en-US" altLang="zh-CN" sz="1800" smtClean="0">
                <a:solidFill>
                  <a:srgbClr val="FF0000"/>
                </a:solidFill>
                <a:latin typeface="Times New Roman" pitchFamily="18" charset="0"/>
                <a:ea typeface="仿宋" pitchFamily="49" charset="-122"/>
                <a:cs typeface="Times New Roman" pitchFamily="18" charset="0"/>
              </a:rPr>
              <a:t>CreatePi</a:t>
            </a:r>
            <a:r>
              <a:rPr lang="en-US" altLang="zh-CN" sz="1800" smtClean="0">
                <a:solidFill>
                  <a:srgbClr val="0000FF"/>
                </a:solidFill>
                <a:latin typeface="Times New Roman" pitchFamily="18" charset="0"/>
                <a:ea typeface="仿宋" pitchFamily="49" charset="-122"/>
                <a:cs typeface="Times New Roman" pitchFamily="18" charset="0"/>
              </a:rPr>
              <a:t>(vector&lt;int&gt; s,int i)    </a:t>
            </a:r>
            <a:r>
              <a:rPr lang="en-US" altLang="zh-CN" sz="1800" smtClean="0">
                <a:solidFill>
                  <a:srgbClr val="00B0F0"/>
                </a:solidFill>
                <a:latin typeface="Times New Roman" pitchFamily="18" charset="0"/>
                <a:ea typeface="仿宋" pitchFamily="49" charset="-122"/>
                <a:cs typeface="Times New Roman" pitchFamily="18" charset="0"/>
              </a:rPr>
              <a:t>//</a:t>
            </a:r>
            <a:r>
              <a:rPr lang="zh-CN" altLang="zh-CN" sz="1800" smtClean="0">
                <a:solidFill>
                  <a:srgbClr val="00B0F0"/>
                </a:solidFill>
                <a:latin typeface="Times New Roman" pitchFamily="18" charset="0"/>
                <a:ea typeface="仿宋" pitchFamily="49" charset="-122"/>
                <a:cs typeface="Times New Roman" pitchFamily="18" charset="0"/>
              </a:rPr>
              <a:t>在</a:t>
            </a:r>
            <a:r>
              <a:rPr lang="en-US" altLang="zh-CN" sz="1800" smtClean="0">
                <a:solidFill>
                  <a:srgbClr val="00B0F0"/>
                </a:solidFill>
                <a:latin typeface="Times New Roman" pitchFamily="18" charset="0"/>
                <a:ea typeface="仿宋" pitchFamily="49" charset="-122"/>
                <a:cs typeface="Times New Roman" pitchFamily="18" charset="0"/>
              </a:rPr>
              <a:t>s</a:t>
            </a:r>
            <a:r>
              <a:rPr lang="zh-CN" altLang="zh-CN" sz="1800" smtClean="0">
                <a:solidFill>
                  <a:srgbClr val="00B0F0"/>
                </a:solidFill>
                <a:latin typeface="Times New Roman" pitchFamily="18" charset="0"/>
                <a:ea typeface="仿宋" pitchFamily="49" charset="-122"/>
                <a:cs typeface="Times New Roman" pitchFamily="18" charset="0"/>
              </a:rPr>
              <a:t>集合中</a:t>
            </a:r>
            <a:r>
              <a:rPr lang="en-US" altLang="zh-CN" sz="1800" smtClean="0">
                <a:solidFill>
                  <a:srgbClr val="00B0F0"/>
                </a:solidFill>
                <a:latin typeface="Times New Roman" pitchFamily="18" charset="0"/>
                <a:ea typeface="仿宋" pitchFamily="49" charset="-122"/>
                <a:cs typeface="Times New Roman" pitchFamily="18" charset="0"/>
              </a:rPr>
              <a:t>i-1</a:t>
            </a:r>
            <a:r>
              <a:rPr lang="zh-CN" altLang="zh-CN" sz="1800" smtClean="0">
                <a:solidFill>
                  <a:srgbClr val="00B0F0"/>
                </a:solidFill>
                <a:latin typeface="Times New Roman" pitchFamily="18" charset="0"/>
                <a:ea typeface="仿宋" pitchFamily="49" charset="-122"/>
                <a:cs typeface="Times New Roman" pitchFamily="18" charset="0"/>
              </a:rPr>
              <a:t>到</a:t>
            </a:r>
            <a:r>
              <a:rPr lang="en-US" altLang="zh-CN" sz="1800" smtClean="0">
                <a:solidFill>
                  <a:srgbClr val="00B0F0"/>
                </a:solidFill>
                <a:latin typeface="Times New Roman" pitchFamily="18" charset="0"/>
                <a:ea typeface="仿宋" pitchFamily="49" charset="-122"/>
                <a:cs typeface="Times New Roman" pitchFamily="18" charset="0"/>
              </a:rPr>
              <a:t>0</a:t>
            </a:r>
            <a:r>
              <a:rPr lang="zh-CN" altLang="zh-CN" sz="1800" smtClean="0">
                <a:solidFill>
                  <a:srgbClr val="00B0F0"/>
                </a:solidFill>
                <a:latin typeface="Times New Roman" pitchFamily="18" charset="0"/>
                <a:ea typeface="仿宋" pitchFamily="49" charset="-122"/>
                <a:cs typeface="Times New Roman" pitchFamily="18" charset="0"/>
              </a:rPr>
              <a:t>位置插入</a:t>
            </a:r>
            <a:r>
              <a:rPr lang="en-US" altLang="zh-CN" sz="1800" smtClean="0">
                <a:solidFill>
                  <a:srgbClr val="00B0F0"/>
                </a:solidFill>
                <a:latin typeface="Times New Roman" pitchFamily="18" charset="0"/>
                <a:ea typeface="仿宋" pitchFamily="49" charset="-122"/>
                <a:cs typeface="Times New Roman" pitchFamily="18" charset="0"/>
              </a:rPr>
              <a:t>i</a:t>
            </a:r>
            <a:endParaRPr lang="zh-CN" altLang="zh-CN" sz="1800" smtClean="0">
              <a:solidFill>
                <a:srgbClr val="00B0F0"/>
              </a:solidFill>
              <a:latin typeface="Times New Roman" pitchFamily="18" charset="0"/>
              <a:ea typeface="仿宋" pitchFamily="49" charset="-122"/>
              <a:cs typeface="Times New Roman" pitchFamily="18" charset="0"/>
            </a:endParaRPr>
          </a:p>
          <a:p>
            <a:pPr algn="l" defTabSz="360000">
              <a:lnSpc>
                <a:spcPts val="26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vector&lt;vector&lt;int&gt;&gt; tmp;</a:t>
            </a:r>
            <a:endParaRPr lang="zh-CN" altLang="zh-CN" sz="1800" smtClean="0">
              <a:solidFill>
                <a:srgbClr val="0000FF"/>
              </a:solidFill>
              <a:latin typeface="Times New Roman" pitchFamily="18" charset="0"/>
              <a:ea typeface="仿宋" pitchFamily="49" charset="-122"/>
              <a:cs typeface="Times New Roman" pitchFamily="18" charset="0"/>
            </a:endParaRPr>
          </a:p>
          <a:p>
            <a:pPr algn="l" defTabSz="360000">
              <a:lnSpc>
                <a:spcPts val="26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for (int j=s.size();j&gt;=0;j--)                    			</a:t>
            </a:r>
            <a:r>
              <a:rPr lang="en-US" altLang="zh-CN" sz="1800" smtClean="0">
                <a:solidFill>
                  <a:srgbClr val="00B0F0"/>
                </a:solidFill>
                <a:latin typeface="Times New Roman" pitchFamily="18" charset="0"/>
                <a:ea typeface="仿宋" pitchFamily="49" charset="-122"/>
                <a:cs typeface="Times New Roman" pitchFamily="18" charset="0"/>
              </a:rPr>
              <a:t>//</a:t>
            </a:r>
            <a:r>
              <a:rPr lang="zh-CN" altLang="zh-CN" sz="1800" smtClean="0">
                <a:solidFill>
                  <a:srgbClr val="00B0F0"/>
                </a:solidFill>
                <a:latin typeface="Times New Roman" pitchFamily="18" charset="0"/>
                <a:ea typeface="仿宋" pitchFamily="49" charset="-122"/>
                <a:cs typeface="Times New Roman" pitchFamily="18" charset="0"/>
              </a:rPr>
              <a:t>在</a:t>
            </a:r>
            <a:r>
              <a:rPr lang="en-US" altLang="zh-CN" sz="1800" smtClean="0">
                <a:solidFill>
                  <a:srgbClr val="00B0F0"/>
                </a:solidFill>
                <a:latin typeface="Times New Roman" pitchFamily="18" charset="0"/>
                <a:ea typeface="仿宋" pitchFamily="49" charset="-122"/>
                <a:cs typeface="Times New Roman" pitchFamily="18" charset="0"/>
              </a:rPr>
              <a:t>s(</a:t>
            </a:r>
            <a:r>
              <a:rPr lang="zh-CN" altLang="zh-CN" sz="1800" smtClean="0">
                <a:solidFill>
                  <a:srgbClr val="00B0F0"/>
                </a:solidFill>
                <a:latin typeface="Times New Roman" pitchFamily="18" charset="0"/>
                <a:ea typeface="仿宋" pitchFamily="49" charset="-122"/>
                <a:cs typeface="Times New Roman" pitchFamily="18" charset="0"/>
              </a:rPr>
              <a:t>含</a:t>
            </a:r>
            <a:r>
              <a:rPr lang="en-US" altLang="zh-CN" sz="1800" smtClean="0">
                <a:solidFill>
                  <a:srgbClr val="00B0F0"/>
                </a:solidFill>
                <a:latin typeface="Times New Roman" pitchFamily="18" charset="0"/>
                <a:ea typeface="仿宋" pitchFamily="49" charset="-122"/>
                <a:cs typeface="Times New Roman" pitchFamily="18" charset="0"/>
              </a:rPr>
              <a:t>i-1</a:t>
            </a:r>
            <a:r>
              <a:rPr lang="zh-CN" altLang="zh-CN" sz="1800" smtClean="0">
                <a:solidFill>
                  <a:srgbClr val="00B0F0"/>
                </a:solidFill>
                <a:latin typeface="Times New Roman" pitchFamily="18" charset="0"/>
                <a:ea typeface="仿宋" pitchFamily="49" charset="-122"/>
                <a:cs typeface="Times New Roman" pitchFamily="18" charset="0"/>
              </a:rPr>
              <a:t>个整数</a:t>
            </a:r>
            <a:r>
              <a:rPr lang="en-US" altLang="zh-CN" sz="1800" smtClean="0">
                <a:solidFill>
                  <a:srgbClr val="00B0F0"/>
                </a:solidFill>
                <a:latin typeface="Times New Roman" pitchFamily="18" charset="0"/>
                <a:ea typeface="仿宋" pitchFamily="49" charset="-122"/>
                <a:cs typeface="Times New Roman" pitchFamily="18" charset="0"/>
              </a:rPr>
              <a:t>)</a:t>
            </a:r>
            <a:r>
              <a:rPr lang="zh-CN" altLang="zh-CN" sz="1800" smtClean="0">
                <a:solidFill>
                  <a:srgbClr val="00B0F0"/>
                </a:solidFill>
                <a:latin typeface="Times New Roman" pitchFamily="18" charset="0"/>
                <a:ea typeface="仿宋" pitchFamily="49" charset="-122"/>
                <a:cs typeface="Times New Roman" pitchFamily="18" charset="0"/>
              </a:rPr>
              <a:t>每个位置插入</a:t>
            </a:r>
            <a:r>
              <a:rPr lang="en-US" altLang="zh-CN" sz="1800" smtClean="0">
                <a:solidFill>
                  <a:srgbClr val="00B0F0"/>
                </a:solidFill>
                <a:latin typeface="Times New Roman" pitchFamily="18" charset="0"/>
                <a:ea typeface="仿宋" pitchFamily="49" charset="-122"/>
                <a:cs typeface="Times New Roman" pitchFamily="18" charset="0"/>
              </a:rPr>
              <a:t>i</a:t>
            </a:r>
            <a:endParaRPr lang="zh-CN" altLang="zh-CN" sz="1800" smtClean="0">
              <a:solidFill>
                <a:srgbClr val="00B0F0"/>
              </a:solidFill>
              <a:latin typeface="Times New Roman" pitchFamily="18" charset="0"/>
              <a:ea typeface="仿宋" pitchFamily="49" charset="-122"/>
              <a:cs typeface="Times New Roman" pitchFamily="18" charset="0"/>
            </a:endParaRPr>
          </a:p>
          <a:p>
            <a:pPr algn="l" defTabSz="360000">
              <a:lnSpc>
                <a:spcPts val="26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	vector&lt;int&gt; s1=</a:t>
            </a:r>
            <a:r>
              <a:rPr lang="en-US" altLang="zh-CN" sz="1800" smtClean="0">
                <a:solidFill>
                  <a:srgbClr val="FF0000"/>
                </a:solidFill>
                <a:latin typeface="Times New Roman" pitchFamily="18" charset="0"/>
                <a:ea typeface="仿宋" pitchFamily="49" charset="-122"/>
                <a:cs typeface="Times New Roman" pitchFamily="18" charset="0"/>
              </a:rPr>
              <a:t>Insert</a:t>
            </a:r>
            <a:r>
              <a:rPr lang="en-US" altLang="zh-CN" sz="1800" smtClean="0">
                <a:solidFill>
                  <a:srgbClr val="0000FF"/>
                </a:solidFill>
                <a:latin typeface="Times New Roman" pitchFamily="18" charset="0"/>
                <a:ea typeface="仿宋" pitchFamily="49" charset="-122"/>
                <a:cs typeface="Times New Roman" pitchFamily="18" charset="0"/>
              </a:rPr>
              <a:t>(s,i,j);</a:t>
            </a:r>
            <a:endParaRPr lang="zh-CN" altLang="zh-CN" sz="1800" smtClean="0">
              <a:solidFill>
                <a:srgbClr val="0000FF"/>
              </a:solidFill>
              <a:latin typeface="Times New Roman" pitchFamily="18" charset="0"/>
              <a:ea typeface="仿宋" pitchFamily="49" charset="-122"/>
              <a:cs typeface="Times New Roman" pitchFamily="18" charset="0"/>
            </a:endParaRPr>
          </a:p>
          <a:p>
            <a:pPr algn="l" defTabSz="360000">
              <a:lnSpc>
                <a:spcPts val="26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tmp.push_back(s1);                      				</a:t>
            </a:r>
            <a:r>
              <a:rPr lang="en-US" altLang="zh-CN" sz="1800" smtClean="0">
                <a:solidFill>
                  <a:srgbClr val="00B0F0"/>
                </a:solidFill>
                <a:latin typeface="Times New Roman" pitchFamily="18" charset="0"/>
                <a:ea typeface="仿宋" pitchFamily="49" charset="-122"/>
                <a:cs typeface="Times New Roman" pitchFamily="18" charset="0"/>
              </a:rPr>
              <a:t>//</a:t>
            </a:r>
            <a:r>
              <a:rPr lang="zh-CN" altLang="zh-CN" sz="1800" smtClean="0">
                <a:solidFill>
                  <a:srgbClr val="00B0F0"/>
                </a:solidFill>
                <a:latin typeface="Times New Roman" pitchFamily="18" charset="0"/>
                <a:ea typeface="仿宋" pitchFamily="49" charset="-122"/>
                <a:cs typeface="Times New Roman" pitchFamily="18" charset="0"/>
              </a:rPr>
              <a:t>添加到</a:t>
            </a:r>
            <a:r>
              <a:rPr lang="en-US" altLang="zh-CN" sz="1800" smtClean="0">
                <a:solidFill>
                  <a:srgbClr val="00B0F0"/>
                </a:solidFill>
                <a:latin typeface="Times New Roman" pitchFamily="18" charset="0"/>
                <a:ea typeface="仿宋" pitchFamily="49" charset="-122"/>
                <a:cs typeface="Times New Roman" pitchFamily="18" charset="0"/>
              </a:rPr>
              <a:t>Pi</a:t>
            </a:r>
            <a:r>
              <a:rPr lang="zh-CN" altLang="zh-CN" sz="1800" smtClean="0">
                <a:solidFill>
                  <a:srgbClr val="00B0F0"/>
                </a:solidFill>
                <a:latin typeface="Times New Roman" pitchFamily="18" charset="0"/>
                <a:ea typeface="仿宋" pitchFamily="49" charset="-122"/>
                <a:cs typeface="Times New Roman" pitchFamily="18" charset="0"/>
              </a:rPr>
              <a:t>中</a:t>
            </a:r>
          </a:p>
          <a:p>
            <a:pPr algn="l" defTabSz="360000">
              <a:lnSpc>
                <a:spcPts val="26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a:t>
            </a:r>
            <a:endParaRPr lang="zh-CN" altLang="zh-CN" sz="1800" smtClean="0">
              <a:solidFill>
                <a:srgbClr val="0000FF"/>
              </a:solidFill>
              <a:latin typeface="Times New Roman" pitchFamily="18" charset="0"/>
              <a:ea typeface="仿宋" pitchFamily="49" charset="-122"/>
              <a:cs typeface="Times New Roman" pitchFamily="18" charset="0"/>
            </a:endParaRPr>
          </a:p>
          <a:p>
            <a:pPr algn="l" defTabSz="360000">
              <a:lnSpc>
                <a:spcPts val="26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return tmp;</a:t>
            </a:r>
            <a:endParaRPr lang="zh-CN" altLang="zh-CN" sz="1800" smtClean="0">
              <a:solidFill>
                <a:srgbClr val="0000FF"/>
              </a:solidFill>
              <a:latin typeface="Times New Roman" pitchFamily="18" charset="0"/>
              <a:ea typeface="仿宋" pitchFamily="49" charset="-122"/>
              <a:cs typeface="Times New Roman" pitchFamily="18" charset="0"/>
            </a:endParaRPr>
          </a:p>
          <a:p>
            <a:pPr algn="l" defTabSz="360000">
              <a:lnSpc>
                <a:spcPts val="26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a:t>
            </a:r>
            <a:endParaRPr lang="zh-CN" altLang="zh-CN" sz="1800">
              <a:solidFill>
                <a:srgbClr val="0000FF"/>
              </a:solidFill>
              <a:latin typeface="Times New Roman" pitchFamily="18" charset="0"/>
              <a:ea typeface="仿宋" pitchFamily="49" charset="-122"/>
              <a:cs typeface="Times New Roman" pitchFamily="18" charset="0"/>
            </a:endParaRPr>
          </a:p>
        </p:txBody>
      </p:sp>
      <p:pic>
        <p:nvPicPr>
          <p:cNvPr id="12289" name="Picture 1"/>
          <p:cNvPicPr>
            <a:picLocks noChangeAspect="1" noChangeArrowheads="1"/>
          </p:cNvPicPr>
          <p:nvPr/>
        </p:nvPicPr>
        <p:blipFill>
          <a:blip r:embed="rId2" cstate="print"/>
          <a:srcRect/>
          <a:stretch>
            <a:fillRect/>
          </a:stretch>
        </p:blipFill>
        <p:spPr bwMode="auto">
          <a:xfrm>
            <a:off x="1214414" y="2571744"/>
            <a:ext cx="3543300" cy="695325"/>
          </a:xfrm>
          <a:prstGeom prst="rect">
            <a:avLst/>
          </a:prstGeom>
          <a:noFill/>
          <a:ln w="9525">
            <a:noFill/>
            <a:miter lim="800000"/>
            <a:headEnd/>
            <a:tailEnd/>
          </a:ln>
        </p:spPr>
      </p:pic>
      <p:sp>
        <p:nvSpPr>
          <p:cNvPr id="6" name="灯片编号占位符 5"/>
          <p:cNvSpPr>
            <a:spLocks noGrp="1"/>
          </p:cNvSpPr>
          <p:nvPr>
            <p:ph type="sldNum" sz="quarter" idx="12"/>
          </p:nvPr>
        </p:nvSpPr>
        <p:spPr/>
        <p:txBody>
          <a:bodyPr/>
          <a:lstStyle/>
          <a:p>
            <a:fld id="{7AF016A1-9F15-429F-9EFD-84004B73C732}" type="slidenum">
              <a:rPr lang="en-US" altLang="zh-CN" smtClean="0"/>
              <a:pPr/>
              <a:t>17</a:t>
            </a:fld>
            <a:r>
              <a:rPr lang="en-US" altLang="zh-CN" smtClean="0"/>
              <a:t>/36</a:t>
            </a:r>
            <a:endParaRPr lang="en-US" altLang="zh-CN"/>
          </a:p>
        </p:txBody>
      </p:sp>
      <p:sp>
        <p:nvSpPr>
          <p:cNvPr id="7" name="TextBox 6"/>
          <p:cNvSpPr txBox="1"/>
          <p:nvPr/>
        </p:nvSpPr>
        <p:spPr>
          <a:xfrm>
            <a:off x="142844" y="500042"/>
            <a:ext cx="8786874" cy="1812529"/>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72000" bIns="72000" rtlCol="0">
            <a:spAutoFit/>
          </a:bodyPr>
          <a:lstStyle/>
          <a:p>
            <a:pPr algn="l" defTabSz="360000">
              <a:lnSpc>
                <a:spcPts val="26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vector&lt;int&gt; </a:t>
            </a:r>
            <a:r>
              <a:rPr lang="en-US" altLang="zh-CN" sz="1800" smtClean="0">
                <a:solidFill>
                  <a:srgbClr val="FF0000"/>
                </a:solidFill>
                <a:latin typeface="Times New Roman" pitchFamily="18" charset="0"/>
                <a:ea typeface="仿宋" pitchFamily="49" charset="-122"/>
                <a:cs typeface="Times New Roman" pitchFamily="18" charset="0"/>
              </a:rPr>
              <a:t>Insert</a:t>
            </a:r>
            <a:r>
              <a:rPr lang="en-US" altLang="zh-CN" sz="1800" smtClean="0">
                <a:solidFill>
                  <a:srgbClr val="0000FF"/>
                </a:solidFill>
                <a:latin typeface="Times New Roman" pitchFamily="18" charset="0"/>
                <a:ea typeface="仿宋" pitchFamily="49" charset="-122"/>
                <a:cs typeface="Times New Roman" pitchFamily="18" charset="0"/>
              </a:rPr>
              <a:t>(vector&lt;int&gt; s,int i,int j)  				</a:t>
            </a:r>
            <a:r>
              <a:rPr lang="en-US" altLang="zh-CN" sz="1800" smtClean="0">
                <a:solidFill>
                  <a:srgbClr val="00B0F0"/>
                </a:solidFill>
                <a:latin typeface="Times New Roman" pitchFamily="18" charset="0"/>
                <a:ea typeface="仿宋" pitchFamily="49" charset="-122"/>
                <a:cs typeface="Times New Roman" pitchFamily="18" charset="0"/>
              </a:rPr>
              <a:t>//</a:t>
            </a:r>
            <a:r>
              <a:rPr lang="zh-CN" altLang="zh-CN" sz="1800" smtClean="0">
                <a:solidFill>
                  <a:srgbClr val="00B0F0"/>
                </a:solidFill>
                <a:latin typeface="Times New Roman" pitchFamily="18" charset="0"/>
                <a:ea typeface="仿宋" pitchFamily="49" charset="-122"/>
                <a:cs typeface="Times New Roman" pitchFamily="18" charset="0"/>
              </a:rPr>
              <a:t>在</a:t>
            </a:r>
            <a:r>
              <a:rPr lang="en-US" altLang="zh-CN" sz="1800" smtClean="0">
                <a:solidFill>
                  <a:srgbClr val="00B0F0"/>
                </a:solidFill>
                <a:latin typeface="Times New Roman" pitchFamily="18" charset="0"/>
                <a:ea typeface="仿宋" pitchFamily="49" charset="-122"/>
                <a:cs typeface="Times New Roman" pitchFamily="18" charset="0"/>
              </a:rPr>
              <a:t>s</a:t>
            </a:r>
            <a:r>
              <a:rPr lang="zh-CN" altLang="zh-CN" sz="1800" smtClean="0">
                <a:solidFill>
                  <a:srgbClr val="00B0F0"/>
                </a:solidFill>
                <a:latin typeface="Times New Roman" pitchFamily="18" charset="0"/>
                <a:ea typeface="仿宋" pitchFamily="49" charset="-122"/>
                <a:cs typeface="Times New Roman" pitchFamily="18" charset="0"/>
              </a:rPr>
              <a:t>的位置</a:t>
            </a:r>
            <a:r>
              <a:rPr lang="en-US" altLang="zh-CN" sz="1800" smtClean="0">
                <a:solidFill>
                  <a:srgbClr val="00B0F0"/>
                </a:solidFill>
                <a:latin typeface="Times New Roman" pitchFamily="18" charset="0"/>
                <a:ea typeface="仿宋" pitchFamily="49" charset="-122"/>
                <a:cs typeface="Times New Roman" pitchFamily="18" charset="0"/>
              </a:rPr>
              <a:t>j</a:t>
            </a:r>
            <a:r>
              <a:rPr lang="zh-CN" altLang="zh-CN" sz="1800" smtClean="0">
                <a:solidFill>
                  <a:srgbClr val="00B0F0"/>
                </a:solidFill>
                <a:latin typeface="Times New Roman" pitchFamily="18" charset="0"/>
                <a:ea typeface="仿宋" pitchFamily="49" charset="-122"/>
                <a:cs typeface="Times New Roman" pitchFamily="18" charset="0"/>
              </a:rPr>
              <a:t>插入</a:t>
            </a:r>
            <a:r>
              <a:rPr lang="en-US" altLang="zh-CN" sz="1800" smtClean="0">
                <a:solidFill>
                  <a:srgbClr val="00B0F0"/>
                </a:solidFill>
                <a:latin typeface="Times New Roman" pitchFamily="18" charset="0"/>
                <a:ea typeface="仿宋" pitchFamily="49" charset="-122"/>
                <a:cs typeface="Times New Roman" pitchFamily="18" charset="0"/>
              </a:rPr>
              <a:t>i</a:t>
            </a:r>
            <a:endParaRPr lang="zh-CN" altLang="zh-CN" sz="1800" smtClean="0">
              <a:solidFill>
                <a:srgbClr val="00B0F0"/>
              </a:solidFill>
              <a:latin typeface="Times New Roman" pitchFamily="18" charset="0"/>
              <a:ea typeface="仿宋" pitchFamily="49" charset="-122"/>
              <a:cs typeface="Times New Roman" pitchFamily="18" charset="0"/>
            </a:endParaRPr>
          </a:p>
          <a:p>
            <a:pPr algn="l" defTabSz="360000">
              <a:lnSpc>
                <a:spcPts val="26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vector&lt;int&gt;::iterator it=s.begin()+j;       				</a:t>
            </a:r>
            <a:r>
              <a:rPr lang="en-US" altLang="zh-CN" sz="1800" smtClean="0">
                <a:solidFill>
                  <a:srgbClr val="00B0F0"/>
                </a:solidFill>
                <a:latin typeface="Times New Roman" pitchFamily="18" charset="0"/>
                <a:ea typeface="仿宋" pitchFamily="49" charset="-122"/>
                <a:cs typeface="Times New Roman" pitchFamily="18" charset="0"/>
              </a:rPr>
              <a:t>//</a:t>
            </a:r>
            <a:r>
              <a:rPr lang="zh-CN" altLang="zh-CN" sz="1800" smtClean="0">
                <a:solidFill>
                  <a:srgbClr val="00B0F0"/>
                </a:solidFill>
                <a:latin typeface="Times New Roman" pitchFamily="18" charset="0"/>
                <a:ea typeface="仿宋" pitchFamily="49" charset="-122"/>
                <a:cs typeface="Times New Roman" pitchFamily="18" charset="0"/>
              </a:rPr>
              <a:t>求出插入位置</a:t>
            </a:r>
          </a:p>
          <a:p>
            <a:pPr algn="l" defTabSz="360000">
              <a:lnSpc>
                <a:spcPts val="26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s.insert(it,i);                            							</a:t>
            </a:r>
            <a:r>
              <a:rPr lang="en-US" altLang="zh-CN" sz="1800" smtClean="0">
                <a:solidFill>
                  <a:srgbClr val="00B0F0"/>
                </a:solidFill>
                <a:latin typeface="Times New Roman" pitchFamily="18" charset="0"/>
                <a:ea typeface="仿宋" pitchFamily="49" charset="-122"/>
                <a:cs typeface="Times New Roman" pitchFamily="18" charset="0"/>
              </a:rPr>
              <a:t>//</a:t>
            </a:r>
            <a:r>
              <a:rPr lang="zh-CN" altLang="zh-CN" sz="1800" smtClean="0">
                <a:solidFill>
                  <a:srgbClr val="00B0F0"/>
                </a:solidFill>
                <a:latin typeface="Times New Roman" pitchFamily="18" charset="0"/>
                <a:ea typeface="仿宋" pitchFamily="49" charset="-122"/>
                <a:cs typeface="Times New Roman" pitchFamily="18" charset="0"/>
              </a:rPr>
              <a:t>插入整数</a:t>
            </a:r>
            <a:r>
              <a:rPr lang="en-US" altLang="zh-CN" sz="1800" smtClean="0">
                <a:solidFill>
                  <a:srgbClr val="00B0F0"/>
                </a:solidFill>
                <a:latin typeface="Times New Roman" pitchFamily="18" charset="0"/>
                <a:ea typeface="仿宋" pitchFamily="49" charset="-122"/>
                <a:cs typeface="Times New Roman" pitchFamily="18" charset="0"/>
              </a:rPr>
              <a:t>i</a:t>
            </a:r>
            <a:endParaRPr lang="zh-CN" altLang="zh-CN" sz="1800" smtClean="0">
              <a:solidFill>
                <a:srgbClr val="00B0F0"/>
              </a:solidFill>
              <a:latin typeface="Times New Roman" pitchFamily="18" charset="0"/>
              <a:ea typeface="仿宋" pitchFamily="49" charset="-122"/>
              <a:cs typeface="Times New Roman" pitchFamily="18" charset="0"/>
            </a:endParaRPr>
          </a:p>
          <a:p>
            <a:pPr algn="l" defTabSz="360000">
              <a:lnSpc>
                <a:spcPts val="26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return s;</a:t>
            </a:r>
            <a:endParaRPr lang="zh-CN" altLang="zh-CN" sz="1800" smtClean="0">
              <a:solidFill>
                <a:srgbClr val="0000FF"/>
              </a:solidFill>
              <a:latin typeface="Times New Roman" pitchFamily="18" charset="0"/>
              <a:ea typeface="仿宋" pitchFamily="49" charset="-122"/>
              <a:cs typeface="Times New Roman" pitchFamily="18" charset="0"/>
            </a:endParaRPr>
          </a:p>
          <a:p>
            <a:pPr algn="l" defTabSz="360000">
              <a:lnSpc>
                <a:spcPts val="26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a:t>
            </a:r>
            <a:endParaRPr lang="zh-CN" altLang="zh-CN" sz="1800">
              <a:solidFill>
                <a:srgbClr val="0000FF"/>
              </a:solidFill>
              <a:latin typeface="Times New Roman" pitchFamily="18" charset="0"/>
              <a:ea typeface="仿宋" pitchFamily="49" charset="-122"/>
              <a:cs typeface="Times New Roman" pitchFamily="18"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82"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TextBox 3"/>
          <p:cNvSpPr txBox="1"/>
          <p:nvPr/>
        </p:nvSpPr>
        <p:spPr>
          <a:xfrm>
            <a:off x="214282" y="428604"/>
            <a:ext cx="8786874" cy="5993161"/>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72000" bIns="72000" rtlCol="0">
            <a:spAutoFit/>
          </a:bodyPr>
          <a:lstStyle/>
          <a:p>
            <a:pPr algn="l" defTabSz="360000">
              <a:lnSpc>
                <a:spcPts val="24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vector&lt;vector&lt;int&gt;&gt; </a:t>
            </a:r>
            <a:r>
              <a:rPr lang="en-US" altLang="zh-CN" sz="1800" smtClean="0">
                <a:solidFill>
                  <a:srgbClr val="FF0000"/>
                </a:solidFill>
                <a:latin typeface="Times New Roman" pitchFamily="18" charset="0"/>
                <a:ea typeface="仿宋" pitchFamily="49" charset="-122"/>
                <a:cs typeface="Times New Roman" pitchFamily="18" charset="0"/>
              </a:rPr>
              <a:t>perm21</a:t>
            </a:r>
            <a:r>
              <a:rPr lang="en-US" altLang="zh-CN" sz="1800" smtClean="0">
                <a:solidFill>
                  <a:srgbClr val="0000FF"/>
                </a:solidFill>
                <a:latin typeface="Times New Roman" pitchFamily="18" charset="0"/>
                <a:ea typeface="仿宋" pitchFamily="49" charset="-122"/>
                <a:cs typeface="Times New Roman" pitchFamily="18" charset="0"/>
              </a:rPr>
              <a:t>(int n,int i) 					</a:t>
            </a:r>
            <a:r>
              <a:rPr lang="en-US" altLang="zh-CN" sz="1800" smtClean="0">
                <a:solidFill>
                  <a:srgbClr val="00B0F0"/>
                </a:solidFill>
                <a:latin typeface="Times New Roman" pitchFamily="18" charset="0"/>
                <a:ea typeface="仿宋" pitchFamily="49" charset="-122"/>
                <a:cs typeface="Times New Roman" pitchFamily="18" charset="0"/>
              </a:rPr>
              <a:t>//</a:t>
            </a:r>
            <a:r>
              <a:rPr lang="zh-CN" altLang="zh-CN" sz="1800" smtClean="0">
                <a:solidFill>
                  <a:srgbClr val="00B0F0"/>
                </a:solidFill>
                <a:latin typeface="Times New Roman" pitchFamily="18" charset="0"/>
                <a:ea typeface="仿宋" pitchFamily="49" charset="-122"/>
                <a:cs typeface="Times New Roman" pitchFamily="18" charset="0"/>
              </a:rPr>
              <a:t>被</a:t>
            </a:r>
            <a:r>
              <a:rPr lang="en-US" altLang="zh-CN" sz="1800" smtClean="0">
                <a:solidFill>
                  <a:srgbClr val="00B0F0"/>
                </a:solidFill>
                <a:latin typeface="Times New Roman" pitchFamily="18" charset="0"/>
                <a:ea typeface="仿宋" pitchFamily="49" charset="-122"/>
                <a:cs typeface="Times New Roman" pitchFamily="18" charset="0"/>
              </a:rPr>
              <a:t>Perm2</a:t>
            </a:r>
            <a:r>
              <a:rPr lang="zh-CN" altLang="zh-CN" sz="1800" smtClean="0">
                <a:solidFill>
                  <a:srgbClr val="00B0F0"/>
                </a:solidFill>
                <a:latin typeface="Times New Roman" pitchFamily="18" charset="0"/>
                <a:ea typeface="仿宋" pitchFamily="49" charset="-122"/>
                <a:cs typeface="Times New Roman" pitchFamily="18" charset="0"/>
              </a:rPr>
              <a:t>调用</a:t>
            </a:r>
          </a:p>
          <a:p>
            <a:pPr algn="l" defTabSz="360000">
              <a:lnSpc>
                <a:spcPts val="24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if(i==1)												</a:t>
            </a:r>
            <a:r>
              <a:rPr lang="en-US" altLang="zh-CN" sz="1800" smtClean="0">
                <a:solidFill>
                  <a:srgbClr val="00B0F0"/>
                </a:solidFill>
                <a:latin typeface="Times New Roman" pitchFamily="18" charset="0"/>
                <a:ea typeface="仿宋" pitchFamily="49" charset="-122"/>
                <a:cs typeface="Times New Roman" pitchFamily="18" charset="0"/>
              </a:rPr>
              <a:t>//</a:t>
            </a:r>
            <a:r>
              <a:rPr lang="zh-CN" altLang="zh-CN" sz="1800" smtClean="0">
                <a:solidFill>
                  <a:srgbClr val="00B0F0"/>
                </a:solidFill>
                <a:latin typeface="Times New Roman" pitchFamily="18" charset="0"/>
                <a:ea typeface="仿宋" pitchFamily="49" charset="-122"/>
                <a:cs typeface="Times New Roman" pitchFamily="18" charset="0"/>
              </a:rPr>
              <a:t>递归出口</a:t>
            </a:r>
          </a:p>
          <a:p>
            <a:pPr algn="l" defTabSz="360000">
              <a:lnSpc>
                <a:spcPts val="24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return {{1}};</a:t>
            </a:r>
            <a:endParaRPr lang="zh-CN" altLang="zh-CN" sz="1800" smtClean="0">
              <a:solidFill>
                <a:srgbClr val="0000FF"/>
              </a:solidFill>
              <a:latin typeface="Times New Roman" pitchFamily="18" charset="0"/>
              <a:ea typeface="仿宋" pitchFamily="49" charset="-122"/>
              <a:cs typeface="Times New Roman" pitchFamily="18" charset="0"/>
            </a:endParaRPr>
          </a:p>
          <a:p>
            <a:pPr algn="l" defTabSz="360000">
              <a:lnSpc>
                <a:spcPts val="24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else</a:t>
            </a:r>
            <a:endParaRPr lang="zh-CN" altLang="zh-CN" sz="1800" smtClean="0">
              <a:solidFill>
                <a:srgbClr val="0000FF"/>
              </a:solidFill>
              <a:latin typeface="Times New Roman" pitchFamily="18" charset="0"/>
              <a:ea typeface="仿宋" pitchFamily="49" charset="-122"/>
              <a:cs typeface="Times New Roman" pitchFamily="18" charset="0"/>
            </a:endParaRPr>
          </a:p>
          <a:p>
            <a:pPr algn="l" defTabSz="360000">
              <a:lnSpc>
                <a:spcPts val="24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	vector&lt;vector&lt;int&gt;&gt; Pi;</a:t>
            </a:r>
            <a:endParaRPr lang="zh-CN" altLang="zh-CN" sz="1800" smtClean="0">
              <a:solidFill>
                <a:srgbClr val="0000FF"/>
              </a:solidFill>
              <a:latin typeface="Times New Roman" pitchFamily="18" charset="0"/>
              <a:ea typeface="仿宋" pitchFamily="49" charset="-122"/>
              <a:cs typeface="Times New Roman" pitchFamily="18" charset="0"/>
            </a:endParaRPr>
          </a:p>
          <a:p>
            <a:pPr algn="l" defTabSz="360000">
              <a:lnSpc>
                <a:spcPts val="24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vector&lt;vector&lt;int&gt;&gt; Pi_1=</a:t>
            </a:r>
            <a:r>
              <a:rPr lang="en-US" altLang="zh-CN" sz="1800" smtClean="0">
                <a:solidFill>
                  <a:srgbClr val="FF0000"/>
                </a:solidFill>
                <a:latin typeface="Times New Roman" pitchFamily="18" charset="0"/>
                <a:ea typeface="仿宋" pitchFamily="49" charset="-122"/>
                <a:cs typeface="Times New Roman" pitchFamily="18" charset="0"/>
              </a:rPr>
              <a:t>perm21</a:t>
            </a:r>
            <a:r>
              <a:rPr lang="en-US" altLang="zh-CN" sz="1800" smtClean="0">
                <a:solidFill>
                  <a:srgbClr val="0000FF"/>
                </a:solidFill>
                <a:latin typeface="Times New Roman" pitchFamily="18" charset="0"/>
                <a:ea typeface="仿宋" pitchFamily="49" charset="-122"/>
                <a:cs typeface="Times New Roman" pitchFamily="18" charset="0"/>
              </a:rPr>
              <a:t>(n,i-1);		</a:t>
            </a:r>
            <a:r>
              <a:rPr lang="en-US" altLang="zh-CN" sz="1800" smtClean="0">
                <a:solidFill>
                  <a:srgbClr val="00B0F0"/>
                </a:solidFill>
                <a:latin typeface="Times New Roman" pitchFamily="18" charset="0"/>
                <a:ea typeface="仿宋" pitchFamily="49" charset="-122"/>
                <a:cs typeface="Times New Roman" pitchFamily="18" charset="0"/>
              </a:rPr>
              <a:t>//</a:t>
            </a:r>
            <a:r>
              <a:rPr lang="zh-CN" altLang="zh-CN" sz="1800" smtClean="0">
                <a:solidFill>
                  <a:srgbClr val="00B0F0"/>
                </a:solidFill>
                <a:latin typeface="Times New Roman" pitchFamily="18" charset="0"/>
                <a:ea typeface="仿宋" pitchFamily="49" charset="-122"/>
                <a:cs typeface="Times New Roman" pitchFamily="18" charset="0"/>
              </a:rPr>
              <a:t>求出</a:t>
            </a:r>
            <a:r>
              <a:rPr lang="en-US" altLang="zh-CN" sz="1800" smtClean="0">
                <a:solidFill>
                  <a:srgbClr val="00B0F0"/>
                </a:solidFill>
                <a:latin typeface="Times New Roman" pitchFamily="18" charset="0"/>
                <a:ea typeface="仿宋" pitchFamily="49" charset="-122"/>
                <a:cs typeface="Times New Roman" pitchFamily="18" charset="0"/>
              </a:rPr>
              <a:t>Pi_1</a:t>
            </a:r>
            <a:endParaRPr lang="zh-CN" altLang="zh-CN" sz="1800" smtClean="0">
              <a:solidFill>
                <a:srgbClr val="00B0F0"/>
              </a:solidFill>
              <a:latin typeface="Times New Roman" pitchFamily="18" charset="0"/>
              <a:ea typeface="仿宋" pitchFamily="49" charset="-122"/>
              <a:cs typeface="Times New Roman" pitchFamily="18" charset="0"/>
            </a:endParaRPr>
          </a:p>
          <a:p>
            <a:pPr algn="l" defTabSz="360000">
              <a:lnSpc>
                <a:spcPts val="24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for (auto it=Pi_1.begin();it!=Pi_1.end();it++)  	</a:t>
            </a:r>
            <a:r>
              <a:rPr lang="en-US" altLang="zh-CN" sz="1800" smtClean="0">
                <a:solidFill>
                  <a:srgbClr val="00B0F0"/>
                </a:solidFill>
                <a:latin typeface="Times New Roman" pitchFamily="18" charset="0"/>
                <a:ea typeface="仿宋" pitchFamily="49" charset="-122"/>
                <a:cs typeface="Times New Roman" pitchFamily="18" charset="0"/>
              </a:rPr>
              <a:t>//Pi</a:t>
            </a:r>
            <a:r>
              <a:rPr lang="zh-CN" altLang="zh-CN" sz="1800" smtClean="0">
                <a:solidFill>
                  <a:srgbClr val="00B0F0"/>
                </a:solidFill>
                <a:latin typeface="Times New Roman" pitchFamily="18" charset="0"/>
                <a:ea typeface="仿宋" pitchFamily="49" charset="-122"/>
                <a:cs typeface="Times New Roman" pitchFamily="18" charset="0"/>
              </a:rPr>
              <a:t>每个元素的各位置插入</a:t>
            </a:r>
            <a:r>
              <a:rPr lang="en-US" altLang="zh-CN" sz="1800" smtClean="0">
                <a:solidFill>
                  <a:srgbClr val="00B0F0"/>
                </a:solidFill>
                <a:latin typeface="Times New Roman" pitchFamily="18" charset="0"/>
                <a:ea typeface="仿宋" pitchFamily="49" charset="-122"/>
                <a:cs typeface="Times New Roman" pitchFamily="18" charset="0"/>
              </a:rPr>
              <a:t>i</a:t>
            </a:r>
            <a:endParaRPr lang="zh-CN" altLang="zh-CN" sz="1800" smtClean="0">
              <a:solidFill>
                <a:srgbClr val="00B0F0"/>
              </a:solidFill>
              <a:latin typeface="Times New Roman" pitchFamily="18" charset="0"/>
              <a:ea typeface="仿宋" pitchFamily="49" charset="-122"/>
              <a:cs typeface="Times New Roman" pitchFamily="18" charset="0"/>
            </a:endParaRPr>
          </a:p>
          <a:p>
            <a:pPr algn="l" defTabSz="360000">
              <a:lnSpc>
                <a:spcPts val="24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	vector&lt;vector&lt;int&gt;&gt; tmp=</a:t>
            </a:r>
            <a:r>
              <a:rPr lang="en-US" altLang="zh-CN" sz="1800" smtClean="0">
                <a:solidFill>
                  <a:srgbClr val="FF0000"/>
                </a:solidFill>
                <a:latin typeface="Times New Roman" pitchFamily="18" charset="0"/>
                <a:ea typeface="仿宋" pitchFamily="49" charset="-122"/>
                <a:cs typeface="Times New Roman" pitchFamily="18" charset="0"/>
              </a:rPr>
              <a:t>CreatePi</a:t>
            </a:r>
            <a:r>
              <a:rPr lang="en-US" altLang="zh-CN" sz="1800" smtClean="0">
                <a:solidFill>
                  <a:srgbClr val="0000FF"/>
                </a:solidFill>
                <a:latin typeface="Times New Roman" pitchFamily="18" charset="0"/>
                <a:ea typeface="仿宋" pitchFamily="49" charset="-122"/>
                <a:cs typeface="Times New Roman" pitchFamily="18" charset="0"/>
              </a:rPr>
              <a:t>(*it,i);</a:t>
            </a:r>
            <a:endParaRPr lang="zh-CN" altLang="zh-CN" sz="1800" smtClean="0">
              <a:solidFill>
                <a:srgbClr val="0000FF"/>
              </a:solidFill>
              <a:latin typeface="Times New Roman" pitchFamily="18" charset="0"/>
              <a:ea typeface="仿宋" pitchFamily="49" charset="-122"/>
              <a:cs typeface="Times New Roman" pitchFamily="18" charset="0"/>
            </a:endParaRPr>
          </a:p>
          <a:p>
            <a:pPr algn="l" defTabSz="360000">
              <a:lnSpc>
                <a:spcPts val="24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for(int k=0;k&lt;tmp.size();k++)</a:t>
            </a:r>
            <a:endParaRPr lang="zh-CN" altLang="zh-CN" sz="1800" smtClean="0">
              <a:solidFill>
                <a:srgbClr val="0000FF"/>
              </a:solidFill>
              <a:latin typeface="Times New Roman" pitchFamily="18" charset="0"/>
              <a:ea typeface="仿宋" pitchFamily="49" charset="-122"/>
              <a:cs typeface="Times New Roman" pitchFamily="18" charset="0"/>
            </a:endParaRPr>
          </a:p>
          <a:p>
            <a:pPr algn="l" defTabSz="360000">
              <a:lnSpc>
                <a:spcPts val="24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Pi.push_back(tmp[k]); 					</a:t>
            </a:r>
            <a:r>
              <a:rPr lang="en-US" altLang="zh-CN" sz="1800" smtClean="0">
                <a:solidFill>
                  <a:srgbClr val="00B0F0"/>
                </a:solidFill>
                <a:latin typeface="Times New Roman" pitchFamily="18" charset="0"/>
                <a:ea typeface="仿宋" pitchFamily="49" charset="-122"/>
                <a:cs typeface="Times New Roman" pitchFamily="18" charset="0"/>
              </a:rPr>
              <a:t>//</a:t>
            </a:r>
            <a:r>
              <a:rPr lang="zh-CN" altLang="zh-CN" sz="1800" smtClean="0">
                <a:solidFill>
                  <a:srgbClr val="00B0F0"/>
                </a:solidFill>
                <a:latin typeface="Times New Roman" pitchFamily="18" charset="0"/>
                <a:ea typeface="仿宋" pitchFamily="49" charset="-122"/>
                <a:cs typeface="Times New Roman" pitchFamily="18" charset="0"/>
              </a:rPr>
              <a:t>将</a:t>
            </a:r>
            <a:r>
              <a:rPr lang="en-US" altLang="zh-CN" sz="1800" smtClean="0">
                <a:solidFill>
                  <a:srgbClr val="00B0F0"/>
                </a:solidFill>
                <a:latin typeface="Times New Roman" pitchFamily="18" charset="0"/>
                <a:ea typeface="仿宋" pitchFamily="49" charset="-122"/>
                <a:cs typeface="Times New Roman" pitchFamily="18" charset="0"/>
              </a:rPr>
              <a:t>tmp</a:t>
            </a:r>
            <a:r>
              <a:rPr lang="zh-CN" altLang="zh-CN" sz="1800" smtClean="0">
                <a:solidFill>
                  <a:srgbClr val="00B0F0"/>
                </a:solidFill>
                <a:latin typeface="Times New Roman" pitchFamily="18" charset="0"/>
                <a:ea typeface="仿宋" pitchFamily="49" charset="-122"/>
                <a:cs typeface="Times New Roman" pitchFamily="18" charset="0"/>
              </a:rPr>
              <a:t>全部元素添加到</a:t>
            </a:r>
            <a:r>
              <a:rPr lang="en-US" altLang="zh-CN" sz="1800" smtClean="0">
                <a:solidFill>
                  <a:srgbClr val="00B0F0"/>
                </a:solidFill>
                <a:latin typeface="Times New Roman" pitchFamily="18" charset="0"/>
                <a:ea typeface="仿宋" pitchFamily="49" charset="-122"/>
                <a:cs typeface="Times New Roman" pitchFamily="18" charset="0"/>
              </a:rPr>
              <a:t>Pi</a:t>
            </a:r>
            <a:r>
              <a:rPr lang="zh-CN" altLang="zh-CN" sz="1800" smtClean="0">
                <a:solidFill>
                  <a:srgbClr val="00B0F0"/>
                </a:solidFill>
                <a:latin typeface="Times New Roman" pitchFamily="18" charset="0"/>
                <a:ea typeface="仿宋" pitchFamily="49" charset="-122"/>
                <a:cs typeface="Times New Roman" pitchFamily="18" charset="0"/>
              </a:rPr>
              <a:t>中</a:t>
            </a:r>
          </a:p>
          <a:p>
            <a:pPr algn="l" defTabSz="360000">
              <a:lnSpc>
                <a:spcPts val="24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a:t>
            </a:r>
            <a:endParaRPr lang="zh-CN" altLang="zh-CN" sz="1800" smtClean="0">
              <a:solidFill>
                <a:srgbClr val="0000FF"/>
              </a:solidFill>
              <a:latin typeface="Times New Roman" pitchFamily="18" charset="0"/>
              <a:ea typeface="仿宋" pitchFamily="49" charset="-122"/>
              <a:cs typeface="Times New Roman" pitchFamily="18" charset="0"/>
            </a:endParaRPr>
          </a:p>
          <a:p>
            <a:pPr algn="l" defTabSz="360000">
              <a:lnSpc>
                <a:spcPts val="24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return Pi;</a:t>
            </a:r>
            <a:endParaRPr lang="zh-CN" altLang="zh-CN" sz="1800" smtClean="0">
              <a:solidFill>
                <a:srgbClr val="0000FF"/>
              </a:solidFill>
              <a:latin typeface="Times New Roman" pitchFamily="18" charset="0"/>
              <a:ea typeface="仿宋" pitchFamily="49" charset="-122"/>
              <a:cs typeface="Times New Roman" pitchFamily="18" charset="0"/>
            </a:endParaRPr>
          </a:p>
          <a:p>
            <a:pPr algn="l" defTabSz="360000">
              <a:lnSpc>
                <a:spcPts val="24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a:t>
            </a:r>
            <a:endParaRPr lang="zh-CN" altLang="zh-CN" sz="1800" smtClean="0">
              <a:solidFill>
                <a:srgbClr val="0000FF"/>
              </a:solidFill>
              <a:latin typeface="Times New Roman" pitchFamily="18" charset="0"/>
              <a:ea typeface="仿宋" pitchFamily="49" charset="-122"/>
              <a:cs typeface="Times New Roman" pitchFamily="18" charset="0"/>
            </a:endParaRPr>
          </a:p>
          <a:p>
            <a:pPr algn="l" defTabSz="360000">
              <a:lnSpc>
                <a:spcPts val="24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a:t>
            </a:r>
          </a:p>
          <a:p>
            <a:pPr algn="l" defTabSz="360000">
              <a:lnSpc>
                <a:spcPts val="2400"/>
              </a:lnSpc>
              <a:spcBef>
                <a:spcPts val="0"/>
              </a:spcBef>
            </a:pPr>
            <a:endParaRPr lang="zh-CN" altLang="zh-CN" sz="1800" smtClean="0">
              <a:solidFill>
                <a:srgbClr val="0000FF"/>
              </a:solidFill>
              <a:latin typeface="Times New Roman" pitchFamily="18" charset="0"/>
              <a:ea typeface="仿宋" pitchFamily="49" charset="-122"/>
              <a:cs typeface="Times New Roman" pitchFamily="18" charset="0"/>
            </a:endParaRPr>
          </a:p>
          <a:p>
            <a:pPr algn="l" defTabSz="360000">
              <a:lnSpc>
                <a:spcPts val="24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vector&lt;vector&lt;int&gt;&gt; </a:t>
            </a:r>
            <a:r>
              <a:rPr lang="en-US" altLang="zh-CN" sz="1800" smtClean="0">
                <a:solidFill>
                  <a:srgbClr val="FF0000"/>
                </a:solidFill>
                <a:latin typeface="Times New Roman" pitchFamily="18" charset="0"/>
                <a:ea typeface="仿宋" pitchFamily="49" charset="-122"/>
                <a:cs typeface="Times New Roman" pitchFamily="18" charset="0"/>
              </a:rPr>
              <a:t>Perm2</a:t>
            </a:r>
            <a:r>
              <a:rPr lang="en-US" altLang="zh-CN" sz="1800" smtClean="0">
                <a:solidFill>
                  <a:srgbClr val="0000FF"/>
                </a:solidFill>
                <a:latin typeface="Times New Roman" pitchFamily="18" charset="0"/>
                <a:ea typeface="仿宋" pitchFamily="49" charset="-122"/>
                <a:cs typeface="Times New Roman" pitchFamily="18" charset="0"/>
              </a:rPr>
              <a:t>(int n) 						</a:t>
            </a:r>
            <a:r>
              <a:rPr lang="en-US" altLang="zh-CN" sz="1800" smtClean="0">
                <a:solidFill>
                  <a:srgbClr val="00B0F0"/>
                </a:solidFill>
                <a:latin typeface="Times New Roman" pitchFamily="18" charset="0"/>
                <a:ea typeface="仿宋" pitchFamily="49" charset="-122"/>
                <a:cs typeface="Times New Roman" pitchFamily="18" charset="0"/>
              </a:rPr>
              <a:t>//</a:t>
            </a:r>
            <a:r>
              <a:rPr lang="zh-CN" altLang="zh-CN" sz="1800" smtClean="0">
                <a:solidFill>
                  <a:srgbClr val="00B0F0"/>
                </a:solidFill>
                <a:latin typeface="Times New Roman" pitchFamily="18" charset="0"/>
                <a:ea typeface="仿宋" pitchFamily="49" charset="-122"/>
                <a:cs typeface="Times New Roman" pitchFamily="18" charset="0"/>
              </a:rPr>
              <a:t>递归法求</a:t>
            </a:r>
            <a:r>
              <a:rPr lang="en-US" altLang="zh-CN" sz="1800" smtClean="0">
                <a:solidFill>
                  <a:srgbClr val="00B0F0"/>
                </a:solidFill>
                <a:latin typeface="Times New Roman" pitchFamily="18" charset="0"/>
                <a:ea typeface="仿宋" pitchFamily="49" charset="-122"/>
                <a:cs typeface="Times New Roman" pitchFamily="18" charset="0"/>
              </a:rPr>
              <a:t>1</a:t>
            </a:r>
            <a:r>
              <a:rPr lang="zh-CN" altLang="zh-CN" sz="1800" smtClean="0">
                <a:solidFill>
                  <a:srgbClr val="00B0F0"/>
                </a:solidFill>
                <a:latin typeface="Times New Roman" pitchFamily="18" charset="0"/>
                <a:ea typeface="仿宋" pitchFamily="49" charset="-122"/>
                <a:cs typeface="Times New Roman" pitchFamily="18" charset="0"/>
              </a:rPr>
              <a:t>～</a:t>
            </a:r>
            <a:r>
              <a:rPr lang="en-US" altLang="zh-CN" sz="1800" smtClean="0">
                <a:solidFill>
                  <a:srgbClr val="00B0F0"/>
                </a:solidFill>
                <a:latin typeface="Times New Roman" pitchFamily="18" charset="0"/>
                <a:ea typeface="仿宋" pitchFamily="49" charset="-122"/>
                <a:cs typeface="Times New Roman" pitchFamily="18" charset="0"/>
              </a:rPr>
              <a:t>n</a:t>
            </a:r>
            <a:r>
              <a:rPr lang="zh-CN" altLang="zh-CN" sz="1800" smtClean="0">
                <a:solidFill>
                  <a:srgbClr val="00B0F0"/>
                </a:solidFill>
                <a:latin typeface="Times New Roman" pitchFamily="18" charset="0"/>
                <a:ea typeface="仿宋" pitchFamily="49" charset="-122"/>
                <a:cs typeface="Times New Roman" pitchFamily="18" charset="0"/>
              </a:rPr>
              <a:t>的全排列</a:t>
            </a:r>
          </a:p>
          <a:p>
            <a:pPr algn="l" defTabSz="360000">
              <a:lnSpc>
                <a:spcPts val="24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a:t>
            </a:r>
            <a:endParaRPr lang="zh-CN" altLang="zh-CN" sz="1800" smtClean="0">
              <a:solidFill>
                <a:srgbClr val="0000FF"/>
              </a:solidFill>
              <a:latin typeface="Times New Roman" pitchFamily="18" charset="0"/>
              <a:ea typeface="仿宋" pitchFamily="49" charset="-122"/>
              <a:cs typeface="Times New Roman" pitchFamily="18" charset="0"/>
            </a:endParaRPr>
          </a:p>
          <a:p>
            <a:pPr algn="l" defTabSz="360000">
              <a:lnSpc>
                <a:spcPts val="24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return </a:t>
            </a:r>
            <a:r>
              <a:rPr lang="en-US" altLang="zh-CN" sz="1800" smtClean="0">
                <a:solidFill>
                  <a:srgbClr val="FF0000"/>
                </a:solidFill>
                <a:latin typeface="Times New Roman" pitchFamily="18" charset="0"/>
                <a:ea typeface="仿宋" pitchFamily="49" charset="-122"/>
                <a:cs typeface="Times New Roman" pitchFamily="18" charset="0"/>
              </a:rPr>
              <a:t>perm21</a:t>
            </a:r>
            <a:r>
              <a:rPr lang="en-US" altLang="zh-CN" sz="1800" smtClean="0">
                <a:solidFill>
                  <a:srgbClr val="0000FF"/>
                </a:solidFill>
                <a:latin typeface="Times New Roman" pitchFamily="18" charset="0"/>
                <a:ea typeface="仿宋" pitchFamily="49" charset="-122"/>
                <a:cs typeface="Times New Roman" pitchFamily="18" charset="0"/>
              </a:rPr>
              <a:t>(n,n);</a:t>
            </a:r>
            <a:endParaRPr lang="zh-CN" altLang="zh-CN" sz="1800" smtClean="0">
              <a:solidFill>
                <a:srgbClr val="0000FF"/>
              </a:solidFill>
              <a:latin typeface="Times New Roman" pitchFamily="18" charset="0"/>
              <a:ea typeface="仿宋" pitchFamily="49" charset="-122"/>
              <a:cs typeface="Times New Roman" pitchFamily="18" charset="0"/>
            </a:endParaRPr>
          </a:p>
          <a:p>
            <a:pPr algn="l" defTabSz="360000">
              <a:lnSpc>
                <a:spcPts val="24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a:t>
            </a:r>
            <a:endParaRPr lang="zh-CN" altLang="zh-CN" sz="1800">
              <a:solidFill>
                <a:srgbClr val="0000FF"/>
              </a:solidFill>
              <a:latin typeface="Times New Roman" pitchFamily="18" charset="0"/>
              <a:ea typeface="仿宋" pitchFamily="49" charset="-122"/>
              <a:cs typeface="Times New Roman" pitchFamily="18" charset="0"/>
            </a:endParaRPr>
          </a:p>
        </p:txBody>
      </p:sp>
      <p:sp>
        <p:nvSpPr>
          <p:cNvPr id="5" name="灯片编号占位符 4"/>
          <p:cNvSpPr>
            <a:spLocks noGrp="1"/>
          </p:cNvSpPr>
          <p:nvPr>
            <p:ph type="sldNum" sz="quarter" idx="12"/>
          </p:nvPr>
        </p:nvSpPr>
        <p:spPr/>
        <p:txBody>
          <a:bodyPr/>
          <a:lstStyle/>
          <a:p>
            <a:fld id="{7AF016A1-9F15-429F-9EFD-84004B73C732}" type="slidenum">
              <a:rPr lang="en-US" altLang="zh-CN" smtClean="0"/>
              <a:pPr/>
              <a:t>18</a:t>
            </a:fld>
            <a:r>
              <a:rPr lang="en-US" altLang="zh-CN" smtClean="0"/>
              <a:t>/36</a:t>
            </a:r>
            <a:endParaRPr lang="en-US" altLang="zh-CN"/>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85720" y="428604"/>
            <a:ext cx="5429288" cy="461665"/>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nSpc>
                <a:spcPct val="100000"/>
              </a:lnSpc>
              <a:spcBef>
                <a:spcPts val="600"/>
              </a:spcBef>
            </a:pPr>
            <a:r>
              <a:rPr lang="en-US" altLang="zh-CN" smtClean="0">
                <a:ln w="11430"/>
                <a:solidFill>
                  <a:schemeClr val="bg1"/>
                </a:solidFill>
                <a:effectLst>
                  <a:outerShdw blurRad="50800" dist="39000" dir="5460000" algn="tl">
                    <a:srgbClr val="000000">
                      <a:alpha val="38000"/>
                    </a:srgbClr>
                  </a:outerShdw>
                </a:effectLst>
                <a:latin typeface="+mj-lt"/>
                <a:ea typeface="微软雅黑" pitchFamily="34" charset="-122"/>
                <a:cs typeface="Consolas" pitchFamily="49" charset="0"/>
              </a:rPr>
              <a:t>3.4.4  </a:t>
            </a:r>
            <a:r>
              <a:rPr lang="zh-CN" altLang="zh-CN" smtClean="0">
                <a:latin typeface="+mj-lt"/>
                <a:ea typeface="微软雅黑" pitchFamily="34" charset="-122"/>
              </a:rPr>
              <a:t>实战—展开字符串（</a:t>
            </a:r>
            <a:r>
              <a:rPr lang="en-US" altLang="zh-CN" smtClean="0">
                <a:latin typeface="+mj-lt"/>
                <a:ea typeface="微软雅黑" pitchFamily="34" charset="-122"/>
              </a:rPr>
              <a:t>HDU1274</a:t>
            </a:r>
            <a:r>
              <a:rPr lang="zh-CN" altLang="zh-CN" smtClean="0">
                <a:latin typeface="+mj-lt"/>
                <a:ea typeface="微软雅黑" pitchFamily="34" charset="-122"/>
              </a:rPr>
              <a:t>）</a:t>
            </a:r>
            <a:endParaRPr lang="zh-CN" altLang="zh-CN" smtClean="0">
              <a:ln w="11430"/>
              <a:solidFill>
                <a:schemeClr val="bg1"/>
              </a:solidFill>
              <a:effectLst>
                <a:outerShdw blurRad="50800" dist="39000" dir="5460000" algn="tl">
                  <a:srgbClr val="000000">
                    <a:alpha val="38000"/>
                  </a:srgbClr>
                </a:outerShdw>
              </a:effectLst>
              <a:latin typeface="+mj-lt"/>
              <a:ea typeface="微软雅黑" pitchFamily="34" charset="-122"/>
              <a:cs typeface="Consolas" pitchFamily="49" charset="0"/>
            </a:endParaRPr>
          </a:p>
        </p:txBody>
      </p:sp>
      <p:sp>
        <p:nvSpPr>
          <p:cNvPr id="5" name="TextBox 4"/>
          <p:cNvSpPr txBox="1"/>
          <p:nvPr/>
        </p:nvSpPr>
        <p:spPr>
          <a:xfrm>
            <a:off x="642910" y="1428736"/>
            <a:ext cx="7715304" cy="3449763"/>
          </a:xfrm>
          <a:prstGeom prst="rect">
            <a:avLst/>
          </a:prstGeom>
          <a:ln>
            <a:solidFill>
              <a:schemeClr val="accent6">
                <a:lumMod val="20000"/>
                <a:lumOff val="80000"/>
              </a:schemeClr>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6"/>
          </a:lnRef>
          <a:fillRef idx="1">
            <a:schemeClr val="lt1"/>
          </a:fillRef>
          <a:effectRef idx="0">
            <a:schemeClr val="accent6"/>
          </a:effectRef>
          <a:fontRef idx="minor">
            <a:schemeClr val="dk1"/>
          </a:fontRef>
        </p:style>
        <p:txBody>
          <a:bodyPr wrap="square" lIns="180000" tIns="108000" rIns="180000" bIns="108000" rtlCol="0">
            <a:spAutoFit/>
          </a:bodyPr>
          <a:lstStyle/>
          <a:p>
            <a:pPr algn="l">
              <a:lnSpc>
                <a:spcPts val="3000"/>
              </a:lnSpc>
            </a:pPr>
            <a:r>
              <a:rPr lang="zh-CN" altLang="en-US" sz="2000" smtClean="0">
                <a:solidFill>
                  <a:srgbClr val="FF0000"/>
                </a:solidFill>
                <a:latin typeface="Times New Roman" pitchFamily="18" charset="0"/>
                <a:ea typeface="楷体" pitchFamily="49" charset="-122"/>
                <a:cs typeface="Times New Roman" pitchFamily="18" charset="0"/>
              </a:rPr>
              <a:t>问题描述：</a:t>
            </a:r>
            <a:r>
              <a:rPr lang="zh-CN" altLang="zh-CN" sz="2000" smtClean="0">
                <a:solidFill>
                  <a:srgbClr val="0000FF"/>
                </a:solidFill>
                <a:latin typeface="Times New Roman" pitchFamily="18" charset="0"/>
                <a:ea typeface="楷体" pitchFamily="49" charset="-122"/>
                <a:cs typeface="Times New Roman" pitchFamily="18" charset="0"/>
              </a:rPr>
              <a:t>例如</a:t>
            </a:r>
            <a:r>
              <a:rPr lang="en-US" altLang="zh-CN" sz="2000" smtClean="0">
                <a:solidFill>
                  <a:srgbClr val="0000FF"/>
                </a:solidFill>
                <a:latin typeface="Times New Roman" pitchFamily="18" charset="0"/>
                <a:ea typeface="楷体" pitchFamily="49" charset="-122"/>
                <a:cs typeface="Times New Roman" pitchFamily="18" charset="0"/>
              </a:rPr>
              <a:t>abc</a:t>
            </a:r>
            <a:r>
              <a:rPr lang="zh-CN" altLang="zh-CN" sz="2000" smtClean="0">
                <a:solidFill>
                  <a:srgbClr val="0000FF"/>
                </a:solidFill>
                <a:latin typeface="Times New Roman" pitchFamily="18" charset="0"/>
                <a:ea typeface="楷体" pitchFamily="49" charset="-122"/>
                <a:cs typeface="Times New Roman" pitchFamily="18" charset="0"/>
              </a:rPr>
              <a:t>表示三根纱线的排列。重复可以用数字和括号表示，例如</a:t>
            </a:r>
            <a:r>
              <a:rPr lang="en-US" altLang="zh-CN" sz="2000" smtClean="0">
                <a:solidFill>
                  <a:srgbClr val="0000FF"/>
                </a:solidFill>
                <a:latin typeface="Times New Roman" pitchFamily="18" charset="0"/>
                <a:ea typeface="楷体" pitchFamily="49" charset="-122"/>
                <a:cs typeface="Times New Roman" pitchFamily="18" charset="0"/>
              </a:rPr>
              <a:t>2(abc)</a:t>
            </a:r>
            <a:r>
              <a:rPr lang="zh-CN" altLang="zh-CN" sz="2000" smtClean="0">
                <a:solidFill>
                  <a:srgbClr val="0000FF"/>
                </a:solidFill>
                <a:latin typeface="Times New Roman" pitchFamily="18" charset="0"/>
                <a:ea typeface="楷体" pitchFamily="49" charset="-122"/>
                <a:cs typeface="Times New Roman" pitchFamily="18" charset="0"/>
              </a:rPr>
              <a:t>表示</a:t>
            </a:r>
            <a:r>
              <a:rPr lang="en-US" altLang="zh-CN" sz="2000" smtClean="0">
                <a:solidFill>
                  <a:srgbClr val="0000FF"/>
                </a:solidFill>
                <a:latin typeface="Times New Roman" pitchFamily="18" charset="0"/>
                <a:ea typeface="楷体" pitchFamily="49" charset="-122"/>
                <a:cs typeface="Times New Roman" pitchFamily="18" charset="0"/>
              </a:rPr>
              <a:t>abcabc</a:t>
            </a:r>
            <a:r>
              <a:rPr lang="zh-CN" altLang="zh-CN" sz="2000" smtClean="0">
                <a:solidFill>
                  <a:srgbClr val="0000FF"/>
                </a:solidFill>
                <a:latin typeface="Times New Roman" pitchFamily="18" charset="0"/>
                <a:ea typeface="楷体" pitchFamily="49" charset="-122"/>
                <a:cs typeface="Times New Roman" pitchFamily="18" charset="0"/>
              </a:rPr>
              <a:t>，</a:t>
            </a:r>
            <a:r>
              <a:rPr lang="en-US" altLang="zh-CN" sz="2000" smtClean="0">
                <a:solidFill>
                  <a:srgbClr val="0000FF"/>
                </a:solidFill>
                <a:latin typeface="Times New Roman" pitchFamily="18" charset="0"/>
                <a:ea typeface="楷体" pitchFamily="49" charset="-122"/>
                <a:cs typeface="Times New Roman" pitchFamily="18" charset="0"/>
              </a:rPr>
              <a:t>1(a)=1a</a:t>
            </a:r>
            <a:r>
              <a:rPr lang="zh-CN" altLang="zh-CN" sz="2000" smtClean="0">
                <a:solidFill>
                  <a:srgbClr val="0000FF"/>
                </a:solidFill>
                <a:latin typeface="Times New Roman" pitchFamily="18" charset="0"/>
                <a:ea typeface="楷体" pitchFamily="49" charset="-122"/>
                <a:cs typeface="Times New Roman" pitchFamily="18" charset="0"/>
              </a:rPr>
              <a:t>表示</a:t>
            </a:r>
            <a:r>
              <a:rPr lang="en-US" altLang="zh-CN" sz="2000" smtClean="0">
                <a:solidFill>
                  <a:srgbClr val="0000FF"/>
                </a:solidFill>
                <a:latin typeface="Times New Roman" pitchFamily="18" charset="0"/>
                <a:ea typeface="楷体" pitchFamily="49" charset="-122"/>
                <a:cs typeface="Times New Roman" pitchFamily="18" charset="0"/>
              </a:rPr>
              <a:t>a</a:t>
            </a:r>
            <a:r>
              <a:rPr lang="zh-CN" altLang="zh-CN" sz="2000" smtClean="0">
                <a:solidFill>
                  <a:srgbClr val="0000FF"/>
                </a:solidFill>
                <a:latin typeface="Times New Roman" pitchFamily="18" charset="0"/>
                <a:ea typeface="楷体" pitchFamily="49" charset="-122"/>
                <a:cs typeface="Times New Roman" pitchFamily="18" charset="0"/>
              </a:rPr>
              <a:t>，</a:t>
            </a:r>
            <a:r>
              <a:rPr lang="en-US" altLang="zh-CN" sz="2000" smtClean="0">
                <a:solidFill>
                  <a:srgbClr val="0000FF"/>
                </a:solidFill>
                <a:latin typeface="Times New Roman" pitchFamily="18" charset="0"/>
                <a:ea typeface="楷体" pitchFamily="49" charset="-122"/>
                <a:cs typeface="Times New Roman" pitchFamily="18" charset="0"/>
              </a:rPr>
              <a:t>2ab</a:t>
            </a:r>
            <a:r>
              <a:rPr lang="zh-CN" altLang="zh-CN" sz="2000" smtClean="0">
                <a:solidFill>
                  <a:srgbClr val="0000FF"/>
                </a:solidFill>
                <a:latin typeface="Times New Roman" pitchFamily="18" charset="0"/>
                <a:ea typeface="楷体" pitchFamily="49" charset="-122"/>
                <a:cs typeface="Times New Roman" pitchFamily="18" charset="0"/>
              </a:rPr>
              <a:t>表示</a:t>
            </a:r>
            <a:r>
              <a:rPr lang="en-US" altLang="zh-CN" sz="2000" smtClean="0">
                <a:solidFill>
                  <a:srgbClr val="0000FF"/>
                </a:solidFill>
                <a:latin typeface="Times New Roman" pitchFamily="18" charset="0"/>
                <a:ea typeface="楷体" pitchFamily="49" charset="-122"/>
                <a:cs typeface="Times New Roman" pitchFamily="18" charset="0"/>
              </a:rPr>
              <a:t>aab</a:t>
            </a:r>
            <a:r>
              <a:rPr lang="zh-CN" altLang="zh-CN" sz="2000" smtClean="0">
                <a:solidFill>
                  <a:srgbClr val="0000FF"/>
                </a:solidFill>
                <a:latin typeface="Times New Roman" pitchFamily="18" charset="0"/>
                <a:ea typeface="楷体" pitchFamily="49" charset="-122"/>
                <a:cs typeface="Times New Roman" pitchFamily="18" charset="0"/>
              </a:rPr>
              <a:t>。如果括号前面没有表示重复的数字出现，则就可认为是</a:t>
            </a:r>
            <a:r>
              <a:rPr lang="en-US" altLang="zh-CN" sz="2000" smtClean="0">
                <a:solidFill>
                  <a:srgbClr val="0000FF"/>
                </a:solidFill>
                <a:latin typeface="Times New Roman" pitchFamily="18" charset="0"/>
                <a:ea typeface="楷体" pitchFamily="49" charset="-122"/>
                <a:cs typeface="Times New Roman" pitchFamily="18" charset="0"/>
              </a:rPr>
              <a:t>1</a:t>
            </a:r>
            <a:r>
              <a:rPr lang="zh-CN" altLang="zh-CN" sz="2000" smtClean="0">
                <a:solidFill>
                  <a:srgbClr val="0000FF"/>
                </a:solidFill>
                <a:latin typeface="Times New Roman" pitchFamily="18" charset="0"/>
                <a:ea typeface="楷体" pitchFamily="49" charset="-122"/>
                <a:cs typeface="Times New Roman" pitchFamily="18" charset="0"/>
              </a:rPr>
              <a:t>被省略了，如</a:t>
            </a:r>
            <a:r>
              <a:rPr lang="en-US" altLang="zh-CN" sz="2000" smtClean="0">
                <a:solidFill>
                  <a:srgbClr val="0000FF"/>
                </a:solidFill>
                <a:latin typeface="Times New Roman" pitchFamily="18" charset="0"/>
                <a:ea typeface="楷体" pitchFamily="49" charset="-122"/>
                <a:cs typeface="Times New Roman" pitchFamily="18" charset="0"/>
              </a:rPr>
              <a:t>cd(abc)=cd1(abc)=cdabc</a:t>
            </a:r>
            <a:r>
              <a:rPr lang="zh-CN" altLang="zh-CN" sz="2000" smtClean="0">
                <a:solidFill>
                  <a:srgbClr val="0000FF"/>
                </a:solidFill>
                <a:latin typeface="Times New Roman" pitchFamily="18" charset="0"/>
                <a:ea typeface="楷体" pitchFamily="49" charset="-122"/>
                <a:cs typeface="Times New Roman" pitchFamily="18" charset="0"/>
              </a:rPr>
              <a:t>。这种表示方法非常简单紧凑。</a:t>
            </a:r>
            <a:endParaRPr lang="en-US" altLang="zh-CN" sz="2000" smtClean="0">
              <a:solidFill>
                <a:srgbClr val="0000FF"/>
              </a:solidFill>
              <a:latin typeface="Times New Roman" pitchFamily="18" charset="0"/>
              <a:ea typeface="楷体" pitchFamily="49" charset="-122"/>
              <a:cs typeface="Times New Roman" pitchFamily="18" charset="0"/>
            </a:endParaRPr>
          </a:p>
          <a:p>
            <a:pPr algn="l">
              <a:lnSpc>
                <a:spcPts val="3000"/>
              </a:lnSpc>
            </a:pPr>
            <a:r>
              <a:rPr lang="zh-CN" altLang="zh-CN" sz="2000" smtClean="0">
                <a:solidFill>
                  <a:srgbClr val="0000FF"/>
                </a:solidFill>
                <a:latin typeface="Times New Roman" pitchFamily="18" charset="0"/>
                <a:ea typeface="楷体" pitchFamily="49" charset="-122"/>
                <a:cs typeface="Times New Roman" pitchFamily="18" charset="0"/>
              </a:rPr>
              <a:t>请你</a:t>
            </a:r>
            <a:r>
              <a:rPr lang="zh-CN" altLang="en-US" sz="2000" smtClean="0">
                <a:solidFill>
                  <a:srgbClr val="0000FF"/>
                </a:solidFill>
                <a:latin typeface="Times New Roman" pitchFamily="18" charset="0"/>
                <a:ea typeface="楷体" pitchFamily="49" charset="-122"/>
                <a:cs typeface="Times New Roman" pitchFamily="18" charset="0"/>
              </a:rPr>
              <a:t>编写一个</a:t>
            </a:r>
            <a:r>
              <a:rPr lang="zh-CN" altLang="zh-CN" sz="2000" smtClean="0">
                <a:solidFill>
                  <a:srgbClr val="0000FF"/>
                </a:solidFill>
                <a:latin typeface="Times New Roman" pitchFamily="18" charset="0"/>
                <a:ea typeface="楷体" pitchFamily="49" charset="-122"/>
                <a:cs typeface="Times New Roman" pitchFamily="18" charset="0"/>
              </a:rPr>
              <a:t>程序</a:t>
            </a:r>
            <a:r>
              <a:rPr lang="zh-CN" altLang="en-US" sz="2000" smtClean="0">
                <a:solidFill>
                  <a:srgbClr val="0000FF"/>
                </a:solidFill>
                <a:latin typeface="Times New Roman" pitchFamily="18" charset="0"/>
                <a:ea typeface="楷体" pitchFamily="49" charset="-122"/>
                <a:cs typeface="Times New Roman" pitchFamily="18" charset="0"/>
              </a:rPr>
              <a:t>，</a:t>
            </a:r>
            <a:r>
              <a:rPr lang="zh-CN" altLang="zh-CN" sz="2000" smtClean="0">
                <a:solidFill>
                  <a:srgbClr val="0000FF"/>
                </a:solidFill>
                <a:latin typeface="Times New Roman" pitchFamily="18" charset="0"/>
                <a:ea typeface="楷体" pitchFamily="49" charset="-122"/>
                <a:cs typeface="Times New Roman" pitchFamily="18" charset="0"/>
              </a:rPr>
              <a:t>已知条件是输入的简单紧凑表达式的长度不超过</a:t>
            </a:r>
            <a:r>
              <a:rPr lang="en-US" altLang="zh-CN" sz="2000" smtClean="0">
                <a:solidFill>
                  <a:srgbClr val="0000FF"/>
                </a:solidFill>
                <a:latin typeface="Times New Roman" pitchFamily="18" charset="0"/>
                <a:ea typeface="楷体" pitchFamily="49" charset="-122"/>
                <a:cs typeface="Times New Roman" pitchFamily="18" charset="0"/>
              </a:rPr>
              <a:t>250</a:t>
            </a:r>
            <a:r>
              <a:rPr lang="zh-CN" altLang="zh-CN" sz="2000" smtClean="0">
                <a:solidFill>
                  <a:srgbClr val="0000FF"/>
                </a:solidFill>
                <a:latin typeface="Times New Roman" pitchFamily="18" charset="0"/>
                <a:ea typeface="楷体" pitchFamily="49" charset="-122"/>
                <a:cs typeface="Times New Roman" pitchFamily="18" charset="0"/>
              </a:rPr>
              <a:t>个字符，括号前表示重复的数不超过</a:t>
            </a:r>
            <a:r>
              <a:rPr lang="en-US" altLang="zh-CN" sz="2000" smtClean="0">
                <a:solidFill>
                  <a:srgbClr val="0000FF"/>
                </a:solidFill>
                <a:latin typeface="Times New Roman" pitchFamily="18" charset="0"/>
                <a:ea typeface="楷体" pitchFamily="49" charset="-122"/>
                <a:cs typeface="Times New Roman" pitchFamily="18" charset="0"/>
              </a:rPr>
              <a:t>1000</a:t>
            </a:r>
            <a:r>
              <a:rPr lang="zh-CN" altLang="zh-CN" sz="2000" smtClean="0">
                <a:solidFill>
                  <a:srgbClr val="0000FF"/>
                </a:solidFill>
                <a:latin typeface="Times New Roman" pitchFamily="18" charset="0"/>
                <a:ea typeface="楷体" pitchFamily="49" charset="-122"/>
                <a:cs typeface="Times New Roman" pitchFamily="18" charset="0"/>
              </a:rPr>
              <a:t>，不会出现除了数字、括号、小写字母以外的任何其他字符；不会出现括号不配对等错误的情况。</a:t>
            </a:r>
            <a:endParaRPr lang="zh-CN" altLang="zh-CN" sz="2000">
              <a:solidFill>
                <a:srgbClr val="0000FF"/>
              </a:solidFill>
              <a:latin typeface="Times New Roman" pitchFamily="18" charset="0"/>
              <a:ea typeface="楷体" pitchFamily="49" charset="-122"/>
              <a:cs typeface="Times New Roman" pitchFamily="18" charset="0"/>
            </a:endParaRPr>
          </a:p>
        </p:txBody>
      </p:sp>
      <p:sp>
        <p:nvSpPr>
          <p:cNvPr id="6" name="灯片编号占位符 5"/>
          <p:cNvSpPr>
            <a:spLocks noGrp="1"/>
          </p:cNvSpPr>
          <p:nvPr>
            <p:ph type="sldNum" sz="quarter" idx="12"/>
          </p:nvPr>
        </p:nvSpPr>
        <p:spPr/>
        <p:txBody>
          <a:bodyPr/>
          <a:lstStyle/>
          <a:p>
            <a:fld id="{7AF016A1-9F15-429F-9EFD-84004B73C732}" type="slidenum">
              <a:rPr lang="en-US" altLang="zh-CN" smtClean="0"/>
              <a:pPr/>
              <a:t>19</a:t>
            </a:fld>
            <a:r>
              <a:rPr lang="en-US" altLang="zh-CN" smtClean="0"/>
              <a:t>/36</a:t>
            </a:r>
            <a:endParaRPr lang="en-US" altLang="zh-CN"/>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428596" y="1118429"/>
            <a:ext cx="3071834" cy="461665"/>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nSpc>
                <a:spcPct val="100000"/>
              </a:lnSpc>
              <a:spcBef>
                <a:spcPts val="600"/>
              </a:spcBef>
            </a:pPr>
            <a:r>
              <a:rPr lang="en-US" altLang="zh-CN" smtClean="0">
                <a:ln w="11430"/>
                <a:solidFill>
                  <a:schemeClr val="bg1"/>
                </a:solidFill>
                <a:effectLst>
                  <a:outerShdw blurRad="50800" dist="39000" dir="5460000" algn="tl">
                    <a:srgbClr val="000000">
                      <a:alpha val="38000"/>
                    </a:srgbClr>
                  </a:outerShdw>
                </a:effectLst>
                <a:latin typeface="Consolas" pitchFamily="49" charset="0"/>
                <a:ea typeface="微软雅黑" pitchFamily="34" charset="-122"/>
                <a:cs typeface="Consolas" pitchFamily="49" charset="0"/>
              </a:rPr>
              <a:t>3.4.1 </a:t>
            </a:r>
            <a:r>
              <a:rPr lang="zh-CN" altLang="en-US" smtClean="0">
                <a:ln w="11430"/>
                <a:solidFill>
                  <a:schemeClr val="bg1"/>
                </a:solidFill>
                <a:effectLst>
                  <a:outerShdw blurRad="50800" dist="39000" dir="5460000" algn="tl">
                    <a:srgbClr val="000000">
                      <a:alpha val="38000"/>
                    </a:srgbClr>
                  </a:outerShdw>
                </a:effectLst>
                <a:latin typeface="Consolas" pitchFamily="49" charset="0"/>
                <a:ea typeface="微软雅黑" pitchFamily="34" charset="-122"/>
                <a:cs typeface="Consolas" pitchFamily="49" charset="0"/>
              </a:rPr>
              <a:t>递归法概述</a:t>
            </a:r>
            <a:endParaRPr lang="zh-CN" altLang="zh-CN" smtClean="0">
              <a:ln w="11430"/>
              <a:solidFill>
                <a:schemeClr val="bg1"/>
              </a:solidFill>
              <a:effectLst>
                <a:outerShdw blurRad="50800" dist="39000" dir="5460000" algn="tl">
                  <a:srgbClr val="000000">
                    <a:alpha val="38000"/>
                  </a:srgbClr>
                </a:outerShdw>
              </a:effectLst>
              <a:latin typeface="Consolas" pitchFamily="49" charset="0"/>
              <a:ea typeface="微软雅黑" pitchFamily="34" charset="-122"/>
              <a:cs typeface="Consolas" pitchFamily="49" charset="0"/>
            </a:endParaRPr>
          </a:p>
        </p:txBody>
      </p:sp>
      <p:sp>
        <p:nvSpPr>
          <p:cNvPr id="8" name="TextBox 7">
            <a:hlinkClick r:id="rId3" action="ppaction://hlinksldjump"/>
          </p:cNvPr>
          <p:cNvSpPr txBox="1"/>
          <p:nvPr/>
        </p:nvSpPr>
        <p:spPr>
          <a:xfrm>
            <a:off x="2714612" y="357166"/>
            <a:ext cx="2643206" cy="523220"/>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nSpc>
                <a:spcPct val="100000"/>
              </a:lnSpc>
              <a:spcBef>
                <a:spcPts val="600"/>
              </a:spcBef>
            </a:pPr>
            <a:r>
              <a:rPr lang="en-US" altLang="zh-CN" sz="2800" spc="50" smtClean="0">
                <a:ln w="11430"/>
                <a:solidFill>
                  <a:srgbClr val="FF0000"/>
                </a:soli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rPr>
              <a:t>3.4 </a:t>
            </a:r>
            <a:r>
              <a:rPr lang="zh-CN" altLang="en-US" sz="2800" spc="50" smtClean="0">
                <a:ln w="11430"/>
                <a:solidFill>
                  <a:srgbClr val="FF0000"/>
                </a:soli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rPr>
              <a:t>递归法</a:t>
            </a:r>
            <a:endParaRPr lang="zh-CN" altLang="en-US" sz="2800" spc="50">
              <a:ln w="11430"/>
              <a:solidFill>
                <a:srgbClr val="FF0000"/>
              </a:soli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endParaRPr>
          </a:p>
        </p:txBody>
      </p:sp>
      <p:sp>
        <p:nvSpPr>
          <p:cNvPr id="5" name="TextBox 4"/>
          <p:cNvSpPr txBox="1"/>
          <p:nvPr/>
        </p:nvSpPr>
        <p:spPr>
          <a:xfrm>
            <a:off x="714348" y="2643182"/>
            <a:ext cx="7929618" cy="1572803"/>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6"/>
          </a:lnRef>
          <a:fillRef idx="1">
            <a:schemeClr val="lt1"/>
          </a:fillRef>
          <a:effectRef idx="0">
            <a:schemeClr val="accent6"/>
          </a:effectRef>
          <a:fontRef idx="minor">
            <a:schemeClr val="dk1"/>
          </a:fontRef>
        </p:style>
        <p:txBody>
          <a:bodyPr wrap="square" rtlCol="0">
            <a:spAutoFit/>
          </a:bodyPr>
          <a:lstStyle/>
          <a:p>
            <a:pPr marL="457200" indent="-457200" algn="l">
              <a:lnSpc>
                <a:spcPts val="2800"/>
              </a:lnSpc>
              <a:spcBef>
                <a:spcPts val="600"/>
              </a:spcBef>
              <a:buBlip>
                <a:blip r:embed="rId4"/>
              </a:buBlip>
            </a:pPr>
            <a:r>
              <a:rPr lang="zh-CN" altLang="zh-CN" sz="2000" smtClean="0">
                <a:solidFill>
                  <a:srgbClr val="0000FF"/>
                </a:solidFill>
                <a:ea typeface="楷体" pitchFamily="49" charset="-122"/>
                <a:cs typeface="Times New Roman" pitchFamily="18" charset="0"/>
              </a:rPr>
              <a:t>递归算法是指在算法定义中又调用自身的算法</a:t>
            </a:r>
            <a:r>
              <a:rPr lang="zh-CN" altLang="en-US" sz="2000" smtClean="0">
                <a:solidFill>
                  <a:srgbClr val="0000FF"/>
                </a:solidFill>
                <a:ea typeface="楷体" pitchFamily="49" charset="-122"/>
                <a:cs typeface="Times New Roman" pitchFamily="18" charset="0"/>
              </a:rPr>
              <a:t>。</a:t>
            </a:r>
            <a:endParaRPr lang="en-US" altLang="zh-CN" sz="2000" smtClean="0">
              <a:solidFill>
                <a:srgbClr val="0000FF"/>
              </a:solidFill>
              <a:ea typeface="楷体" pitchFamily="49" charset="-122"/>
              <a:cs typeface="Times New Roman" pitchFamily="18" charset="0"/>
            </a:endParaRPr>
          </a:p>
          <a:p>
            <a:pPr marL="457200" indent="-457200" algn="l">
              <a:lnSpc>
                <a:spcPts val="2800"/>
              </a:lnSpc>
              <a:spcBef>
                <a:spcPts val="600"/>
              </a:spcBef>
              <a:buBlip>
                <a:blip r:embed="rId4"/>
              </a:buBlip>
            </a:pPr>
            <a:r>
              <a:rPr lang="zh-CN" altLang="zh-CN" sz="2000" smtClean="0">
                <a:solidFill>
                  <a:srgbClr val="0000FF"/>
                </a:solidFill>
                <a:ea typeface="楷体" pitchFamily="49" charset="-122"/>
                <a:cs typeface="Times New Roman" pitchFamily="18" charset="0"/>
              </a:rPr>
              <a:t>递归算法通常把一个大的复杂问题层层转化为一个或多个与原问题相似的规模较小的问题来求解，具有思路清晰和代码少的优点。一般来说，能够用递归解决的问题应该满足以下</a:t>
            </a:r>
            <a:r>
              <a:rPr lang="en-US" altLang="zh-CN" sz="2000" smtClean="0">
                <a:solidFill>
                  <a:srgbClr val="0000FF"/>
                </a:solidFill>
                <a:ea typeface="楷体" pitchFamily="49" charset="-122"/>
                <a:cs typeface="Times New Roman" pitchFamily="18" charset="0"/>
              </a:rPr>
              <a:t>3</a:t>
            </a:r>
            <a:r>
              <a:rPr lang="zh-CN" altLang="zh-CN" sz="2000" smtClean="0">
                <a:solidFill>
                  <a:srgbClr val="0000FF"/>
                </a:solidFill>
                <a:ea typeface="楷体" pitchFamily="49" charset="-122"/>
                <a:cs typeface="Times New Roman" pitchFamily="18" charset="0"/>
              </a:rPr>
              <a:t>个条件：</a:t>
            </a:r>
            <a:endParaRPr lang="zh-CN" altLang="en-US" sz="2000" smtClean="0">
              <a:solidFill>
                <a:srgbClr val="0000FF"/>
              </a:solidFill>
              <a:ea typeface="楷体" pitchFamily="49" charset="-122"/>
              <a:cs typeface="Times New Roman" pitchFamily="18" charset="0"/>
            </a:endParaRPr>
          </a:p>
        </p:txBody>
      </p:sp>
      <p:sp>
        <p:nvSpPr>
          <p:cNvPr id="6" name="TextBox 5"/>
          <p:cNvSpPr txBox="1"/>
          <p:nvPr/>
        </p:nvSpPr>
        <p:spPr>
          <a:xfrm>
            <a:off x="1071538" y="4429132"/>
            <a:ext cx="7072362" cy="1682512"/>
          </a:xfrm>
          <a:prstGeom prst="rect">
            <a:avLst/>
          </a:prstGeom>
          <a:ln>
            <a:solidFill>
              <a:schemeClr val="accent6">
                <a:lumMod val="20000"/>
                <a:lumOff val="80000"/>
              </a:schemeClr>
            </a:solidFill>
          </a:ln>
        </p:spPr>
        <p:style>
          <a:lnRef idx="2">
            <a:schemeClr val="accent6"/>
          </a:lnRef>
          <a:fillRef idx="1">
            <a:schemeClr val="lt1"/>
          </a:fillRef>
          <a:effectRef idx="0">
            <a:schemeClr val="accent6"/>
          </a:effectRef>
          <a:fontRef idx="minor">
            <a:schemeClr val="dk1"/>
          </a:fontRef>
        </p:style>
        <p:txBody>
          <a:bodyPr wrap="square" rtlCol="0">
            <a:spAutoFit/>
          </a:bodyPr>
          <a:lstStyle/>
          <a:p>
            <a:pPr marL="457200" indent="-457200" algn="l">
              <a:lnSpc>
                <a:spcPts val="2800"/>
              </a:lnSpc>
              <a:spcBef>
                <a:spcPts val="600"/>
              </a:spcBef>
              <a:buFont typeface="+mj-ea"/>
              <a:buAutoNum type="circleNumDbPlain"/>
            </a:pPr>
            <a:r>
              <a:rPr lang="zh-CN" altLang="en-US" sz="2000" smtClean="0">
                <a:solidFill>
                  <a:srgbClr val="0000FF"/>
                </a:solidFill>
                <a:ea typeface="仿宋" pitchFamily="49" charset="-122"/>
                <a:cs typeface="Times New Roman" pitchFamily="18" charset="0"/>
              </a:rPr>
              <a:t>原</a:t>
            </a:r>
            <a:r>
              <a:rPr lang="zh-CN" altLang="zh-CN" sz="2000" smtClean="0">
                <a:solidFill>
                  <a:srgbClr val="0000FF"/>
                </a:solidFill>
                <a:ea typeface="仿宋" pitchFamily="49" charset="-122"/>
                <a:cs typeface="Times New Roman" pitchFamily="18" charset="0"/>
              </a:rPr>
              <a:t>问题可以转化为一个或多个子问题来求解，而这些子问题的求解方法与原问题完全相同，只是在数量规模上不同。</a:t>
            </a:r>
          </a:p>
          <a:p>
            <a:pPr marL="457200" indent="-457200" algn="l">
              <a:lnSpc>
                <a:spcPts val="2800"/>
              </a:lnSpc>
              <a:spcBef>
                <a:spcPts val="600"/>
              </a:spcBef>
              <a:buFont typeface="+mj-ea"/>
              <a:buAutoNum type="circleNumDbPlain"/>
            </a:pPr>
            <a:r>
              <a:rPr lang="zh-CN" altLang="zh-CN" sz="2000" smtClean="0">
                <a:solidFill>
                  <a:srgbClr val="0000FF"/>
                </a:solidFill>
                <a:ea typeface="仿宋" pitchFamily="49" charset="-122"/>
                <a:cs typeface="Times New Roman" pitchFamily="18" charset="0"/>
              </a:rPr>
              <a:t>递归调用的次数必须是有限的。</a:t>
            </a:r>
          </a:p>
          <a:p>
            <a:pPr marL="457200" indent="-457200" algn="l">
              <a:lnSpc>
                <a:spcPts val="2800"/>
              </a:lnSpc>
              <a:spcBef>
                <a:spcPts val="600"/>
              </a:spcBef>
              <a:buFont typeface="+mj-ea"/>
              <a:buAutoNum type="circleNumDbPlain"/>
            </a:pPr>
            <a:r>
              <a:rPr lang="zh-CN" altLang="zh-CN" sz="2000" smtClean="0">
                <a:solidFill>
                  <a:srgbClr val="0000FF"/>
                </a:solidFill>
                <a:ea typeface="仿宋" pitchFamily="49" charset="-122"/>
                <a:cs typeface="Times New Roman" pitchFamily="18" charset="0"/>
              </a:rPr>
              <a:t>必须有结束递归的条件来终止递归。</a:t>
            </a:r>
            <a:endParaRPr lang="zh-CN" altLang="en-US" sz="2000" smtClean="0">
              <a:solidFill>
                <a:srgbClr val="0000FF"/>
              </a:solidFill>
              <a:ea typeface="仿宋" pitchFamily="49" charset="-122"/>
              <a:cs typeface="Times New Roman" pitchFamily="18" charset="0"/>
            </a:endParaRPr>
          </a:p>
        </p:txBody>
      </p:sp>
      <p:sp>
        <p:nvSpPr>
          <p:cNvPr id="9" name="TextBox 8"/>
          <p:cNvSpPr txBox="1"/>
          <p:nvPr/>
        </p:nvSpPr>
        <p:spPr>
          <a:xfrm>
            <a:off x="785786" y="1832809"/>
            <a:ext cx="2214578" cy="453183"/>
          </a:xfrm>
          <a:prstGeom prst="rect">
            <a:avLst/>
          </a:prstGeom>
        </p:spPr>
        <p:style>
          <a:lnRef idx="3">
            <a:schemeClr val="lt1"/>
          </a:lnRef>
          <a:fillRef idx="1">
            <a:schemeClr val="accent1"/>
          </a:fillRef>
          <a:effectRef idx="1">
            <a:schemeClr val="accent1"/>
          </a:effectRef>
          <a:fontRef idx="minor">
            <a:schemeClr val="lt1"/>
          </a:fontRef>
        </p:style>
        <p:txBody>
          <a:bodyPr wrap="square" tIns="72000" bIns="72000"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nSpc>
                <a:spcPct val="100000"/>
              </a:lnSpc>
              <a:spcBef>
                <a:spcPts val="0"/>
              </a:spcBef>
            </a:pPr>
            <a:r>
              <a:rPr lang="en-US" altLang="zh-CN" sz="2000"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itchFamily="34" charset="-122"/>
                <a:ea typeface="微软雅黑" pitchFamily="34" charset="-122"/>
              </a:rPr>
              <a:t>1.  </a:t>
            </a:r>
            <a:r>
              <a:rPr lang="zh-CN" altLang="en-US" sz="2000"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itchFamily="34" charset="-122"/>
                <a:ea typeface="微软雅黑" pitchFamily="34" charset="-122"/>
              </a:rPr>
              <a:t>什么是递归</a:t>
            </a:r>
            <a:endParaRPr lang="zh-CN" altLang="en-US" sz="2000"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itchFamily="34" charset="-122"/>
              <a:ea typeface="微软雅黑" pitchFamily="34" charset="-122"/>
              <a:cs typeface="Consolas" pitchFamily="49" charset="0"/>
            </a:endParaRPr>
          </a:p>
        </p:txBody>
      </p:sp>
      <p:sp>
        <p:nvSpPr>
          <p:cNvPr id="10" name="灯片编号占位符 9"/>
          <p:cNvSpPr>
            <a:spLocks noGrp="1"/>
          </p:cNvSpPr>
          <p:nvPr>
            <p:ph type="sldNum" sz="quarter" idx="12"/>
          </p:nvPr>
        </p:nvSpPr>
        <p:spPr/>
        <p:txBody>
          <a:bodyPr/>
          <a:lstStyle/>
          <a:p>
            <a:fld id="{7AF016A1-9F15-429F-9EFD-84004B73C732}" type="slidenum">
              <a:rPr lang="en-US" altLang="zh-CN" smtClean="0"/>
              <a:pPr/>
              <a:t>2</a:t>
            </a:fld>
            <a:r>
              <a:rPr lang="en-US" altLang="zh-CN" smtClean="0"/>
              <a:t>/36</a:t>
            </a:r>
            <a:endParaRPr lang="en-US" altLang="zh-CN"/>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82"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TextBox 3"/>
          <p:cNvSpPr txBox="1"/>
          <p:nvPr/>
        </p:nvSpPr>
        <p:spPr>
          <a:xfrm>
            <a:off x="428596" y="785794"/>
            <a:ext cx="7715304" cy="4526981"/>
          </a:xfrm>
          <a:prstGeom prst="rect">
            <a:avLst/>
          </a:prstGeom>
          <a:ln>
            <a:solidFill>
              <a:schemeClr val="accent6">
                <a:lumMod val="20000"/>
                <a:lumOff val="80000"/>
              </a:schemeClr>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6"/>
          </a:lnRef>
          <a:fillRef idx="1">
            <a:schemeClr val="lt1"/>
          </a:fillRef>
          <a:effectRef idx="0">
            <a:schemeClr val="accent6"/>
          </a:effectRef>
          <a:fontRef idx="minor">
            <a:schemeClr val="dk1"/>
          </a:fontRef>
        </p:style>
        <p:txBody>
          <a:bodyPr wrap="square" lIns="180000" tIns="108000" rIns="180000" bIns="108000" rtlCol="0">
            <a:spAutoFit/>
          </a:bodyPr>
          <a:lstStyle/>
          <a:p>
            <a:pPr algn="l">
              <a:lnSpc>
                <a:spcPts val="2800"/>
              </a:lnSpc>
              <a:spcBef>
                <a:spcPts val="600"/>
              </a:spcBef>
            </a:pPr>
            <a:r>
              <a:rPr lang="zh-CN" altLang="zh-CN" sz="2000" smtClean="0">
                <a:solidFill>
                  <a:srgbClr val="FF0000"/>
                </a:solidFill>
                <a:latin typeface="Times New Roman" pitchFamily="18" charset="0"/>
                <a:ea typeface="楷体" pitchFamily="49" charset="-122"/>
                <a:cs typeface="Times New Roman" pitchFamily="18" charset="0"/>
              </a:rPr>
              <a:t>输入格式</a:t>
            </a:r>
            <a:r>
              <a:rPr lang="zh-CN" altLang="zh-CN" sz="2000" smtClean="0">
                <a:solidFill>
                  <a:srgbClr val="0000FF"/>
                </a:solidFill>
                <a:latin typeface="Times New Roman" pitchFamily="18" charset="0"/>
                <a:ea typeface="楷体" pitchFamily="49" charset="-122"/>
                <a:cs typeface="Times New Roman" pitchFamily="18" charset="0"/>
              </a:rPr>
              <a:t>：本题有多个测试</a:t>
            </a:r>
            <a:r>
              <a:rPr lang="zh-CN" altLang="en-US" sz="2000" smtClean="0">
                <a:solidFill>
                  <a:srgbClr val="0000FF"/>
                </a:solidFill>
                <a:latin typeface="Times New Roman" pitchFamily="18" charset="0"/>
                <a:ea typeface="楷体" pitchFamily="49" charset="-122"/>
                <a:cs typeface="Times New Roman" pitchFamily="18" charset="0"/>
              </a:rPr>
              <a:t>用例</a:t>
            </a:r>
            <a:r>
              <a:rPr lang="zh-CN" altLang="zh-CN" sz="2000" smtClean="0">
                <a:solidFill>
                  <a:srgbClr val="0000FF"/>
                </a:solidFill>
                <a:latin typeface="Times New Roman" pitchFamily="18" charset="0"/>
                <a:ea typeface="楷体" pitchFamily="49" charset="-122"/>
                <a:cs typeface="Times New Roman" pitchFamily="18" charset="0"/>
              </a:rPr>
              <a:t>，第一行输入测试</a:t>
            </a:r>
            <a:r>
              <a:rPr lang="zh-CN" altLang="en-US" sz="2000" smtClean="0">
                <a:solidFill>
                  <a:srgbClr val="0000FF"/>
                </a:solidFill>
                <a:latin typeface="Times New Roman" pitchFamily="18" charset="0"/>
                <a:ea typeface="楷体" pitchFamily="49" charset="-122"/>
                <a:cs typeface="Times New Roman" pitchFamily="18" charset="0"/>
              </a:rPr>
              <a:t>用例个数</a:t>
            </a:r>
            <a:r>
              <a:rPr lang="en-US" altLang="zh-CN" sz="2000" smtClean="0">
                <a:solidFill>
                  <a:srgbClr val="0000FF"/>
                </a:solidFill>
                <a:latin typeface="Times New Roman" pitchFamily="18" charset="0"/>
                <a:ea typeface="楷体" pitchFamily="49" charset="-122"/>
                <a:cs typeface="Times New Roman" pitchFamily="18" charset="0"/>
              </a:rPr>
              <a:t>t</a:t>
            </a:r>
            <a:r>
              <a:rPr lang="zh-CN" altLang="zh-CN" sz="2000" smtClean="0">
                <a:solidFill>
                  <a:srgbClr val="0000FF"/>
                </a:solidFill>
                <a:latin typeface="Times New Roman" pitchFamily="18" charset="0"/>
                <a:ea typeface="楷体" pitchFamily="49" charset="-122"/>
                <a:cs typeface="Times New Roman" pitchFamily="18" charset="0"/>
              </a:rPr>
              <a:t>，接着就是</a:t>
            </a:r>
            <a:r>
              <a:rPr lang="en-US" altLang="zh-CN" sz="2000" smtClean="0">
                <a:solidFill>
                  <a:srgbClr val="0000FF"/>
                </a:solidFill>
                <a:latin typeface="Times New Roman" pitchFamily="18" charset="0"/>
                <a:ea typeface="楷体" pitchFamily="49" charset="-122"/>
                <a:cs typeface="Times New Roman" pitchFamily="18" charset="0"/>
              </a:rPr>
              <a:t>t</a:t>
            </a:r>
            <a:r>
              <a:rPr lang="zh-CN" altLang="zh-CN" sz="2000" smtClean="0">
                <a:solidFill>
                  <a:srgbClr val="0000FF"/>
                </a:solidFill>
                <a:latin typeface="Times New Roman" pitchFamily="18" charset="0"/>
                <a:ea typeface="楷体" pitchFamily="49" charset="-122"/>
                <a:cs typeface="Times New Roman" pitchFamily="18" charset="0"/>
              </a:rPr>
              <a:t>行表达式，表达式是按照前面介绍的意义书写的。</a:t>
            </a:r>
          </a:p>
          <a:p>
            <a:pPr algn="l">
              <a:lnSpc>
                <a:spcPts val="2800"/>
              </a:lnSpc>
              <a:spcBef>
                <a:spcPts val="600"/>
              </a:spcBef>
            </a:pPr>
            <a:r>
              <a:rPr lang="zh-CN" altLang="zh-CN" sz="2000" smtClean="0">
                <a:solidFill>
                  <a:srgbClr val="FF0000"/>
                </a:solidFill>
                <a:latin typeface="Times New Roman" pitchFamily="18" charset="0"/>
                <a:ea typeface="楷体" pitchFamily="49" charset="-122"/>
                <a:cs typeface="Times New Roman" pitchFamily="18" charset="0"/>
              </a:rPr>
              <a:t>输出格式</a:t>
            </a:r>
            <a:r>
              <a:rPr lang="zh-CN" altLang="zh-CN" sz="2000" smtClean="0">
                <a:solidFill>
                  <a:srgbClr val="0000FF"/>
                </a:solidFill>
                <a:latin typeface="Times New Roman" pitchFamily="18" charset="0"/>
                <a:ea typeface="楷体" pitchFamily="49" charset="-122"/>
                <a:cs typeface="Times New Roman" pitchFamily="18" charset="0"/>
              </a:rPr>
              <a:t>：输出时含有</a:t>
            </a:r>
            <a:r>
              <a:rPr lang="en-US" altLang="zh-CN" sz="2000" smtClean="0">
                <a:solidFill>
                  <a:srgbClr val="0000FF"/>
                </a:solidFill>
                <a:latin typeface="Times New Roman" pitchFamily="18" charset="0"/>
                <a:ea typeface="楷体" pitchFamily="49" charset="-122"/>
                <a:cs typeface="Times New Roman" pitchFamily="18" charset="0"/>
              </a:rPr>
              <a:t>t</a:t>
            </a:r>
            <a:r>
              <a:rPr lang="zh-CN" altLang="zh-CN" sz="2000" smtClean="0">
                <a:solidFill>
                  <a:srgbClr val="0000FF"/>
                </a:solidFill>
                <a:latin typeface="Times New Roman" pitchFamily="18" charset="0"/>
                <a:ea typeface="楷体" pitchFamily="49" charset="-122"/>
                <a:cs typeface="Times New Roman" pitchFamily="18" charset="0"/>
              </a:rPr>
              <a:t>行，每行对应一个输入的表达式。</a:t>
            </a:r>
          </a:p>
          <a:p>
            <a:pPr algn="l">
              <a:lnSpc>
                <a:spcPts val="2800"/>
              </a:lnSpc>
              <a:spcBef>
                <a:spcPts val="600"/>
              </a:spcBef>
            </a:pPr>
            <a:r>
              <a:rPr lang="zh-CN" altLang="zh-CN" sz="2000" smtClean="0">
                <a:solidFill>
                  <a:srgbClr val="FF0000"/>
                </a:solidFill>
                <a:latin typeface="Times New Roman" pitchFamily="18" charset="0"/>
                <a:ea typeface="楷体" pitchFamily="49" charset="-122"/>
                <a:cs typeface="Times New Roman" pitchFamily="18" charset="0"/>
              </a:rPr>
              <a:t>输入样例</a:t>
            </a:r>
            <a:r>
              <a:rPr lang="zh-CN" altLang="zh-CN" sz="2000" smtClean="0">
                <a:solidFill>
                  <a:srgbClr val="0000FF"/>
                </a:solidFill>
                <a:latin typeface="Times New Roman" pitchFamily="18" charset="0"/>
                <a:ea typeface="楷体" pitchFamily="49" charset="-122"/>
                <a:cs typeface="Times New Roman" pitchFamily="18" charset="0"/>
              </a:rPr>
              <a:t>：</a:t>
            </a:r>
          </a:p>
          <a:p>
            <a:pPr algn="l">
              <a:lnSpc>
                <a:spcPts val="2800"/>
              </a:lnSpc>
              <a:spcBef>
                <a:spcPts val="600"/>
              </a:spcBef>
            </a:pPr>
            <a:r>
              <a:rPr lang="en-US" altLang="zh-CN" sz="2000" smtClean="0">
                <a:solidFill>
                  <a:srgbClr val="0000FF"/>
                </a:solidFill>
                <a:latin typeface="Times New Roman" pitchFamily="18" charset="0"/>
                <a:ea typeface="楷体" pitchFamily="49" charset="-122"/>
                <a:cs typeface="Times New Roman" pitchFamily="18" charset="0"/>
              </a:rPr>
              <a:t>2</a:t>
            </a:r>
            <a:endParaRPr lang="zh-CN" altLang="zh-CN" sz="2000" smtClean="0">
              <a:solidFill>
                <a:srgbClr val="0000FF"/>
              </a:solidFill>
              <a:latin typeface="Times New Roman" pitchFamily="18" charset="0"/>
              <a:ea typeface="楷体" pitchFamily="49" charset="-122"/>
              <a:cs typeface="Times New Roman" pitchFamily="18" charset="0"/>
            </a:endParaRPr>
          </a:p>
          <a:p>
            <a:pPr algn="l">
              <a:lnSpc>
                <a:spcPts val="2800"/>
              </a:lnSpc>
              <a:spcBef>
                <a:spcPts val="600"/>
              </a:spcBef>
            </a:pPr>
            <a:r>
              <a:rPr lang="en-US" altLang="zh-CN" sz="2000" smtClean="0">
                <a:solidFill>
                  <a:srgbClr val="0000FF"/>
                </a:solidFill>
                <a:latin typeface="Times New Roman" pitchFamily="18" charset="0"/>
                <a:ea typeface="楷体" pitchFamily="49" charset="-122"/>
                <a:cs typeface="Times New Roman" pitchFamily="18" charset="0"/>
              </a:rPr>
              <a:t>1(1a2b1(ab)1c)</a:t>
            </a:r>
            <a:endParaRPr lang="zh-CN" altLang="zh-CN" sz="2000" smtClean="0">
              <a:solidFill>
                <a:srgbClr val="0000FF"/>
              </a:solidFill>
              <a:latin typeface="Times New Roman" pitchFamily="18" charset="0"/>
              <a:ea typeface="楷体" pitchFamily="49" charset="-122"/>
              <a:cs typeface="Times New Roman" pitchFamily="18" charset="0"/>
            </a:endParaRPr>
          </a:p>
          <a:p>
            <a:pPr algn="l">
              <a:lnSpc>
                <a:spcPts val="2800"/>
              </a:lnSpc>
              <a:spcBef>
                <a:spcPts val="600"/>
              </a:spcBef>
            </a:pPr>
            <a:r>
              <a:rPr lang="en-US" altLang="zh-CN" sz="2000" smtClean="0">
                <a:solidFill>
                  <a:srgbClr val="0000FF"/>
                </a:solidFill>
                <a:latin typeface="Times New Roman" pitchFamily="18" charset="0"/>
                <a:ea typeface="楷体" pitchFamily="49" charset="-122"/>
                <a:cs typeface="Times New Roman" pitchFamily="18" charset="0"/>
              </a:rPr>
              <a:t>3(ab2(4ab))</a:t>
            </a:r>
            <a:endParaRPr lang="zh-CN" altLang="zh-CN" sz="2000" smtClean="0">
              <a:solidFill>
                <a:srgbClr val="0000FF"/>
              </a:solidFill>
              <a:latin typeface="Times New Roman" pitchFamily="18" charset="0"/>
              <a:ea typeface="楷体" pitchFamily="49" charset="-122"/>
              <a:cs typeface="Times New Roman" pitchFamily="18" charset="0"/>
            </a:endParaRPr>
          </a:p>
          <a:p>
            <a:pPr algn="l">
              <a:lnSpc>
                <a:spcPts val="2800"/>
              </a:lnSpc>
              <a:spcBef>
                <a:spcPts val="600"/>
              </a:spcBef>
            </a:pPr>
            <a:r>
              <a:rPr lang="zh-CN" altLang="zh-CN" sz="2000" smtClean="0">
                <a:solidFill>
                  <a:srgbClr val="FF0000"/>
                </a:solidFill>
                <a:latin typeface="Times New Roman" pitchFamily="18" charset="0"/>
                <a:ea typeface="楷体" pitchFamily="49" charset="-122"/>
                <a:cs typeface="Times New Roman" pitchFamily="18" charset="0"/>
              </a:rPr>
              <a:t>输出样例</a:t>
            </a:r>
            <a:r>
              <a:rPr lang="zh-CN" altLang="zh-CN" sz="2000" smtClean="0">
                <a:solidFill>
                  <a:srgbClr val="0000FF"/>
                </a:solidFill>
                <a:latin typeface="Times New Roman" pitchFamily="18" charset="0"/>
                <a:ea typeface="楷体" pitchFamily="49" charset="-122"/>
                <a:cs typeface="Times New Roman" pitchFamily="18" charset="0"/>
              </a:rPr>
              <a:t>：</a:t>
            </a:r>
          </a:p>
          <a:p>
            <a:pPr algn="l">
              <a:lnSpc>
                <a:spcPts val="2800"/>
              </a:lnSpc>
              <a:spcBef>
                <a:spcPts val="600"/>
              </a:spcBef>
            </a:pPr>
            <a:r>
              <a:rPr lang="en-US" altLang="zh-CN" sz="2000" smtClean="0">
                <a:solidFill>
                  <a:srgbClr val="0000FF"/>
                </a:solidFill>
                <a:latin typeface="Times New Roman" pitchFamily="18" charset="0"/>
                <a:ea typeface="楷体" pitchFamily="49" charset="-122"/>
                <a:cs typeface="Times New Roman" pitchFamily="18" charset="0"/>
              </a:rPr>
              <a:t>abbabc</a:t>
            </a:r>
            <a:endParaRPr lang="zh-CN" altLang="zh-CN" sz="2000" smtClean="0">
              <a:solidFill>
                <a:srgbClr val="0000FF"/>
              </a:solidFill>
              <a:latin typeface="Times New Roman" pitchFamily="18" charset="0"/>
              <a:ea typeface="楷体" pitchFamily="49" charset="-122"/>
              <a:cs typeface="Times New Roman" pitchFamily="18" charset="0"/>
            </a:endParaRPr>
          </a:p>
          <a:p>
            <a:pPr algn="l">
              <a:lnSpc>
                <a:spcPts val="2800"/>
              </a:lnSpc>
              <a:spcBef>
                <a:spcPts val="600"/>
              </a:spcBef>
            </a:pPr>
            <a:r>
              <a:rPr lang="en-US" altLang="zh-CN" sz="2000" smtClean="0">
                <a:solidFill>
                  <a:srgbClr val="0000FF"/>
                </a:solidFill>
                <a:latin typeface="Times New Roman" pitchFamily="18" charset="0"/>
                <a:ea typeface="楷体" pitchFamily="49" charset="-122"/>
                <a:cs typeface="Times New Roman" pitchFamily="18" charset="0"/>
              </a:rPr>
              <a:t>abaaaabaaaababaaaabaaaababaaaabaaaab</a:t>
            </a:r>
            <a:endParaRPr lang="zh-CN" altLang="zh-CN" sz="2000">
              <a:solidFill>
                <a:srgbClr val="0000FF"/>
              </a:solidFill>
              <a:latin typeface="Times New Roman" pitchFamily="18" charset="0"/>
              <a:ea typeface="楷体" pitchFamily="49" charset="-122"/>
              <a:cs typeface="Times New Roman" pitchFamily="18" charset="0"/>
            </a:endParaRPr>
          </a:p>
        </p:txBody>
      </p:sp>
      <p:sp>
        <p:nvSpPr>
          <p:cNvPr id="5" name="灯片编号占位符 4"/>
          <p:cNvSpPr>
            <a:spLocks noGrp="1"/>
          </p:cNvSpPr>
          <p:nvPr>
            <p:ph type="sldNum" sz="quarter" idx="12"/>
          </p:nvPr>
        </p:nvSpPr>
        <p:spPr/>
        <p:txBody>
          <a:bodyPr/>
          <a:lstStyle/>
          <a:p>
            <a:fld id="{7AF016A1-9F15-429F-9EFD-84004B73C732}" type="slidenum">
              <a:rPr lang="en-US" altLang="zh-CN" smtClean="0"/>
              <a:pPr/>
              <a:t>20</a:t>
            </a:fld>
            <a:r>
              <a:rPr lang="en-US" altLang="zh-CN" smtClean="0"/>
              <a:t>/36</a:t>
            </a:r>
            <a:endParaRPr lang="en-US" altLang="zh-CN"/>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82"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TextBox 3"/>
          <p:cNvSpPr txBox="1"/>
          <p:nvPr/>
        </p:nvSpPr>
        <p:spPr>
          <a:xfrm>
            <a:off x="857224" y="357166"/>
            <a:ext cx="7643866" cy="1971469"/>
          </a:xfrm>
          <a:prstGeom prst="rect">
            <a:avLst/>
          </a:prstGeom>
          <a:ln>
            <a:solidFill>
              <a:schemeClr val="accent6">
                <a:lumMod val="20000"/>
                <a:lumOff val="80000"/>
              </a:schemeClr>
            </a:solidFill>
          </a:ln>
        </p:spPr>
        <p:style>
          <a:lnRef idx="2">
            <a:schemeClr val="accent6"/>
          </a:lnRef>
          <a:fillRef idx="1">
            <a:schemeClr val="lt1"/>
          </a:fillRef>
          <a:effectRef idx="0">
            <a:schemeClr val="accent6"/>
          </a:effectRef>
          <a:fontRef idx="minor">
            <a:schemeClr val="dk1"/>
          </a:fontRef>
        </p:style>
        <p:txBody>
          <a:bodyPr wrap="square" lIns="144000" tIns="144000" bIns="108000" rtlCol="0">
            <a:spAutoFit/>
          </a:bodyPr>
          <a:lstStyle/>
          <a:p>
            <a:pPr marL="457200" indent="-457200" algn="l">
              <a:lnSpc>
                <a:spcPts val="2800"/>
              </a:lnSpc>
              <a:spcBef>
                <a:spcPts val="1200"/>
              </a:spcBef>
              <a:buBlip>
                <a:blip r:embed="rId2"/>
              </a:buBlip>
            </a:pPr>
            <a:r>
              <a:rPr lang="zh-CN" altLang="zh-CN" sz="2000" smtClean="0">
                <a:solidFill>
                  <a:srgbClr val="0000FF"/>
                </a:solidFill>
                <a:latin typeface="Times New Roman" pitchFamily="18" charset="0"/>
                <a:ea typeface="仿宋" pitchFamily="49" charset="-122"/>
                <a:cs typeface="Times New Roman" pitchFamily="18" charset="0"/>
              </a:rPr>
              <a:t>设计递归算法</a:t>
            </a:r>
            <a:r>
              <a:rPr lang="en-US" altLang="zh-CN" sz="2000" smtClean="0">
                <a:solidFill>
                  <a:srgbClr val="FF0000"/>
                </a:solidFill>
                <a:latin typeface="Times New Roman" pitchFamily="18" charset="0"/>
                <a:ea typeface="仿宋" pitchFamily="49" charset="-122"/>
                <a:cs typeface="Times New Roman" pitchFamily="18" charset="0"/>
              </a:rPr>
              <a:t>unfold</a:t>
            </a:r>
            <a:r>
              <a:rPr lang="en-US" altLang="zh-CN" sz="2000" smtClean="0">
                <a:solidFill>
                  <a:srgbClr val="0000FF"/>
                </a:solidFill>
                <a:latin typeface="Times New Roman" pitchFamily="18" charset="0"/>
                <a:ea typeface="仿宋" pitchFamily="49" charset="-122"/>
                <a:cs typeface="Times New Roman" pitchFamily="18" charset="0"/>
              </a:rPr>
              <a:t>(s)</a:t>
            </a:r>
            <a:r>
              <a:rPr lang="zh-CN" altLang="zh-CN" sz="2000" smtClean="0">
                <a:solidFill>
                  <a:srgbClr val="0000FF"/>
                </a:solidFill>
                <a:latin typeface="Times New Roman" pitchFamily="18" charset="0"/>
                <a:ea typeface="仿宋" pitchFamily="49" charset="-122"/>
                <a:cs typeface="Times New Roman" pitchFamily="18" charset="0"/>
              </a:rPr>
              <a:t>，递归出口是</a:t>
            </a:r>
            <a:r>
              <a:rPr lang="en-US" altLang="zh-CN" sz="2000" smtClean="0">
                <a:solidFill>
                  <a:srgbClr val="0000FF"/>
                </a:solidFill>
                <a:latin typeface="Times New Roman" pitchFamily="18" charset="0"/>
                <a:ea typeface="仿宋" pitchFamily="49" charset="-122"/>
                <a:cs typeface="Times New Roman" pitchFamily="18" charset="0"/>
              </a:rPr>
              <a:t>s</a:t>
            </a:r>
            <a:r>
              <a:rPr lang="zh-CN" altLang="zh-CN" sz="2000" smtClean="0">
                <a:solidFill>
                  <a:srgbClr val="0000FF"/>
                </a:solidFill>
                <a:latin typeface="Times New Roman" pitchFamily="18" charset="0"/>
                <a:ea typeface="仿宋" pitchFamily="49" charset="-122"/>
                <a:cs typeface="Times New Roman" pitchFamily="18" charset="0"/>
              </a:rPr>
              <a:t>为简单紧凑表达式的情况</a:t>
            </a:r>
            <a:r>
              <a:rPr lang="zh-CN" altLang="en-US" sz="2000" smtClean="0">
                <a:solidFill>
                  <a:srgbClr val="0000FF"/>
                </a:solidFill>
                <a:latin typeface="Times New Roman" pitchFamily="18" charset="0"/>
                <a:ea typeface="仿宋" pitchFamily="49" charset="-122"/>
                <a:cs typeface="Times New Roman" pitchFamily="18" charset="0"/>
              </a:rPr>
              <a:t>。</a:t>
            </a:r>
            <a:endParaRPr lang="en-US" altLang="zh-CN" sz="2000" smtClean="0">
              <a:solidFill>
                <a:srgbClr val="0000FF"/>
              </a:solidFill>
              <a:latin typeface="Times New Roman" pitchFamily="18" charset="0"/>
              <a:ea typeface="仿宋" pitchFamily="49" charset="-122"/>
              <a:cs typeface="Times New Roman" pitchFamily="18" charset="0"/>
            </a:endParaRPr>
          </a:p>
          <a:p>
            <a:pPr marL="457200" indent="-457200" algn="l">
              <a:lnSpc>
                <a:spcPts val="2800"/>
              </a:lnSpc>
              <a:spcBef>
                <a:spcPts val="1200"/>
              </a:spcBef>
              <a:buBlip>
                <a:blip r:embed="rId2"/>
              </a:buBlip>
            </a:pPr>
            <a:r>
              <a:rPr lang="zh-CN" altLang="zh-CN" sz="2000" smtClean="0">
                <a:solidFill>
                  <a:srgbClr val="0000FF"/>
                </a:solidFill>
                <a:latin typeface="Times New Roman" pitchFamily="18" charset="0"/>
                <a:ea typeface="仿宋" pitchFamily="49" charset="-122"/>
                <a:cs typeface="Times New Roman" pitchFamily="18" charset="0"/>
              </a:rPr>
              <a:t>将每个</a:t>
            </a:r>
            <a:r>
              <a:rPr lang="en-US" altLang="zh-CN" sz="2000" smtClean="0">
                <a:solidFill>
                  <a:srgbClr val="0000FF"/>
                </a:solidFill>
                <a:latin typeface="Times New Roman" pitchFamily="18" charset="0"/>
                <a:ea typeface="仿宋" pitchFamily="49" charset="-122"/>
                <a:cs typeface="Times New Roman" pitchFamily="18" charset="0"/>
              </a:rPr>
              <a:t>(si)</a:t>
            </a:r>
            <a:r>
              <a:rPr lang="zh-CN" altLang="zh-CN" sz="2000" smtClean="0">
                <a:solidFill>
                  <a:srgbClr val="0000FF"/>
                </a:solidFill>
                <a:latin typeface="Times New Roman" pitchFamily="18" charset="0"/>
                <a:ea typeface="仿宋" pitchFamily="49" charset="-122"/>
                <a:cs typeface="Times New Roman" pitchFamily="18" charset="0"/>
              </a:rPr>
              <a:t>的展开即</a:t>
            </a:r>
            <a:r>
              <a:rPr lang="en-US" altLang="zh-CN" sz="2000" smtClean="0">
                <a:solidFill>
                  <a:srgbClr val="0000FF"/>
                </a:solidFill>
                <a:latin typeface="Times New Roman" pitchFamily="18" charset="0"/>
                <a:ea typeface="仿宋" pitchFamily="49" charset="-122"/>
                <a:cs typeface="Times New Roman" pitchFamily="18" charset="0"/>
              </a:rPr>
              <a:t>unfold(si)</a:t>
            </a:r>
            <a:r>
              <a:rPr lang="zh-CN" altLang="zh-CN" sz="2000" smtClean="0">
                <a:solidFill>
                  <a:srgbClr val="0000FF"/>
                </a:solidFill>
                <a:latin typeface="Times New Roman" pitchFamily="18" charset="0"/>
                <a:ea typeface="仿宋" pitchFamily="49" charset="-122"/>
                <a:cs typeface="Times New Roman" pitchFamily="18" charset="0"/>
              </a:rPr>
              <a:t>作为小问题，非括号部分直接展开，再依次合并起来得到大问题</a:t>
            </a:r>
            <a:r>
              <a:rPr lang="en-US" altLang="zh-CN" sz="2000" smtClean="0">
                <a:solidFill>
                  <a:srgbClr val="0000FF"/>
                </a:solidFill>
                <a:latin typeface="Times New Roman" pitchFamily="18" charset="0"/>
                <a:ea typeface="仿宋" pitchFamily="49" charset="-122"/>
                <a:cs typeface="Times New Roman" pitchFamily="18" charset="0"/>
              </a:rPr>
              <a:t>unfold(s)</a:t>
            </a:r>
            <a:r>
              <a:rPr lang="zh-CN" altLang="zh-CN" sz="2000" smtClean="0">
                <a:solidFill>
                  <a:srgbClr val="0000FF"/>
                </a:solidFill>
                <a:latin typeface="Times New Roman" pitchFamily="18" charset="0"/>
                <a:ea typeface="仿宋" pitchFamily="49" charset="-122"/>
                <a:cs typeface="Times New Roman" pitchFamily="18" charset="0"/>
              </a:rPr>
              <a:t>的结果。</a:t>
            </a:r>
            <a:endParaRPr lang="en-US" altLang="zh-CN" sz="2000" smtClean="0">
              <a:solidFill>
                <a:srgbClr val="0000FF"/>
              </a:solidFill>
              <a:latin typeface="Times New Roman" pitchFamily="18" charset="0"/>
              <a:ea typeface="仿宋" pitchFamily="49" charset="-122"/>
              <a:cs typeface="Times New Roman" pitchFamily="18" charset="0"/>
            </a:endParaRPr>
          </a:p>
          <a:p>
            <a:pPr marL="457200" indent="-457200" algn="l">
              <a:lnSpc>
                <a:spcPts val="2800"/>
              </a:lnSpc>
              <a:spcBef>
                <a:spcPts val="1200"/>
              </a:spcBef>
              <a:buBlip>
                <a:blip r:embed="rId2"/>
              </a:buBlip>
            </a:pPr>
            <a:r>
              <a:rPr lang="zh-CN" altLang="zh-CN" sz="2000" smtClean="0">
                <a:solidFill>
                  <a:srgbClr val="0000FF"/>
                </a:solidFill>
                <a:latin typeface="Times New Roman" pitchFamily="18" charset="0"/>
                <a:ea typeface="仿宋" pitchFamily="49" charset="-122"/>
                <a:cs typeface="Times New Roman" pitchFamily="18" charset="0"/>
              </a:rPr>
              <a:t>例如样例</a:t>
            </a:r>
            <a:r>
              <a:rPr lang="en-US" altLang="zh-CN" sz="2000" smtClean="0">
                <a:solidFill>
                  <a:srgbClr val="0000FF"/>
                </a:solidFill>
                <a:latin typeface="Times New Roman" pitchFamily="18" charset="0"/>
                <a:ea typeface="仿宋" pitchFamily="49" charset="-122"/>
                <a:cs typeface="Times New Roman" pitchFamily="18" charset="0"/>
              </a:rPr>
              <a:t>s="3(ab2(4ab))"</a:t>
            </a:r>
            <a:r>
              <a:rPr lang="zh-CN" altLang="zh-CN" sz="2000" smtClean="0">
                <a:solidFill>
                  <a:srgbClr val="0000FF"/>
                </a:solidFill>
                <a:latin typeface="Times New Roman" pitchFamily="18" charset="0"/>
                <a:ea typeface="仿宋" pitchFamily="49" charset="-122"/>
                <a:cs typeface="Times New Roman" pitchFamily="18" charset="0"/>
              </a:rPr>
              <a:t>，</a:t>
            </a:r>
          </a:p>
        </p:txBody>
      </p:sp>
      <p:sp>
        <p:nvSpPr>
          <p:cNvPr id="5" name="TextBox 4"/>
          <p:cNvSpPr txBox="1"/>
          <p:nvPr/>
        </p:nvSpPr>
        <p:spPr>
          <a:xfrm>
            <a:off x="142844" y="957188"/>
            <a:ext cx="500066" cy="400110"/>
          </a:xfrm>
          <a:prstGeom prst="rect">
            <a:avLst/>
          </a:prstGeom>
          <a:solidFill>
            <a:schemeClr val="accent5">
              <a:lumMod val="20000"/>
              <a:lumOff val="80000"/>
            </a:schemeClr>
          </a:solidFill>
          <a:ln/>
          <a:effectLst>
            <a:outerShdw blurRad="76200" dir="13500000" sy="23000" kx="1200000" algn="br" rotWithShape="0">
              <a:prstClr val="black">
                <a:alpha val="20000"/>
              </a:prstClr>
            </a:outerShdw>
          </a:effectLst>
        </p:spPr>
        <p:style>
          <a:lnRef idx="3">
            <a:schemeClr val="lt1"/>
          </a:lnRef>
          <a:fillRef idx="1">
            <a:schemeClr val="dk1"/>
          </a:fillRef>
          <a:effectRef idx="1">
            <a:schemeClr val="dk1"/>
          </a:effectRef>
          <a:fontRef idx="minor">
            <a:schemeClr val="lt1"/>
          </a:fontRef>
        </p:style>
        <p:txBody>
          <a:bodyPr wrap="square" rtlCol="0">
            <a:spAutoFit/>
          </a:bodyPr>
          <a:lstStyle>
            <a:defPPr>
              <a:defRPr lang="zh-CN"/>
            </a:defPPr>
            <a:lvl1pPr algn="ctr" rtl="0" fontAlgn="base">
              <a:lnSpc>
                <a:spcPct val="8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1pPr>
            <a:lvl2pPr marL="457200" algn="ctr" rtl="0" fontAlgn="base">
              <a:lnSpc>
                <a:spcPct val="8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2pPr>
            <a:lvl3pPr marL="914400" algn="ctr" rtl="0" fontAlgn="base">
              <a:lnSpc>
                <a:spcPct val="8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3pPr>
            <a:lvl4pPr marL="1371600" algn="ctr" rtl="0" fontAlgn="base">
              <a:lnSpc>
                <a:spcPct val="8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4pPr>
            <a:lvl5pPr marL="1828800" algn="ctr" rtl="0" fontAlgn="base">
              <a:lnSpc>
                <a:spcPct val="8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5pPr>
            <a:lvl6pPr marL="2286000" algn="l" defTabSz="914400" rtl="0" eaLnBrk="1" latinLnBrk="0" hangingPunct="1">
              <a:defRPr kumimoji="1" sz="2400" b="1" kern="1200">
                <a:solidFill>
                  <a:srgbClr val="0033CC"/>
                </a:solidFill>
                <a:latin typeface="Times New Roman" pitchFamily="18" charset="0"/>
                <a:ea typeface="楷体_GB2312" pitchFamily="49" charset="-122"/>
                <a:cs typeface="+mn-cs"/>
              </a:defRPr>
            </a:lvl6pPr>
            <a:lvl7pPr marL="2743200" algn="l" defTabSz="914400" rtl="0" eaLnBrk="1" latinLnBrk="0" hangingPunct="1">
              <a:defRPr kumimoji="1" sz="2400" b="1" kern="1200">
                <a:solidFill>
                  <a:srgbClr val="0033CC"/>
                </a:solidFill>
                <a:latin typeface="Times New Roman" pitchFamily="18" charset="0"/>
                <a:ea typeface="楷体_GB2312" pitchFamily="49" charset="-122"/>
                <a:cs typeface="+mn-cs"/>
              </a:defRPr>
            </a:lvl7pPr>
            <a:lvl8pPr marL="3200400" algn="l" defTabSz="914400" rtl="0" eaLnBrk="1" latinLnBrk="0" hangingPunct="1">
              <a:defRPr kumimoji="1" sz="2400" b="1" kern="1200">
                <a:solidFill>
                  <a:srgbClr val="0033CC"/>
                </a:solidFill>
                <a:latin typeface="Times New Roman" pitchFamily="18" charset="0"/>
                <a:ea typeface="楷体_GB2312" pitchFamily="49" charset="-122"/>
                <a:cs typeface="+mn-cs"/>
              </a:defRPr>
            </a:lvl8pPr>
            <a:lvl9pPr marL="3657600" algn="l" defTabSz="914400" rtl="0" eaLnBrk="1" latinLnBrk="0" hangingPunct="1">
              <a:defRPr kumimoji="1" sz="2400" b="1" kern="1200">
                <a:solidFill>
                  <a:srgbClr val="0033CC"/>
                </a:solidFill>
                <a:latin typeface="Times New Roman" pitchFamily="18" charset="0"/>
                <a:ea typeface="楷体_GB2312" pitchFamily="49" charset="-122"/>
                <a:cs typeface="+mn-cs"/>
              </a:defRPr>
            </a:lvl9pPr>
          </a:lstStyle>
          <a:p>
            <a:pPr>
              <a:lnSpc>
                <a:spcPct val="100000"/>
              </a:lnSpc>
              <a:spcBef>
                <a:spcPts val="0"/>
              </a:spcBef>
            </a:pPr>
            <a:r>
              <a:rPr lang="zh-CN" altLang="en-US" sz="2000" b="0" smtClean="0">
                <a:solidFill>
                  <a:srgbClr val="FF0000"/>
                </a:solidFill>
                <a:latin typeface="微软雅黑" pitchFamily="34" charset="-122"/>
                <a:ea typeface="微软雅黑" pitchFamily="34" charset="-122"/>
                <a:cs typeface="Consolas" pitchFamily="49" charset="0"/>
              </a:rPr>
              <a:t>解</a:t>
            </a:r>
            <a:endParaRPr lang="zh-CN" altLang="en-US" sz="2000" b="0" smtClean="0">
              <a:ln w="18415" cmpd="sng">
                <a:solidFill>
                  <a:srgbClr val="FFFFFF"/>
                </a:solidFill>
                <a:prstDash val="solid"/>
              </a:ln>
              <a:solidFill>
                <a:srgbClr val="FF0000"/>
              </a:solidFill>
              <a:effectLst>
                <a:outerShdw blurRad="63500" dir="3600000" algn="tl" rotWithShape="0">
                  <a:srgbClr val="000000">
                    <a:alpha val="70000"/>
                  </a:srgbClr>
                </a:outerShdw>
              </a:effectLst>
              <a:latin typeface="微软雅黑" pitchFamily="34" charset="-122"/>
              <a:ea typeface="微软雅黑" pitchFamily="34" charset="-122"/>
              <a:cs typeface="Consolas" pitchFamily="49" charset="0"/>
            </a:endParaRPr>
          </a:p>
        </p:txBody>
      </p:sp>
      <p:sp>
        <p:nvSpPr>
          <p:cNvPr id="10258" name="Rectangle 1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0256" name="Rectangle 16"/>
          <p:cNvSpPr>
            <a:spLocks noChangeArrowheads="1"/>
          </p:cNvSpPr>
          <p:nvPr/>
        </p:nvSpPr>
        <p:spPr bwMode="auto">
          <a:xfrm>
            <a:off x="2385443" y="2928934"/>
            <a:ext cx="2245687" cy="277082"/>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ea typeface="宋体" pitchFamily="2" charset="-122"/>
                <a:cs typeface="Times New Roman" pitchFamily="18" charset="0"/>
              </a:rPr>
              <a:t>3 ( a b 2 ( 4 a b ) )</a:t>
            </a:r>
          </a:p>
        </p:txBody>
      </p:sp>
      <p:sp>
        <p:nvSpPr>
          <p:cNvPr id="10255" name="AutoShape 15"/>
          <p:cNvSpPr>
            <a:spLocks noChangeShapeType="1"/>
          </p:cNvSpPr>
          <p:nvPr/>
        </p:nvSpPr>
        <p:spPr bwMode="auto">
          <a:xfrm flipV="1">
            <a:off x="3527361" y="3331761"/>
            <a:ext cx="634540" cy="1113"/>
          </a:xfrm>
          <a:prstGeom prst="straightConnector1">
            <a:avLst/>
          </a:prstGeom>
          <a:noFill/>
          <a:ln w="38100">
            <a:solidFill>
              <a:srgbClr val="000000"/>
            </a:solidFill>
            <a:round/>
            <a:headEnd/>
            <a:tailEnd type="none" w="sm" len="sm"/>
          </a:ln>
        </p:spPr>
        <p:txBody>
          <a:bodyPr vert="horz" wrap="square" lIns="91440" tIns="45720" rIns="91440" bIns="45720" numCol="1" anchor="t" anchorCtr="0" compatLnSpc="1">
            <a:prstTxWarp prst="textNoShape">
              <a:avLst/>
            </a:prstTxWarp>
          </a:bodyPr>
          <a:lstStyle/>
          <a:p>
            <a:endParaRPr lang="zh-CN" altLang="en-US" sz="1800">
              <a:solidFill>
                <a:srgbClr val="0000FF"/>
              </a:solidFill>
              <a:cs typeface="Times New Roman" pitchFamily="18" charset="0"/>
            </a:endParaRPr>
          </a:p>
        </p:txBody>
      </p:sp>
      <p:sp>
        <p:nvSpPr>
          <p:cNvPr id="10254" name="Rectangle 14"/>
          <p:cNvSpPr>
            <a:spLocks noChangeArrowheads="1"/>
          </p:cNvSpPr>
          <p:nvPr/>
        </p:nvSpPr>
        <p:spPr bwMode="auto">
          <a:xfrm>
            <a:off x="3527361" y="3475309"/>
            <a:ext cx="659973" cy="277082"/>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ea typeface="宋体" pitchFamily="2" charset="-122"/>
                <a:cs typeface="Times New Roman" pitchFamily="18" charset="0"/>
              </a:rPr>
              <a:t>aaaab</a:t>
            </a:r>
          </a:p>
        </p:txBody>
      </p:sp>
      <p:sp>
        <p:nvSpPr>
          <p:cNvPr id="10253" name="AutoShape 13"/>
          <p:cNvSpPr>
            <a:spLocks noChangeShapeType="1"/>
          </p:cNvSpPr>
          <p:nvPr/>
        </p:nvSpPr>
        <p:spPr bwMode="auto">
          <a:xfrm>
            <a:off x="3822378" y="3332873"/>
            <a:ext cx="1272" cy="189173"/>
          </a:xfrm>
          <a:prstGeom prst="straightConnector1">
            <a:avLst/>
          </a:prstGeom>
          <a:noFill/>
          <a:ln w="28575">
            <a:solidFill>
              <a:srgbClr val="000000"/>
            </a:solidFill>
            <a:round/>
            <a:headEnd type="none" w="med" len="med"/>
            <a:tailEnd type="arrow" w="med" len="med"/>
          </a:ln>
        </p:spPr>
        <p:txBody>
          <a:bodyPr vert="horz" wrap="square" lIns="91440" tIns="45720" rIns="91440" bIns="45720" numCol="1" anchor="t" anchorCtr="0" compatLnSpc="1">
            <a:prstTxWarp prst="textNoShape">
              <a:avLst/>
            </a:prstTxWarp>
          </a:bodyPr>
          <a:lstStyle/>
          <a:p>
            <a:endParaRPr lang="zh-CN" altLang="en-US" sz="1800">
              <a:solidFill>
                <a:srgbClr val="0000FF"/>
              </a:solidFill>
              <a:cs typeface="Times New Roman" pitchFamily="18" charset="0"/>
            </a:endParaRPr>
          </a:p>
        </p:txBody>
      </p:sp>
      <p:sp>
        <p:nvSpPr>
          <p:cNvPr id="10252" name="AutoShape 12"/>
          <p:cNvSpPr>
            <a:spLocks noChangeShapeType="1"/>
          </p:cNvSpPr>
          <p:nvPr/>
        </p:nvSpPr>
        <p:spPr bwMode="auto">
          <a:xfrm flipV="1">
            <a:off x="3340432" y="3809143"/>
            <a:ext cx="793493" cy="1113"/>
          </a:xfrm>
          <a:prstGeom prst="straightConnector1">
            <a:avLst/>
          </a:prstGeom>
          <a:noFill/>
          <a:ln w="38100">
            <a:solidFill>
              <a:srgbClr val="000000"/>
            </a:solidFill>
            <a:round/>
            <a:headEnd/>
            <a:tailEnd type="none" w="sm" len="sm"/>
          </a:ln>
        </p:spPr>
        <p:txBody>
          <a:bodyPr vert="horz" wrap="square" lIns="91440" tIns="45720" rIns="91440" bIns="45720" numCol="1" anchor="t" anchorCtr="0" compatLnSpc="1">
            <a:prstTxWarp prst="textNoShape">
              <a:avLst/>
            </a:prstTxWarp>
          </a:bodyPr>
          <a:lstStyle/>
          <a:p>
            <a:endParaRPr lang="zh-CN" altLang="en-US" sz="1800">
              <a:solidFill>
                <a:srgbClr val="0000FF"/>
              </a:solidFill>
              <a:cs typeface="Times New Roman" pitchFamily="18" charset="0"/>
            </a:endParaRPr>
          </a:p>
        </p:txBody>
      </p:sp>
      <p:sp>
        <p:nvSpPr>
          <p:cNvPr id="10251" name="Rectangle 11"/>
          <p:cNvSpPr>
            <a:spLocks noChangeArrowheads="1"/>
          </p:cNvSpPr>
          <p:nvPr/>
        </p:nvSpPr>
        <p:spPr bwMode="auto">
          <a:xfrm>
            <a:off x="3100096" y="3952692"/>
            <a:ext cx="1163536" cy="277082"/>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ea typeface="宋体" pitchFamily="2" charset="-122"/>
                <a:cs typeface="Times New Roman" pitchFamily="18" charset="0"/>
              </a:rPr>
              <a:t>aaaabaaaab</a:t>
            </a:r>
          </a:p>
        </p:txBody>
      </p:sp>
      <p:sp>
        <p:nvSpPr>
          <p:cNvPr id="10250" name="AutoShape 10"/>
          <p:cNvSpPr>
            <a:spLocks noChangeShapeType="1"/>
          </p:cNvSpPr>
          <p:nvPr/>
        </p:nvSpPr>
        <p:spPr bwMode="auto">
          <a:xfrm>
            <a:off x="3772785" y="3810256"/>
            <a:ext cx="1272" cy="189173"/>
          </a:xfrm>
          <a:prstGeom prst="straightConnector1">
            <a:avLst/>
          </a:prstGeom>
          <a:noFill/>
          <a:ln w="28575">
            <a:solidFill>
              <a:srgbClr val="000000"/>
            </a:solidFill>
            <a:round/>
            <a:headEnd type="none" w="med" len="med"/>
            <a:tailEnd type="arrow" w="med" len="med"/>
          </a:ln>
        </p:spPr>
        <p:txBody>
          <a:bodyPr vert="horz" wrap="square" lIns="91440" tIns="45720" rIns="91440" bIns="45720" numCol="1" anchor="t" anchorCtr="0" compatLnSpc="1">
            <a:prstTxWarp prst="textNoShape">
              <a:avLst/>
            </a:prstTxWarp>
          </a:bodyPr>
          <a:lstStyle/>
          <a:p>
            <a:endParaRPr lang="zh-CN" altLang="en-US" sz="1800">
              <a:solidFill>
                <a:srgbClr val="0000FF"/>
              </a:solidFill>
              <a:cs typeface="Times New Roman" pitchFamily="18" charset="0"/>
            </a:endParaRPr>
          </a:p>
        </p:txBody>
      </p:sp>
      <p:sp>
        <p:nvSpPr>
          <p:cNvPr id="10249" name="AutoShape 9"/>
          <p:cNvSpPr>
            <a:spLocks noChangeShapeType="1"/>
          </p:cNvSpPr>
          <p:nvPr/>
        </p:nvSpPr>
        <p:spPr bwMode="auto">
          <a:xfrm flipV="1">
            <a:off x="2890278" y="4316571"/>
            <a:ext cx="1442021" cy="1113"/>
          </a:xfrm>
          <a:prstGeom prst="straightConnector1">
            <a:avLst/>
          </a:prstGeom>
          <a:noFill/>
          <a:ln w="38100">
            <a:solidFill>
              <a:srgbClr val="000000"/>
            </a:solidFill>
            <a:round/>
            <a:headEnd/>
            <a:tailEnd type="none" w="sm" len="sm"/>
          </a:ln>
        </p:spPr>
        <p:txBody>
          <a:bodyPr vert="horz" wrap="square" lIns="91440" tIns="45720" rIns="91440" bIns="45720" numCol="1" anchor="t" anchorCtr="0" compatLnSpc="1">
            <a:prstTxWarp prst="textNoShape">
              <a:avLst/>
            </a:prstTxWarp>
          </a:bodyPr>
          <a:lstStyle/>
          <a:p>
            <a:endParaRPr lang="zh-CN" altLang="en-US" sz="1800">
              <a:solidFill>
                <a:srgbClr val="0000FF"/>
              </a:solidFill>
              <a:cs typeface="Times New Roman" pitchFamily="18" charset="0"/>
            </a:endParaRPr>
          </a:p>
        </p:txBody>
      </p:sp>
      <p:sp>
        <p:nvSpPr>
          <p:cNvPr id="10248" name="AutoShape 8"/>
          <p:cNvSpPr>
            <a:spLocks noChangeShapeType="1"/>
          </p:cNvSpPr>
          <p:nvPr/>
        </p:nvSpPr>
        <p:spPr bwMode="auto">
          <a:xfrm>
            <a:off x="3551522" y="4327699"/>
            <a:ext cx="1272" cy="189173"/>
          </a:xfrm>
          <a:prstGeom prst="straightConnector1">
            <a:avLst/>
          </a:prstGeom>
          <a:noFill/>
          <a:ln w="28575">
            <a:solidFill>
              <a:srgbClr val="000000"/>
            </a:solidFill>
            <a:round/>
            <a:headEnd type="none" w="med" len="med"/>
            <a:tailEnd type="arrow" w="med" len="med"/>
          </a:ln>
        </p:spPr>
        <p:txBody>
          <a:bodyPr vert="horz" wrap="square" lIns="91440" tIns="45720" rIns="91440" bIns="45720" numCol="1" anchor="t" anchorCtr="0" compatLnSpc="1">
            <a:prstTxWarp prst="textNoShape">
              <a:avLst/>
            </a:prstTxWarp>
          </a:bodyPr>
          <a:lstStyle/>
          <a:p>
            <a:endParaRPr lang="zh-CN" altLang="en-US" sz="1800">
              <a:solidFill>
                <a:srgbClr val="0000FF"/>
              </a:solidFill>
              <a:cs typeface="Times New Roman" pitchFamily="18" charset="0"/>
            </a:endParaRPr>
          </a:p>
        </p:txBody>
      </p:sp>
      <p:sp>
        <p:nvSpPr>
          <p:cNvPr id="10247" name="AutoShape 7"/>
          <p:cNvSpPr>
            <a:spLocks noChangeShapeType="1"/>
          </p:cNvSpPr>
          <p:nvPr/>
        </p:nvSpPr>
        <p:spPr bwMode="auto">
          <a:xfrm>
            <a:off x="2890278" y="3266106"/>
            <a:ext cx="1272" cy="1072720"/>
          </a:xfrm>
          <a:prstGeom prst="straightConnector1">
            <a:avLst/>
          </a:prstGeom>
          <a:noFill/>
          <a:ln w="9525">
            <a:solidFill>
              <a:srgbClr val="000000"/>
            </a:solidFill>
            <a:prstDash val="dash"/>
            <a:round/>
            <a:headEnd/>
            <a:tailEnd type="none" w="sm" len="sm"/>
          </a:ln>
        </p:spPr>
        <p:txBody>
          <a:bodyPr vert="horz" wrap="square" lIns="91440" tIns="45720" rIns="91440" bIns="45720" numCol="1" anchor="t" anchorCtr="0" compatLnSpc="1">
            <a:prstTxWarp prst="textNoShape">
              <a:avLst/>
            </a:prstTxWarp>
          </a:bodyPr>
          <a:lstStyle/>
          <a:p>
            <a:endParaRPr lang="zh-CN" altLang="en-US" sz="1800">
              <a:solidFill>
                <a:srgbClr val="0000FF"/>
              </a:solidFill>
              <a:cs typeface="Times New Roman" pitchFamily="18" charset="0"/>
            </a:endParaRPr>
          </a:p>
        </p:txBody>
      </p:sp>
      <p:sp>
        <p:nvSpPr>
          <p:cNvPr id="10246" name="AutoShape 6"/>
          <p:cNvSpPr>
            <a:spLocks noChangeShapeType="1"/>
          </p:cNvSpPr>
          <p:nvPr/>
        </p:nvSpPr>
        <p:spPr bwMode="auto">
          <a:xfrm>
            <a:off x="4305595" y="3242738"/>
            <a:ext cx="1272" cy="1072720"/>
          </a:xfrm>
          <a:prstGeom prst="straightConnector1">
            <a:avLst/>
          </a:prstGeom>
          <a:noFill/>
          <a:ln w="9525">
            <a:solidFill>
              <a:srgbClr val="000000"/>
            </a:solidFill>
            <a:prstDash val="dash"/>
            <a:round/>
            <a:headEnd/>
            <a:tailEnd type="none" w="sm" len="sm"/>
          </a:ln>
        </p:spPr>
        <p:txBody>
          <a:bodyPr vert="horz" wrap="square" lIns="91440" tIns="45720" rIns="91440" bIns="45720" numCol="1" anchor="t" anchorCtr="0" compatLnSpc="1">
            <a:prstTxWarp prst="textNoShape">
              <a:avLst/>
            </a:prstTxWarp>
          </a:bodyPr>
          <a:lstStyle/>
          <a:p>
            <a:endParaRPr lang="zh-CN" altLang="en-US" sz="1800">
              <a:solidFill>
                <a:srgbClr val="0000FF"/>
              </a:solidFill>
              <a:cs typeface="Times New Roman" pitchFamily="18" charset="0"/>
            </a:endParaRPr>
          </a:p>
        </p:txBody>
      </p:sp>
      <p:sp>
        <p:nvSpPr>
          <p:cNvPr id="10245" name="Rectangle 5"/>
          <p:cNvSpPr>
            <a:spLocks noChangeArrowheads="1"/>
          </p:cNvSpPr>
          <p:nvPr/>
        </p:nvSpPr>
        <p:spPr bwMode="auto">
          <a:xfrm>
            <a:off x="2855944" y="4555819"/>
            <a:ext cx="1481442" cy="277082"/>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ea typeface="宋体" pitchFamily="2" charset="-122"/>
                <a:cs typeface="Times New Roman" pitchFamily="18" charset="0"/>
              </a:rPr>
              <a:t>abaaaabaaaab</a:t>
            </a:r>
          </a:p>
        </p:txBody>
      </p:sp>
      <p:sp>
        <p:nvSpPr>
          <p:cNvPr id="10244" name="AutoShape 4"/>
          <p:cNvSpPr>
            <a:spLocks noChangeShapeType="1"/>
          </p:cNvSpPr>
          <p:nvPr/>
        </p:nvSpPr>
        <p:spPr bwMode="auto">
          <a:xfrm flipV="1">
            <a:off x="2749127" y="4914134"/>
            <a:ext cx="1585715" cy="1113"/>
          </a:xfrm>
          <a:prstGeom prst="straightConnector1">
            <a:avLst/>
          </a:prstGeom>
          <a:noFill/>
          <a:ln w="38100">
            <a:solidFill>
              <a:srgbClr val="000000"/>
            </a:solidFill>
            <a:round/>
            <a:headEnd/>
            <a:tailEnd type="none" w="sm" len="sm"/>
          </a:ln>
        </p:spPr>
        <p:txBody>
          <a:bodyPr vert="horz" wrap="square" lIns="91440" tIns="45720" rIns="91440" bIns="45720" numCol="1" anchor="t" anchorCtr="0" compatLnSpc="1">
            <a:prstTxWarp prst="textNoShape">
              <a:avLst/>
            </a:prstTxWarp>
          </a:bodyPr>
          <a:lstStyle/>
          <a:p>
            <a:endParaRPr lang="zh-CN" altLang="en-US" sz="1800">
              <a:solidFill>
                <a:srgbClr val="0000FF"/>
              </a:solidFill>
              <a:cs typeface="Times New Roman" pitchFamily="18" charset="0"/>
            </a:endParaRPr>
          </a:p>
        </p:txBody>
      </p:sp>
      <p:sp>
        <p:nvSpPr>
          <p:cNvPr id="10243" name="AutoShape 3"/>
          <p:cNvSpPr>
            <a:spLocks noChangeShapeType="1"/>
          </p:cNvSpPr>
          <p:nvPr/>
        </p:nvSpPr>
        <p:spPr bwMode="auto">
          <a:xfrm>
            <a:off x="3479039" y="4945292"/>
            <a:ext cx="1272" cy="189173"/>
          </a:xfrm>
          <a:prstGeom prst="straightConnector1">
            <a:avLst/>
          </a:prstGeom>
          <a:noFill/>
          <a:ln w="28575">
            <a:solidFill>
              <a:srgbClr val="000000"/>
            </a:solidFill>
            <a:round/>
            <a:headEnd type="none" w="med" len="med"/>
            <a:tailEnd type="arrow" w="med" len="med"/>
          </a:ln>
        </p:spPr>
        <p:txBody>
          <a:bodyPr vert="horz" wrap="square" lIns="91440" tIns="45720" rIns="91440" bIns="45720" numCol="1" anchor="t" anchorCtr="0" compatLnSpc="1">
            <a:prstTxWarp prst="textNoShape">
              <a:avLst/>
            </a:prstTxWarp>
          </a:bodyPr>
          <a:lstStyle/>
          <a:p>
            <a:endParaRPr lang="zh-CN" altLang="en-US" sz="1800">
              <a:solidFill>
                <a:srgbClr val="0000FF"/>
              </a:solidFill>
              <a:cs typeface="Times New Roman" pitchFamily="18" charset="0"/>
            </a:endParaRPr>
          </a:p>
        </p:txBody>
      </p:sp>
      <p:sp>
        <p:nvSpPr>
          <p:cNvPr id="10242" name="Rectangle 2"/>
          <p:cNvSpPr>
            <a:spLocks noChangeArrowheads="1"/>
          </p:cNvSpPr>
          <p:nvPr/>
        </p:nvSpPr>
        <p:spPr bwMode="auto">
          <a:xfrm>
            <a:off x="1571604" y="5123337"/>
            <a:ext cx="4000528" cy="340511"/>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ea typeface="宋体" pitchFamily="2" charset="-122"/>
                <a:cs typeface="Times New Roman" pitchFamily="18" charset="0"/>
              </a:rPr>
              <a:t>abaaaabaaaababaaaabaaaababaaaabaaaab</a:t>
            </a:r>
          </a:p>
        </p:txBody>
      </p:sp>
      <p:sp>
        <p:nvSpPr>
          <p:cNvPr id="24" name="灯片编号占位符 23"/>
          <p:cNvSpPr>
            <a:spLocks noGrp="1"/>
          </p:cNvSpPr>
          <p:nvPr>
            <p:ph type="sldNum" sz="quarter" idx="12"/>
          </p:nvPr>
        </p:nvSpPr>
        <p:spPr/>
        <p:txBody>
          <a:bodyPr/>
          <a:lstStyle/>
          <a:p>
            <a:fld id="{7AF016A1-9F15-429F-9EFD-84004B73C732}" type="slidenum">
              <a:rPr lang="en-US" altLang="zh-CN" smtClean="0"/>
              <a:pPr/>
              <a:t>21</a:t>
            </a:fld>
            <a:r>
              <a:rPr lang="en-US" altLang="zh-CN" smtClean="0"/>
              <a:t>/36</a:t>
            </a:r>
            <a:endParaRPr lang="en-US" altLang="zh-CN"/>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82"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TextBox 3"/>
          <p:cNvSpPr txBox="1"/>
          <p:nvPr/>
        </p:nvSpPr>
        <p:spPr>
          <a:xfrm>
            <a:off x="214282" y="642918"/>
            <a:ext cx="7929618" cy="2812803"/>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72000" bIns="72000" rtlCol="0">
            <a:spAutoFit/>
          </a:bodyPr>
          <a:lstStyle/>
          <a:p>
            <a:pPr algn="l" defTabSz="360000">
              <a:lnSpc>
                <a:spcPts val="26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#include&lt;iostream&gt;</a:t>
            </a:r>
            <a:endParaRPr lang="zh-CN" altLang="zh-CN" sz="1800" smtClean="0">
              <a:solidFill>
                <a:srgbClr val="0000FF"/>
              </a:solidFill>
              <a:latin typeface="Times New Roman" pitchFamily="18" charset="0"/>
              <a:ea typeface="仿宋" pitchFamily="49" charset="-122"/>
              <a:cs typeface="Times New Roman" pitchFamily="18" charset="0"/>
            </a:endParaRPr>
          </a:p>
          <a:p>
            <a:pPr algn="l" defTabSz="360000">
              <a:lnSpc>
                <a:spcPts val="26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#include&lt;string&gt;</a:t>
            </a:r>
            <a:endParaRPr lang="zh-CN" altLang="zh-CN" sz="1800" smtClean="0">
              <a:solidFill>
                <a:srgbClr val="0000FF"/>
              </a:solidFill>
              <a:latin typeface="Times New Roman" pitchFamily="18" charset="0"/>
              <a:ea typeface="仿宋" pitchFamily="49" charset="-122"/>
              <a:cs typeface="Times New Roman" pitchFamily="18" charset="0"/>
            </a:endParaRPr>
          </a:p>
          <a:p>
            <a:pPr algn="l" defTabSz="360000">
              <a:lnSpc>
                <a:spcPts val="26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using namespace std;</a:t>
            </a:r>
            <a:endParaRPr lang="zh-CN" altLang="zh-CN" sz="1800" smtClean="0">
              <a:solidFill>
                <a:srgbClr val="0000FF"/>
              </a:solidFill>
              <a:latin typeface="Times New Roman" pitchFamily="18" charset="0"/>
              <a:ea typeface="仿宋" pitchFamily="49" charset="-122"/>
              <a:cs typeface="Times New Roman" pitchFamily="18" charset="0"/>
            </a:endParaRPr>
          </a:p>
          <a:p>
            <a:pPr algn="l" defTabSz="360000">
              <a:lnSpc>
                <a:spcPts val="26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int i; 							</a:t>
            </a:r>
            <a:r>
              <a:rPr lang="en-US" altLang="zh-CN" sz="1800" smtClean="0">
                <a:solidFill>
                  <a:srgbClr val="00B0F0"/>
                </a:solidFill>
                <a:latin typeface="Times New Roman" pitchFamily="18" charset="0"/>
                <a:ea typeface="仿宋" pitchFamily="49" charset="-122"/>
                <a:cs typeface="Times New Roman" pitchFamily="18" charset="0"/>
              </a:rPr>
              <a:t>//</a:t>
            </a:r>
            <a:r>
              <a:rPr lang="zh-CN" altLang="zh-CN" sz="1800" smtClean="0">
                <a:solidFill>
                  <a:srgbClr val="00B0F0"/>
                </a:solidFill>
                <a:latin typeface="Times New Roman" pitchFamily="18" charset="0"/>
                <a:ea typeface="仿宋" pitchFamily="49" charset="-122"/>
                <a:cs typeface="Times New Roman" pitchFamily="18" charset="0"/>
              </a:rPr>
              <a:t>用于遍历</a:t>
            </a:r>
            <a:r>
              <a:rPr lang="en-US" altLang="zh-CN" sz="1800" smtClean="0">
                <a:solidFill>
                  <a:srgbClr val="00B0F0"/>
                </a:solidFill>
                <a:latin typeface="Times New Roman" pitchFamily="18" charset="0"/>
                <a:ea typeface="仿宋" pitchFamily="49" charset="-122"/>
                <a:cs typeface="Times New Roman" pitchFamily="18" charset="0"/>
              </a:rPr>
              <a:t>s</a:t>
            </a:r>
            <a:r>
              <a:rPr lang="zh-CN" altLang="zh-CN" sz="1800" smtClean="0">
                <a:solidFill>
                  <a:srgbClr val="00B0F0"/>
                </a:solidFill>
                <a:latin typeface="Times New Roman" pitchFamily="18" charset="0"/>
                <a:ea typeface="仿宋" pitchFamily="49" charset="-122"/>
                <a:cs typeface="Times New Roman" pitchFamily="18" charset="0"/>
              </a:rPr>
              <a:t>，全局变量</a:t>
            </a:r>
          </a:p>
          <a:p>
            <a:pPr algn="l" defTabSz="360000">
              <a:lnSpc>
                <a:spcPts val="2600"/>
              </a:lnSpc>
              <a:spcBef>
                <a:spcPts val="0"/>
              </a:spcBef>
            </a:pPr>
            <a:endParaRPr lang="en-US" altLang="zh-CN" sz="1800" smtClean="0">
              <a:solidFill>
                <a:srgbClr val="0000FF"/>
              </a:solidFill>
              <a:latin typeface="Times New Roman" pitchFamily="18" charset="0"/>
              <a:ea typeface="仿宋" pitchFamily="49" charset="-122"/>
              <a:cs typeface="Times New Roman" pitchFamily="18" charset="0"/>
            </a:endParaRPr>
          </a:p>
          <a:p>
            <a:pPr algn="l" defTabSz="360000">
              <a:lnSpc>
                <a:spcPts val="26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string </a:t>
            </a:r>
            <a:r>
              <a:rPr lang="en-US" altLang="zh-CN" sz="1800" smtClean="0">
                <a:solidFill>
                  <a:srgbClr val="FF0000"/>
                </a:solidFill>
                <a:latin typeface="Times New Roman" pitchFamily="18" charset="0"/>
                <a:ea typeface="仿宋" pitchFamily="49" charset="-122"/>
                <a:cs typeface="Times New Roman" pitchFamily="18" charset="0"/>
              </a:rPr>
              <a:t>unfold</a:t>
            </a:r>
            <a:r>
              <a:rPr lang="en-US" altLang="zh-CN" sz="1800" smtClean="0">
                <a:solidFill>
                  <a:srgbClr val="0000FF"/>
                </a:solidFill>
                <a:latin typeface="Times New Roman" pitchFamily="18" charset="0"/>
                <a:ea typeface="仿宋" pitchFamily="49" charset="-122"/>
                <a:cs typeface="Times New Roman" pitchFamily="18" charset="0"/>
              </a:rPr>
              <a:t>(string s) 		</a:t>
            </a:r>
            <a:r>
              <a:rPr lang="en-US" altLang="zh-CN" sz="1800" smtClean="0">
                <a:solidFill>
                  <a:srgbClr val="00B0F0"/>
                </a:solidFill>
                <a:latin typeface="Times New Roman" pitchFamily="18" charset="0"/>
                <a:ea typeface="仿宋" pitchFamily="49" charset="-122"/>
                <a:cs typeface="Times New Roman" pitchFamily="18" charset="0"/>
              </a:rPr>
              <a:t>//</a:t>
            </a:r>
            <a:r>
              <a:rPr lang="zh-CN" altLang="zh-CN" sz="1800" smtClean="0">
                <a:solidFill>
                  <a:srgbClr val="00B0F0"/>
                </a:solidFill>
                <a:latin typeface="Times New Roman" pitchFamily="18" charset="0"/>
                <a:ea typeface="仿宋" pitchFamily="49" charset="-122"/>
                <a:cs typeface="Times New Roman" pitchFamily="18" charset="0"/>
              </a:rPr>
              <a:t>递归算法</a:t>
            </a:r>
          </a:p>
          <a:p>
            <a:pPr algn="l" defTabSz="360000">
              <a:lnSpc>
                <a:spcPts val="26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string ans="";</a:t>
            </a:r>
            <a:endParaRPr lang="zh-CN" altLang="zh-CN" sz="1800" smtClean="0">
              <a:solidFill>
                <a:srgbClr val="0000FF"/>
              </a:solidFill>
              <a:latin typeface="Times New Roman" pitchFamily="18" charset="0"/>
              <a:ea typeface="仿宋" pitchFamily="49" charset="-122"/>
              <a:cs typeface="Times New Roman" pitchFamily="18" charset="0"/>
            </a:endParaRPr>
          </a:p>
          <a:p>
            <a:pPr algn="l" defTabSz="360000">
              <a:lnSpc>
                <a:spcPts val="26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int n=0;</a:t>
            </a:r>
            <a:endParaRPr lang="zh-CN" altLang="zh-CN" sz="1800">
              <a:solidFill>
                <a:srgbClr val="0000FF"/>
              </a:solidFill>
              <a:latin typeface="Times New Roman" pitchFamily="18" charset="0"/>
              <a:ea typeface="仿宋" pitchFamily="49" charset="-122"/>
              <a:cs typeface="Times New Roman" pitchFamily="18" charset="0"/>
            </a:endParaRPr>
          </a:p>
        </p:txBody>
      </p:sp>
      <p:sp>
        <p:nvSpPr>
          <p:cNvPr id="5" name="灯片编号占位符 4"/>
          <p:cNvSpPr>
            <a:spLocks noGrp="1"/>
          </p:cNvSpPr>
          <p:nvPr>
            <p:ph type="sldNum" sz="quarter" idx="12"/>
          </p:nvPr>
        </p:nvSpPr>
        <p:spPr/>
        <p:txBody>
          <a:bodyPr/>
          <a:lstStyle/>
          <a:p>
            <a:fld id="{7AF016A1-9F15-429F-9EFD-84004B73C732}" type="slidenum">
              <a:rPr lang="en-US" altLang="zh-CN" smtClean="0"/>
              <a:pPr/>
              <a:t>22</a:t>
            </a:fld>
            <a:r>
              <a:rPr lang="en-US" altLang="zh-CN" smtClean="0"/>
              <a:t>/36</a:t>
            </a:r>
            <a:endParaRPr lang="en-US" altLang="zh-CN"/>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82"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TextBox 3"/>
          <p:cNvSpPr txBox="1"/>
          <p:nvPr/>
        </p:nvSpPr>
        <p:spPr>
          <a:xfrm>
            <a:off x="142844" y="256223"/>
            <a:ext cx="8786874" cy="5980987"/>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36000" bIns="36000" rtlCol="0">
            <a:spAutoFit/>
          </a:bodyPr>
          <a:lstStyle/>
          <a:p>
            <a:pPr algn="l" defTabSz="360000">
              <a:lnSpc>
                <a:spcPts val="22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for(;s[i];i++)</a:t>
            </a:r>
            <a:endParaRPr lang="zh-CN" altLang="zh-CN" sz="1800" smtClean="0">
              <a:solidFill>
                <a:srgbClr val="0000FF"/>
              </a:solidFill>
              <a:latin typeface="Times New Roman" pitchFamily="18" charset="0"/>
              <a:ea typeface="仿宋" pitchFamily="49" charset="-122"/>
              <a:cs typeface="Times New Roman" pitchFamily="18" charset="0"/>
            </a:endParaRPr>
          </a:p>
          <a:p>
            <a:pPr algn="l" defTabSz="360000">
              <a:lnSpc>
                <a:spcPts val="22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	if(isdigit(s[i])) 						</a:t>
            </a:r>
            <a:r>
              <a:rPr lang="en-US" altLang="zh-CN" sz="1800" smtClean="0">
                <a:solidFill>
                  <a:srgbClr val="00B0F0"/>
                </a:solidFill>
                <a:latin typeface="Times New Roman" pitchFamily="18" charset="0"/>
                <a:ea typeface="仿宋" pitchFamily="49" charset="-122"/>
                <a:cs typeface="Times New Roman" pitchFamily="18" charset="0"/>
              </a:rPr>
              <a:t>//</a:t>
            </a:r>
            <a:r>
              <a:rPr lang="zh-CN" altLang="zh-CN" sz="1800" smtClean="0">
                <a:solidFill>
                  <a:srgbClr val="00B0F0"/>
                </a:solidFill>
                <a:latin typeface="Times New Roman" pitchFamily="18" charset="0"/>
                <a:ea typeface="仿宋" pitchFamily="49" charset="-122"/>
                <a:cs typeface="Times New Roman" pitchFamily="18" charset="0"/>
              </a:rPr>
              <a:t>遇到数字字符</a:t>
            </a:r>
          </a:p>
          <a:p>
            <a:pPr algn="l" defTabSz="360000">
              <a:lnSpc>
                <a:spcPts val="22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n=n*10+s[i]-'0';				</a:t>
            </a:r>
            <a:r>
              <a:rPr lang="en-US" altLang="zh-CN" sz="1800" smtClean="0">
                <a:solidFill>
                  <a:srgbClr val="00B0F0"/>
                </a:solidFill>
                <a:latin typeface="Times New Roman" pitchFamily="18" charset="0"/>
                <a:ea typeface="仿宋" pitchFamily="49" charset="-122"/>
                <a:cs typeface="Times New Roman" pitchFamily="18" charset="0"/>
              </a:rPr>
              <a:t>//</a:t>
            </a:r>
            <a:r>
              <a:rPr lang="zh-CN" altLang="zh-CN" sz="1800" smtClean="0">
                <a:solidFill>
                  <a:srgbClr val="00B0F0"/>
                </a:solidFill>
                <a:latin typeface="Times New Roman" pitchFamily="18" charset="0"/>
                <a:ea typeface="仿宋" pitchFamily="49" charset="-122"/>
                <a:cs typeface="Times New Roman" pitchFamily="18" charset="0"/>
              </a:rPr>
              <a:t>将若干连续的数字转换为整数</a:t>
            </a:r>
            <a:r>
              <a:rPr lang="en-US" altLang="zh-CN" sz="1800" smtClean="0">
                <a:solidFill>
                  <a:srgbClr val="00B0F0"/>
                </a:solidFill>
                <a:latin typeface="Times New Roman" pitchFamily="18" charset="0"/>
                <a:ea typeface="仿宋" pitchFamily="49" charset="-122"/>
                <a:cs typeface="Times New Roman" pitchFamily="18" charset="0"/>
              </a:rPr>
              <a:t>n</a:t>
            </a:r>
            <a:endParaRPr lang="zh-CN" altLang="zh-CN" sz="1800" smtClean="0">
              <a:solidFill>
                <a:srgbClr val="00B0F0"/>
              </a:solidFill>
              <a:latin typeface="Times New Roman" pitchFamily="18" charset="0"/>
              <a:ea typeface="仿宋" pitchFamily="49" charset="-122"/>
              <a:cs typeface="Times New Roman" pitchFamily="18" charset="0"/>
            </a:endParaRPr>
          </a:p>
          <a:p>
            <a:pPr algn="l" defTabSz="360000">
              <a:lnSpc>
                <a:spcPts val="22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else if(isalpha(s[i])) 				</a:t>
            </a:r>
            <a:r>
              <a:rPr lang="en-US" altLang="zh-CN" sz="1800" smtClean="0">
                <a:solidFill>
                  <a:srgbClr val="00B0F0"/>
                </a:solidFill>
                <a:latin typeface="Times New Roman" pitchFamily="18" charset="0"/>
                <a:ea typeface="仿宋" pitchFamily="49" charset="-122"/>
                <a:cs typeface="Times New Roman" pitchFamily="18" charset="0"/>
              </a:rPr>
              <a:t>//</a:t>
            </a:r>
            <a:r>
              <a:rPr lang="zh-CN" altLang="zh-CN" sz="1800" smtClean="0">
                <a:solidFill>
                  <a:srgbClr val="00B0F0"/>
                </a:solidFill>
                <a:latin typeface="Times New Roman" pitchFamily="18" charset="0"/>
                <a:ea typeface="仿宋" pitchFamily="49" charset="-122"/>
                <a:cs typeface="Times New Roman" pitchFamily="18" charset="0"/>
              </a:rPr>
              <a:t>遇到字母，形如</a:t>
            </a:r>
            <a:r>
              <a:rPr lang="en-US" altLang="zh-CN" sz="1800" smtClean="0">
                <a:solidFill>
                  <a:srgbClr val="00B0F0"/>
                </a:solidFill>
                <a:latin typeface="Times New Roman" pitchFamily="18" charset="0"/>
                <a:ea typeface="仿宋" pitchFamily="49" charset="-122"/>
                <a:cs typeface="Times New Roman" pitchFamily="18" charset="0"/>
              </a:rPr>
              <a:t>"2a"</a:t>
            </a:r>
            <a:r>
              <a:rPr lang="zh-CN" altLang="zh-CN" sz="1800" smtClean="0">
                <a:solidFill>
                  <a:srgbClr val="00B0F0"/>
                </a:solidFill>
                <a:latin typeface="Times New Roman" pitchFamily="18" charset="0"/>
                <a:ea typeface="仿宋" pitchFamily="49" charset="-122"/>
                <a:cs typeface="Times New Roman" pitchFamily="18" charset="0"/>
              </a:rPr>
              <a:t>中的</a:t>
            </a:r>
            <a:r>
              <a:rPr lang="en-US" altLang="zh-CN" sz="1800" smtClean="0">
                <a:solidFill>
                  <a:srgbClr val="00B0F0"/>
                </a:solidFill>
                <a:latin typeface="Times New Roman" pitchFamily="18" charset="0"/>
                <a:ea typeface="仿宋" pitchFamily="49" charset="-122"/>
                <a:cs typeface="Times New Roman" pitchFamily="18" charset="0"/>
              </a:rPr>
              <a:t>'a'</a:t>
            </a:r>
            <a:endParaRPr lang="zh-CN" altLang="zh-CN" sz="1800" smtClean="0">
              <a:solidFill>
                <a:srgbClr val="00B0F0"/>
              </a:solidFill>
              <a:latin typeface="Times New Roman" pitchFamily="18" charset="0"/>
              <a:ea typeface="仿宋" pitchFamily="49" charset="-122"/>
              <a:cs typeface="Times New Roman" pitchFamily="18" charset="0"/>
            </a:endParaRPr>
          </a:p>
          <a:p>
            <a:pPr algn="l" defTabSz="360000">
              <a:lnSpc>
                <a:spcPts val="22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	if(n&gt;0) 						</a:t>
            </a:r>
            <a:r>
              <a:rPr lang="en-US" altLang="zh-CN" sz="1800" smtClean="0">
                <a:solidFill>
                  <a:srgbClr val="00B0F0"/>
                </a:solidFill>
                <a:latin typeface="Times New Roman" pitchFamily="18" charset="0"/>
                <a:ea typeface="仿宋" pitchFamily="49" charset="-122"/>
                <a:cs typeface="Times New Roman" pitchFamily="18" charset="0"/>
              </a:rPr>
              <a:t>//</a:t>
            </a:r>
            <a:r>
              <a:rPr lang="zh-CN" altLang="zh-CN" sz="1800" smtClean="0">
                <a:solidFill>
                  <a:srgbClr val="00B0F0"/>
                </a:solidFill>
                <a:latin typeface="Times New Roman" pitchFamily="18" charset="0"/>
                <a:ea typeface="仿宋" pitchFamily="49" charset="-122"/>
                <a:cs typeface="Times New Roman" pitchFamily="18" charset="0"/>
              </a:rPr>
              <a:t>前面有数字的情况</a:t>
            </a:r>
          </a:p>
          <a:p>
            <a:pPr algn="l" defTabSz="360000">
              <a:lnSpc>
                <a:spcPts val="22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	while(n--) ans+=s[i]; }		</a:t>
            </a:r>
            <a:r>
              <a:rPr lang="en-US" altLang="zh-CN" sz="1800" smtClean="0">
                <a:solidFill>
                  <a:srgbClr val="00B0F0"/>
                </a:solidFill>
                <a:latin typeface="Times New Roman" pitchFamily="18" charset="0"/>
                <a:ea typeface="仿宋" pitchFamily="49" charset="-122"/>
                <a:cs typeface="Times New Roman" pitchFamily="18" charset="0"/>
              </a:rPr>
              <a:t>//</a:t>
            </a:r>
            <a:r>
              <a:rPr lang="zh-CN" altLang="zh-CN" sz="1800" smtClean="0">
                <a:solidFill>
                  <a:srgbClr val="00B0F0"/>
                </a:solidFill>
                <a:latin typeface="Times New Roman" pitchFamily="18" charset="0"/>
                <a:ea typeface="仿宋" pitchFamily="49" charset="-122"/>
                <a:cs typeface="Times New Roman" pitchFamily="18" charset="0"/>
              </a:rPr>
              <a:t>展开</a:t>
            </a:r>
            <a:r>
              <a:rPr lang="en-US" altLang="zh-CN" sz="1800" smtClean="0">
                <a:solidFill>
                  <a:srgbClr val="00B0F0"/>
                </a:solidFill>
                <a:latin typeface="Times New Roman" pitchFamily="18" charset="0"/>
                <a:ea typeface="仿宋" pitchFamily="49" charset="-122"/>
                <a:cs typeface="Times New Roman" pitchFamily="18" charset="0"/>
              </a:rPr>
              <a:t>s[k]</a:t>
            </a:r>
            <a:r>
              <a:rPr lang="zh-CN" altLang="zh-CN" sz="1800" smtClean="0">
                <a:solidFill>
                  <a:srgbClr val="00B0F0"/>
                </a:solidFill>
                <a:latin typeface="Times New Roman" pitchFamily="18" charset="0"/>
                <a:ea typeface="仿宋" pitchFamily="49" charset="-122"/>
                <a:cs typeface="Times New Roman" pitchFamily="18" charset="0"/>
              </a:rPr>
              <a:t>字符</a:t>
            </a:r>
            <a:r>
              <a:rPr lang="en-US" altLang="zh-CN" sz="1800" smtClean="0">
                <a:solidFill>
                  <a:srgbClr val="00B0F0"/>
                </a:solidFill>
                <a:latin typeface="Times New Roman" pitchFamily="18" charset="0"/>
                <a:ea typeface="仿宋" pitchFamily="49" charset="-122"/>
                <a:cs typeface="Times New Roman" pitchFamily="18" charset="0"/>
              </a:rPr>
              <a:t>n</a:t>
            </a:r>
            <a:r>
              <a:rPr lang="zh-CN" altLang="zh-CN" sz="1800" smtClean="0">
                <a:solidFill>
                  <a:srgbClr val="00B0F0"/>
                </a:solidFill>
                <a:latin typeface="Times New Roman" pitchFamily="18" charset="0"/>
                <a:ea typeface="仿宋" pitchFamily="49" charset="-122"/>
                <a:cs typeface="Times New Roman" pitchFamily="18" charset="0"/>
              </a:rPr>
              <a:t>次 </a:t>
            </a:r>
          </a:p>
          <a:p>
            <a:pPr algn="l" defTabSz="360000">
              <a:lnSpc>
                <a:spcPts val="22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else ans+=s[i]; 				</a:t>
            </a:r>
            <a:r>
              <a:rPr lang="en-US" altLang="zh-CN" sz="1800" smtClean="0">
                <a:solidFill>
                  <a:srgbClr val="00B0F0"/>
                </a:solidFill>
                <a:latin typeface="Times New Roman" pitchFamily="18" charset="0"/>
                <a:ea typeface="仿宋" pitchFamily="49" charset="-122"/>
                <a:cs typeface="Times New Roman" pitchFamily="18" charset="0"/>
              </a:rPr>
              <a:t>//</a:t>
            </a:r>
            <a:r>
              <a:rPr lang="zh-CN" altLang="zh-CN" sz="1800" smtClean="0">
                <a:solidFill>
                  <a:srgbClr val="00B0F0"/>
                </a:solidFill>
                <a:latin typeface="Times New Roman" pitchFamily="18" charset="0"/>
                <a:ea typeface="仿宋" pitchFamily="49" charset="-122"/>
                <a:cs typeface="Times New Roman" pitchFamily="18" charset="0"/>
              </a:rPr>
              <a:t>前面没有数字，相当于展开</a:t>
            </a:r>
            <a:r>
              <a:rPr lang="en-US" altLang="zh-CN" sz="1800" smtClean="0">
                <a:solidFill>
                  <a:srgbClr val="00B0F0"/>
                </a:solidFill>
                <a:latin typeface="Times New Roman" pitchFamily="18" charset="0"/>
                <a:ea typeface="仿宋" pitchFamily="49" charset="-122"/>
                <a:cs typeface="Times New Roman" pitchFamily="18" charset="0"/>
              </a:rPr>
              <a:t>s[k]</a:t>
            </a:r>
            <a:r>
              <a:rPr lang="zh-CN" altLang="zh-CN" sz="1800" smtClean="0">
                <a:solidFill>
                  <a:srgbClr val="00B0F0"/>
                </a:solidFill>
                <a:latin typeface="Times New Roman" pitchFamily="18" charset="0"/>
                <a:ea typeface="仿宋" pitchFamily="49" charset="-122"/>
                <a:cs typeface="Times New Roman" pitchFamily="18" charset="0"/>
              </a:rPr>
              <a:t>字符</a:t>
            </a:r>
            <a:r>
              <a:rPr lang="en-US" altLang="zh-CN" sz="1800" smtClean="0">
                <a:solidFill>
                  <a:srgbClr val="00B0F0"/>
                </a:solidFill>
                <a:latin typeface="Times New Roman" pitchFamily="18" charset="0"/>
                <a:ea typeface="仿宋" pitchFamily="49" charset="-122"/>
                <a:cs typeface="Times New Roman" pitchFamily="18" charset="0"/>
              </a:rPr>
              <a:t>1</a:t>
            </a:r>
            <a:r>
              <a:rPr lang="zh-CN" altLang="zh-CN" sz="1800" smtClean="0">
                <a:solidFill>
                  <a:srgbClr val="00B0F0"/>
                </a:solidFill>
                <a:latin typeface="Times New Roman" pitchFamily="18" charset="0"/>
                <a:ea typeface="仿宋" pitchFamily="49" charset="-122"/>
                <a:cs typeface="Times New Roman" pitchFamily="18" charset="0"/>
              </a:rPr>
              <a:t>次</a:t>
            </a:r>
          </a:p>
          <a:p>
            <a:pPr algn="l" defTabSz="360000">
              <a:lnSpc>
                <a:spcPts val="22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n=0; 							</a:t>
            </a:r>
            <a:r>
              <a:rPr lang="en-US" altLang="zh-CN" sz="1800" smtClean="0">
                <a:solidFill>
                  <a:srgbClr val="00B0F0"/>
                </a:solidFill>
                <a:latin typeface="Times New Roman" pitchFamily="18" charset="0"/>
                <a:ea typeface="仿宋" pitchFamily="49" charset="-122"/>
                <a:cs typeface="Times New Roman" pitchFamily="18" charset="0"/>
              </a:rPr>
              <a:t>//</a:t>
            </a:r>
            <a:r>
              <a:rPr lang="zh-CN" altLang="zh-CN" sz="1800" smtClean="0">
                <a:solidFill>
                  <a:srgbClr val="00B0F0"/>
                </a:solidFill>
                <a:latin typeface="Times New Roman" pitchFamily="18" charset="0"/>
                <a:ea typeface="仿宋" pitchFamily="49" charset="-122"/>
                <a:cs typeface="Times New Roman" pitchFamily="18" charset="0"/>
              </a:rPr>
              <a:t>重置</a:t>
            </a:r>
            <a:r>
              <a:rPr lang="en-US" altLang="zh-CN" sz="1800" smtClean="0">
                <a:solidFill>
                  <a:srgbClr val="00B0F0"/>
                </a:solidFill>
                <a:latin typeface="Times New Roman" pitchFamily="18" charset="0"/>
                <a:ea typeface="仿宋" pitchFamily="49" charset="-122"/>
                <a:cs typeface="Times New Roman" pitchFamily="18" charset="0"/>
              </a:rPr>
              <a:t>n</a:t>
            </a:r>
            <a:endParaRPr lang="zh-CN" altLang="zh-CN" sz="1800" smtClean="0">
              <a:solidFill>
                <a:srgbClr val="00B0F0"/>
              </a:solidFill>
              <a:latin typeface="Times New Roman" pitchFamily="18" charset="0"/>
              <a:ea typeface="仿宋" pitchFamily="49" charset="-122"/>
              <a:cs typeface="Times New Roman" pitchFamily="18" charset="0"/>
            </a:endParaRPr>
          </a:p>
          <a:p>
            <a:pPr algn="l" defTabSz="360000">
              <a:lnSpc>
                <a:spcPts val="22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a:t>
            </a:r>
            <a:endParaRPr lang="zh-CN" altLang="zh-CN" sz="1800" smtClean="0">
              <a:solidFill>
                <a:srgbClr val="0000FF"/>
              </a:solidFill>
              <a:latin typeface="Times New Roman" pitchFamily="18" charset="0"/>
              <a:ea typeface="仿宋" pitchFamily="49" charset="-122"/>
              <a:cs typeface="Times New Roman" pitchFamily="18" charset="0"/>
            </a:endParaRPr>
          </a:p>
          <a:p>
            <a:pPr algn="l" defTabSz="360000">
              <a:lnSpc>
                <a:spcPts val="22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else if(s[i]=='(')					</a:t>
            </a:r>
            <a:r>
              <a:rPr lang="en-US" altLang="zh-CN" sz="1800" smtClean="0">
                <a:solidFill>
                  <a:srgbClr val="00B0F0"/>
                </a:solidFill>
                <a:latin typeface="Times New Roman" pitchFamily="18" charset="0"/>
                <a:ea typeface="仿宋" pitchFamily="49" charset="-122"/>
                <a:cs typeface="Times New Roman" pitchFamily="18" charset="0"/>
              </a:rPr>
              <a:t>//</a:t>
            </a:r>
            <a:r>
              <a:rPr lang="zh-CN" altLang="zh-CN" sz="1800" smtClean="0">
                <a:solidFill>
                  <a:srgbClr val="00B0F0"/>
                </a:solidFill>
                <a:latin typeface="Times New Roman" pitchFamily="18" charset="0"/>
                <a:ea typeface="仿宋" pitchFamily="49" charset="-122"/>
                <a:cs typeface="Times New Roman" pitchFamily="18" charset="0"/>
              </a:rPr>
              <a:t>遇到</a:t>
            </a:r>
            <a:r>
              <a:rPr lang="en-US" altLang="zh-CN" sz="1800" smtClean="0">
                <a:solidFill>
                  <a:srgbClr val="00B0F0"/>
                </a:solidFill>
                <a:latin typeface="Times New Roman" pitchFamily="18" charset="0"/>
                <a:ea typeface="仿宋" pitchFamily="49" charset="-122"/>
                <a:cs typeface="Times New Roman" pitchFamily="18" charset="0"/>
              </a:rPr>
              <a:t>'('</a:t>
            </a:r>
            <a:endParaRPr lang="zh-CN" altLang="zh-CN" sz="1800" smtClean="0">
              <a:solidFill>
                <a:srgbClr val="00B0F0"/>
              </a:solidFill>
              <a:latin typeface="Times New Roman" pitchFamily="18" charset="0"/>
              <a:ea typeface="仿宋" pitchFamily="49" charset="-122"/>
              <a:cs typeface="Times New Roman" pitchFamily="18" charset="0"/>
            </a:endParaRPr>
          </a:p>
          <a:p>
            <a:pPr algn="l" defTabSz="360000">
              <a:lnSpc>
                <a:spcPts val="22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	i++; 							</a:t>
            </a:r>
            <a:r>
              <a:rPr lang="en-US" altLang="zh-CN" sz="1800" smtClean="0">
                <a:solidFill>
                  <a:srgbClr val="00B0F0"/>
                </a:solidFill>
                <a:latin typeface="Times New Roman" pitchFamily="18" charset="0"/>
                <a:ea typeface="仿宋" pitchFamily="49" charset="-122"/>
                <a:cs typeface="Times New Roman" pitchFamily="18" charset="0"/>
              </a:rPr>
              <a:t>//</a:t>
            </a:r>
            <a:r>
              <a:rPr lang="zh-CN" altLang="zh-CN" sz="1800" smtClean="0">
                <a:solidFill>
                  <a:srgbClr val="00B0F0"/>
                </a:solidFill>
                <a:latin typeface="Times New Roman" pitchFamily="18" charset="0"/>
                <a:ea typeface="仿宋" pitchFamily="49" charset="-122"/>
                <a:cs typeface="Times New Roman" pitchFamily="18" charset="0"/>
              </a:rPr>
              <a:t>跳过</a:t>
            </a:r>
            <a:r>
              <a:rPr lang="en-US" altLang="zh-CN" sz="1800" smtClean="0">
                <a:solidFill>
                  <a:srgbClr val="00B0F0"/>
                </a:solidFill>
                <a:latin typeface="Times New Roman" pitchFamily="18" charset="0"/>
                <a:ea typeface="仿宋" pitchFamily="49" charset="-122"/>
                <a:cs typeface="Times New Roman" pitchFamily="18" charset="0"/>
              </a:rPr>
              <a:t>'('</a:t>
            </a:r>
            <a:endParaRPr lang="zh-CN" altLang="zh-CN" sz="1800" smtClean="0">
              <a:solidFill>
                <a:srgbClr val="00B0F0"/>
              </a:solidFill>
              <a:latin typeface="Times New Roman" pitchFamily="18" charset="0"/>
              <a:ea typeface="仿宋" pitchFamily="49" charset="-122"/>
              <a:cs typeface="Times New Roman" pitchFamily="18" charset="0"/>
            </a:endParaRPr>
          </a:p>
          <a:p>
            <a:pPr algn="l" defTabSz="360000">
              <a:lnSpc>
                <a:spcPts val="22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string tmp=</a:t>
            </a:r>
            <a:r>
              <a:rPr lang="en-US" altLang="zh-CN" sz="1800" smtClean="0">
                <a:solidFill>
                  <a:srgbClr val="FF0000"/>
                </a:solidFill>
                <a:latin typeface="Times New Roman" pitchFamily="18" charset="0"/>
                <a:ea typeface="仿宋" pitchFamily="49" charset="-122"/>
                <a:cs typeface="Times New Roman" pitchFamily="18" charset="0"/>
              </a:rPr>
              <a:t>unfold</a:t>
            </a:r>
            <a:r>
              <a:rPr lang="en-US" altLang="zh-CN" sz="1800" smtClean="0">
                <a:solidFill>
                  <a:srgbClr val="0000FF"/>
                </a:solidFill>
                <a:latin typeface="Times New Roman" pitchFamily="18" charset="0"/>
                <a:ea typeface="仿宋" pitchFamily="49" charset="-122"/>
                <a:cs typeface="Times New Roman" pitchFamily="18" charset="0"/>
              </a:rPr>
              <a:t>(s);			</a:t>
            </a:r>
            <a:r>
              <a:rPr lang="en-US" altLang="zh-CN" sz="1800" smtClean="0">
                <a:solidFill>
                  <a:srgbClr val="00B0F0"/>
                </a:solidFill>
                <a:latin typeface="Times New Roman" pitchFamily="18" charset="0"/>
                <a:ea typeface="仿宋" pitchFamily="49" charset="-122"/>
                <a:cs typeface="Times New Roman" pitchFamily="18" charset="0"/>
              </a:rPr>
              <a:t>//</a:t>
            </a:r>
            <a:r>
              <a:rPr lang="zh-CN" altLang="zh-CN" sz="1800" smtClean="0">
                <a:solidFill>
                  <a:srgbClr val="00B0F0"/>
                </a:solidFill>
                <a:latin typeface="Times New Roman" pitchFamily="18" charset="0"/>
                <a:ea typeface="仿宋" pitchFamily="49" charset="-122"/>
                <a:cs typeface="Times New Roman" pitchFamily="18" charset="0"/>
              </a:rPr>
              <a:t>递归调用展开括号中子串得到</a:t>
            </a:r>
            <a:r>
              <a:rPr lang="en-US" altLang="zh-CN" sz="1800" smtClean="0">
                <a:solidFill>
                  <a:srgbClr val="00B0F0"/>
                </a:solidFill>
                <a:latin typeface="Times New Roman" pitchFamily="18" charset="0"/>
                <a:ea typeface="仿宋" pitchFamily="49" charset="-122"/>
                <a:cs typeface="Times New Roman" pitchFamily="18" charset="0"/>
              </a:rPr>
              <a:t>tmp</a:t>
            </a:r>
            <a:endParaRPr lang="zh-CN" altLang="zh-CN" sz="1800" smtClean="0">
              <a:solidFill>
                <a:srgbClr val="00B0F0"/>
              </a:solidFill>
              <a:latin typeface="Times New Roman" pitchFamily="18" charset="0"/>
              <a:ea typeface="仿宋" pitchFamily="49" charset="-122"/>
              <a:cs typeface="Times New Roman" pitchFamily="18" charset="0"/>
            </a:endParaRPr>
          </a:p>
          <a:p>
            <a:pPr algn="l" defTabSz="360000">
              <a:lnSpc>
                <a:spcPts val="22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if(n&gt;0)							</a:t>
            </a:r>
            <a:r>
              <a:rPr lang="en-US" altLang="zh-CN" sz="1800" smtClean="0">
                <a:solidFill>
                  <a:srgbClr val="00B0F0"/>
                </a:solidFill>
                <a:latin typeface="Times New Roman" pitchFamily="18" charset="0"/>
                <a:ea typeface="仿宋" pitchFamily="49" charset="-122"/>
                <a:cs typeface="Times New Roman" pitchFamily="18" charset="0"/>
              </a:rPr>
              <a:t>//</a:t>
            </a:r>
            <a:r>
              <a:rPr lang="zh-CN" altLang="zh-CN" sz="1800" smtClean="0">
                <a:solidFill>
                  <a:srgbClr val="00B0F0"/>
                </a:solidFill>
                <a:latin typeface="Times New Roman" pitchFamily="18" charset="0"/>
                <a:ea typeface="仿宋" pitchFamily="49" charset="-122"/>
                <a:cs typeface="Times New Roman" pitchFamily="18" charset="0"/>
              </a:rPr>
              <a:t>前面有数字的情况</a:t>
            </a:r>
          </a:p>
          <a:p>
            <a:pPr algn="l" defTabSz="360000">
              <a:lnSpc>
                <a:spcPts val="22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    while(n--) ans+=tmp; }	</a:t>
            </a:r>
            <a:r>
              <a:rPr lang="en-US" altLang="zh-CN" sz="1800" smtClean="0">
                <a:solidFill>
                  <a:srgbClr val="00B0F0"/>
                </a:solidFill>
                <a:latin typeface="Times New Roman" pitchFamily="18" charset="0"/>
                <a:ea typeface="仿宋" pitchFamily="49" charset="-122"/>
                <a:cs typeface="Times New Roman" pitchFamily="18" charset="0"/>
              </a:rPr>
              <a:t>//</a:t>
            </a:r>
            <a:r>
              <a:rPr lang="zh-CN" altLang="zh-CN" sz="1800" smtClean="0">
                <a:solidFill>
                  <a:srgbClr val="00B0F0"/>
                </a:solidFill>
                <a:latin typeface="Times New Roman" pitchFamily="18" charset="0"/>
                <a:ea typeface="仿宋" pitchFamily="49" charset="-122"/>
                <a:cs typeface="Times New Roman" pitchFamily="18" charset="0"/>
              </a:rPr>
              <a:t>展开</a:t>
            </a:r>
            <a:r>
              <a:rPr lang="en-US" altLang="zh-CN" sz="1800" smtClean="0">
                <a:solidFill>
                  <a:srgbClr val="00B0F0"/>
                </a:solidFill>
                <a:latin typeface="Times New Roman" pitchFamily="18" charset="0"/>
                <a:ea typeface="仿宋" pitchFamily="49" charset="-122"/>
                <a:cs typeface="Times New Roman" pitchFamily="18" charset="0"/>
              </a:rPr>
              <a:t>tmp</a:t>
            </a:r>
            <a:r>
              <a:rPr lang="zh-CN" altLang="zh-CN" sz="1800" smtClean="0">
                <a:solidFill>
                  <a:srgbClr val="00B0F0"/>
                </a:solidFill>
                <a:latin typeface="Times New Roman" pitchFamily="18" charset="0"/>
                <a:ea typeface="仿宋" pitchFamily="49" charset="-122"/>
                <a:cs typeface="Times New Roman" pitchFamily="18" charset="0"/>
              </a:rPr>
              <a:t>字符串</a:t>
            </a:r>
            <a:r>
              <a:rPr lang="en-US" altLang="zh-CN" sz="1800" smtClean="0">
                <a:solidFill>
                  <a:srgbClr val="00B0F0"/>
                </a:solidFill>
                <a:latin typeface="Times New Roman" pitchFamily="18" charset="0"/>
                <a:ea typeface="仿宋" pitchFamily="49" charset="-122"/>
                <a:cs typeface="Times New Roman" pitchFamily="18" charset="0"/>
              </a:rPr>
              <a:t>n</a:t>
            </a:r>
            <a:r>
              <a:rPr lang="zh-CN" altLang="zh-CN" sz="1800" smtClean="0">
                <a:solidFill>
                  <a:srgbClr val="00B0F0"/>
                </a:solidFill>
                <a:latin typeface="Times New Roman" pitchFamily="18" charset="0"/>
                <a:ea typeface="仿宋" pitchFamily="49" charset="-122"/>
                <a:cs typeface="Times New Roman" pitchFamily="18" charset="0"/>
              </a:rPr>
              <a:t>次</a:t>
            </a:r>
          </a:p>
          <a:p>
            <a:pPr algn="l" defTabSz="360000">
              <a:lnSpc>
                <a:spcPts val="22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else ans+=tmp; 				</a:t>
            </a:r>
            <a:r>
              <a:rPr lang="en-US" altLang="zh-CN" sz="1800" smtClean="0">
                <a:solidFill>
                  <a:srgbClr val="00B0F0"/>
                </a:solidFill>
                <a:latin typeface="Times New Roman" pitchFamily="18" charset="0"/>
                <a:ea typeface="仿宋" pitchFamily="49" charset="-122"/>
                <a:cs typeface="Times New Roman" pitchFamily="18" charset="0"/>
              </a:rPr>
              <a:t>//</a:t>
            </a:r>
            <a:r>
              <a:rPr lang="zh-CN" altLang="zh-CN" sz="1800" smtClean="0">
                <a:solidFill>
                  <a:srgbClr val="00B0F0"/>
                </a:solidFill>
                <a:latin typeface="Times New Roman" pitchFamily="18" charset="0"/>
                <a:ea typeface="仿宋" pitchFamily="49" charset="-122"/>
                <a:cs typeface="Times New Roman" pitchFamily="18" charset="0"/>
              </a:rPr>
              <a:t>前面没有数字，相当于展开</a:t>
            </a:r>
            <a:r>
              <a:rPr lang="en-US" altLang="zh-CN" sz="1800" smtClean="0">
                <a:solidFill>
                  <a:srgbClr val="00B0F0"/>
                </a:solidFill>
                <a:latin typeface="Times New Roman" pitchFamily="18" charset="0"/>
                <a:ea typeface="仿宋" pitchFamily="49" charset="-122"/>
                <a:cs typeface="Times New Roman" pitchFamily="18" charset="0"/>
              </a:rPr>
              <a:t>tmp</a:t>
            </a:r>
            <a:r>
              <a:rPr lang="zh-CN" altLang="zh-CN" sz="1800" smtClean="0">
                <a:solidFill>
                  <a:srgbClr val="00B0F0"/>
                </a:solidFill>
                <a:latin typeface="Times New Roman" pitchFamily="18" charset="0"/>
                <a:ea typeface="仿宋" pitchFamily="49" charset="-122"/>
                <a:cs typeface="Times New Roman" pitchFamily="18" charset="0"/>
              </a:rPr>
              <a:t>字符串</a:t>
            </a:r>
            <a:r>
              <a:rPr lang="en-US" altLang="zh-CN" sz="1800" smtClean="0">
                <a:solidFill>
                  <a:srgbClr val="00B0F0"/>
                </a:solidFill>
                <a:latin typeface="Times New Roman" pitchFamily="18" charset="0"/>
                <a:ea typeface="仿宋" pitchFamily="49" charset="-122"/>
                <a:cs typeface="Times New Roman" pitchFamily="18" charset="0"/>
              </a:rPr>
              <a:t>1</a:t>
            </a:r>
            <a:r>
              <a:rPr lang="zh-CN" altLang="zh-CN" sz="1800" smtClean="0">
                <a:solidFill>
                  <a:srgbClr val="00B0F0"/>
                </a:solidFill>
                <a:latin typeface="Times New Roman" pitchFamily="18" charset="0"/>
                <a:ea typeface="仿宋" pitchFamily="49" charset="-122"/>
                <a:cs typeface="Times New Roman" pitchFamily="18" charset="0"/>
              </a:rPr>
              <a:t>次</a:t>
            </a:r>
          </a:p>
          <a:p>
            <a:pPr algn="l" defTabSz="360000">
              <a:lnSpc>
                <a:spcPts val="22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n=0;							</a:t>
            </a:r>
            <a:r>
              <a:rPr lang="en-US" altLang="zh-CN" sz="1800" smtClean="0">
                <a:solidFill>
                  <a:srgbClr val="00B0F0"/>
                </a:solidFill>
                <a:latin typeface="Times New Roman" pitchFamily="18" charset="0"/>
                <a:ea typeface="仿宋" pitchFamily="49" charset="-122"/>
                <a:cs typeface="Times New Roman" pitchFamily="18" charset="0"/>
              </a:rPr>
              <a:t>//</a:t>
            </a:r>
            <a:r>
              <a:rPr lang="zh-CN" altLang="zh-CN" sz="1800" smtClean="0">
                <a:solidFill>
                  <a:srgbClr val="00B0F0"/>
                </a:solidFill>
                <a:latin typeface="Times New Roman" pitchFamily="18" charset="0"/>
                <a:ea typeface="仿宋" pitchFamily="49" charset="-122"/>
                <a:cs typeface="Times New Roman" pitchFamily="18" charset="0"/>
              </a:rPr>
              <a:t>重置</a:t>
            </a:r>
            <a:r>
              <a:rPr lang="en-US" altLang="zh-CN" sz="1800" smtClean="0">
                <a:solidFill>
                  <a:srgbClr val="00B0F0"/>
                </a:solidFill>
                <a:latin typeface="Times New Roman" pitchFamily="18" charset="0"/>
                <a:ea typeface="仿宋" pitchFamily="49" charset="-122"/>
                <a:cs typeface="Times New Roman" pitchFamily="18" charset="0"/>
              </a:rPr>
              <a:t>n</a:t>
            </a:r>
            <a:endParaRPr lang="zh-CN" altLang="zh-CN" sz="1800" smtClean="0">
              <a:solidFill>
                <a:srgbClr val="00B0F0"/>
              </a:solidFill>
              <a:latin typeface="Times New Roman" pitchFamily="18" charset="0"/>
              <a:ea typeface="仿宋" pitchFamily="49" charset="-122"/>
              <a:cs typeface="Times New Roman" pitchFamily="18" charset="0"/>
            </a:endParaRPr>
          </a:p>
          <a:p>
            <a:pPr algn="l" defTabSz="360000">
              <a:lnSpc>
                <a:spcPts val="22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a:t>
            </a:r>
            <a:endParaRPr lang="zh-CN" altLang="zh-CN" sz="1800" smtClean="0">
              <a:solidFill>
                <a:srgbClr val="0000FF"/>
              </a:solidFill>
              <a:latin typeface="Times New Roman" pitchFamily="18" charset="0"/>
              <a:ea typeface="仿宋" pitchFamily="49" charset="-122"/>
              <a:cs typeface="Times New Roman" pitchFamily="18" charset="0"/>
            </a:endParaRPr>
          </a:p>
          <a:p>
            <a:pPr algn="l" defTabSz="360000">
              <a:lnSpc>
                <a:spcPts val="22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else return ans;					</a:t>
            </a:r>
            <a:r>
              <a:rPr lang="en-US" altLang="zh-CN" sz="1800" smtClean="0">
                <a:solidFill>
                  <a:srgbClr val="00B0F0"/>
                </a:solidFill>
                <a:latin typeface="Times New Roman" pitchFamily="18" charset="0"/>
                <a:ea typeface="仿宋" pitchFamily="49" charset="-122"/>
                <a:cs typeface="Times New Roman" pitchFamily="18" charset="0"/>
              </a:rPr>
              <a:t>//</a:t>
            </a:r>
            <a:r>
              <a:rPr lang="zh-CN" altLang="zh-CN" sz="1800" smtClean="0">
                <a:solidFill>
                  <a:srgbClr val="00B0F0"/>
                </a:solidFill>
                <a:latin typeface="Times New Roman" pitchFamily="18" charset="0"/>
                <a:ea typeface="仿宋" pitchFamily="49" charset="-122"/>
                <a:cs typeface="Times New Roman" pitchFamily="18" charset="0"/>
              </a:rPr>
              <a:t>遇到</a:t>
            </a:r>
            <a:r>
              <a:rPr lang="en-US" altLang="zh-CN" sz="1800" smtClean="0">
                <a:solidFill>
                  <a:srgbClr val="00B0F0"/>
                </a:solidFill>
                <a:latin typeface="Times New Roman" pitchFamily="18" charset="0"/>
                <a:ea typeface="仿宋" pitchFamily="49" charset="-122"/>
                <a:cs typeface="Times New Roman" pitchFamily="18" charset="0"/>
              </a:rPr>
              <a:t>')',</a:t>
            </a:r>
            <a:r>
              <a:rPr lang="zh-CN" altLang="zh-CN" sz="1800" smtClean="0">
                <a:solidFill>
                  <a:srgbClr val="00B0F0"/>
                </a:solidFill>
                <a:latin typeface="Times New Roman" pitchFamily="18" charset="0"/>
                <a:ea typeface="仿宋" pitchFamily="49" charset="-122"/>
                <a:cs typeface="Times New Roman" pitchFamily="18" charset="0"/>
              </a:rPr>
              <a:t>结束并返回子紧凑表达式的</a:t>
            </a:r>
            <a:r>
              <a:rPr lang="en-US" altLang="zh-CN" sz="1800" smtClean="0">
                <a:solidFill>
                  <a:srgbClr val="00B0F0"/>
                </a:solidFill>
                <a:latin typeface="Times New Roman" pitchFamily="18" charset="0"/>
                <a:ea typeface="仿宋" pitchFamily="49" charset="-122"/>
                <a:cs typeface="Times New Roman" pitchFamily="18" charset="0"/>
              </a:rPr>
              <a:t>ans</a:t>
            </a:r>
            <a:endParaRPr lang="zh-CN" altLang="zh-CN" sz="1800" smtClean="0">
              <a:solidFill>
                <a:srgbClr val="00B0F0"/>
              </a:solidFill>
              <a:latin typeface="Times New Roman" pitchFamily="18" charset="0"/>
              <a:ea typeface="仿宋" pitchFamily="49" charset="-122"/>
              <a:cs typeface="Times New Roman" pitchFamily="18" charset="0"/>
            </a:endParaRPr>
          </a:p>
          <a:p>
            <a:pPr algn="l" defTabSz="360000">
              <a:lnSpc>
                <a:spcPts val="22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a:t>
            </a:r>
            <a:endParaRPr lang="zh-CN" altLang="zh-CN" sz="1800" smtClean="0">
              <a:solidFill>
                <a:srgbClr val="0000FF"/>
              </a:solidFill>
              <a:latin typeface="Times New Roman" pitchFamily="18" charset="0"/>
              <a:ea typeface="仿宋" pitchFamily="49" charset="-122"/>
              <a:cs typeface="Times New Roman" pitchFamily="18" charset="0"/>
            </a:endParaRPr>
          </a:p>
          <a:p>
            <a:pPr algn="l" defTabSz="360000">
              <a:lnSpc>
                <a:spcPts val="22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return ans; 							</a:t>
            </a:r>
            <a:r>
              <a:rPr lang="en-US" altLang="zh-CN" sz="1800" smtClean="0">
                <a:solidFill>
                  <a:srgbClr val="00B0F0"/>
                </a:solidFill>
                <a:latin typeface="Times New Roman" pitchFamily="18" charset="0"/>
                <a:ea typeface="仿宋" pitchFamily="49" charset="-122"/>
                <a:cs typeface="Times New Roman" pitchFamily="18" charset="0"/>
              </a:rPr>
              <a:t>//s</a:t>
            </a:r>
            <a:r>
              <a:rPr lang="zh-CN" altLang="zh-CN" sz="1800" smtClean="0">
                <a:solidFill>
                  <a:srgbClr val="00B0F0"/>
                </a:solidFill>
                <a:latin typeface="Times New Roman" pitchFamily="18" charset="0"/>
                <a:ea typeface="仿宋" pitchFamily="49" charset="-122"/>
                <a:cs typeface="Times New Roman" pitchFamily="18" charset="0"/>
              </a:rPr>
              <a:t>处理完毕返回</a:t>
            </a:r>
            <a:r>
              <a:rPr lang="en-US" altLang="zh-CN" sz="1800" smtClean="0">
                <a:solidFill>
                  <a:srgbClr val="00B0F0"/>
                </a:solidFill>
                <a:latin typeface="Times New Roman" pitchFamily="18" charset="0"/>
                <a:ea typeface="仿宋" pitchFamily="49" charset="-122"/>
                <a:cs typeface="Times New Roman" pitchFamily="18" charset="0"/>
              </a:rPr>
              <a:t>ans</a:t>
            </a:r>
            <a:endParaRPr lang="zh-CN" altLang="zh-CN" sz="1800" smtClean="0">
              <a:solidFill>
                <a:srgbClr val="00B0F0"/>
              </a:solidFill>
              <a:latin typeface="Times New Roman" pitchFamily="18" charset="0"/>
              <a:ea typeface="仿宋" pitchFamily="49" charset="-122"/>
              <a:cs typeface="Times New Roman" pitchFamily="18" charset="0"/>
            </a:endParaRPr>
          </a:p>
          <a:p>
            <a:pPr algn="l" defTabSz="360000">
              <a:lnSpc>
                <a:spcPts val="22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a:t>
            </a:r>
            <a:endParaRPr lang="zh-CN" altLang="zh-CN" sz="1800">
              <a:solidFill>
                <a:srgbClr val="0000FF"/>
              </a:solidFill>
              <a:latin typeface="Times New Roman" pitchFamily="18" charset="0"/>
              <a:ea typeface="仿宋" pitchFamily="49" charset="-122"/>
              <a:cs typeface="Times New Roman" pitchFamily="18" charset="0"/>
            </a:endParaRPr>
          </a:p>
        </p:txBody>
      </p:sp>
      <p:sp>
        <p:nvSpPr>
          <p:cNvPr id="5" name="灯片编号占位符 4"/>
          <p:cNvSpPr>
            <a:spLocks noGrp="1"/>
          </p:cNvSpPr>
          <p:nvPr>
            <p:ph type="sldNum" sz="quarter" idx="12"/>
          </p:nvPr>
        </p:nvSpPr>
        <p:spPr/>
        <p:txBody>
          <a:bodyPr/>
          <a:lstStyle/>
          <a:p>
            <a:fld id="{7AF016A1-9F15-429F-9EFD-84004B73C732}" type="slidenum">
              <a:rPr lang="en-US" altLang="zh-CN" smtClean="0"/>
              <a:pPr/>
              <a:t>23</a:t>
            </a:fld>
            <a:r>
              <a:rPr lang="en-US" altLang="zh-CN" smtClean="0"/>
              <a:t>/36</a:t>
            </a:r>
            <a:endParaRPr lang="en-US" altLang="zh-CN"/>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82"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TextBox 3"/>
          <p:cNvSpPr txBox="1"/>
          <p:nvPr/>
        </p:nvSpPr>
        <p:spPr>
          <a:xfrm>
            <a:off x="357158" y="687493"/>
            <a:ext cx="7143800" cy="3813077"/>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72000" bIns="72000" rtlCol="0">
            <a:spAutoFit/>
          </a:bodyPr>
          <a:lstStyle/>
          <a:p>
            <a:pPr algn="l" defTabSz="360000">
              <a:lnSpc>
                <a:spcPts val="26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int main()</a:t>
            </a:r>
            <a:endParaRPr lang="zh-CN" altLang="zh-CN" sz="1800" smtClean="0">
              <a:solidFill>
                <a:srgbClr val="0000FF"/>
              </a:solidFill>
              <a:latin typeface="Times New Roman" pitchFamily="18" charset="0"/>
              <a:ea typeface="仿宋" pitchFamily="49" charset="-122"/>
              <a:cs typeface="Times New Roman" pitchFamily="18" charset="0"/>
            </a:endParaRPr>
          </a:p>
          <a:p>
            <a:pPr algn="l" defTabSz="360000">
              <a:lnSpc>
                <a:spcPts val="26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int t;</a:t>
            </a:r>
            <a:endParaRPr lang="zh-CN" altLang="zh-CN" sz="1800" smtClean="0">
              <a:solidFill>
                <a:srgbClr val="0000FF"/>
              </a:solidFill>
              <a:latin typeface="Times New Roman" pitchFamily="18" charset="0"/>
              <a:ea typeface="仿宋" pitchFamily="49" charset="-122"/>
              <a:cs typeface="Times New Roman" pitchFamily="18" charset="0"/>
            </a:endParaRPr>
          </a:p>
          <a:p>
            <a:pPr algn="l" defTabSz="360000">
              <a:lnSpc>
                <a:spcPts val="26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cin &gt;&gt; t;</a:t>
            </a:r>
            <a:endParaRPr lang="zh-CN" altLang="zh-CN" sz="1800" smtClean="0">
              <a:solidFill>
                <a:srgbClr val="0000FF"/>
              </a:solidFill>
              <a:latin typeface="Times New Roman" pitchFamily="18" charset="0"/>
              <a:ea typeface="仿宋" pitchFamily="49" charset="-122"/>
              <a:cs typeface="Times New Roman" pitchFamily="18" charset="0"/>
            </a:endParaRPr>
          </a:p>
          <a:p>
            <a:pPr algn="l" defTabSz="360000">
              <a:lnSpc>
                <a:spcPts val="26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while(t--)</a:t>
            </a:r>
            <a:endParaRPr lang="zh-CN" altLang="zh-CN" sz="1800" smtClean="0">
              <a:solidFill>
                <a:srgbClr val="0000FF"/>
              </a:solidFill>
              <a:latin typeface="Times New Roman" pitchFamily="18" charset="0"/>
              <a:ea typeface="仿宋" pitchFamily="49" charset="-122"/>
              <a:cs typeface="Times New Roman" pitchFamily="18" charset="0"/>
            </a:endParaRPr>
          </a:p>
          <a:p>
            <a:pPr algn="l" defTabSz="360000">
              <a:lnSpc>
                <a:spcPts val="26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	string s;</a:t>
            </a:r>
            <a:endParaRPr lang="zh-CN" altLang="zh-CN" sz="1800" smtClean="0">
              <a:solidFill>
                <a:srgbClr val="0000FF"/>
              </a:solidFill>
              <a:latin typeface="Times New Roman" pitchFamily="18" charset="0"/>
              <a:ea typeface="仿宋" pitchFamily="49" charset="-122"/>
              <a:cs typeface="Times New Roman" pitchFamily="18" charset="0"/>
            </a:endParaRPr>
          </a:p>
          <a:p>
            <a:pPr algn="l" defTabSz="360000">
              <a:lnSpc>
                <a:spcPts val="26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cin &gt;&gt; s;</a:t>
            </a:r>
            <a:endParaRPr lang="zh-CN" altLang="zh-CN" sz="1800" smtClean="0">
              <a:solidFill>
                <a:srgbClr val="0000FF"/>
              </a:solidFill>
              <a:latin typeface="Times New Roman" pitchFamily="18" charset="0"/>
              <a:ea typeface="仿宋" pitchFamily="49" charset="-122"/>
              <a:cs typeface="Times New Roman" pitchFamily="18" charset="0"/>
            </a:endParaRPr>
          </a:p>
          <a:p>
            <a:pPr algn="l" defTabSz="360000">
              <a:lnSpc>
                <a:spcPts val="26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i=0; 			</a:t>
            </a:r>
            <a:r>
              <a:rPr lang="en-US" altLang="zh-CN" sz="1800" smtClean="0">
                <a:solidFill>
                  <a:srgbClr val="00B0F0"/>
                </a:solidFill>
                <a:latin typeface="Times New Roman" pitchFamily="18" charset="0"/>
                <a:ea typeface="仿宋" pitchFamily="49" charset="-122"/>
                <a:cs typeface="Times New Roman" pitchFamily="18" charset="0"/>
              </a:rPr>
              <a:t>//</a:t>
            </a:r>
            <a:r>
              <a:rPr lang="zh-CN" altLang="zh-CN" sz="1800" smtClean="0">
                <a:solidFill>
                  <a:srgbClr val="00B0F0"/>
                </a:solidFill>
                <a:latin typeface="Times New Roman" pitchFamily="18" charset="0"/>
                <a:ea typeface="仿宋" pitchFamily="49" charset="-122"/>
                <a:cs typeface="Times New Roman" pitchFamily="18" charset="0"/>
              </a:rPr>
              <a:t>从头开始遍历</a:t>
            </a:r>
            <a:r>
              <a:rPr lang="en-US" altLang="zh-CN" sz="1800" smtClean="0">
                <a:solidFill>
                  <a:srgbClr val="00B0F0"/>
                </a:solidFill>
                <a:latin typeface="Times New Roman" pitchFamily="18" charset="0"/>
                <a:ea typeface="仿宋" pitchFamily="49" charset="-122"/>
                <a:cs typeface="Times New Roman" pitchFamily="18" charset="0"/>
              </a:rPr>
              <a:t>s</a:t>
            </a:r>
            <a:endParaRPr lang="zh-CN" altLang="zh-CN" sz="1800" smtClean="0">
              <a:solidFill>
                <a:srgbClr val="00B0F0"/>
              </a:solidFill>
              <a:latin typeface="Times New Roman" pitchFamily="18" charset="0"/>
              <a:ea typeface="仿宋" pitchFamily="49" charset="-122"/>
              <a:cs typeface="Times New Roman" pitchFamily="18" charset="0"/>
            </a:endParaRPr>
          </a:p>
          <a:p>
            <a:pPr algn="l" defTabSz="360000">
              <a:lnSpc>
                <a:spcPts val="26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cout &lt;&lt; </a:t>
            </a:r>
            <a:r>
              <a:rPr lang="en-US" altLang="zh-CN" sz="1800" smtClean="0">
                <a:solidFill>
                  <a:srgbClr val="FF0000"/>
                </a:solidFill>
                <a:latin typeface="Times New Roman" pitchFamily="18" charset="0"/>
                <a:ea typeface="仿宋" pitchFamily="49" charset="-122"/>
                <a:cs typeface="Times New Roman" pitchFamily="18" charset="0"/>
              </a:rPr>
              <a:t>unfold</a:t>
            </a:r>
            <a:r>
              <a:rPr lang="en-US" altLang="zh-CN" sz="1800" smtClean="0">
                <a:solidFill>
                  <a:srgbClr val="0000FF"/>
                </a:solidFill>
                <a:latin typeface="Times New Roman" pitchFamily="18" charset="0"/>
                <a:ea typeface="仿宋" pitchFamily="49" charset="-122"/>
                <a:cs typeface="Times New Roman" pitchFamily="18" charset="0"/>
              </a:rPr>
              <a:t>(s) &lt;&lt; endl;</a:t>
            </a:r>
            <a:endParaRPr lang="zh-CN" altLang="zh-CN" sz="1800" smtClean="0">
              <a:solidFill>
                <a:srgbClr val="0000FF"/>
              </a:solidFill>
              <a:latin typeface="Times New Roman" pitchFamily="18" charset="0"/>
              <a:ea typeface="仿宋" pitchFamily="49" charset="-122"/>
              <a:cs typeface="Times New Roman" pitchFamily="18" charset="0"/>
            </a:endParaRPr>
          </a:p>
          <a:p>
            <a:pPr algn="l" defTabSz="360000">
              <a:lnSpc>
                <a:spcPts val="26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a:t>
            </a:r>
            <a:endParaRPr lang="zh-CN" altLang="zh-CN" sz="1800" smtClean="0">
              <a:solidFill>
                <a:srgbClr val="0000FF"/>
              </a:solidFill>
              <a:latin typeface="Times New Roman" pitchFamily="18" charset="0"/>
              <a:ea typeface="仿宋" pitchFamily="49" charset="-122"/>
              <a:cs typeface="Times New Roman" pitchFamily="18" charset="0"/>
            </a:endParaRPr>
          </a:p>
          <a:p>
            <a:pPr algn="l" defTabSz="360000">
              <a:lnSpc>
                <a:spcPts val="26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return 0;</a:t>
            </a:r>
            <a:endParaRPr lang="zh-CN" altLang="zh-CN" sz="1800" smtClean="0">
              <a:solidFill>
                <a:srgbClr val="0000FF"/>
              </a:solidFill>
              <a:latin typeface="Times New Roman" pitchFamily="18" charset="0"/>
              <a:ea typeface="仿宋" pitchFamily="49" charset="-122"/>
              <a:cs typeface="Times New Roman" pitchFamily="18" charset="0"/>
            </a:endParaRPr>
          </a:p>
          <a:p>
            <a:pPr algn="l" defTabSz="360000">
              <a:lnSpc>
                <a:spcPts val="26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a:t>
            </a:r>
            <a:endParaRPr lang="zh-CN" altLang="zh-CN" sz="1800">
              <a:solidFill>
                <a:srgbClr val="0000FF"/>
              </a:solidFill>
              <a:latin typeface="Times New Roman" pitchFamily="18" charset="0"/>
              <a:ea typeface="仿宋" pitchFamily="49" charset="-122"/>
              <a:cs typeface="Times New Roman" pitchFamily="18" charset="0"/>
            </a:endParaRPr>
          </a:p>
        </p:txBody>
      </p:sp>
      <p:sp>
        <p:nvSpPr>
          <p:cNvPr id="5" name="灯片编号占位符 4"/>
          <p:cNvSpPr>
            <a:spLocks noGrp="1"/>
          </p:cNvSpPr>
          <p:nvPr>
            <p:ph type="sldNum" sz="quarter" idx="12"/>
          </p:nvPr>
        </p:nvSpPr>
        <p:spPr/>
        <p:txBody>
          <a:bodyPr/>
          <a:lstStyle/>
          <a:p>
            <a:fld id="{7AF016A1-9F15-429F-9EFD-84004B73C732}" type="slidenum">
              <a:rPr lang="en-US" altLang="zh-CN" smtClean="0"/>
              <a:pPr/>
              <a:t>24</a:t>
            </a:fld>
            <a:r>
              <a:rPr lang="en-US" altLang="zh-CN" smtClean="0"/>
              <a:t>/36</a:t>
            </a:r>
            <a:endParaRPr lang="en-US" altLang="zh-CN"/>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82"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TextBox 3"/>
          <p:cNvSpPr txBox="1"/>
          <p:nvPr/>
        </p:nvSpPr>
        <p:spPr>
          <a:xfrm>
            <a:off x="428596" y="1500174"/>
            <a:ext cx="3071834" cy="461665"/>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nSpc>
                <a:spcPct val="100000"/>
              </a:lnSpc>
              <a:spcBef>
                <a:spcPts val="600"/>
              </a:spcBef>
            </a:pPr>
            <a:r>
              <a:rPr lang="en-US" altLang="zh-CN" smtClean="0">
                <a:ln w="11430"/>
                <a:solidFill>
                  <a:schemeClr val="bg1"/>
                </a:solidFill>
                <a:effectLst>
                  <a:outerShdw blurRad="50800" dist="39000" dir="5460000" algn="tl">
                    <a:srgbClr val="000000">
                      <a:alpha val="38000"/>
                    </a:srgbClr>
                  </a:outerShdw>
                </a:effectLst>
                <a:latin typeface="Consolas" pitchFamily="49" charset="0"/>
                <a:ea typeface="微软雅黑" pitchFamily="34" charset="-122"/>
                <a:cs typeface="Consolas" pitchFamily="49" charset="0"/>
              </a:rPr>
              <a:t>3.5.1 </a:t>
            </a:r>
            <a:r>
              <a:rPr lang="zh-CN" altLang="en-US" smtClean="0">
                <a:ln w="11430"/>
                <a:solidFill>
                  <a:schemeClr val="bg1"/>
                </a:solidFill>
                <a:effectLst>
                  <a:outerShdw blurRad="50800" dist="39000" dir="5460000" algn="tl">
                    <a:srgbClr val="000000">
                      <a:alpha val="38000"/>
                    </a:srgbClr>
                  </a:outerShdw>
                </a:effectLst>
                <a:latin typeface="Consolas" pitchFamily="49" charset="0"/>
                <a:ea typeface="微软雅黑" pitchFamily="34" charset="-122"/>
                <a:cs typeface="Consolas" pitchFamily="49" charset="0"/>
              </a:rPr>
              <a:t>直</a:t>
            </a:r>
            <a:r>
              <a:rPr lang="zh-CN" altLang="en-US" smtClean="0">
                <a:ln w="11430"/>
                <a:solidFill>
                  <a:schemeClr val="bg1"/>
                </a:solidFill>
                <a:effectLst>
                  <a:outerShdw blurRad="50800" dist="39000" dir="5460000" algn="tl">
                    <a:srgbClr val="000000">
                      <a:alpha val="38000"/>
                    </a:srgbClr>
                  </a:outerShdw>
                </a:effectLst>
                <a:latin typeface="Consolas" pitchFamily="49" charset="0"/>
                <a:ea typeface="微软雅黑" pitchFamily="34" charset="-122"/>
                <a:cs typeface="Consolas" pitchFamily="49" charset="0"/>
              </a:rPr>
              <a:t>接展开法</a:t>
            </a:r>
            <a:endParaRPr lang="zh-CN" altLang="zh-CN" smtClean="0">
              <a:ln w="11430"/>
              <a:solidFill>
                <a:schemeClr val="bg1"/>
              </a:solidFill>
              <a:effectLst>
                <a:outerShdw blurRad="50800" dist="39000" dir="5460000" algn="tl">
                  <a:srgbClr val="000000">
                    <a:alpha val="38000"/>
                  </a:srgbClr>
                </a:outerShdw>
              </a:effectLst>
              <a:latin typeface="Consolas" pitchFamily="49" charset="0"/>
              <a:ea typeface="微软雅黑" pitchFamily="34" charset="-122"/>
              <a:cs typeface="Consolas" pitchFamily="49" charset="0"/>
            </a:endParaRPr>
          </a:p>
        </p:txBody>
      </p:sp>
      <p:sp>
        <p:nvSpPr>
          <p:cNvPr id="5" name="TextBox 4">
            <a:hlinkClick r:id="rId2" action="ppaction://hlinksldjump"/>
          </p:cNvPr>
          <p:cNvSpPr txBox="1"/>
          <p:nvPr/>
        </p:nvSpPr>
        <p:spPr>
          <a:xfrm>
            <a:off x="2714612" y="357166"/>
            <a:ext cx="3071834" cy="523220"/>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nSpc>
                <a:spcPct val="100000"/>
              </a:lnSpc>
              <a:spcBef>
                <a:spcPts val="600"/>
              </a:spcBef>
            </a:pPr>
            <a:r>
              <a:rPr lang="en-US" altLang="zh-CN" sz="2800" spc="50" smtClean="0">
                <a:ln w="11430"/>
                <a:solidFill>
                  <a:srgbClr val="FF0000"/>
                </a:soli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rPr>
              <a:t>3.5 </a:t>
            </a:r>
            <a:r>
              <a:rPr lang="zh-CN" altLang="en-US" sz="2800" spc="50" smtClean="0">
                <a:ln w="11430"/>
                <a:solidFill>
                  <a:srgbClr val="FF0000"/>
                </a:soli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rPr>
              <a:t>递推式计算</a:t>
            </a:r>
            <a:endParaRPr lang="zh-CN" altLang="en-US" sz="2800" spc="50">
              <a:ln w="11430"/>
              <a:solidFill>
                <a:srgbClr val="FF0000"/>
              </a:soli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endParaRPr>
          </a:p>
        </p:txBody>
      </p:sp>
      <p:sp>
        <p:nvSpPr>
          <p:cNvPr id="7" name="TextBox 6"/>
          <p:cNvSpPr txBox="1"/>
          <p:nvPr/>
        </p:nvSpPr>
        <p:spPr>
          <a:xfrm>
            <a:off x="1000100" y="2500306"/>
            <a:ext cx="6858048" cy="1213730"/>
          </a:xfrm>
          <a:prstGeom prst="rect">
            <a:avLst/>
          </a:prstGeom>
          <a:ln>
            <a:solidFill>
              <a:schemeClr val="accent6">
                <a:lumMod val="20000"/>
                <a:lumOff val="80000"/>
              </a:schemeClr>
            </a:solidFill>
          </a:ln>
        </p:spPr>
        <p:style>
          <a:lnRef idx="2">
            <a:schemeClr val="accent6"/>
          </a:lnRef>
          <a:fillRef idx="1">
            <a:schemeClr val="lt1"/>
          </a:fillRef>
          <a:effectRef idx="0">
            <a:schemeClr val="accent6"/>
          </a:effectRef>
          <a:fontRef idx="minor">
            <a:schemeClr val="dk1"/>
          </a:fontRef>
        </p:style>
        <p:txBody>
          <a:bodyPr wrap="square" rtlCol="0">
            <a:spAutoFit/>
          </a:bodyPr>
          <a:lstStyle/>
          <a:p>
            <a:pPr marL="457200" indent="-457200" algn="l">
              <a:lnSpc>
                <a:spcPts val="2800"/>
              </a:lnSpc>
              <a:spcBef>
                <a:spcPts val="600"/>
              </a:spcBef>
              <a:buBlip>
                <a:blip r:embed="rId3"/>
              </a:buBlip>
            </a:pPr>
            <a:r>
              <a:rPr lang="zh-CN" altLang="zh-CN" sz="2000" smtClean="0">
                <a:solidFill>
                  <a:srgbClr val="0000FF"/>
                </a:solidFill>
                <a:latin typeface="Times New Roman" pitchFamily="18" charset="0"/>
                <a:ea typeface="楷体" pitchFamily="49" charset="-122"/>
                <a:cs typeface="Times New Roman" pitchFamily="18" charset="0"/>
              </a:rPr>
              <a:t>求解递推式最自然的方法是将其反复展开</a:t>
            </a:r>
            <a:r>
              <a:rPr lang="zh-CN" altLang="en-US" sz="2000" smtClean="0">
                <a:solidFill>
                  <a:srgbClr val="0000FF"/>
                </a:solidFill>
                <a:latin typeface="Times New Roman" pitchFamily="18" charset="0"/>
                <a:ea typeface="楷体" pitchFamily="49" charset="-122"/>
                <a:cs typeface="Times New Roman" pitchFamily="18" charset="0"/>
              </a:rPr>
              <a:t>。</a:t>
            </a:r>
            <a:endParaRPr lang="en-US" altLang="zh-CN" sz="2000" smtClean="0">
              <a:solidFill>
                <a:srgbClr val="0000FF"/>
              </a:solidFill>
              <a:latin typeface="Times New Roman" pitchFamily="18" charset="0"/>
              <a:ea typeface="楷体" pitchFamily="49" charset="-122"/>
              <a:cs typeface="Times New Roman" pitchFamily="18" charset="0"/>
            </a:endParaRPr>
          </a:p>
          <a:p>
            <a:pPr marL="457200" indent="-457200" algn="l">
              <a:lnSpc>
                <a:spcPts val="2800"/>
              </a:lnSpc>
              <a:spcBef>
                <a:spcPts val="600"/>
              </a:spcBef>
              <a:buBlip>
                <a:blip r:embed="rId3"/>
              </a:buBlip>
            </a:pPr>
            <a:r>
              <a:rPr lang="zh-CN" altLang="zh-CN" sz="2000" smtClean="0">
                <a:solidFill>
                  <a:srgbClr val="0000FF"/>
                </a:solidFill>
                <a:latin typeface="Times New Roman" pitchFamily="18" charset="0"/>
                <a:ea typeface="楷体" pitchFamily="49" charset="-122"/>
                <a:cs typeface="Times New Roman" pitchFamily="18" charset="0"/>
              </a:rPr>
              <a:t>即直接从递归式出发，一层一层地往前递推，直到最前面的初始条件为止，就得到了问题的解。</a:t>
            </a:r>
            <a:endParaRPr lang="zh-CN" altLang="en-US" sz="2000" smtClean="0">
              <a:solidFill>
                <a:srgbClr val="0000FF"/>
              </a:solidFill>
              <a:latin typeface="Times New Roman" pitchFamily="18" charset="0"/>
              <a:ea typeface="楷体" pitchFamily="49" charset="-122"/>
              <a:cs typeface="Times New Roman" pitchFamily="18" charset="0"/>
            </a:endParaRPr>
          </a:p>
        </p:txBody>
      </p:sp>
      <p:sp>
        <p:nvSpPr>
          <p:cNvPr id="8" name="灯片编号占位符 7"/>
          <p:cNvSpPr>
            <a:spLocks noGrp="1"/>
          </p:cNvSpPr>
          <p:nvPr>
            <p:ph type="sldNum" sz="quarter" idx="12"/>
          </p:nvPr>
        </p:nvSpPr>
        <p:spPr/>
        <p:txBody>
          <a:bodyPr/>
          <a:lstStyle/>
          <a:p>
            <a:fld id="{7AF016A1-9F15-429F-9EFD-84004B73C732}" type="slidenum">
              <a:rPr lang="en-US" altLang="zh-CN" smtClean="0"/>
              <a:pPr/>
              <a:t>25</a:t>
            </a:fld>
            <a:r>
              <a:rPr lang="en-US" altLang="zh-CN" smtClean="0"/>
              <a:t>/36</a:t>
            </a:r>
            <a:endParaRPr lang="en-US" altLang="zh-CN"/>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82"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TextBox 4"/>
          <p:cNvSpPr txBox="1"/>
          <p:nvPr/>
        </p:nvSpPr>
        <p:spPr>
          <a:xfrm>
            <a:off x="428596" y="428604"/>
            <a:ext cx="8429684" cy="400110"/>
          </a:xfrm>
          <a:prstGeom prst="rect">
            <a:avLst/>
          </a:prstGeom>
          <a:noFill/>
        </p:spPr>
        <p:txBody>
          <a:bodyPr wrap="square" rtlCol="0">
            <a:spAutoFit/>
          </a:bodyPr>
          <a:lstStyle/>
          <a:p>
            <a:pPr algn="l">
              <a:lnSpc>
                <a:spcPct val="100000"/>
              </a:lnSpc>
              <a:spcBef>
                <a:spcPts val="0"/>
              </a:spcBef>
            </a:pPr>
            <a:r>
              <a:rPr lang="zh-CN" altLang="zh-CN" sz="2000" smtClean="0">
                <a:solidFill>
                  <a:srgbClr val="FF0000"/>
                </a:solidFill>
                <a:latin typeface="+mn-lt"/>
                <a:ea typeface="楷体" pitchFamily="49" charset="-122"/>
                <a:cs typeface="Times New Roman" pitchFamily="18" charset="0"/>
              </a:rPr>
              <a:t>【例</a:t>
            </a:r>
            <a:r>
              <a:rPr lang="en-US" altLang="zh-CN" sz="2000" smtClean="0">
                <a:solidFill>
                  <a:srgbClr val="FF0000"/>
                </a:solidFill>
                <a:latin typeface="+mn-lt"/>
                <a:ea typeface="楷体" pitchFamily="49" charset="-122"/>
                <a:cs typeface="Times New Roman" pitchFamily="18" charset="0"/>
              </a:rPr>
              <a:t>3-8</a:t>
            </a:r>
            <a:r>
              <a:rPr lang="zh-CN" altLang="zh-CN" sz="2000" smtClean="0">
                <a:solidFill>
                  <a:srgbClr val="FF0000"/>
                </a:solidFill>
                <a:latin typeface="+mn-lt"/>
                <a:ea typeface="楷体" pitchFamily="49" charset="-122"/>
                <a:cs typeface="Times New Roman" pitchFamily="18" charset="0"/>
              </a:rPr>
              <a:t>】</a:t>
            </a:r>
            <a:r>
              <a:rPr lang="zh-CN" altLang="zh-CN" sz="2000" smtClean="0">
                <a:solidFill>
                  <a:srgbClr val="0000FF"/>
                </a:solidFill>
                <a:ea typeface="楷体" pitchFamily="49" charset="-122"/>
                <a:cs typeface="Times New Roman" pitchFamily="18" charset="0"/>
              </a:rPr>
              <a:t>求解梵塔问题的递归算法如下，分析移动</a:t>
            </a:r>
            <a:r>
              <a:rPr lang="en-US" altLang="zh-CN" sz="2000" i="1" smtClean="0">
                <a:solidFill>
                  <a:srgbClr val="0000FF"/>
                </a:solidFill>
                <a:ea typeface="楷体" pitchFamily="49" charset="-122"/>
                <a:cs typeface="Times New Roman" pitchFamily="18" charset="0"/>
              </a:rPr>
              <a:t>n</a:t>
            </a:r>
            <a:r>
              <a:rPr lang="zh-CN" altLang="zh-CN" sz="2000" smtClean="0">
                <a:solidFill>
                  <a:srgbClr val="0000FF"/>
                </a:solidFill>
                <a:ea typeface="楷体" pitchFamily="49" charset="-122"/>
                <a:cs typeface="Times New Roman" pitchFamily="18" charset="0"/>
              </a:rPr>
              <a:t>盘片的时间复杂度。</a:t>
            </a:r>
          </a:p>
        </p:txBody>
      </p:sp>
      <p:sp>
        <p:nvSpPr>
          <p:cNvPr id="6" name="TextBox 5"/>
          <p:cNvSpPr txBox="1"/>
          <p:nvPr/>
        </p:nvSpPr>
        <p:spPr>
          <a:xfrm>
            <a:off x="428596" y="1142984"/>
            <a:ext cx="8286808" cy="3004779"/>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72000" bIns="72000" rtlCol="0">
            <a:spAutoFit/>
          </a:bodyPr>
          <a:lstStyle/>
          <a:p>
            <a:pPr algn="l" defTabSz="360000">
              <a:lnSpc>
                <a:spcPts val="25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void </a:t>
            </a:r>
            <a:r>
              <a:rPr lang="en-US" altLang="zh-CN" sz="1800" smtClean="0">
                <a:solidFill>
                  <a:srgbClr val="FF0000"/>
                </a:solidFill>
                <a:latin typeface="Times New Roman" pitchFamily="18" charset="0"/>
                <a:ea typeface="仿宋" pitchFamily="49" charset="-122"/>
                <a:cs typeface="Times New Roman" pitchFamily="18" charset="0"/>
              </a:rPr>
              <a:t>Hanoi</a:t>
            </a:r>
            <a:r>
              <a:rPr lang="en-US" altLang="zh-CN" sz="1800" smtClean="0">
                <a:solidFill>
                  <a:srgbClr val="0000FF"/>
                </a:solidFill>
                <a:latin typeface="Times New Roman" pitchFamily="18" charset="0"/>
                <a:ea typeface="仿宋" pitchFamily="49" charset="-122"/>
                <a:cs typeface="Times New Roman" pitchFamily="18" charset="0"/>
              </a:rPr>
              <a:t>(int n,char x,char y,char z)</a:t>
            </a:r>
            <a:endParaRPr lang="zh-CN" altLang="zh-CN" sz="1800" smtClean="0">
              <a:solidFill>
                <a:srgbClr val="0000FF"/>
              </a:solidFill>
              <a:latin typeface="Times New Roman" pitchFamily="18" charset="0"/>
              <a:ea typeface="仿宋" pitchFamily="49" charset="-122"/>
              <a:cs typeface="Times New Roman" pitchFamily="18" charset="0"/>
            </a:endParaRPr>
          </a:p>
          <a:p>
            <a:pPr algn="l" defTabSz="360000">
              <a:lnSpc>
                <a:spcPts val="25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if (n==1)</a:t>
            </a:r>
            <a:endParaRPr lang="zh-CN" altLang="zh-CN" sz="1800" smtClean="0">
              <a:solidFill>
                <a:srgbClr val="0000FF"/>
              </a:solidFill>
              <a:latin typeface="Times New Roman" pitchFamily="18" charset="0"/>
              <a:ea typeface="仿宋" pitchFamily="49" charset="-122"/>
              <a:cs typeface="Times New Roman" pitchFamily="18" charset="0"/>
            </a:endParaRPr>
          </a:p>
          <a:p>
            <a:pPr algn="l" defTabSz="360000">
              <a:lnSpc>
                <a:spcPts val="25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printf("</a:t>
            </a:r>
            <a:r>
              <a:rPr lang="zh-CN" altLang="zh-CN" sz="1800" smtClean="0">
                <a:solidFill>
                  <a:srgbClr val="0000FF"/>
                </a:solidFill>
                <a:latin typeface="Times New Roman" pitchFamily="18" charset="0"/>
                <a:ea typeface="仿宋" pitchFamily="49" charset="-122"/>
                <a:cs typeface="Times New Roman" pitchFamily="18" charset="0"/>
              </a:rPr>
              <a:t>将盘片</a:t>
            </a:r>
            <a:r>
              <a:rPr lang="en-US" altLang="zh-CN" sz="1800" smtClean="0">
                <a:solidFill>
                  <a:srgbClr val="0000FF"/>
                </a:solidFill>
                <a:latin typeface="Times New Roman" pitchFamily="18" charset="0"/>
                <a:ea typeface="仿宋" pitchFamily="49" charset="-122"/>
                <a:cs typeface="Times New Roman" pitchFamily="18" charset="0"/>
              </a:rPr>
              <a:t>%d</a:t>
            </a:r>
            <a:r>
              <a:rPr lang="zh-CN" altLang="zh-CN" sz="1800" smtClean="0">
                <a:solidFill>
                  <a:srgbClr val="0000FF"/>
                </a:solidFill>
                <a:latin typeface="Times New Roman" pitchFamily="18" charset="0"/>
                <a:ea typeface="仿宋" pitchFamily="49" charset="-122"/>
                <a:cs typeface="Times New Roman" pitchFamily="18" charset="0"/>
              </a:rPr>
              <a:t>从</a:t>
            </a:r>
            <a:r>
              <a:rPr lang="en-US" altLang="zh-CN" sz="1800" smtClean="0">
                <a:solidFill>
                  <a:srgbClr val="0000FF"/>
                </a:solidFill>
                <a:latin typeface="Times New Roman" pitchFamily="18" charset="0"/>
                <a:ea typeface="仿宋" pitchFamily="49" charset="-122"/>
                <a:cs typeface="Times New Roman" pitchFamily="18" charset="0"/>
              </a:rPr>
              <a:t>%c</a:t>
            </a:r>
            <a:r>
              <a:rPr lang="zh-CN" altLang="zh-CN" sz="1800" smtClean="0">
                <a:solidFill>
                  <a:srgbClr val="0000FF"/>
                </a:solidFill>
                <a:latin typeface="Times New Roman" pitchFamily="18" charset="0"/>
                <a:ea typeface="仿宋" pitchFamily="49" charset="-122"/>
                <a:cs typeface="Times New Roman" pitchFamily="18" charset="0"/>
              </a:rPr>
              <a:t>搬到</a:t>
            </a:r>
            <a:r>
              <a:rPr lang="en-US" altLang="zh-CN" sz="1800" smtClean="0">
                <a:solidFill>
                  <a:srgbClr val="0000FF"/>
                </a:solidFill>
                <a:latin typeface="Times New Roman" pitchFamily="18" charset="0"/>
                <a:ea typeface="仿宋" pitchFamily="49" charset="-122"/>
                <a:cs typeface="Times New Roman" pitchFamily="18" charset="0"/>
              </a:rPr>
              <a:t>%c\n",n,x,z);</a:t>
            </a:r>
            <a:endParaRPr lang="zh-CN" altLang="zh-CN" sz="1800" smtClean="0">
              <a:solidFill>
                <a:srgbClr val="0000FF"/>
              </a:solidFill>
              <a:latin typeface="Times New Roman" pitchFamily="18" charset="0"/>
              <a:ea typeface="仿宋" pitchFamily="49" charset="-122"/>
              <a:cs typeface="Times New Roman" pitchFamily="18" charset="0"/>
            </a:endParaRPr>
          </a:p>
          <a:p>
            <a:pPr algn="l" defTabSz="360000">
              <a:lnSpc>
                <a:spcPts val="25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else</a:t>
            </a:r>
            <a:endParaRPr lang="zh-CN" altLang="zh-CN" sz="1800" smtClean="0">
              <a:solidFill>
                <a:srgbClr val="0000FF"/>
              </a:solidFill>
              <a:latin typeface="Times New Roman" pitchFamily="18" charset="0"/>
              <a:ea typeface="仿宋" pitchFamily="49" charset="-122"/>
              <a:cs typeface="Times New Roman" pitchFamily="18" charset="0"/>
            </a:endParaRPr>
          </a:p>
          <a:p>
            <a:pPr algn="l" defTabSz="360000">
              <a:lnSpc>
                <a:spcPts val="25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	</a:t>
            </a:r>
            <a:r>
              <a:rPr lang="en-US" altLang="zh-CN" sz="1800" smtClean="0">
                <a:solidFill>
                  <a:srgbClr val="FF0000"/>
                </a:solidFill>
                <a:latin typeface="Times New Roman" pitchFamily="18" charset="0"/>
                <a:ea typeface="仿宋" pitchFamily="49" charset="-122"/>
                <a:cs typeface="Times New Roman" pitchFamily="18" charset="0"/>
              </a:rPr>
              <a:t>Hanoi</a:t>
            </a:r>
            <a:r>
              <a:rPr lang="en-US" altLang="zh-CN" sz="1800" smtClean="0">
                <a:solidFill>
                  <a:srgbClr val="0000FF"/>
                </a:solidFill>
                <a:latin typeface="Times New Roman" pitchFamily="18" charset="0"/>
                <a:ea typeface="仿宋" pitchFamily="49" charset="-122"/>
                <a:cs typeface="Times New Roman" pitchFamily="18" charset="0"/>
              </a:rPr>
              <a:t>(n-1,x,z,y);</a:t>
            </a:r>
            <a:endParaRPr lang="zh-CN" altLang="zh-CN" sz="1800" smtClean="0">
              <a:solidFill>
                <a:srgbClr val="0000FF"/>
              </a:solidFill>
              <a:latin typeface="Times New Roman" pitchFamily="18" charset="0"/>
              <a:ea typeface="仿宋" pitchFamily="49" charset="-122"/>
              <a:cs typeface="Times New Roman" pitchFamily="18" charset="0"/>
            </a:endParaRPr>
          </a:p>
          <a:p>
            <a:pPr algn="l" defTabSz="360000">
              <a:lnSpc>
                <a:spcPts val="25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printf("</a:t>
            </a:r>
            <a:r>
              <a:rPr lang="zh-CN" altLang="zh-CN" sz="1800" smtClean="0">
                <a:solidFill>
                  <a:srgbClr val="0000FF"/>
                </a:solidFill>
                <a:latin typeface="Times New Roman" pitchFamily="18" charset="0"/>
                <a:ea typeface="仿宋" pitchFamily="49" charset="-122"/>
                <a:cs typeface="Times New Roman" pitchFamily="18" charset="0"/>
              </a:rPr>
              <a:t>将盘片</a:t>
            </a:r>
            <a:r>
              <a:rPr lang="en-US" altLang="zh-CN" sz="1800" smtClean="0">
                <a:solidFill>
                  <a:srgbClr val="0000FF"/>
                </a:solidFill>
                <a:latin typeface="Times New Roman" pitchFamily="18" charset="0"/>
                <a:ea typeface="仿宋" pitchFamily="49" charset="-122"/>
                <a:cs typeface="Times New Roman" pitchFamily="18" charset="0"/>
              </a:rPr>
              <a:t>%d</a:t>
            </a:r>
            <a:r>
              <a:rPr lang="zh-CN" altLang="zh-CN" sz="1800" smtClean="0">
                <a:solidFill>
                  <a:srgbClr val="0000FF"/>
                </a:solidFill>
                <a:latin typeface="Times New Roman" pitchFamily="18" charset="0"/>
                <a:ea typeface="仿宋" pitchFamily="49" charset="-122"/>
                <a:cs typeface="Times New Roman" pitchFamily="18" charset="0"/>
              </a:rPr>
              <a:t>从</a:t>
            </a:r>
            <a:r>
              <a:rPr lang="en-US" altLang="zh-CN" sz="1800" smtClean="0">
                <a:solidFill>
                  <a:srgbClr val="0000FF"/>
                </a:solidFill>
                <a:latin typeface="Times New Roman" pitchFamily="18" charset="0"/>
                <a:ea typeface="仿宋" pitchFamily="49" charset="-122"/>
                <a:cs typeface="Times New Roman" pitchFamily="18" charset="0"/>
              </a:rPr>
              <a:t>%c</a:t>
            </a:r>
            <a:r>
              <a:rPr lang="zh-CN" altLang="zh-CN" sz="1800" smtClean="0">
                <a:solidFill>
                  <a:srgbClr val="0000FF"/>
                </a:solidFill>
                <a:latin typeface="Times New Roman" pitchFamily="18" charset="0"/>
                <a:ea typeface="仿宋" pitchFamily="49" charset="-122"/>
                <a:cs typeface="Times New Roman" pitchFamily="18" charset="0"/>
              </a:rPr>
              <a:t>搬到</a:t>
            </a:r>
            <a:r>
              <a:rPr lang="en-US" altLang="zh-CN" sz="1800" smtClean="0">
                <a:solidFill>
                  <a:srgbClr val="0000FF"/>
                </a:solidFill>
                <a:latin typeface="Times New Roman" pitchFamily="18" charset="0"/>
                <a:ea typeface="仿宋" pitchFamily="49" charset="-122"/>
                <a:cs typeface="Times New Roman" pitchFamily="18" charset="0"/>
              </a:rPr>
              <a:t>%c\n",n,x,z);</a:t>
            </a:r>
            <a:endParaRPr lang="zh-CN" altLang="zh-CN" sz="1800" smtClean="0">
              <a:solidFill>
                <a:srgbClr val="0000FF"/>
              </a:solidFill>
              <a:latin typeface="Times New Roman" pitchFamily="18" charset="0"/>
              <a:ea typeface="仿宋" pitchFamily="49" charset="-122"/>
              <a:cs typeface="Times New Roman" pitchFamily="18" charset="0"/>
            </a:endParaRPr>
          </a:p>
          <a:p>
            <a:pPr algn="l" defTabSz="360000">
              <a:lnSpc>
                <a:spcPts val="25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a:t>
            </a:r>
            <a:r>
              <a:rPr lang="en-US" altLang="zh-CN" sz="1800" smtClean="0">
                <a:solidFill>
                  <a:srgbClr val="FF0000"/>
                </a:solidFill>
                <a:latin typeface="Times New Roman" pitchFamily="18" charset="0"/>
                <a:ea typeface="仿宋" pitchFamily="49" charset="-122"/>
                <a:cs typeface="Times New Roman" pitchFamily="18" charset="0"/>
              </a:rPr>
              <a:t>Hanoi</a:t>
            </a:r>
            <a:r>
              <a:rPr lang="en-US" altLang="zh-CN" sz="1800" smtClean="0">
                <a:solidFill>
                  <a:srgbClr val="0000FF"/>
                </a:solidFill>
                <a:latin typeface="Times New Roman" pitchFamily="18" charset="0"/>
                <a:ea typeface="仿宋" pitchFamily="49" charset="-122"/>
                <a:cs typeface="Times New Roman" pitchFamily="18" charset="0"/>
              </a:rPr>
              <a:t>(n-1,y,x,z);</a:t>
            </a:r>
            <a:endParaRPr lang="zh-CN" altLang="zh-CN" sz="1800" smtClean="0">
              <a:solidFill>
                <a:srgbClr val="0000FF"/>
              </a:solidFill>
              <a:latin typeface="Times New Roman" pitchFamily="18" charset="0"/>
              <a:ea typeface="仿宋" pitchFamily="49" charset="-122"/>
              <a:cs typeface="Times New Roman" pitchFamily="18" charset="0"/>
            </a:endParaRPr>
          </a:p>
          <a:p>
            <a:pPr algn="l" defTabSz="360000">
              <a:lnSpc>
                <a:spcPts val="25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a:t>
            </a:r>
            <a:endParaRPr lang="zh-CN" altLang="zh-CN" sz="1800" smtClean="0">
              <a:solidFill>
                <a:srgbClr val="0000FF"/>
              </a:solidFill>
              <a:latin typeface="Times New Roman" pitchFamily="18" charset="0"/>
              <a:ea typeface="仿宋" pitchFamily="49" charset="-122"/>
              <a:cs typeface="Times New Roman" pitchFamily="18" charset="0"/>
            </a:endParaRPr>
          </a:p>
          <a:p>
            <a:pPr algn="l" defTabSz="360000">
              <a:lnSpc>
                <a:spcPts val="25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a:t>
            </a:r>
            <a:endParaRPr lang="zh-CN" altLang="zh-CN" sz="1800">
              <a:solidFill>
                <a:srgbClr val="0000FF"/>
              </a:solidFill>
              <a:latin typeface="Times New Roman" pitchFamily="18" charset="0"/>
              <a:ea typeface="仿宋" pitchFamily="49" charset="-122"/>
              <a:cs typeface="Times New Roman" pitchFamily="18" charset="0"/>
            </a:endParaRPr>
          </a:p>
        </p:txBody>
      </p:sp>
      <p:sp>
        <p:nvSpPr>
          <p:cNvPr id="7" name="灯片编号占位符 6"/>
          <p:cNvSpPr>
            <a:spLocks noGrp="1"/>
          </p:cNvSpPr>
          <p:nvPr>
            <p:ph type="sldNum" sz="quarter" idx="12"/>
          </p:nvPr>
        </p:nvSpPr>
        <p:spPr/>
        <p:txBody>
          <a:bodyPr/>
          <a:lstStyle/>
          <a:p>
            <a:fld id="{7AF016A1-9F15-429F-9EFD-84004B73C732}" type="slidenum">
              <a:rPr lang="en-US" altLang="zh-CN" smtClean="0"/>
              <a:pPr/>
              <a:t>26</a:t>
            </a:fld>
            <a:r>
              <a:rPr lang="en-US" altLang="zh-CN" smtClean="0"/>
              <a:t>/36</a:t>
            </a:r>
            <a:endParaRPr lang="en-US" altLang="zh-CN"/>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82"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TextBox 3"/>
          <p:cNvSpPr txBox="1"/>
          <p:nvPr/>
        </p:nvSpPr>
        <p:spPr>
          <a:xfrm>
            <a:off x="500034" y="2918768"/>
            <a:ext cx="500066" cy="400110"/>
          </a:xfrm>
          <a:prstGeom prst="rect">
            <a:avLst/>
          </a:prstGeom>
          <a:solidFill>
            <a:schemeClr val="accent5">
              <a:lumMod val="20000"/>
              <a:lumOff val="80000"/>
            </a:schemeClr>
          </a:solidFill>
          <a:ln/>
          <a:effectLst>
            <a:outerShdw blurRad="76200" dir="13500000" sy="23000" kx="1200000" algn="br" rotWithShape="0">
              <a:prstClr val="black">
                <a:alpha val="20000"/>
              </a:prstClr>
            </a:outerShdw>
          </a:effectLst>
        </p:spPr>
        <p:style>
          <a:lnRef idx="3">
            <a:schemeClr val="lt1"/>
          </a:lnRef>
          <a:fillRef idx="1">
            <a:schemeClr val="dk1"/>
          </a:fillRef>
          <a:effectRef idx="1">
            <a:schemeClr val="dk1"/>
          </a:effectRef>
          <a:fontRef idx="minor">
            <a:schemeClr val="lt1"/>
          </a:fontRef>
        </p:style>
        <p:txBody>
          <a:bodyPr wrap="square" rtlCol="0">
            <a:spAutoFit/>
          </a:bodyPr>
          <a:lstStyle>
            <a:defPPr>
              <a:defRPr lang="zh-CN"/>
            </a:defPPr>
            <a:lvl1pPr algn="ctr" rtl="0" fontAlgn="base">
              <a:lnSpc>
                <a:spcPct val="8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1pPr>
            <a:lvl2pPr marL="457200" algn="ctr" rtl="0" fontAlgn="base">
              <a:lnSpc>
                <a:spcPct val="8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2pPr>
            <a:lvl3pPr marL="914400" algn="ctr" rtl="0" fontAlgn="base">
              <a:lnSpc>
                <a:spcPct val="8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3pPr>
            <a:lvl4pPr marL="1371600" algn="ctr" rtl="0" fontAlgn="base">
              <a:lnSpc>
                <a:spcPct val="8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4pPr>
            <a:lvl5pPr marL="1828800" algn="ctr" rtl="0" fontAlgn="base">
              <a:lnSpc>
                <a:spcPct val="8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5pPr>
            <a:lvl6pPr marL="2286000" algn="l" defTabSz="914400" rtl="0" eaLnBrk="1" latinLnBrk="0" hangingPunct="1">
              <a:defRPr kumimoji="1" sz="2400" b="1" kern="1200">
                <a:solidFill>
                  <a:srgbClr val="0033CC"/>
                </a:solidFill>
                <a:latin typeface="Times New Roman" pitchFamily="18" charset="0"/>
                <a:ea typeface="楷体_GB2312" pitchFamily="49" charset="-122"/>
                <a:cs typeface="+mn-cs"/>
              </a:defRPr>
            </a:lvl6pPr>
            <a:lvl7pPr marL="2743200" algn="l" defTabSz="914400" rtl="0" eaLnBrk="1" latinLnBrk="0" hangingPunct="1">
              <a:defRPr kumimoji="1" sz="2400" b="1" kern="1200">
                <a:solidFill>
                  <a:srgbClr val="0033CC"/>
                </a:solidFill>
                <a:latin typeface="Times New Roman" pitchFamily="18" charset="0"/>
                <a:ea typeface="楷体_GB2312" pitchFamily="49" charset="-122"/>
                <a:cs typeface="+mn-cs"/>
              </a:defRPr>
            </a:lvl7pPr>
            <a:lvl8pPr marL="3200400" algn="l" defTabSz="914400" rtl="0" eaLnBrk="1" latinLnBrk="0" hangingPunct="1">
              <a:defRPr kumimoji="1" sz="2400" b="1" kern="1200">
                <a:solidFill>
                  <a:srgbClr val="0033CC"/>
                </a:solidFill>
                <a:latin typeface="Times New Roman" pitchFamily="18" charset="0"/>
                <a:ea typeface="楷体_GB2312" pitchFamily="49" charset="-122"/>
                <a:cs typeface="+mn-cs"/>
              </a:defRPr>
            </a:lvl8pPr>
            <a:lvl9pPr marL="3657600" algn="l" defTabSz="914400" rtl="0" eaLnBrk="1" latinLnBrk="0" hangingPunct="1">
              <a:defRPr kumimoji="1" sz="2400" b="1" kern="1200">
                <a:solidFill>
                  <a:srgbClr val="0033CC"/>
                </a:solidFill>
                <a:latin typeface="Times New Roman" pitchFamily="18" charset="0"/>
                <a:ea typeface="楷体_GB2312" pitchFamily="49" charset="-122"/>
                <a:cs typeface="+mn-cs"/>
              </a:defRPr>
            </a:lvl9pPr>
          </a:lstStyle>
          <a:p>
            <a:pPr>
              <a:lnSpc>
                <a:spcPct val="100000"/>
              </a:lnSpc>
              <a:spcBef>
                <a:spcPts val="0"/>
              </a:spcBef>
            </a:pPr>
            <a:r>
              <a:rPr lang="zh-CN" altLang="en-US" sz="2000" b="0" smtClean="0">
                <a:solidFill>
                  <a:srgbClr val="FF0000"/>
                </a:solidFill>
                <a:latin typeface="微软雅黑" pitchFamily="34" charset="-122"/>
                <a:ea typeface="微软雅黑" pitchFamily="34" charset="-122"/>
                <a:cs typeface="Consolas" pitchFamily="49" charset="0"/>
              </a:rPr>
              <a:t>解</a:t>
            </a:r>
            <a:endParaRPr lang="zh-CN" altLang="en-US" sz="2000" b="0" smtClean="0">
              <a:ln w="18415" cmpd="sng">
                <a:solidFill>
                  <a:srgbClr val="FFFFFF"/>
                </a:solidFill>
                <a:prstDash val="solid"/>
              </a:ln>
              <a:solidFill>
                <a:srgbClr val="FF0000"/>
              </a:solidFill>
              <a:effectLst>
                <a:outerShdw blurRad="63500" dir="3600000" algn="tl" rotWithShape="0">
                  <a:srgbClr val="000000">
                    <a:alpha val="70000"/>
                  </a:srgbClr>
                </a:outerShdw>
              </a:effectLst>
              <a:latin typeface="微软雅黑" pitchFamily="34" charset="-122"/>
              <a:ea typeface="微软雅黑" pitchFamily="34" charset="-122"/>
              <a:cs typeface="Consolas" pitchFamily="49" charset="0"/>
            </a:endParaRPr>
          </a:p>
        </p:txBody>
      </p:sp>
      <p:sp>
        <p:nvSpPr>
          <p:cNvPr id="5" name="TextBox 4"/>
          <p:cNvSpPr txBox="1"/>
          <p:nvPr/>
        </p:nvSpPr>
        <p:spPr>
          <a:xfrm>
            <a:off x="1142976" y="2918768"/>
            <a:ext cx="4500594" cy="400110"/>
          </a:xfrm>
          <a:prstGeom prst="rect">
            <a:avLst/>
          </a:prstGeom>
          <a:noFill/>
        </p:spPr>
        <p:txBody>
          <a:bodyPr wrap="square" rtlCol="0">
            <a:spAutoFit/>
          </a:bodyPr>
          <a:lstStyle/>
          <a:p>
            <a:pPr algn="l">
              <a:lnSpc>
                <a:spcPct val="100000"/>
              </a:lnSpc>
              <a:spcBef>
                <a:spcPts val="0"/>
              </a:spcBef>
            </a:pPr>
            <a:r>
              <a:rPr lang="en-US" altLang="zh-CN" sz="2000" smtClean="0">
                <a:solidFill>
                  <a:srgbClr val="0000FF"/>
                </a:solidFill>
                <a:ea typeface="楷体" pitchFamily="49" charset="-122"/>
                <a:cs typeface="Times New Roman" pitchFamily="18" charset="0"/>
              </a:rPr>
              <a:t>Hanoi(</a:t>
            </a:r>
            <a:r>
              <a:rPr lang="en-US" altLang="zh-CN" sz="2000" i="1" smtClean="0">
                <a:solidFill>
                  <a:srgbClr val="0000FF"/>
                </a:solidFill>
                <a:ea typeface="楷体" pitchFamily="49" charset="-122"/>
                <a:cs typeface="Times New Roman" pitchFamily="18" charset="0"/>
              </a:rPr>
              <a:t>n</a:t>
            </a:r>
            <a:r>
              <a:rPr lang="zh-CN" altLang="zh-CN" sz="2000" smtClean="0">
                <a:solidFill>
                  <a:srgbClr val="0000FF"/>
                </a:solidFill>
                <a:ea typeface="楷体" pitchFamily="49" charset="-122"/>
                <a:cs typeface="Times New Roman" pitchFamily="18" charset="0"/>
              </a:rPr>
              <a:t>，</a:t>
            </a:r>
            <a:r>
              <a:rPr lang="en-US" altLang="zh-CN" sz="2000" i="1" smtClean="0">
                <a:solidFill>
                  <a:srgbClr val="0000FF"/>
                </a:solidFill>
                <a:ea typeface="楷体" pitchFamily="49" charset="-122"/>
                <a:cs typeface="Times New Roman" pitchFamily="18" charset="0"/>
              </a:rPr>
              <a:t>x</a:t>
            </a:r>
            <a:r>
              <a:rPr lang="zh-CN" altLang="zh-CN" sz="2000" smtClean="0">
                <a:solidFill>
                  <a:srgbClr val="0000FF"/>
                </a:solidFill>
                <a:ea typeface="楷体" pitchFamily="49" charset="-122"/>
                <a:cs typeface="Times New Roman" pitchFamily="18" charset="0"/>
              </a:rPr>
              <a:t>，</a:t>
            </a:r>
            <a:r>
              <a:rPr lang="en-US" altLang="zh-CN" sz="2000" i="1" smtClean="0">
                <a:solidFill>
                  <a:srgbClr val="0000FF"/>
                </a:solidFill>
                <a:ea typeface="楷体" pitchFamily="49" charset="-122"/>
                <a:cs typeface="Times New Roman" pitchFamily="18" charset="0"/>
              </a:rPr>
              <a:t>y</a:t>
            </a:r>
            <a:r>
              <a:rPr lang="zh-CN" altLang="zh-CN" sz="2000" smtClean="0">
                <a:solidFill>
                  <a:srgbClr val="0000FF"/>
                </a:solidFill>
                <a:ea typeface="楷体" pitchFamily="49" charset="-122"/>
                <a:cs typeface="Times New Roman" pitchFamily="18" charset="0"/>
              </a:rPr>
              <a:t>，</a:t>
            </a:r>
            <a:r>
              <a:rPr lang="en-US" altLang="zh-CN" sz="2000" i="1" smtClean="0">
                <a:solidFill>
                  <a:srgbClr val="0000FF"/>
                </a:solidFill>
                <a:ea typeface="楷体" pitchFamily="49" charset="-122"/>
                <a:cs typeface="Times New Roman" pitchFamily="18" charset="0"/>
              </a:rPr>
              <a:t>z</a:t>
            </a:r>
            <a:r>
              <a:rPr lang="en-US" altLang="zh-CN" sz="2000" smtClean="0">
                <a:solidFill>
                  <a:srgbClr val="0000FF"/>
                </a:solidFill>
                <a:ea typeface="楷体" pitchFamily="49" charset="-122"/>
                <a:cs typeface="Times New Roman" pitchFamily="18" charset="0"/>
              </a:rPr>
              <a:t>)</a:t>
            </a:r>
            <a:r>
              <a:rPr lang="zh-CN" altLang="zh-CN" sz="2000" smtClean="0">
                <a:solidFill>
                  <a:srgbClr val="0000FF"/>
                </a:solidFill>
                <a:ea typeface="楷体" pitchFamily="49" charset="-122"/>
                <a:cs typeface="Times New Roman" pitchFamily="18" charset="0"/>
              </a:rPr>
              <a:t>的执行时间为</a:t>
            </a:r>
            <a:r>
              <a:rPr lang="en-US" altLang="zh-CN" sz="2000" i="1" smtClean="0">
                <a:solidFill>
                  <a:srgbClr val="0000FF"/>
                </a:solidFill>
                <a:ea typeface="楷体" pitchFamily="49" charset="-122"/>
                <a:cs typeface="Times New Roman" pitchFamily="18" charset="0"/>
              </a:rPr>
              <a:t>T</a:t>
            </a:r>
            <a:r>
              <a:rPr lang="en-US" altLang="zh-CN" sz="2000" smtClean="0">
                <a:solidFill>
                  <a:srgbClr val="0000FF"/>
                </a:solidFill>
                <a:ea typeface="楷体" pitchFamily="49" charset="-122"/>
                <a:cs typeface="Times New Roman" pitchFamily="18" charset="0"/>
              </a:rPr>
              <a:t>(</a:t>
            </a:r>
            <a:r>
              <a:rPr lang="en-US" altLang="zh-CN" sz="2000" i="1" smtClean="0">
                <a:solidFill>
                  <a:srgbClr val="0000FF"/>
                </a:solidFill>
                <a:ea typeface="楷体" pitchFamily="49" charset="-122"/>
                <a:cs typeface="Times New Roman" pitchFamily="18" charset="0"/>
              </a:rPr>
              <a:t>n</a:t>
            </a:r>
            <a:r>
              <a:rPr lang="en-US" altLang="zh-CN" sz="2000" smtClean="0">
                <a:solidFill>
                  <a:srgbClr val="0000FF"/>
                </a:solidFill>
                <a:ea typeface="楷体" pitchFamily="49" charset="-122"/>
                <a:cs typeface="Times New Roman" pitchFamily="18" charset="0"/>
              </a:rPr>
              <a:t>)</a:t>
            </a:r>
            <a:endParaRPr lang="zh-CN" altLang="en-US" sz="2000" smtClean="0">
              <a:solidFill>
                <a:srgbClr val="0000FF"/>
              </a:solidFill>
              <a:ea typeface="楷体" pitchFamily="49" charset="-122"/>
              <a:cs typeface="Times New Roman" pitchFamily="18" charset="0"/>
            </a:endParaRPr>
          </a:p>
        </p:txBody>
      </p:sp>
      <p:sp>
        <p:nvSpPr>
          <p:cNvPr id="6" name="TextBox 5"/>
          <p:cNvSpPr txBox="1"/>
          <p:nvPr/>
        </p:nvSpPr>
        <p:spPr>
          <a:xfrm>
            <a:off x="1142976" y="3561710"/>
            <a:ext cx="5857916" cy="849051"/>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algn="l">
              <a:lnSpc>
                <a:spcPct val="100000"/>
              </a:lnSpc>
              <a:spcBef>
                <a:spcPts val="600"/>
              </a:spcBef>
            </a:pPr>
            <a:r>
              <a:rPr lang="en-US" altLang="zh-CN" sz="1800" i="1" smtClean="0">
                <a:solidFill>
                  <a:srgbClr val="0000FF"/>
                </a:solidFill>
                <a:latin typeface="Times New Roman" pitchFamily="18" charset="0"/>
                <a:ea typeface="仿宋" pitchFamily="49" charset="-122"/>
                <a:cs typeface="Times New Roman" pitchFamily="18" charset="0"/>
              </a:rPr>
              <a:t>T</a:t>
            </a:r>
            <a:r>
              <a:rPr lang="en-US" altLang="zh-CN" sz="1800" smtClean="0">
                <a:solidFill>
                  <a:srgbClr val="0000FF"/>
                </a:solidFill>
                <a:latin typeface="Times New Roman" pitchFamily="18" charset="0"/>
                <a:ea typeface="仿宋" pitchFamily="49" charset="-122"/>
                <a:cs typeface="Times New Roman" pitchFamily="18" charset="0"/>
              </a:rPr>
              <a:t>(</a:t>
            </a:r>
            <a:r>
              <a:rPr lang="en-US" altLang="zh-CN" sz="1800" i="1" smtClean="0">
                <a:solidFill>
                  <a:srgbClr val="0000FF"/>
                </a:solidFill>
                <a:latin typeface="Times New Roman" pitchFamily="18" charset="0"/>
                <a:ea typeface="仿宋" pitchFamily="49" charset="-122"/>
                <a:cs typeface="Times New Roman" pitchFamily="18" charset="0"/>
              </a:rPr>
              <a:t>n</a:t>
            </a:r>
            <a:r>
              <a:rPr lang="en-US" altLang="zh-CN" sz="1800" smtClean="0">
                <a:solidFill>
                  <a:srgbClr val="0000FF"/>
                </a:solidFill>
                <a:latin typeface="Times New Roman" pitchFamily="18" charset="0"/>
                <a:ea typeface="仿宋" pitchFamily="49" charset="-122"/>
                <a:cs typeface="Times New Roman" pitchFamily="18" charset="0"/>
              </a:rPr>
              <a:t>)=1				</a:t>
            </a:r>
            <a:r>
              <a:rPr lang="zh-CN" altLang="zh-CN" sz="1800" smtClean="0">
                <a:solidFill>
                  <a:srgbClr val="00B0F0"/>
                </a:solidFill>
                <a:latin typeface="Times New Roman" pitchFamily="18" charset="0"/>
                <a:ea typeface="仿宋" pitchFamily="49" charset="-122"/>
                <a:cs typeface="Times New Roman" pitchFamily="18" charset="0"/>
              </a:rPr>
              <a:t>当</a:t>
            </a:r>
            <a:r>
              <a:rPr lang="en-US" altLang="zh-CN" sz="1800" i="1" smtClean="0">
                <a:solidFill>
                  <a:srgbClr val="00B0F0"/>
                </a:solidFill>
                <a:latin typeface="Times New Roman" pitchFamily="18" charset="0"/>
                <a:ea typeface="仿宋" pitchFamily="49" charset="-122"/>
                <a:cs typeface="Times New Roman" pitchFamily="18" charset="0"/>
              </a:rPr>
              <a:t>n</a:t>
            </a:r>
            <a:r>
              <a:rPr lang="en-US" altLang="zh-CN" sz="1800" smtClean="0">
                <a:solidFill>
                  <a:srgbClr val="00B0F0"/>
                </a:solidFill>
                <a:latin typeface="Times New Roman" pitchFamily="18" charset="0"/>
                <a:ea typeface="仿宋" pitchFamily="49" charset="-122"/>
                <a:cs typeface="Times New Roman" pitchFamily="18" charset="0"/>
              </a:rPr>
              <a:t>=1</a:t>
            </a:r>
            <a:endParaRPr lang="zh-CN" altLang="zh-CN" sz="1800" smtClean="0">
              <a:solidFill>
                <a:srgbClr val="00B0F0"/>
              </a:solidFill>
              <a:latin typeface="Times New Roman" pitchFamily="18" charset="0"/>
              <a:ea typeface="仿宋" pitchFamily="49" charset="-122"/>
              <a:cs typeface="Times New Roman" pitchFamily="18" charset="0"/>
            </a:endParaRPr>
          </a:p>
          <a:p>
            <a:pPr algn="l">
              <a:lnSpc>
                <a:spcPct val="100000"/>
              </a:lnSpc>
              <a:spcBef>
                <a:spcPts val="600"/>
              </a:spcBef>
            </a:pPr>
            <a:r>
              <a:rPr lang="en-US" altLang="zh-CN" sz="1800" i="1" smtClean="0">
                <a:solidFill>
                  <a:srgbClr val="0000FF"/>
                </a:solidFill>
                <a:latin typeface="Times New Roman" pitchFamily="18" charset="0"/>
                <a:ea typeface="仿宋" pitchFamily="49" charset="-122"/>
                <a:cs typeface="Times New Roman" pitchFamily="18" charset="0"/>
              </a:rPr>
              <a:t>T</a:t>
            </a:r>
            <a:r>
              <a:rPr lang="en-US" altLang="zh-CN" sz="1800" smtClean="0">
                <a:solidFill>
                  <a:srgbClr val="0000FF"/>
                </a:solidFill>
                <a:latin typeface="Times New Roman" pitchFamily="18" charset="0"/>
                <a:ea typeface="仿宋" pitchFamily="49" charset="-122"/>
                <a:cs typeface="Times New Roman" pitchFamily="18" charset="0"/>
              </a:rPr>
              <a:t>(</a:t>
            </a:r>
            <a:r>
              <a:rPr lang="en-US" altLang="zh-CN" sz="1800" i="1" smtClean="0">
                <a:solidFill>
                  <a:srgbClr val="0000FF"/>
                </a:solidFill>
                <a:latin typeface="Times New Roman" pitchFamily="18" charset="0"/>
                <a:ea typeface="仿宋" pitchFamily="49" charset="-122"/>
                <a:cs typeface="Times New Roman" pitchFamily="18" charset="0"/>
              </a:rPr>
              <a:t>n</a:t>
            </a:r>
            <a:r>
              <a:rPr lang="en-US" altLang="zh-CN" sz="1800" smtClean="0">
                <a:solidFill>
                  <a:srgbClr val="0000FF"/>
                </a:solidFill>
                <a:latin typeface="Times New Roman" pitchFamily="18" charset="0"/>
                <a:ea typeface="仿宋" pitchFamily="49" charset="-122"/>
                <a:cs typeface="Times New Roman" pitchFamily="18" charset="0"/>
              </a:rPr>
              <a:t>)=2T(</a:t>
            </a:r>
            <a:r>
              <a:rPr lang="en-US" altLang="zh-CN" sz="1800" i="1" smtClean="0">
                <a:solidFill>
                  <a:srgbClr val="0000FF"/>
                </a:solidFill>
                <a:latin typeface="Times New Roman" pitchFamily="18" charset="0"/>
                <a:ea typeface="仿宋" pitchFamily="49" charset="-122"/>
                <a:cs typeface="Times New Roman" pitchFamily="18" charset="0"/>
              </a:rPr>
              <a:t>n</a:t>
            </a:r>
            <a:r>
              <a:rPr lang="en-US" altLang="zh-CN" sz="1800" smtClean="0">
                <a:solidFill>
                  <a:srgbClr val="0000FF"/>
                </a:solidFill>
                <a:latin typeface="Times New Roman" pitchFamily="18" charset="0"/>
                <a:ea typeface="仿宋" pitchFamily="49" charset="-122"/>
                <a:cs typeface="Times New Roman" pitchFamily="18" charset="0"/>
              </a:rPr>
              <a:t>-1)+1			</a:t>
            </a:r>
            <a:r>
              <a:rPr lang="zh-CN" altLang="zh-CN" sz="1800" smtClean="0">
                <a:solidFill>
                  <a:srgbClr val="00B0F0"/>
                </a:solidFill>
                <a:latin typeface="Times New Roman" pitchFamily="18" charset="0"/>
                <a:ea typeface="仿宋" pitchFamily="49" charset="-122"/>
                <a:cs typeface="Times New Roman" pitchFamily="18" charset="0"/>
              </a:rPr>
              <a:t>当</a:t>
            </a:r>
            <a:r>
              <a:rPr lang="en-US" altLang="zh-CN" sz="1800" i="1" smtClean="0">
                <a:solidFill>
                  <a:srgbClr val="00B0F0"/>
                </a:solidFill>
                <a:latin typeface="Times New Roman" pitchFamily="18" charset="0"/>
                <a:ea typeface="仿宋" pitchFamily="49" charset="-122"/>
                <a:cs typeface="Times New Roman" pitchFamily="18" charset="0"/>
              </a:rPr>
              <a:t>n</a:t>
            </a:r>
            <a:r>
              <a:rPr lang="en-US" altLang="zh-CN" sz="1800" smtClean="0">
                <a:solidFill>
                  <a:srgbClr val="00B0F0"/>
                </a:solidFill>
                <a:latin typeface="Times New Roman" pitchFamily="18" charset="0"/>
                <a:ea typeface="仿宋" pitchFamily="49" charset="-122"/>
                <a:cs typeface="Times New Roman" pitchFamily="18" charset="0"/>
              </a:rPr>
              <a:t>&gt;1</a:t>
            </a:r>
            <a:endParaRPr lang="zh-CN" altLang="zh-CN" sz="1800">
              <a:solidFill>
                <a:srgbClr val="00B0F0"/>
              </a:solidFill>
              <a:latin typeface="Times New Roman" pitchFamily="18" charset="0"/>
              <a:ea typeface="仿宋" pitchFamily="49" charset="-122"/>
              <a:cs typeface="Times New Roman" pitchFamily="18" charset="0"/>
            </a:endParaRPr>
          </a:p>
        </p:txBody>
      </p:sp>
      <p:sp>
        <p:nvSpPr>
          <p:cNvPr id="7" name="TextBox 6"/>
          <p:cNvSpPr txBox="1"/>
          <p:nvPr/>
        </p:nvSpPr>
        <p:spPr>
          <a:xfrm>
            <a:off x="1142976" y="4704718"/>
            <a:ext cx="5429288" cy="1938992"/>
          </a:xfrm>
          <a:prstGeom prst="rect">
            <a:avLst/>
          </a:prstGeom>
          <a:noFill/>
        </p:spPr>
        <p:txBody>
          <a:bodyPr wrap="square" rtlCol="0">
            <a:spAutoFit/>
          </a:bodyPr>
          <a:lstStyle/>
          <a:p>
            <a:pPr algn="l"/>
            <a:r>
              <a:rPr lang="en-US" altLang="zh-CN" sz="2000" i="1" smtClean="0">
                <a:solidFill>
                  <a:srgbClr val="0000FF"/>
                </a:solidFill>
                <a:ea typeface="仿宋" pitchFamily="49" charset="-122"/>
                <a:cs typeface="Times New Roman" pitchFamily="18" charset="0"/>
              </a:rPr>
              <a:t>T</a:t>
            </a:r>
            <a:r>
              <a:rPr lang="en-US" altLang="zh-CN" sz="2000" smtClean="0">
                <a:solidFill>
                  <a:srgbClr val="0000FF"/>
                </a:solidFill>
                <a:ea typeface="仿宋" pitchFamily="49" charset="-122"/>
                <a:cs typeface="Times New Roman" pitchFamily="18" charset="0"/>
              </a:rPr>
              <a:t>(</a:t>
            </a:r>
            <a:r>
              <a:rPr lang="en-US" altLang="zh-CN" sz="2000" i="1" smtClean="0">
                <a:solidFill>
                  <a:srgbClr val="0000FF"/>
                </a:solidFill>
                <a:ea typeface="仿宋" pitchFamily="49" charset="-122"/>
                <a:cs typeface="Times New Roman" pitchFamily="18" charset="0"/>
              </a:rPr>
              <a:t>n</a:t>
            </a:r>
            <a:r>
              <a:rPr lang="en-US" altLang="zh-CN" sz="2000" smtClean="0">
                <a:solidFill>
                  <a:srgbClr val="0000FF"/>
                </a:solidFill>
                <a:ea typeface="仿宋" pitchFamily="49" charset="-122"/>
                <a:cs typeface="Times New Roman" pitchFamily="18" charset="0"/>
              </a:rPr>
              <a:t>)=2[2</a:t>
            </a:r>
            <a:r>
              <a:rPr lang="en-US" altLang="zh-CN" sz="2000" i="1" smtClean="0">
                <a:solidFill>
                  <a:srgbClr val="0000FF"/>
                </a:solidFill>
                <a:ea typeface="仿宋" pitchFamily="49" charset="-122"/>
                <a:cs typeface="Times New Roman" pitchFamily="18" charset="0"/>
              </a:rPr>
              <a:t>T</a:t>
            </a:r>
            <a:r>
              <a:rPr lang="en-US" altLang="zh-CN" sz="2000" smtClean="0">
                <a:solidFill>
                  <a:srgbClr val="0000FF"/>
                </a:solidFill>
                <a:ea typeface="仿宋" pitchFamily="49" charset="-122"/>
                <a:cs typeface="Times New Roman" pitchFamily="18" charset="0"/>
              </a:rPr>
              <a:t>(</a:t>
            </a:r>
            <a:r>
              <a:rPr lang="en-US" altLang="zh-CN" sz="2000" i="1" smtClean="0">
                <a:solidFill>
                  <a:srgbClr val="0000FF"/>
                </a:solidFill>
                <a:ea typeface="仿宋" pitchFamily="49" charset="-122"/>
                <a:cs typeface="Times New Roman" pitchFamily="18" charset="0"/>
              </a:rPr>
              <a:t>n</a:t>
            </a:r>
            <a:r>
              <a:rPr lang="en-US" altLang="zh-CN" sz="2000" smtClean="0">
                <a:solidFill>
                  <a:srgbClr val="0000FF"/>
                </a:solidFill>
                <a:ea typeface="仿宋" pitchFamily="49" charset="-122"/>
                <a:cs typeface="Times New Roman" pitchFamily="18" charset="0"/>
              </a:rPr>
              <a:t>-2)+1]+1=2</a:t>
            </a:r>
            <a:r>
              <a:rPr lang="en-US" altLang="zh-CN" sz="2000" baseline="30000" smtClean="0">
                <a:solidFill>
                  <a:srgbClr val="0000FF"/>
                </a:solidFill>
                <a:ea typeface="仿宋" pitchFamily="49" charset="-122"/>
                <a:cs typeface="Times New Roman" pitchFamily="18" charset="0"/>
              </a:rPr>
              <a:t>2</a:t>
            </a:r>
            <a:r>
              <a:rPr lang="en-US" altLang="zh-CN" sz="2000" i="1" smtClean="0">
                <a:solidFill>
                  <a:srgbClr val="0000FF"/>
                </a:solidFill>
                <a:ea typeface="仿宋" pitchFamily="49" charset="-122"/>
                <a:cs typeface="Times New Roman" pitchFamily="18" charset="0"/>
              </a:rPr>
              <a:t>T</a:t>
            </a:r>
            <a:r>
              <a:rPr lang="en-US" altLang="zh-CN" sz="2000" smtClean="0">
                <a:solidFill>
                  <a:srgbClr val="0000FF"/>
                </a:solidFill>
                <a:ea typeface="仿宋" pitchFamily="49" charset="-122"/>
                <a:cs typeface="Times New Roman" pitchFamily="18" charset="0"/>
              </a:rPr>
              <a:t>(</a:t>
            </a:r>
            <a:r>
              <a:rPr lang="en-US" altLang="zh-CN" sz="2000" i="1" smtClean="0">
                <a:solidFill>
                  <a:srgbClr val="0000FF"/>
                </a:solidFill>
                <a:ea typeface="仿宋" pitchFamily="49" charset="-122"/>
                <a:cs typeface="Times New Roman" pitchFamily="18" charset="0"/>
              </a:rPr>
              <a:t>n</a:t>
            </a:r>
            <a:r>
              <a:rPr lang="en-US" altLang="zh-CN" sz="2000" smtClean="0">
                <a:solidFill>
                  <a:srgbClr val="0000FF"/>
                </a:solidFill>
                <a:ea typeface="仿宋" pitchFamily="49" charset="-122"/>
                <a:cs typeface="Times New Roman" pitchFamily="18" charset="0"/>
              </a:rPr>
              <a:t>-2)+1+2</a:t>
            </a:r>
            <a:r>
              <a:rPr lang="en-US" altLang="zh-CN" sz="2000" baseline="30000" smtClean="0">
                <a:solidFill>
                  <a:srgbClr val="0000FF"/>
                </a:solidFill>
                <a:ea typeface="仿宋" pitchFamily="49" charset="-122"/>
                <a:cs typeface="Times New Roman" pitchFamily="18" charset="0"/>
              </a:rPr>
              <a:t>1</a:t>
            </a:r>
            <a:endParaRPr lang="zh-CN" altLang="zh-CN" sz="2000" smtClean="0">
              <a:solidFill>
                <a:srgbClr val="0000FF"/>
              </a:solidFill>
              <a:ea typeface="仿宋" pitchFamily="49" charset="-122"/>
              <a:cs typeface="Times New Roman" pitchFamily="18" charset="0"/>
            </a:endParaRPr>
          </a:p>
          <a:p>
            <a:pPr algn="l"/>
            <a:r>
              <a:rPr lang="en-US" altLang="zh-CN" sz="2000" smtClean="0">
                <a:solidFill>
                  <a:srgbClr val="0000FF"/>
                </a:solidFill>
                <a:ea typeface="仿宋" pitchFamily="49" charset="-122"/>
                <a:cs typeface="Times New Roman" pitchFamily="18" charset="0"/>
              </a:rPr>
              <a:t>        =2</a:t>
            </a:r>
            <a:r>
              <a:rPr lang="en-US" altLang="zh-CN" sz="2000" baseline="30000" smtClean="0">
                <a:solidFill>
                  <a:srgbClr val="0000FF"/>
                </a:solidFill>
                <a:ea typeface="仿宋" pitchFamily="49" charset="-122"/>
                <a:cs typeface="Times New Roman" pitchFamily="18" charset="0"/>
              </a:rPr>
              <a:t>3</a:t>
            </a:r>
            <a:r>
              <a:rPr lang="en-US" altLang="zh-CN" sz="2000" i="1" smtClean="0">
                <a:solidFill>
                  <a:srgbClr val="0000FF"/>
                </a:solidFill>
                <a:ea typeface="仿宋" pitchFamily="49" charset="-122"/>
                <a:cs typeface="Times New Roman" pitchFamily="18" charset="0"/>
              </a:rPr>
              <a:t>T</a:t>
            </a:r>
            <a:r>
              <a:rPr lang="en-US" altLang="zh-CN" sz="2000" smtClean="0">
                <a:solidFill>
                  <a:srgbClr val="0000FF"/>
                </a:solidFill>
                <a:ea typeface="仿宋" pitchFamily="49" charset="-122"/>
                <a:cs typeface="Times New Roman" pitchFamily="18" charset="0"/>
              </a:rPr>
              <a:t>(</a:t>
            </a:r>
            <a:r>
              <a:rPr lang="en-US" altLang="zh-CN" sz="2000" i="1" smtClean="0">
                <a:solidFill>
                  <a:srgbClr val="0000FF"/>
                </a:solidFill>
                <a:ea typeface="仿宋" pitchFamily="49" charset="-122"/>
                <a:cs typeface="Times New Roman" pitchFamily="18" charset="0"/>
              </a:rPr>
              <a:t>n</a:t>
            </a:r>
            <a:r>
              <a:rPr lang="en-US" altLang="zh-CN" sz="2000" smtClean="0">
                <a:solidFill>
                  <a:srgbClr val="0000FF"/>
                </a:solidFill>
                <a:ea typeface="仿宋" pitchFamily="49" charset="-122"/>
                <a:cs typeface="Times New Roman" pitchFamily="18" charset="0"/>
              </a:rPr>
              <a:t>-3)+1+2</a:t>
            </a:r>
            <a:r>
              <a:rPr lang="en-US" altLang="zh-CN" sz="2000" baseline="30000" smtClean="0">
                <a:solidFill>
                  <a:srgbClr val="0000FF"/>
                </a:solidFill>
                <a:ea typeface="仿宋" pitchFamily="49" charset="-122"/>
                <a:cs typeface="Times New Roman" pitchFamily="18" charset="0"/>
              </a:rPr>
              <a:t>1</a:t>
            </a:r>
            <a:r>
              <a:rPr lang="en-US" altLang="zh-CN" sz="2000" smtClean="0">
                <a:solidFill>
                  <a:srgbClr val="0000FF"/>
                </a:solidFill>
                <a:ea typeface="仿宋" pitchFamily="49" charset="-122"/>
                <a:cs typeface="Times New Roman" pitchFamily="18" charset="0"/>
              </a:rPr>
              <a:t>+2</a:t>
            </a:r>
            <a:r>
              <a:rPr lang="en-US" altLang="zh-CN" sz="2000" baseline="30000" smtClean="0">
                <a:solidFill>
                  <a:srgbClr val="0000FF"/>
                </a:solidFill>
                <a:ea typeface="仿宋" pitchFamily="49" charset="-122"/>
                <a:cs typeface="Times New Roman" pitchFamily="18" charset="0"/>
              </a:rPr>
              <a:t>2</a:t>
            </a:r>
            <a:endParaRPr lang="zh-CN" altLang="zh-CN" sz="2000" smtClean="0">
              <a:solidFill>
                <a:srgbClr val="0000FF"/>
              </a:solidFill>
              <a:ea typeface="仿宋" pitchFamily="49" charset="-122"/>
              <a:cs typeface="Times New Roman" pitchFamily="18" charset="0"/>
            </a:endParaRPr>
          </a:p>
          <a:p>
            <a:pPr algn="l"/>
            <a:r>
              <a:rPr lang="en-US" altLang="zh-CN" sz="2000" smtClean="0">
                <a:solidFill>
                  <a:srgbClr val="0000FF"/>
                </a:solidFill>
                <a:ea typeface="仿宋" pitchFamily="49" charset="-122"/>
                <a:cs typeface="Times New Roman" pitchFamily="18" charset="0"/>
              </a:rPr>
              <a:t>        =</a:t>
            </a:r>
            <a:r>
              <a:rPr lang="zh-CN" altLang="zh-CN" sz="2000" smtClean="0">
                <a:solidFill>
                  <a:srgbClr val="0000FF"/>
                </a:solidFill>
                <a:ea typeface="仿宋" pitchFamily="49" charset="-122"/>
                <a:cs typeface="Times New Roman" pitchFamily="18" charset="0"/>
              </a:rPr>
              <a:t>…</a:t>
            </a:r>
          </a:p>
          <a:p>
            <a:pPr algn="l"/>
            <a:r>
              <a:rPr lang="en-US" altLang="zh-CN" sz="2000" smtClean="0">
                <a:solidFill>
                  <a:srgbClr val="0000FF"/>
                </a:solidFill>
                <a:ea typeface="仿宋" pitchFamily="49" charset="-122"/>
                <a:cs typeface="Times New Roman" pitchFamily="18" charset="0"/>
              </a:rPr>
              <a:t>        =2</a:t>
            </a:r>
            <a:r>
              <a:rPr lang="en-US" altLang="zh-CN" sz="2000" i="1" baseline="30000" smtClean="0">
                <a:solidFill>
                  <a:srgbClr val="0000FF"/>
                </a:solidFill>
                <a:ea typeface="仿宋" pitchFamily="49" charset="-122"/>
                <a:cs typeface="Times New Roman" pitchFamily="18" charset="0"/>
              </a:rPr>
              <a:t>n</a:t>
            </a:r>
            <a:r>
              <a:rPr lang="en-US" altLang="zh-CN" sz="2000" baseline="30000" smtClean="0">
                <a:solidFill>
                  <a:srgbClr val="0000FF"/>
                </a:solidFill>
                <a:ea typeface="仿宋" pitchFamily="49" charset="-122"/>
                <a:cs typeface="Times New Roman" pitchFamily="18" charset="0"/>
              </a:rPr>
              <a:t>-1</a:t>
            </a:r>
            <a:r>
              <a:rPr lang="en-US" altLang="zh-CN" sz="2000" i="1" smtClean="0">
                <a:solidFill>
                  <a:srgbClr val="0000FF"/>
                </a:solidFill>
                <a:ea typeface="仿宋" pitchFamily="49" charset="-122"/>
                <a:cs typeface="Times New Roman" pitchFamily="18" charset="0"/>
              </a:rPr>
              <a:t>T</a:t>
            </a:r>
            <a:r>
              <a:rPr lang="en-US" altLang="zh-CN" sz="2000" smtClean="0">
                <a:solidFill>
                  <a:srgbClr val="0000FF"/>
                </a:solidFill>
                <a:ea typeface="仿宋" pitchFamily="49" charset="-122"/>
                <a:cs typeface="Times New Roman" pitchFamily="18" charset="0"/>
              </a:rPr>
              <a:t>(1)+1+2</a:t>
            </a:r>
            <a:r>
              <a:rPr lang="en-US" altLang="zh-CN" sz="2000" baseline="30000" smtClean="0">
                <a:solidFill>
                  <a:srgbClr val="0000FF"/>
                </a:solidFill>
                <a:ea typeface="仿宋" pitchFamily="49" charset="-122"/>
                <a:cs typeface="Times New Roman" pitchFamily="18" charset="0"/>
              </a:rPr>
              <a:t>1</a:t>
            </a:r>
            <a:r>
              <a:rPr lang="en-US" altLang="zh-CN" sz="2000" smtClean="0">
                <a:solidFill>
                  <a:srgbClr val="0000FF"/>
                </a:solidFill>
                <a:ea typeface="仿宋" pitchFamily="49" charset="-122"/>
                <a:cs typeface="Times New Roman" pitchFamily="18" charset="0"/>
              </a:rPr>
              <a:t>+2</a:t>
            </a:r>
            <a:r>
              <a:rPr lang="en-US" altLang="zh-CN" sz="2000" baseline="30000" smtClean="0">
                <a:solidFill>
                  <a:srgbClr val="0000FF"/>
                </a:solidFill>
                <a:ea typeface="仿宋" pitchFamily="49" charset="-122"/>
                <a:cs typeface="Times New Roman" pitchFamily="18" charset="0"/>
              </a:rPr>
              <a:t>2</a:t>
            </a:r>
            <a:r>
              <a:rPr lang="en-US" altLang="zh-CN" sz="2000" smtClean="0">
                <a:solidFill>
                  <a:srgbClr val="0000FF"/>
                </a:solidFill>
                <a:ea typeface="仿宋" pitchFamily="49" charset="-122"/>
                <a:cs typeface="Times New Roman" pitchFamily="18" charset="0"/>
              </a:rPr>
              <a:t>+</a:t>
            </a:r>
            <a:r>
              <a:rPr lang="zh-CN" altLang="zh-CN" sz="2000" smtClean="0">
                <a:solidFill>
                  <a:srgbClr val="0000FF"/>
                </a:solidFill>
                <a:ea typeface="仿宋" pitchFamily="49" charset="-122"/>
                <a:cs typeface="Times New Roman" pitchFamily="18" charset="0"/>
              </a:rPr>
              <a:t>…</a:t>
            </a:r>
            <a:r>
              <a:rPr lang="en-US" altLang="zh-CN" sz="2000" smtClean="0">
                <a:solidFill>
                  <a:srgbClr val="0000FF"/>
                </a:solidFill>
                <a:ea typeface="仿宋" pitchFamily="49" charset="-122"/>
                <a:cs typeface="Times New Roman" pitchFamily="18" charset="0"/>
              </a:rPr>
              <a:t>+2</a:t>
            </a:r>
            <a:r>
              <a:rPr lang="en-US" altLang="zh-CN" sz="2000" i="1" baseline="30000" smtClean="0">
                <a:solidFill>
                  <a:srgbClr val="0000FF"/>
                </a:solidFill>
                <a:ea typeface="仿宋" pitchFamily="49" charset="-122"/>
                <a:cs typeface="Times New Roman" pitchFamily="18" charset="0"/>
              </a:rPr>
              <a:t>n</a:t>
            </a:r>
            <a:r>
              <a:rPr lang="en-US" altLang="zh-CN" sz="2000" baseline="30000" smtClean="0">
                <a:solidFill>
                  <a:srgbClr val="0000FF"/>
                </a:solidFill>
                <a:ea typeface="仿宋" pitchFamily="49" charset="-122"/>
                <a:cs typeface="Times New Roman" pitchFamily="18" charset="0"/>
              </a:rPr>
              <a:t>-2</a:t>
            </a:r>
            <a:endParaRPr lang="zh-CN" altLang="zh-CN" sz="2000" smtClean="0">
              <a:solidFill>
                <a:srgbClr val="0000FF"/>
              </a:solidFill>
              <a:ea typeface="仿宋" pitchFamily="49" charset="-122"/>
              <a:cs typeface="Times New Roman" pitchFamily="18" charset="0"/>
            </a:endParaRPr>
          </a:p>
          <a:p>
            <a:pPr algn="l"/>
            <a:r>
              <a:rPr lang="en-US" altLang="zh-CN" sz="2000" smtClean="0">
                <a:solidFill>
                  <a:srgbClr val="0000FF"/>
                </a:solidFill>
                <a:ea typeface="仿宋" pitchFamily="49" charset="-122"/>
                <a:cs typeface="Times New Roman" pitchFamily="18" charset="0"/>
              </a:rPr>
              <a:t>        =2</a:t>
            </a:r>
            <a:r>
              <a:rPr lang="en-US" altLang="zh-CN" sz="2000" i="1" baseline="30000" smtClean="0">
                <a:solidFill>
                  <a:srgbClr val="0000FF"/>
                </a:solidFill>
                <a:ea typeface="仿宋" pitchFamily="49" charset="-122"/>
                <a:cs typeface="Times New Roman" pitchFamily="18" charset="0"/>
              </a:rPr>
              <a:t>n</a:t>
            </a:r>
            <a:r>
              <a:rPr lang="en-US" altLang="zh-CN" sz="2000" smtClean="0">
                <a:solidFill>
                  <a:srgbClr val="0000FF"/>
                </a:solidFill>
                <a:ea typeface="仿宋" pitchFamily="49" charset="-122"/>
                <a:cs typeface="Times New Roman" pitchFamily="18" charset="0"/>
              </a:rPr>
              <a:t>-1=O(2</a:t>
            </a:r>
            <a:r>
              <a:rPr lang="en-US" altLang="zh-CN" sz="2000" i="1" baseline="30000" smtClean="0">
                <a:solidFill>
                  <a:srgbClr val="0000FF"/>
                </a:solidFill>
                <a:ea typeface="仿宋" pitchFamily="49" charset="-122"/>
                <a:cs typeface="Times New Roman" pitchFamily="18" charset="0"/>
              </a:rPr>
              <a:t>n</a:t>
            </a:r>
            <a:r>
              <a:rPr lang="en-US" altLang="zh-CN" sz="2000" smtClean="0">
                <a:solidFill>
                  <a:srgbClr val="0000FF"/>
                </a:solidFill>
                <a:ea typeface="仿宋" pitchFamily="49" charset="-122"/>
                <a:cs typeface="Times New Roman" pitchFamily="18" charset="0"/>
              </a:rPr>
              <a:t>)</a:t>
            </a:r>
            <a:endParaRPr lang="zh-CN" altLang="en-US" sz="2000" smtClean="0">
              <a:solidFill>
                <a:srgbClr val="0000FF"/>
              </a:solidFill>
              <a:ea typeface="仿宋" pitchFamily="49" charset="-122"/>
              <a:cs typeface="Times New Roman" pitchFamily="18" charset="0"/>
            </a:endParaRPr>
          </a:p>
        </p:txBody>
      </p:sp>
      <p:sp>
        <p:nvSpPr>
          <p:cNvPr id="8" name="TextBox 7"/>
          <p:cNvSpPr txBox="1"/>
          <p:nvPr/>
        </p:nvSpPr>
        <p:spPr>
          <a:xfrm>
            <a:off x="428596" y="260890"/>
            <a:ext cx="8286808" cy="2453730"/>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72000" bIns="72000" rtlCol="0">
            <a:spAutoFit/>
          </a:bodyPr>
          <a:lstStyle/>
          <a:p>
            <a:pPr algn="l">
              <a:lnSpc>
                <a:spcPts val="20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void </a:t>
            </a:r>
            <a:r>
              <a:rPr lang="en-US" altLang="zh-CN" sz="1800" smtClean="0">
                <a:solidFill>
                  <a:srgbClr val="FF0000"/>
                </a:solidFill>
                <a:latin typeface="Times New Roman" pitchFamily="18" charset="0"/>
                <a:ea typeface="仿宋" pitchFamily="49" charset="-122"/>
                <a:cs typeface="Times New Roman" pitchFamily="18" charset="0"/>
              </a:rPr>
              <a:t>Hanoi</a:t>
            </a:r>
            <a:r>
              <a:rPr lang="en-US" altLang="zh-CN" sz="1800" smtClean="0">
                <a:solidFill>
                  <a:srgbClr val="0000FF"/>
                </a:solidFill>
                <a:latin typeface="Times New Roman" pitchFamily="18" charset="0"/>
                <a:ea typeface="仿宋" pitchFamily="49" charset="-122"/>
                <a:cs typeface="Times New Roman" pitchFamily="18" charset="0"/>
              </a:rPr>
              <a:t>(int n,char x,char y,char z)</a:t>
            </a:r>
            <a:endParaRPr lang="zh-CN" altLang="zh-CN" sz="1800" smtClean="0">
              <a:solidFill>
                <a:srgbClr val="0000FF"/>
              </a:solidFill>
              <a:latin typeface="Times New Roman" pitchFamily="18" charset="0"/>
              <a:ea typeface="仿宋" pitchFamily="49" charset="-122"/>
              <a:cs typeface="Times New Roman" pitchFamily="18" charset="0"/>
            </a:endParaRPr>
          </a:p>
          <a:p>
            <a:pPr algn="l">
              <a:lnSpc>
                <a:spcPts val="20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if (n==1)</a:t>
            </a:r>
            <a:endParaRPr lang="zh-CN" altLang="zh-CN" sz="1800" smtClean="0">
              <a:solidFill>
                <a:srgbClr val="0000FF"/>
              </a:solidFill>
              <a:latin typeface="Times New Roman" pitchFamily="18" charset="0"/>
              <a:ea typeface="仿宋" pitchFamily="49" charset="-122"/>
              <a:cs typeface="Times New Roman" pitchFamily="18" charset="0"/>
            </a:endParaRPr>
          </a:p>
          <a:p>
            <a:pPr algn="l">
              <a:lnSpc>
                <a:spcPts val="20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printf("</a:t>
            </a:r>
            <a:r>
              <a:rPr lang="zh-CN" altLang="zh-CN" sz="1800" smtClean="0">
                <a:solidFill>
                  <a:srgbClr val="0000FF"/>
                </a:solidFill>
                <a:latin typeface="Times New Roman" pitchFamily="18" charset="0"/>
                <a:ea typeface="仿宋" pitchFamily="49" charset="-122"/>
                <a:cs typeface="Times New Roman" pitchFamily="18" charset="0"/>
              </a:rPr>
              <a:t>将盘片</a:t>
            </a:r>
            <a:r>
              <a:rPr lang="en-US" altLang="zh-CN" sz="1800" smtClean="0">
                <a:solidFill>
                  <a:srgbClr val="0000FF"/>
                </a:solidFill>
                <a:latin typeface="Times New Roman" pitchFamily="18" charset="0"/>
                <a:ea typeface="仿宋" pitchFamily="49" charset="-122"/>
                <a:cs typeface="Times New Roman" pitchFamily="18" charset="0"/>
              </a:rPr>
              <a:t>%d</a:t>
            </a:r>
            <a:r>
              <a:rPr lang="zh-CN" altLang="zh-CN" sz="1800" smtClean="0">
                <a:solidFill>
                  <a:srgbClr val="0000FF"/>
                </a:solidFill>
                <a:latin typeface="Times New Roman" pitchFamily="18" charset="0"/>
                <a:ea typeface="仿宋" pitchFamily="49" charset="-122"/>
                <a:cs typeface="Times New Roman" pitchFamily="18" charset="0"/>
              </a:rPr>
              <a:t>从</a:t>
            </a:r>
            <a:r>
              <a:rPr lang="en-US" altLang="zh-CN" sz="1800" smtClean="0">
                <a:solidFill>
                  <a:srgbClr val="0000FF"/>
                </a:solidFill>
                <a:latin typeface="Times New Roman" pitchFamily="18" charset="0"/>
                <a:ea typeface="仿宋" pitchFamily="49" charset="-122"/>
                <a:cs typeface="Times New Roman" pitchFamily="18" charset="0"/>
              </a:rPr>
              <a:t>%c</a:t>
            </a:r>
            <a:r>
              <a:rPr lang="zh-CN" altLang="zh-CN" sz="1800" smtClean="0">
                <a:solidFill>
                  <a:srgbClr val="0000FF"/>
                </a:solidFill>
                <a:latin typeface="Times New Roman" pitchFamily="18" charset="0"/>
                <a:ea typeface="仿宋" pitchFamily="49" charset="-122"/>
                <a:cs typeface="Times New Roman" pitchFamily="18" charset="0"/>
              </a:rPr>
              <a:t>搬到</a:t>
            </a:r>
            <a:r>
              <a:rPr lang="en-US" altLang="zh-CN" sz="1800" smtClean="0">
                <a:solidFill>
                  <a:srgbClr val="0000FF"/>
                </a:solidFill>
                <a:latin typeface="Times New Roman" pitchFamily="18" charset="0"/>
                <a:ea typeface="仿宋" pitchFamily="49" charset="-122"/>
                <a:cs typeface="Times New Roman" pitchFamily="18" charset="0"/>
              </a:rPr>
              <a:t>%c\n",n,x,z);</a:t>
            </a:r>
            <a:endParaRPr lang="zh-CN" altLang="zh-CN" sz="1800" smtClean="0">
              <a:solidFill>
                <a:srgbClr val="0000FF"/>
              </a:solidFill>
              <a:latin typeface="Times New Roman" pitchFamily="18" charset="0"/>
              <a:ea typeface="仿宋" pitchFamily="49" charset="-122"/>
              <a:cs typeface="Times New Roman" pitchFamily="18" charset="0"/>
            </a:endParaRPr>
          </a:p>
          <a:p>
            <a:pPr algn="l">
              <a:lnSpc>
                <a:spcPts val="20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else</a:t>
            </a:r>
            <a:endParaRPr lang="zh-CN" altLang="zh-CN" sz="1800" smtClean="0">
              <a:solidFill>
                <a:srgbClr val="0000FF"/>
              </a:solidFill>
              <a:latin typeface="Times New Roman" pitchFamily="18" charset="0"/>
              <a:ea typeface="仿宋" pitchFamily="49" charset="-122"/>
              <a:cs typeface="Times New Roman" pitchFamily="18" charset="0"/>
            </a:endParaRPr>
          </a:p>
          <a:p>
            <a:pPr algn="l">
              <a:lnSpc>
                <a:spcPts val="20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   </a:t>
            </a:r>
            <a:r>
              <a:rPr lang="en-US" altLang="zh-CN" sz="1800" smtClean="0">
                <a:solidFill>
                  <a:srgbClr val="FF0000"/>
                </a:solidFill>
                <a:latin typeface="Times New Roman" pitchFamily="18" charset="0"/>
                <a:ea typeface="仿宋" pitchFamily="49" charset="-122"/>
                <a:cs typeface="Times New Roman" pitchFamily="18" charset="0"/>
              </a:rPr>
              <a:t>Hanoi</a:t>
            </a:r>
            <a:r>
              <a:rPr lang="en-US" altLang="zh-CN" sz="1800" smtClean="0">
                <a:solidFill>
                  <a:srgbClr val="0000FF"/>
                </a:solidFill>
                <a:latin typeface="Times New Roman" pitchFamily="18" charset="0"/>
                <a:ea typeface="仿宋" pitchFamily="49" charset="-122"/>
                <a:cs typeface="Times New Roman" pitchFamily="18" charset="0"/>
              </a:rPr>
              <a:t>(n-1,x,z,y);</a:t>
            </a:r>
            <a:endParaRPr lang="zh-CN" altLang="zh-CN" sz="1800" smtClean="0">
              <a:solidFill>
                <a:srgbClr val="0000FF"/>
              </a:solidFill>
              <a:latin typeface="Times New Roman" pitchFamily="18" charset="0"/>
              <a:ea typeface="仿宋" pitchFamily="49" charset="-122"/>
              <a:cs typeface="Times New Roman" pitchFamily="18" charset="0"/>
            </a:endParaRPr>
          </a:p>
          <a:p>
            <a:pPr algn="l">
              <a:lnSpc>
                <a:spcPts val="20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printf("</a:t>
            </a:r>
            <a:r>
              <a:rPr lang="zh-CN" altLang="zh-CN" sz="1800" smtClean="0">
                <a:solidFill>
                  <a:srgbClr val="0000FF"/>
                </a:solidFill>
                <a:latin typeface="Times New Roman" pitchFamily="18" charset="0"/>
                <a:ea typeface="仿宋" pitchFamily="49" charset="-122"/>
                <a:cs typeface="Times New Roman" pitchFamily="18" charset="0"/>
              </a:rPr>
              <a:t>将盘片</a:t>
            </a:r>
            <a:r>
              <a:rPr lang="en-US" altLang="zh-CN" sz="1800" smtClean="0">
                <a:solidFill>
                  <a:srgbClr val="0000FF"/>
                </a:solidFill>
                <a:latin typeface="Times New Roman" pitchFamily="18" charset="0"/>
                <a:ea typeface="仿宋" pitchFamily="49" charset="-122"/>
                <a:cs typeface="Times New Roman" pitchFamily="18" charset="0"/>
              </a:rPr>
              <a:t>%d</a:t>
            </a:r>
            <a:r>
              <a:rPr lang="zh-CN" altLang="zh-CN" sz="1800" smtClean="0">
                <a:solidFill>
                  <a:srgbClr val="0000FF"/>
                </a:solidFill>
                <a:latin typeface="Times New Roman" pitchFamily="18" charset="0"/>
                <a:ea typeface="仿宋" pitchFamily="49" charset="-122"/>
                <a:cs typeface="Times New Roman" pitchFamily="18" charset="0"/>
              </a:rPr>
              <a:t>从</a:t>
            </a:r>
            <a:r>
              <a:rPr lang="en-US" altLang="zh-CN" sz="1800" smtClean="0">
                <a:solidFill>
                  <a:srgbClr val="0000FF"/>
                </a:solidFill>
                <a:latin typeface="Times New Roman" pitchFamily="18" charset="0"/>
                <a:ea typeface="仿宋" pitchFamily="49" charset="-122"/>
                <a:cs typeface="Times New Roman" pitchFamily="18" charset="0"/>
              </a:rPr>
              <a:t>%c</a:t>
            </a:r>
            <a:r>
              <a:rPr lang="zh-CN" altLang="zh-CN" sz="1800" smtClean="0">
                <a:solidFill>
                  <a:srgbClr val="0000FF"/>
                </a:solidFill>
                <a:latin typeface="Times New Roman" pitchFamily="18" charset="0"/>
                <a:ea typeface="仿宋" pitchFamily="49" charset="-122"/>
                <a:cs typeface="Times New Roman" pitchFamily="18" charset="0"/>
              </a:rPr>
              <a:t>搬到</a:t>
            </a:r>
            <a:r>
              <a:rPr lang="en-US" altLang="zh-CN" sz="1800" smtClean="0">
                <a:solidFill>
                  <a:srgbClr val="0000FF"/>
                </a:solidFill>
                <a:latin typeface="Times New Roman" pitchFamily="18" charset="0"/>
                <a:ea typeface="仿宋" pitchFamily="49" charset="-122"/>
                <a:cs typeface="Times New Roman" pitchFamily="18" charset="0"/>
              </a:rPr>
              <a:t>%c\n",n,x,z);</a:t>
            </a:r>
            <a:endParaRPr lang="zh-CN" altLang="zh-CN" sz="1800" smtClean="0">
              <a:solidFill>
                <a:srgbClr val="0000FF"/>
              </a:solidFill>
              <a:latin typeface="Times New Roman" pitchFamily="18" charset="0"/>
              <a:ea typeface="仿宋" pitchFamily="49" charset="-122"/>
              <a:cs typeface="Times New Roman" pitchFamily="18" charset="0"/>
            </a:endParaRPr>
          </a:p>
          <a:p>
            <a:pPr algn="l">
              <a:lnSpc>
                <a:spcPts val="20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a:t>
            </a:r>
            <a:r>
              <a:rPr lang="en-US" altLang="zh-CN" sz="1800" smtClean="0">
                <a:solidFill>
                  <a:srgbClr val="FF0000"/>
                </a:solidFill>
                <a:latin typeface="Times New Roman" pitchFamily="18" charset="0"/>
                <a:ea typeface="仿宋" pitchFamily="49" charset="-122"/>
                <a:cs typeface="Times New Roman" pitchFamily="18" charset="0"/>
              </a:rPr>
              <a:t>Hanoi</a:t>
            </a:r>
            <a:r>
              <a:rPr lang="en-US" altLang="zh-CN" sz="1800" smtClean="0">
                <a:solidFill>
                  <a:srgbClr val="0000FF"/>
                </a:solidFill>
                <a:latin typeface="Times New Roman" pitchFamily="18" charset="0"/>
                <a:ea typeface="仿宋" pitchFamily="49" charset="-122"/>
                <a:cs typeface="Times New Roman" pitchFamily="18" charset="0"/>
              </a:rPr>
              <a:t>(n-1,y,x,z);</a:t>
            </a:r>
            <a:endParaRPr lang="zh-CN" altLang="zh-CN" sz="1800" smtClean="0">
              <a:solidFill>
                <a:srgbClr val="0000FF"/>
              </a:solidFill>
              <a:latin typeface="Times New Roman" pitchFamily="18" charset="0"/>
              <a:ea typeface="仿宋" pitchFamily="49" charset="-122"/>
              <a:cs typeface="Times New Roman" pitchFamily="18" charset="0"/>
            </a:endParaRPr>
          </a:p>
          <a:p>
            <a:pPr algn="l">
              <a:lnSpc>
                <a:spcPts val="20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a:t>
            </a:r>
            <a:endParaRPr lang="zh-CN" altLang="zh-CN" sz="1800" smtClean="0">
              <a:solidFill>
                <a:srgbClr val="0000FF"/>
              </a:solidFill>
              <a:latin typeface="Times New Roman" pitchFamily="18" charset="0"/>
              <a:ea typeface="仿宋" pitchFamily="49" charset="-122"/>
              <a:cs typeface="Times New Roman" pitchFamily="18" charset="0"/>
            </a:endParaRPr>
          </a:p>
          <a:p>
            <a:pPr algn="l">
              <a:lnSpc>
                <a:spcPts val="20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a:t>
            </a:r>
            <a:endParaRPr lang="zh-CN" altLang="zh-CN" sz="1800">
              <a:solidFill>
                <a:srgbClr val="0000FF"/>
              </a:solidFill>
              <a:latin typeface="Times New Roman" pitchFamily="18" charset="0"/>
              <a:ea typeface="仿宋" pitchFamily="49" charset="-122"/>
              <a:cs typeface="Times New Roman" pitchFamily="18" charset="0"/>
            </a:endParaRPr>
          </a:p>
        </p:txBody>
      </p:sp>
      <p:sp>
        <p:nvSpPr>
          <p:cNvPr id="9" name="灯片编号占位符 8"/>
          <p:cNvSpPr>
            <a:spLocks noGrp="1"/>
          </p:cNvSpPr>
          <p:nvPr>
            <p:ph type="sldNum" sz="quarter" idx="12"/>
          </p:nvPr>
        </p:nvSpPr>
        <p:spPr/>
        <p:txBody>
          <a:bodyPr/>
          <a:lstStyle/>
          <a:p>
            <a:fld id="{7AF016A1-9F15-429F-9EFD-84004B73C732}" type="slidenum">
              <a:rPr lang="en-US" altLang="zh-CN" smtClean="0"/>
              <a:pPr/>
              <a:t>27</a:t>
            </a:fld>
            <a:r>
              <a:rPr lang="en-US" altLang="zh-CN" smtClean="0"/>
              <a:t>/36</a:t>
            </a:r>
            <a:endParaRPr lang="en-US" altLang="zh-CN"/>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82"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TextBox 3"/>
          <p:cNvSpPr txBox="1"/>
          <p:nvPr/>
        </p:nvSpPr>
        <p:spPr>
          <a:xfrm>
            <a:off x="500034" y="357166"/>
            <a:ext cx="7286676" cy="400110"/>
          </a:xfrm>
          <a:prstGeom prst="rect">
            <a:avLst/>
          </a:prstGeom>
          <a:noFill/>
        </p:spPr>
        <p:txBody>
          <a:bodyPr wrap="square" rtlCol="0">
            <a:spAutoFit/>
          </a:bodyPr>
          <a:lstStyle/>
          <a:p>
            <a:pPr algn="l">
              <a:lnSpc>
                <a:spcPct val="100000"/>
              </a:lnSpc>
              <a:spcBef>
                <a:spcPts val="0"/>
              </a:spcBef>
            </a:pPr>
            <a:r>
              <a:rPr lang="zh-CN" altLang="zh-CN" sz="2000" smtClean="0">
                <a:solidFill>
                  <a:srgbClr val="FF0000"/>
                </a:solidFill>
                <a:latin typeface="+mn-lt"/>
                <a:ea typeface="楷体" pitchFamily="49" charset="-122"/>
                <a:cs typeface="Times New Roman" pitchFamily="18" charset="0"/>
              </a:rPr>
              <a:t>【例</a:t>
            </a:r>
            <a:r>
              <a:rPr lang="en-US" altLang="zh-CN" sz="2000" smtClean="0">
                <a:solidFill>
                  <a:srgbClr val="FF0000"/>
                </a:solidFill>
                <a:latin typeface="+mn-lt"/>
                <a:ea typeface="楷体" pitchFamily="49" charset="-122"/>
                <a:cs typeface="Times New Roman" pitchFamily="18" charset="0"/>
              </a:rPr>
              <a:t>3-9</a:t>
            </a:r>
            <a:r>
              <a:rPr lang="zh-CN" altLang="zh-CN" sz="2000" smtClean="0">
                <a:solidFill>
                  <a:srgbClr val="FF0000"/>
                </a:solidFill>
                <a:latin typeface="+mn-lt"/>
                <a:ea typeface="楷体" pitchFamily="49" charset="-122"/>
                <a:cs typeface="Times New Roman" pitchFamily="18" charset="0"/>
              </a:rPr>
              <a:t>】</a:t>
            </a:r>
            <a:r>
              <a:rPr lang="zh-CN" altLang="zh-CN" sz="2000" smtClean="0">
                <a:solidFill>
                  <a:srgbClr val="0000FF"/>
                </a:solidFill>
                <a:ea typeface="楷体" pitchFamily="49" charset="-122"/>
                <a:cs typeface="Times New Roman" pitchFamily="18" charset="0"/>
              </a:rPr>
              <a:t>分析以下递推式的时间复杂度。</a:t>
            </a:r>
          </a:p>
        </p:txBody>
      </p:sp>
      <p:sp>
        <p:nvSpPr>
          <p:cNvPr id="5" name="TextBox 4"/>
          <p:cNvSpPr txBox="1"/>
          <p:nvPr/>
        </p:nvSpPr>
        <p:spPr>
          <a:xfrm>
            <a:off x="714348" y="1008313"/>
            <a:ext cx="4714908" cy="849051"/>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algn="l">
              <a:lnSpc>
                <a:spcPct val="100000"/>
              </a:lnSpc>
              <a:spcBef>
                <a:spcPts val="600"/>
              </a:spcBef>
            </a:pPr>
            <a:r>
              <a:rPr lang="pt-BR" altLang="zh-CN" sz="1800" i="1" smtClean="0">
                <a:solidFill>
                  <a:srgbClr val="0000FF"/>
                </a:solidFill>
                <a:latin typeface="Times New Roman" pitchFamily="18" charset="0"/>
                <a:ea typeface="仿宋" pitchFamily="49" charset="-122"/>
                <a:cs typeface="Times New Roman" pitchFamily="18" charset="0"/>
              </a:rPr>
              <a:t>T</a:t>
            </a:r>
            <a:r>
              <a:rPr lang="pt-BR" altLang="zh-CN" sz="1800" smtClean="0">
                <a:solidFill>
                  <a:srgbClr val="0000FF"/>
                </a:solidFill>
                <a:latin typeface="Times New Roman" pitchFamily="18" charset="0"/>
                <a:ea typeface="仿宋" pitchFamily="49" charset="-122"/>
                <a:cs typeface="Times New Roman" pitchFamily="18" charset="0"/>
              </a:rPr>
              <a:t>(0)=0</a:t>
            </a:r>
            <a:endParaRPr lang="zh-CN" altLang="zh-CN" sz="1800" smtClean="0">
              <a:solidFill>
                <a:srgbClr val="0000FF"/>
              </a:solidFill>
              <a:latin typeface="Times New Roman" pitchFamily="18" charset="0"/>
              <a:ea typeface="仿宋" pitchFamily="49" charset="-122"/>
              <a:cs typeface="Times New Roman" pitchFamily="18" charset="0"/>
            </a:endParaRPr>
          </a:p>
          <a:p>
            <a:pPr algn="l">
              <a:lnSpc>
                <a:spcPct val="100000"/>
              </a:lnSpc>
              <a:spcBef>
                <a:spcPts val="600"/>
              </a:spcBef>
            </a:pPr>
            <a:r>
              <a:rPr lang="pt-BR" altLang="zh-CN" sz="1800" i="1" smtClean="0">
                <a:solidFill>
                  <a:srgbClr val="0000FF"/>
                </a:solidFill>
                <a:latin typeface="Times New Roman" pitchFamily="18" charset="0"/>
                <a:ea typeface="仿宋" pitchFamily="49" charset="-122"/>
                <a:cs typeface="Times New Roman" pitchFamily="18" charset="0"/>
              </a:rPr>
              <a:t>T</a:t>
            </a:r>
            <a:r>
              <a:rPr lang="pt-BR" altLang="zh-CN" sz="1800" smtClean="0">
                <a:solidFill>
                  <a:srgbClr val="0000FF"/>
                </a:solidFill>
                <a:latin typeface="Times New Roman" pitchFamily="18" charset="0"/>
                <a:ea typeface="仿宋" pitchFamily="49" charset="-122"/>
                <a:cs typeface="Times New Roman" pitchFamily="18" charset="0"/>
              </a:rPr>
              <a:t>(</a:t>
            </a:r>
            <a:r>
              <a:rPr lang="pt-BR" altLang="zh-CN" sz="1800" i="1" smtClean="0">
                <a:solidFill>
                  <a:srgbClr val="0000FF"/>
                </a:solidFill>
                <a:latin typeface="Times New Roman" pitchFamily="18" charset="0"/>
                <a:ea typeface="仿宋" pitchFamily="49" charset="-122"/>
                <a:cs typeface="Times New Roman" pitchFamily="18" charset="0"/>
              </a:rPr>
              <a:t>n</a:t>
            </a:r>
            <a:r>
              <a:rPr lang="pt-BR" altLang="zh-CN" sz="1800" smtClean="0">
                <a:solidFill>
                  <a:srgbClr val="0000FF"/>
                </a:solidFill>
                <a:latin typeface="Times New Roman" pitchFamily="18" charset="0"/>
                <a:ea typeface="仿宋" pitchFamily="49" charset="-122"/>
                <a:cs typeface="Times New Roman" pitchFamily="18" charset="0"/>
              </a:rPr>
              <a:t>)=</a:t>
            </a:r>
            <a:r>
              <a:rPr lang="pt-BR" altLang="zh-CN" sz="1800" i="1" smtClean="0">
                <a:solidFill>
                  <a:srgbClr val="0000FF"/>
                </a:solidFill>
                <a:latin typeface="Times New Roman" pitchFamily="18" charset="0"/>
                <a:ea typeface="仿宋" pitchFamily="49" charset="-122"/>
                <a:cs typeface="Times New Roman" pitchFamily="18" charset="0"/>
              </a:rPr>
              <a:t>nT</a:t>
            </a:r>
            <a:r>
              <a:rPr lang="pt-BR" altLang="zh-CN" sz="1800" smtClean="0">
                <a:solidFill>
                  <a:srgbClr val="0000FF"/>
                </a:solidFill>
                <a:latin typeface="Times New Roman" pitchFamily="18" charset="0"/>
                <a:ea typeface="仿宋" pitchFamily="49" charset="-122"/>
                <a:cs typeface="Times New Roman" pitchFamily="18" charset="0"/>
              </a:rPr>
              <a:t>(</a:t>
            </a:r>
            <a:r>
              <a:rPr lang="pt-BR" altLang="zh-CN" sz="1800" i="1" smtClean="0">
                <a:solidFill>
                  <a:srgbClr val="0000FF"/>
                </a:solidFill>
                <a:latin typeface="Times New Roman" pitchFamily="18" charset="0"/>
                <a:ea typeface="仿宋" pitchFamily="49" charset="-122"/>
                <a:cs typeface="Times New Roman" pitchFamily="18" charset="0"/>
              </a:rPr>
              <a:t>n</a:t>
            </a:r>
            <a:r>
              <a:rPr lang="pt-BR" altLang="zh-CN" sz="1800" smtClean="0">
                <a:solidFill>
                  <a:srgbClr val="0000FF"/>
                </a:solidFill>
                <a:latin typeface="Times New Roman" pitchFamily="18" charset="0"/>
                <a:ea typeface="仿宋" pitchFamily="49" charset="-122"/>
                <a:cs typeface="Times New Roman" pitchFamily="18" charset="0"/>
              </a:rPr>
              <a:t>-1)+</a:t>
            </a:r>
            <a:r>
              <a:rPr lang="pt-BR" altLang="zh-CN" sz="1800" i="1" smtClean="0">
                <a:solidFill>
                  <a:srgbClr val="0000FF"/>
                </a:solidFill>
                <a:latin typeface="Times New Roman" pitchFamily="18" charset="0"/>
                <a:ea typeface="仿宋" pitchFamily="49" charset="-122"/>
                <a:cs typeface="Times New Roman" pitchFamily="18" charset="0"/>
              </a:rPr>
              <a:t>n</a:t>
            </a:r>
            <a:r>
              <a:rPr lang="pt-BR" altLang="zh-CN" sz="1800" smtClean="0">
                <a:solidFill>
                  <a:srgbClr val="0000FF"/>
                </a:solidFill>
                <a:latin typeface="Times New Roman" pitchFamily="18" charset="0"/>
                <a:ea typeface="仿宋" pitchFamily="49" charset="-122"/>
                <a:cs typeface="Times New Roman" pitchFamily="18" charset="0"/>
              </a:rPr>
              <a:t>!		</a:t>
            </a:r>
            <a:r>
              <a:rPr lang="zh-CN" altLang="zh-CN" sz="1800" smtClean="0">
                <a:solidFill>
                  <a:srgbClr val="00B0F0"/>
                </a:solidFill>
                <a:latin typeface="Times New Roman" pitchFamily="18" charset="0"/>
                <a:ea typeface="仿宋" pitchFamily="49" charset="-122"/>
                <a:cs typeface="Times New Roman" pitchFamily="18" charset="0"/>
              </a:rPr>
              <a:t>当</a:t>
            </a:r>
            <a:r>
              <a:rPr lang="pt-BR" altLang="zh-CN" sz="1800" i="1" smtClean="0">
                <a:solidFill>
                  <a:srgbClr val="00B0F0"/>
                </a:solidFill>
                <a:latin typeface="Times New Roman" pitchFamily="18" charset="0"/>
                <a:ea typeface="仿宋" pitchFamily="49" charset="-122"/>
                <a:cs typeface="Times New Roman" pitchFamily="18" charset="0"/>
              </a:rPr>
              <a:t>n</a:t>
            </a:r>
            <a:r>
              <a:rPr lang="zh-CN" altLang="zh-CN" sz="1800" smtClean="0">
                <a:solidFill>
                  <a:srgbClr val="00B0F0"/>
                </a:solidFill>
                <a:latin typeface="+mn-ea"/>
                <a:cs typeface="Times New Roman" pitchFamily="18" charset="0"/>
              </a:rPr>
              <a:t>≥</a:t>
            </a:r>
            <a:r>
              <a:rPr lang="pt-BR" altLang="zh-CN" sz="1800" smtClean="0">
                <a:solidFill>
                  <a:srgbClr val="00B0F0"/>
                </a:solidFill>
                <a:latin typeface="Times New Roman" pitchFamily="18" charset="0"/>
                <a:ea typeface="仿宋" pitchFamily="49" charset="-122"/>
                <a:cs typeface="Times New Roman" pitchFamily="18" charset="0"/>
              </a:rPr>
              <a:t>1</a:t>
            </a:r>
            <a:endParaRPr lang="zh-CN" altLang="zh-CN" sz="1800">
              <a:solidFill>
                <a:srgbClr val="00B0F0"/>
              </a:solidFill>
              <a:latin typeface="Times New Roman" pitchFamily="18" charset="0"/>
              <a:ea typeface="仿宋" pitchFamily="49" charset="-122"/>
              <a:cs typeface="Times New Roman" pitchFamily="18" charset="0"/>
            </a:endParaRPr>
          </a:p>
        </p:txBody>
      </p:sp>
      <p:sp>
        <p:nvSpPr>
          <p:cNvPr id="6" name="TextBox 5"/>
          <p:cNvSpPr txBox="1"/>
          <p:nvPr/>
        </p:nvSpPr>
        <p:spPr>
          <a:xfrm>
            <a:off x="928662" y="2285992"/>
            <a:ext cx="7500990" cy="3016210"/>
          </a:xfrm>
          <a:prstGeom prst="rect">
            <a:avLst/>
          </a:prstGeom>
          <a:noFill/>
        </p:spPr>
        <p:txBody>
          <a:bodyPr wrap="square" rtlCol="0">
            <a:spAutoFit/>
          </a:bodyPr>
          <a:lstStyle/>
          <a:p>
            <a:pPr algn="l">
              <a:lnSpc>
                <a:spcPts val="3000"/>
              </a:lnSpc>
            </a:pPr>
            <a:r>
              <a:rPr lang="pt-BR" altLang="zh-CN" sz="2000" i="1" smtClean="0">
                <a:solidFill>
                  <a:srgbClr val="0000FF"/>
                </a:solidFill>
                <a:ea typeface="仿宋" pitchFamily="49" charset="-122"/>
                <a:cs typeface="Times New Roman" pitchFamily="18" charset="0"/>
              </a:rPr>
              <a:t>T</a:t>
            </a:r>
            <a:r>
              <a:rPr lang="pt-BR" altLang="zh-CN" sz="2000" smtClean="0">
                <a:solidFill>
                  <a:srgbClr val="0000FF"/>
                </a:solidFill>
                <a:ea typeface="仿宋" pitchFamily="49" charset="-122"/>
                <a:cs typeface="Times New Roman" pitchFamily="18" charset="0"/>
              </a:rPr>
              <a:t>(</a:t>
            </a:r>
            <a:r>
              <a:rPr lang="pt-BR" altLang="zh-CN" sz="2000" i="1" smtClean="0">
                <a:solidFill>
                  <a:srgbClr val="0000FF"/>
                </a:solidFill>
                <a:ea typeface="仿宋" pitchFamily="49" charset="-122"/>
                <a:cs typeface="Times New Roman" pitchFamily="18" charset="0"/>
              </a:rPr>
              <a:t>n</a:t>
            </a:r>
            <a:r>
              <a:rPr lang="pt-BR" altLang="zh-CN" sz="2000" smtClean="0">
                <a:solidFill>
                  <a:srgbClr val="0000FF"/>
                </a:solidFill>
                <a:ea typeface="仿宋" pitchFamily="49" charset="-122"/>
                <a:cs typeface="Times New Roman" pitchFamily="18" charset="0"/>
              </a:rPr>
              <a:t>)=</a:t>
            </a:r>
            <a:r>
              <a:rPr lang="pt-BR" altLang="zh-CN" sz="2000" i="1" smtClean="0">
                <a:solidFill>
                  <a:srgbClr val="0000FF"/>
                </a:solidFill>
                <a:ea typeface="仿宋" pitchFamily="49" charset="-122"/>
                <a:cs typeface="Times New Roman" pitchFamily="18" charset="0"/>
              </a:rPr>
              <a:t>nT</a:t>
            </a:r>
            <a:r>
              <a:rPr lang="pt-BR" altLang="zh-CN" sz="2000" smtClean="0">
                <a:solidFill>
                  <a:srgbClr val="0000FF"/>
                </a:solidFill>
                <a:ea typeface="仿宋" pitchFamily="49" charset="-122"/>
                <a:cs typeface="Times New Roman" pitchFamily="18" charset="0"/>
              </a:rPr>
              <a:t>(</a:t>
            </a:r>
            <a:r>
              <a:rPr lang="pt-BR" altLang="zh-CN" sz="2000" i="1" smtClean="0">
                <a:solidFill>
                  <a:srgbClr val="0000FF"/>
                </a:solidFill>
                <a:ea typeface="仿宋" pitchFamily="49" charset="-122"/>
                <a:cs typeface="Times New Roman" pitchFamily="18" charset="0"/>
              </a:rPr>
              <a:t>n</a:t>
            </a:r>
            <a:r>
              <a:rPr lang="pt-BR" altLang="zh-CN" sz="2000" smtClean="0">
                <a:solidFill>
                  <a:srgbClr val="0000FF"/>
                </a:solidFill>
                <a:ea typeface="仿宋" pitchFamily="49" charset="-122"/>
                <a:cs typeface="Times New Roman" pitchFamily="18" charset="0"/>
              </a:rPr>
              <a:t>-1)+</a:t>
            </a:r>
            <a:r>
              <a:rPr lang="pt-BR" altLang="zh-CN" sz="2000" i="1" smtClean="0">
                <a:solidFill>
                  <a:srgbClr val="0000FF"/>
                </a:solidFill>
                <a:ea typeface="仿宋" pitchFamily="49" charset="-122"/>
                <a:cs typeface="Times New Roman" pitchFamily="18" charset="0"/>
              </a:rPr>
              <a:t>n</a:t>
            </a:r>
            <a:r>
              <a:rPr lang="pt-BR" altLang="zh-CN" sz="2000" smtClean="0">
                <a:solidFill>
                  <a:srgbClr val="0000FF"/>
                </a:solidFill>
                <a:ea typeface="仿宋" pitchFamily="49" charset="-122"/>
                <a:cs typeface="Times New Roman" pitchFamily="18" charset="0"/>
              </a:rPr>
              <a:t>!=</a:t>
            </a:r>
            <a:r>
              <a:rPr lang="pt-BR" altLang="zh-CN" sz="2000" i="1" smtClean="0">
                <a:solidFill>
                  <a:srgbClr val="0000FF"/>
                </a:solidFill>
                <a:ea typeface="仿宋" pitchFamily="49" charset="-122"/>
                <a:cs typeface="Times New Roman" pitchFamily="18" charset="0"/>
              </a:rPr>
              <a:t>n</a:t>
            </a:r>
            <a:r>
              <a:rPr lang="pt-BR" altLang="zh-CN" sz="2000" smtClean="0">
                <a:solidFill>
                  <a:srgbClr val="0000FF"/>
                </a:solidFill>
                <a:ea typeface="仿宋" pitchFamily="49" charset="-122"/>
                <a:cs typeface="Times New Roman" pitchFamily="18" charset="0"/>
              </a:rPr>
              <a:t>[(</a:t>
            </a:r>
            <a:r>
              <a:rPr lang="pt-BR" altLang="zh-CN" sz="2000" i="1" smtClean="0">
                <a:solidFill>
                  <a:srgbClr val="0000FF"/>
                </a:solidFill>
                <a:ea typeface="仿宋" pitchFamily="49" charset="-122"/>
                <a:cs typeface="Times New Roman" pitchFamily="18" charset="0"/>
              </a:rPr>
              <a:t>n</a:t>
            </a:r>
            <a:r>
              <a:rPr lang="pt-BR" altLang="zh-CN" sz="2000" smtClean="0">
                <a:solidFill>
                  <a:srgbClr val="0000FF"/>
                </a:solidFill>
                <a:ea typeface="仿宋" pitchFamily="49" charset="-122"/>
                <a:cs typeface="Times New Roman" pitchFamily="18" charset="0"/>
              </a:rPr>
              <a:t>-1)</a:t>
            </a:r>
            <a:r>
              <a:rPr lang="pt-BR" altLang="zh-CN" sz="2000" i="1" smtClean="0">
                <a:solidFill>
                  <a:srgbClr val="0000FF"/>
                </a:solidFill>
                <a:ea typeface="仿宋" pitchFamily="49" charset="-122"/>
                <a:cs typeface="Times New Roman" pitchFamily="18" charset="0"/>
              </a:rPr>
              <a:t>T</a:t>
            </a:r>
            <a:r>
              <a:rPr lang="pt-BR" altLang="zh-CN" sz="2000" smtClean="0">
                <a:solidFill>
                  <a:srgbClr val="0000FF"/>
                </a:solidFill>
                <a:ea typeface="仿宋" pitchFamily="49" charset="-122"/>
                <a:cs typeface="Times New Roman" pitchFamily="18" charset="0"/>
              </a:rPr>
              <a:t>(</a:t>
            </a:r>
            <a:r>
              <a:rPr lang="pt-BR" altLang="zh-CN" sz="2000" i="1" smtClean="0">
                <a:solidFill>
                  <a:srgbClr val="0000FF"/>
                </a:solidFill>
                <a:ea typeface="仿宋" pitchFamily="49" charset="-122"/>
                <a:cs typeface="Times New Roman" pitchFamily="18" charset="0"/>
              </a:rPr>
              <a:t>n</a:t>
            </a:r>
            <a:r>
              <a:rPr lang="pt-BR" altLang="zh-CN" sz="2000" smtClean="0">
                <a:solidFill>
                  <a:srgbClr val="0000FF"/>
                </a:solidFill>
                <a:ea typeface="仿宋" pitchFamily="49" charset="-122"/>
                <a:cs typeface="Times New Roman" pitchFamily="18" charset="0"/>
              </a:rPr>
              <a:t>-2)+(</a:t>
            </a:r>
            <a:r>
              <a:rPr lang="pt-BR" altLang="zh-CN" sz="2000" i="1" smtClean="0">
                <a:solidFill>
                  <a:srgbClr val="0000FF"/>
                </a:solidFill>
                <a:ea typeface="仿宋" pitchFamily="49" charset="-122"/>
                <a:cs typeface="Times New Roman" pitchFamily="18" charset="0"/>
              </a:rPr>
              <a:t>n</a:t>
            </a:r>
            <a:r>
              <a:rPr lang="pt-BR" altLang="zh-CN" sz="2000" smtClean="0">
                <a:solidFill>
                  <a:srgbClr val="0000FF"/>
                </a:solidFill>
                <a:ea typeface="仿宋" pitchFamily="49" charset="-122"/>
                <a:cs typeface="Times New Roman" pitchFamily="18" charset="0"/>
              </a:rPr>
              <a:t>-1)!]+</a:t>
            </a:r>
            <a:r>
              <a:rPr lang="pt-BR" altLang="zh-CN" sz="2000" i="1" smtClean="0">
                <a:solidFill>
                  <a:srgbClr val="0000FF"/>
                </a:solidFill>
                <a:ea typeface="仿宋" pitchFamily="49" charset="-122"/>
                <a:cs typeface="Times New Roman" pitchFamily="18" charset="0"/>
              </a:rPr>
              <a:t>n</a:t>
            </a:r>
            <a:r>
              <a:rPr lang="pt-BR" altLang="zh-CN" sz="2000" smtClean="0">
                <a:solidFill>
                  <a:srgbClr val="0000FF"/>
                </a:solidFill>
                <a:ea typeface="仿宋" pitchFamily="49" charset="-122"/>
                <a:cs typeface="Times New Roman" pitchFamily="18" charset="0"/>
              </a:rPr>
              <a:t>!</a:t>
            </a:r>
            <a:endParaRPr lang="zh-CN" altLang="zh-CN" sz="2000" smtClean="0">
              <a:solidFill>
                <a:srgbClr val="0000FF"/>
              </a:solidFill>
              <a:ea typeface="仿宋" pitchFamily="49" charset="-122"/>
              <a:cs typeface="Times New Roman" pitchFamily="18" charset="0"/>
            </a:endParaRPr>
          </a:p>
          <a:p>
            <a:pPr algn="l">
              <a:lnSpc>
                <a:spcPts val="3000"/>
              </a:lnSpc>
            </a:pPr>
            <a:r>
              <a:rPr lang="pt-BR" altLang="zh-CN" sz="2000" smtClean="0">
                <a:solidFill>
                  <a:srgbClr val="0000FF"/>
                </a:solidFill>
                <a:ea typeface="仿宋" pitchFamily="49" charset="-122"/>
                <a:cs typeface="Times New Roman" pitchFamily="18" charset="0"/>
              </a:rPr>
              <a:t>       =</a:t>
            </a:r>
            <a:r>
              <a:rPr lang="pt-BR" altLang="zh-CN" sz="2000" i="1" smtClean="0">
                <a:solidFill>
                  <a:srgbClr val="0000FF"/>
                </a:solidFill>
                <a:ea typeface="仿宋" pitchFamily="49" charset="-122"/>
                <a:cs typeface="Times New Roman" pitchFamily="18" charset="0"/>
              </a:rPr>
              <a:t>n</a:t>
            </a:r>
            <a:r>
              <a:rPr lang="pt-BR" altLang="zh-CN" sz="2000" smtClean="0">
                <a:solidFill>
                  <a:srgbClr val="0000FF"/>
                </a:solidFill>
                <a:ea typeface="仿宋" pitchFamily="49" charset="-122"/>
                <a:cs typeface="Times New Roman" pitchFamily="18" charset="0"/>
              </a:rPr>
              <a:t>(</a:t>
            </a:r>
            <a:r>
              <a:rPr lang="pt-BR" altLang="zh-CN" sz="2000" i="1" smtClean="0">
                <a:solidFill>
                  <a:srgbClr val="0000FF"/>
                </a:solidFill>
                <a:ea typeface="仿宋" pitchFamily="49" charset="-122"/>
                <a:cs typeface="Times New Roman" pitchFamily="18" charset="0"/>
              </a:rPr>
              <a:t>n</a:t>
            </a:r>
            <a:r>
              <a:rPr lang="pt-BR" altLang="zh-CN" sz="2000" smtClean="0">
                <a:solidFill>
                  <a:srgbClr val="0000FF"/>
                </a:solidFill>
                <a:ea typeface="仿宋" pitchFamily="49" charset="-122"/>
                <a:cs typeface="Times New Roman" pitchFamily="18" charset="0"/>
              </a:rPr>
              <a:t>-1)</a:t>
            </a:r>
            <a:r>
              <a:rPr lang="pt-BR" altLang="zh-CN" sz="2000" i="1" smtClean="0">
                <a:solidFill>
                  <a:srgbClr val="0000FF"/>
                </a:solidFill>
                <a:ea typeface="仿宋" pitchFamily="49" charset="-122"/>
                <a:cs typeface="Times New Roman" pitchFamily="18" charset="0"/>
              </a:rPr>
              <a:t>T</a:t>
            </a:r>
            <a:r>
              <a:rPr lang="pt-BR" altLang="zh-CN" sz="2000" smtClean="0">
                <a:solidFill>
                  <a:srgbClr val="0000FF"/>
                </a:solidFill>
                <a:ea typeface="仿宋" pitchFamily="49" charset="-122"/>
                <a:cs typeface="Times New Roman" pitchFamily="18" charset="0"/>
              </a:rPr>
              <a:t>(</a:t>
            </a:r>
            <a:r>
              <a:rPr lang="pt-BR" altLang="zh-CN" sz="2000" i="1" smtClean="0">
                <a:solidFill>
                  <a:srgbClr val="0000FF"/>
                </a:solidFill>
                <a:ea typeface="仿宋" pitchFamily="49" charset="-122"/>
                <a:cs typeface="Times New Roman" pitchFamily="18" charset="0"/>
              </a:rPr>
              <a:t>n</a:t>
            </a:r>
            <a:r>
              <a:rPr lang="pt-BR" altLang="zh-CN" sz="2000" smtClean="0">
                <a:solidFill>
                  <a:srgbClr val="0000FF"/>
                </a:solidFill>
                <a:ea typeface="仿宋" pitchFamily="49" charset="-122"/>
                <a:cs typeface="Times New Roman" pitchFamily="18" charset="0"/>
              </a:rPr>
              <a:t>-2)+2</a:t>
            </a:r>
            <a:r>
              <a:rPr lang="pt-BR" altLang="zh-CN" sz="2000" i="1" smtClean="0">
                <a:solidFill>
                  <a:srgbClr val="0000FF"/>
                </a:solidFill>
                <a:ea typeface="仿宋" pitchFamily="49" charset="-122"/>
                <a:cs typeface="Times New Roman" pitchFamily="18" charset="0"/>
              </a:rPr>
              <a:t>n</a:t>
            </a:r>
            <a:r>
              <a:rPr lang="pt-BR" altLang="zh-CN" sz="2000" smtClean="0">
                <a:solidFill>
                  <a:srgbClr val="0000FF"/>
                </a:solidFill>
                <a:ea typeface="仿宋" pitchFamily="49" charset="-122"/>
                <a:cs typeface="Times New Roman" pitchFamily="18" charset="0"/>
              </a:rPr>
              <a:t>!=</a:t>
            </a:r>
            <a:r>
              <a:rPr lang="pt-BR" altLang="zh-CN" sz="2000" i="1" smtClean="0">
                <a:solidFill>
                  <a:srgbClr val="0000FF"/>
                </a:solidFill>
                <a:ea typeface="仿宋" pitchFamily="49" charset="-122"/>
                <a:cs typeface="Times New Roman" pitchFamily="18" charset="0"/>
              </a:rPr>
              <a:t>n</a:t>
            </a:r>
            <a:r>
              <a:rPr lang="pt-BR" altLang="zh-CN" sz="2000" smtClean="0">
                <a:solidFill>
                  <a:srgbClr val="0000FF"/>
                </a:solidFill>
                <a:ea typeface="仿宋" pitchFamily="49" charset="-122"/>
                <a:cs typeface="Times New Roman" pitchFamily="18" charset="0"/>
              </a:rPr>
              <a:t>!(</a:t>
            </a:r>
            <a:r>
              <a:rPr lang="pt-BR" altLang="zh-CN" sz="2000" i="1" smtClean="0">
                <a:solidFill>
                  <a:srgbClr val="0000FF"/>
                </a:solidFill>
                <a:ea typeface="仿宋" pitchFamily="49" charset="-122"/>
                <a:cs typeface="Times New Roman" pitchFamily="18" charset="0"/>
              </a:rPr>
              <a:t>T</a:t>
            </a:r>
            <a:r>
              <a:rPr lang="pt-BR" altLang="zh-CN" sz="2000" smtClean="0">
                <a:solidFill>
                  <a:srgbClr val="0000FF"/>
                </a:solidFill>
                <a:ea typeface="仿宋" pitchFamily="49" charset="-122"/>
                <a:cs typeface="Times New Roman" pitchFamily="18" charset="0"/>
              </a:rPr>
              <a:t>(</a:t>
            </a:r>
            <a:r>
              <a:rPr lang="pt-BR" altLang="zh-CN" sz="2000" i="1" smtClean="0">
                <a:solidFill>
                  <a:srgbClr val="0000FF"/>
                </a:solidFill>
                <a:ea typeface="仿宋" pitchFamily="49" charset="-122"/>
                <a:cs typeface="Times New Roman" pitchFamily="18" charset="0"/>
              </a:rPr>
              <a:t>n</a:t>
            </a:r>
            <a:r>
              <a:rPr lang="pt-BR" altLang="zh-CN" sz="2000" smtClean="0">
                <a:solidFill>
                  <a:srgbClr val="0000FF"/>
                </a:solidFill>
                <a:ea typeface="仿宋" pitchFamily="49" charset="-122"/>
                <a:cs typeface="Times New Roman" pitchFamily="18" charset="0"/>
              </a:rPr>
              <a:t>-2)/(</a:t>
            </a:r>
            <a:r>
              <a:rPr lang="pt-BR" altLang="zh-CN" sz="2000" i="1" smtClean="0">
                <a:solidFill>
                  <a:srgbClr val="0000FF"/>
                </a:solidFill>
                <a:ea typeface="仿宋" pitchFamily="49" charset="-122"/>
                <a:cs typeface="Times New Roman" pitchFamily="18" charset="0"/>
              </a:rPr>
              <a:t>n</a:t>
            </a:r>
            <a:r>
              <a:rPr lang="pt-BR" altLang="zh-CN" sz="2000" smtClean="0">
                <a:solidFill>
                  <a:srgbClr val="0000FF"/>
                </a:solidFill>
                <a:ea typeface="仿宋" pitchFamily="49" charset="-122"/>
                <a:cs typeface="Times New Roman" pitchFamily="18" charset="0"/>
              </a:rPr>
              <a:t>-2)!+2)</a:t>
            </a:r>
            <a:endParaRPr lang="zh-CN" altLang="zh-CN" sz="2000" smtClean="0">
              <a:solidFill>
                <a:srgbClr val="0000FF"/>
              </a:solidFill>
              <a:ea typeface="仿宋" pitchFamily="49" charset="-122"/>
              <a:cs typeface="Times New Roman" pitchFamily="18" charset="0"/>
            </a:endParaRPr>
          </a:p>
          <a:p>
            <a:pPr algn="l">
              <a:lnSpc>
                <a:spcPts val="3000"/>
              </a:lnSpc>
            </a:pPr>
            <a:r>
              <a:rPr lang="zh-CN" altLang="zh-CN" sz="2000" smtClean="0">
                <a:solidFill>
                  <a:srgbClr val="0000FF"/>
                </a:solidFill>
                <a:ea typeface="仿宋" pitchFamily="49" charset="-122"/>
                <a:cs typeface="Times New Roman" pitchFamily="18" charset="0"/>
              </a:rPr>
              <a:t>构造一个辅助函数</a:t>
            </a:r>
            <a:r>
              <a:rPr lang="pt-BR" altLang="zh-CN" sz="2000" i="1" smtClean="0">
                <a:solidFill>
                  <a:srgbClr val="0000FF"/>
                </a:solidFill>
                <a:ea typeface="仿宋" pitchFamily="49" charset="-122"/>
                <a:cs typeface="Times New Roman" pitchFamily="18" charset="0"/>
              </a:rPr>
              <a:t>g</a:t>
            </a:r>
            <a:r>
              <a:rPr lang="pt-BR" altLang="zh-CN" sz="2000" smtClean="0">
                <a:solidFill>
                  <a:srgbClr val="0000FF"/>
                </a:solidFill>
                <a:ea typeface="仿宋" pitchFamily="49" charset="-122"/>
                <a:cs typeface="Times New Roman" pitchFamily="18" charset="0"/>
              </a:rPr>
              <a:t>(</a:t>
            </a:r>
            <a:r>
              <a:rPr lang="pt-BR" altLang="zh-CN" sz="2000" i="1" smtClean="0">
                <a:solidFill>
                  <a:srgbClr val="0000FF"/>
                </a:solidFill>
                <a:ea typeface="仿宋" pitchFamily="49" charset="-122"/>
                <a:cs typeface="Times New Roman" pitchFamily="18" charset="0"/>
              </a:rPr>
              <a:t>n</a:t>
            </a:r>
            <a:r>
              <a:rPr lang="pt-BR" altLang="zh-CN" sz="2000" smtClean="0">
                <a:solidFill>
                  <a:srgbClr val="0000FF"/>
                </a:solidFill>
                <a:ea typeface="仿宋" pitchFamily="49" charset="-122"/>
                <a:cs typeface="Times New Roman" pitchFamily="18" charset="0"/>
              </a:rPr>
              <a:t>)</a:t>
            </a:r>
            <a:r>
              <a:rPr lang="zh-CN" altLang="zh-CN" sz="2000" smtClean="0">
                <a:solidFill>
                  <a:srgbClr val="0000FF"/>
                </a:solidFill>
                <a:ea typeface="仿宋" pitchFamily="49" charset="-122"/>
                <a:cs typeface="Times New Roman" pitchFamily="18" charset="0"/>
              </a:rPr>
              <a:t>，令</a:t>
            </a:r>
            <a:r>
              <a:rPr lang="pt-BR" altLang="zh-CN" sz="2000" i="1" smtClean="0">
                <a:solidFill>
                  <a:srgbClr val="0000FF"/>
                </a:solidFill>
                <a:ea typeface="仿宋" pitchFamily="49" charset="-122"/>
                <a:cs typeface="Times New Roman" pitchFamily="18" charset="0"/>
              </a:rPr>
              <a:t>T</a:t>
            </a:r>
            <a:r>
              <a:rPr lang="pt-BR" altLang="zh-CN" sz="2000" smtClean="0">
                <a:solidFill>
                  <a:srgbClr val="0000FF"/>
                </a:solidFill>
                <a:ea typeface="仿宋" pitchFamily="49" charset="-122"/>
                <a:cs typeface="Times New Roman" pitchFamily="18" charset="0"/>
              </a:rPr>
              <a:t>(</a:t>
            </a:r>
            <a:r>
              <a:rPr lang="pt-BR" altLang="zh-CN" sz="2000" i="1" smtClean="0">
                <a:solidFill>
                  <a:srgbClr val="0000FF"/>
                </a:solidFill>
                <a:ea typeface="仿宋" pitchFamily="49" charset="-122"/>
                <a:cs typeface="Times New Roman" pitchFamily="18" charset="0"/>
              </a:rPr>
              <a:t>n</a:t>
            </a:r>
            <a:r>
              <a:rPr lang="pt-BR" altLang="zh-CN" sz="2000" smtClean="0">
                <a:solidFill>
                  <a:srgbClr val="0000FF"/>
                </a:solidFill>
                <a:ea typeface="仿宋" pitchFamily="49" charset="-122"/>
                <a:cs typeface="Times New Roman" pitchFamily="18" charset="0"/>
              </a:rPr>
              <a:t>)=</a:t>
            </a:r>
            <a:r>
              <a:rPr lang="pt-BR" altLang="zh-CN" sz="2000" i="1" smtClean="0">
                <a:solidFill>
                  <a:srgbClr val="0000FF"/>
                </a:solidFill>
                <a:ea typeface="仿宋" pitchFamily="49" charset="-122"/>
                <a:cs typeface="Times New Roman" pitchFamily="18" charset="0"/>
              </a:rPr>
              <a:t>n</a:t>
            </a:r>
            <a:r>
              <a:rPr lang="pt-BR" altLang="zh-CN" sz="2000" smtClean="0">
                <a:solidFill>
                  <a:srgbClr val="0000FF"/>
                </a:solidFill>
                <a:ea typeface="仿宋" pitchFamily="49" charset="-122"/>
                <a:cs typeface="Times New Roman" pitchFamily="18" charset="0"/>
              </a:rPr>
              <a:t>!</a:t>
            </a:r>
            <a:r>
              <a:rPr lang="pt-BR" altLang="zh-CN" sz="2000" i="1" smtClean="0">
                <a:solidFill>
                  <a:srgbClr val="0000FF"/>
                </a:solidFill>
                <a:ea typeface="仿宋" pitchFamily="49" charset="-122"/>
                <a:cs typeface="Times New Roman" pitchFamily="18" charset="0"/>
              </a:rPr>
              <a:t>g</a:t>
            </a:r>
            <a:r>
              <a:rPr lang="pt-BR" altLang="zh-CN" sz="2000" smtClean="0">
                <a:solidFill>
                  <a:srgbClr val="0000FF"/>
                </a:solidFill>
                <a:ea typeface="仿宋" pitchFamily="49" charset="-122"/>
                <a:cs typeface="Times New Roman" pitchFamily="18" charset="0"/>
              </a:rPr>
              <a:t>(</a:t>
            </a:r>
            <a:r>
              <a:rPr lang="pt-BR" altLang="zh-CN" sz="2000" i="1" smtClean="0">
                <a:solidFill>
                  <a:srgbClr val="0000FF"/>
                </a:solidFill>
                <a:ea typeface="仿宋" pitchFamily="49" charset="-122"/>
                <a:cs typeface="Times New Roman" pitchFamily="18" charset="0"/>
              </a:rPr>
              <a:t>n</a:t>
            </a:r>
            <a:r>
              <a:rPr lang="pt-BR" altLang="zh-CN" sz="2000" smtClean="0">
                <a:solidFill>
                  <a:srgbClr val="0000FF"/>
                </a:solidFill>
                <a:ea typeface="仿宋" pitchFamily="49" charset="-122"/>
                <a:cs typeface="Times New Roman" pitchFamily="18" charset="0"/>
              </a:rPr>
              <a:t>)</a:t>
            </a:r>
            <a:r>
              <a:rPr lang="zh-CN" altLang="zh-CN" sz="2000" smtClean="0">
                <a:solidFill>
                  <a:srgbClr val="0000FF"/>
                </a:solidFill>
                <a:ea typeface="仿宋" pitchFamily="49" charset="-122"/>
                <a:cs typeface="Times New Roman" pitchFamily="18" charset="0"/>
              </a:rPr>
              <a:t>（</a:t>
            </a:r>
            <a:r>
              <a:rPr lang="pt-BR" altLang="zh-CN" sz="2000" i="1" smtClean="0">
                <a:solidFill>
                  <a:srgbClr val="0000FF"/>
                </a:solidFill>
                <a:ea typeface="仿宋" pitchFamily="49" charset="-122"/>
                <a:cs typeface="Times New Roman" pitchFamily="18" charset="0"/>
              </a:rPr>
              <a:t>T</a:t>
            </a:r>
            <a:r>
              <a:rPr lang="pt-BR" altLang="zh-CN" sz="2000" smtClean="0">
                <a:solidFill>
                  <a:srgbClr val="0000FF"/>
                </a:solidFill>
                <a:ea typeface="仿宋" pitchFamily="49" charset="-122"/>
                <a:cs typeface="Times New Roman" pitchFamily="18" charset="0"/>
              </a:rPr>
              <a:t>(0)=</a:t>
            </a:r>
            <a:r>
              <a:rPr lang="pt-BR" altLang="zh-CN" sz="2000" i="1" smtClean="0">
                <a:solidFill>
                  <a:srgbClr val="0000FF"/>
                </a:solidFill>
                <a:ea typeface="仿宋" pitchFamily="49" charset="-122"/>
                <a:cs typeface="Times New Roman" pitchFamily="18" charset="0"/>
              </a:rPr>
              <a:t>g</a:t>
            </a:r>
            <a:r>
              <a:rPr lang="pt-BR" altLang="zh-CN" sz="2000" smtClean="0">
                <a:solidFill>
                  <a:srgbClr val="0000FF"/>
                </a:solidFill>
                <a:ea typeface="仿宋" pitchFamily="49" charset="-122"/>
                <a:cs typeface="Times New Roman" pitchFamily="18" charset="0"/>
              </a:rPr>
              <a:t>(0)=0</a:t>
            </a:r>
            <a:r>
              <a:rPr lang="zh-CN" altLang="zh-CN" sz="2000" smtClean="0">
                <a:solidFill>
                  <a:srgbClr val="0000FF"/>
                </a:solidFill>
                <a:ea typeface="仿宋" pitchFamily="49" charset="-122"/>
                <a:cs typeface="Times New Roman" pitchFamily="18" charset="0"/>
              </a:rPr>
              <a:t>），代入后有</a:t>
            </a:r>
            <a:r>
              <a:rPr lang="pt-BR" altLang="zh-CN" sz="2000" i="1" smtClean="0">
                <a:solidFill>
                  <a:srgbClr val="0000FF"/>
                </a:solidFill>
                <a:ea typeface="仿宋" pitchFamily="49" charset="-122"/>
                <a:cs typeface="Times New Roman" pitchFamily="18" charset="0"/>
              </a:rPr>
              <a:t>n</a:t>
            </a:r>
            <a:r>
              <a:rPr lang="pt-BR" altLang="zh-CN" sz="2000" smtClean="0">
                <a:solidFill>
                  <a:srgbClr val="0000FF"/>
                </a:solidFill>
                <a:ea typeface="仿宋" pitchFamily="49" charset="-122"/>
                <a:cs typeface="Times New Roman" pitchFamily="18" charset="0"/>
              </a:rPr>
              <a:t>!</a:t>
            </a:r>
            <a:r>
              <a:rPr lang="pt-BR" altLang="zh-CN" sz="2000" i="1" smtClean="0">
                <a:solidFill>
                  <a:srgbClr val="0000FF"/>
                </a:solidFill>
                <a:ea typeface="仿宋" pitchFamily="49" charset="-122"/>
                <a:cs typeface="Times New Roman" pitchFamily="18" charset="0"/>
              </a:rPr>
              <a:t>g</a:t>
            </a:r>
            <a:r>
              <a:rPr lang="pt-BR" altLang="zh-CN" sz="2000" smtClean="0">
                <a:solidFill>
                  <a:srgbClr val="0000FF"/>
                </a:solidFill>
                <a:ea typeface="仿宋" pitchFamily="49" charset="-122"/>
                <a:cs typeface="Times New Roman" pitchFamily="18" charset="0"/>
              </a:rPr>
              <a:t>(</a:t>
            </a:r>
            <a:r>
              <a:rPr lang="pt-BR" altLang="zh-CN" sz="2000" i="1" smtClean="0">
                <a:solidFill>
                  <a:srgbClr val="0000FF"/>
                </a:solidFill>
                <a:ea typeface="仿宋" pitchFamily="49" charset="-122"/>
                <a:cs typeface="Times New Roman" pitchFamily="18" charset="0"/>
              </a:rPr>
              <a:t>n</a:t>
            </a:r>
            <a:r>
              <a:rPr lang="pt-BR" altLang="zh-CN" sz="2000" smtClean="0">
                <a:solidFill>
                  <a:srgbClr val="0000FF"/>
                </a:solidFill>
                <a:ea typeface="仿宋" pitchFamily="49" charset="-122"/>
                <a:cs typeface="Times New Roman" pitchFamily="18" charset="0"/>
              </a:rPr>
              <a:t>)=</a:t>
            </a:r>
            <a:r>
              <a:rPr lang="pt-BR" altLang="zh-CN" sz="2000" i="1" smtClean="0">
                <a:solidFill>
                  <a:srgbClr val="0000FF"/>
                </a:solidFill>
                <a:ea typeface="仿宋" pitchFamily="49" charset="-122"/>
                <a:cs typeface="Times New Roman" pitchFamily="18" charset="0"/>
              </a:rPr>
              <a:t>n</a:t>
            </a:r>
            <a:r>
              <a:rPr lang="pt-BR" altLang="zh-CN" sz="2000" smtClean="0">
                <a:solidFill>
                  <a:srgbClr val="0000FF"/>
                </a:solidFill>
                <a:ea typeface="仿宋" pitchFamily="49" charset="-122"/>
                <a:cs typeface="Times New Roman" pitchFamily="18" charset="0"/>
              </a:rPr>
              <a:t>(</a:t>
            </a:r>
            <a:r>
              <a:rPr lang="pt-BR" altLang="zh-CN" sz="2000" i="1" smtClean="0">
                <a:solidFill>
                  <a:srgbClr val="0000FF"/>
                </a:solidFill>
                <a:ea typeface="仿宋" pitchFamily="49" charset="-122"/>
                <a:cs typeface="Times New Roman" pitchFamily="18" charset="0"/>
              </a:rPr>
              <a:t>n</a:t>
            </a:r>
            <a:r>
              <a:rPr lang="pt-BR" altLang="zh-CN" sz="2000" smtClean="0">
                <a:solidFill>
                  <a:srgbClr val="0000FF"/>
                </a:solidFill>
                <a:ea typeface="仿宋" pitchFamily="49" charset="-122"/>
                <a:cs typeface="Times New Roman" pitchFamily="18" charset="0"/>
              </a:rPr>
              <a:t>-1)!</a:t>
            </a:r>
            <a:r>
              <a:rPr lang="pt-BR" altLang="zh-CN" sz="2000" i="1" smtClean="0">
                <a:solidFill>
                  <a:srgbClr val="0000FF"/>
                </a:solidFill>
                <a:ea typeface="仿宋" pitchFamily="49" charset="-122"/>
                <a:cs typeface="Times New Roman" pitchFamily="18" charset="0"/>
              </a:rPr>
              <a:t>g</a:t>
            </a:r>
            <a:r>
              <a:rPr lang="pt-BR" altLang="zh-CN" sz="2000" smtClean="0">
                <a:solidFill>
                  <a:srgbClr val="0000FF"/>
                </a:solidFill>
                <a:ea typeface="仿宋" pitchFamily="49" charset="-122"/>
                <a:cs typeface="Times New Roman" pitchFamily="18" charset="0"/>
              </a:rPr>
              <a:t>(</a:t>
            </a:r>
            <a:r>
              <a:rPr lang="pt-BR" altLang="zh-CN" sz="2000" i="1" smtClean="0">
                <a:solidFill>
                  <a:srgbClr val="0000FF"/>
                </a:solidFill>
                <a:ea typeface="仿宋" pitchFamily="49" charset="-122"/>
                <a:cs typeface="Times New Roman" pitchFamily="18" charset="0"/>
              </a:rPr>
              <a:t>n</a:t>
            </a:r>
            <a:r>
              <a:rPr lang="pt-BR" altLang="zh-CN" sz="2000" smtClean="0">
                <a:solidFill>
                  <a:srgbClr val="0000FF"/>
                </a:solidFill>
                <a:ea typeface="仿宋" pitchFamily="49" charset="-122"/>
                <a:cs typeface="Times New Roman" pitchFamily="18" charset="0"/>
              </a:rPr>
              <a:t>-1)+</a:t>
            </a:r>
            <a:r>
              <a:rPr lang="pt-BR" altLang="zh-CN" sz="2000" i="1" smtClean="0">
                <a:solidFill>
                  <a:srgbClr val="0000FF"/>
                </a:solidFill>
                <a:ea typeface="仿宋" pitchFamily="49" charset="-122"/>
                <a:cs typeface="Times New Roman" pitchFamily="18" charset="0"/>
              </a:rPr>
              <a:t>n</a:t>
            </a:r>
            <a:r>
              <a:rPr lang="pt-BR" altLang="zh-CN" sz="2000" smtClean="0">
                <a:solidFill>
                  <a:srgbClr val="0000FF"/>
                </a:solidFill>
                <a:ea typeface="仿宋" pitchFamily="49" charset="-122"/>
                <a:cs typeface="Times New Roman" pitchFamily="18" charset="0"/>
              </a:rPr>
              <a:t>!</a:t>
            </a:r>
            <a:r>
              <a:rPr lang="zh-CN" altLang="zh-CN" sz="2000" smtClean="0">
                <a:solidFill>
                  <a:srgbClr val="0000FF"/>
                </a:solidFill>
                <a:ea typeface="仿宋" pitchFamily="49" charset="-122"/>
                <a:cs typeface="Times New Roman" pitchFamily="18" charset="0"/>
              </a:rPr>
              <a:t>，简化为</a:t>
            </a:r>
            <a:r>
              <a:rPr lang="pt-BR" altLang="zh-CN" sz="2000" i="1" smtClean="0">
                <a:solidFill>
                  <a:srgbClr val="0000FF"/>
                </a:solidFill>
                <a:ea typeface="仿宋" pitchFamily="49" charset="-122"/>
                <a:cs typeface="Times New Roman" pitchFamily="18" charset="0"/>
              </a:rPr>
              <a:t>g</a:t>
            </a:r>
            <a:r>
              <a:rPr lang="pt-BR" altLang="zh-CN" sz="2000" smtClean="0">
                <a:solidFill>
                  <a:srgbClr val="0000FF"/>
                </a:solidFill>
                <a:ea typeface="仿宋" pitchFamily="49" charset="-122"/>
                <a:cs typeface="Times New Roman" pitchFamily="18" charset="0"/>
              </a:rPr>
              <a:t>(</a:t>
            </a:r>
            <a:r>
              <a:rPr lang="pt-BR" altLang="zh-CN" sz="2000" i="1" smtClean="0">
                <a:solidFill>
                  <a:srgbClr val="0000FF"/>
                </a:solidFill>
                <a:ea typeface="仿宋" pitchFamily="49" charset="-122"/>
                <a:cs typeface="Times New Roman" pitchFamily="18" charset="0"/>
              </a:rPr>
              <a:t>n</a:t>
            </a:r>
            <a:r>
              <a:rPr lang="pt-BR" altLang="zh-CN" sz="2000" smtClean="0">
                <a:solidFill>
                  <a:srgbClr val="0000FF"/>
                </a:solidFill>
                <a:ea typeface="仿宋" pitchFamily="49" charset="-122"/>
                <a:cs typeface="Times New Roman" pitchFamily="18" charset="0"/>
              </a:rPr>
              <a:t>)=</a:t>
            </a:r>
            <a:r>
              <a:rPr lang="pt-BR" altLang="zh-CN" sz="2000" i="1" smtClean="0">
                <a:solidFill>
                  <a:srgbClr val="0000FF"/>
                </a:solidFill>
                <a:ea typeface="仿宋" pitchFamily="49" charset="-122"/>
                <a:cs typeface="Times New Roman" pitchFamily="18" charset="0"/>
              </a:rPr>
              <a:t>g</a:t>
            </a:r>
            <a:r>
              <a:rPr lang="pt-BR" altLang="zh-CN" sz="2000" smtClean="0">
                <a:solidFill>
                  <a:srgbClr val="0000FF"/>
                </a:solidFill>
                <a:ea typeface="仿宋" pitchFamily="49" charset="-122"/>
                <a:cs typeface="Times New Roman" pitchFamily="18" charset="0"/>
              </a:rPr>
              <a:t>(</a:t>
            </a:r>
            <a:r>
              <a:rPr lang="pt-BR" altLang="zh-CN" sz="2000" i="1" smtClean="0">
                <a:solidFill>
                  <a:srgbClr val="0000FF"/>
                </a:solidFill>
                <a:ea typeface="仿宋" pitchFamily="49" charset="-122"/>
                <a:cs typeface="Times New Roman" pitchFamily="18" charset="0"/>
              </a:rPr>
              <a:t>n</a:t>
            </a:r>
            <a:r>
              <a:rPr lang="pt-BR" altLang="zh-CN" sz="2000" smtClean="0">
                <a:solidFill>
                  <a:srgbClr val="0000FF"/>
                </a:solidFill>
                <a:ea typeface="仿宋" pitchFamily="49" charset="-122"/>
                <a:cs typeface="Times New Roman" pitchFamily="18" charset="0"/>
              </a:rPr>
              <a:t>-1)+1</a:t>
            </a:r>
            <a:r>
              <a:rPr lang="zh-CN" altLang="zh-CN" sz="2000" smtClean="0">
                <a:solidFill>
                  <a:srgbClr val="0000FF"/>
                </a:solidFill>
                <a:ea typeface="仿宋" pitchFamily="49" charset="-122"/>
                <a:cs typeface="Times New Roman" pitchFamily="18" charset="0"/>
              </a:rPr>
              <a:t>。</a:t>
            </a:r>
          </a:p>
          <a:p>
            <a:pPr algn="l">
              <a:lnSpc>
                <a:spcPts val="3000"/>
              </a:lnSpc>
            </a:pPr>
            <a:r>
              <a:rPr lang="zh-CN" altLang="zh-CN" sz="2000" smtClean="0">
                <a:solidFill>
                  <a:srgbClr val="0000FF"/>
                </a:solidFill>
                <a:ea typeface="仿宋" pitchFamily="49" charset="-122"/>
                <a:cs typeface="Times New Roman" pitchFamily="18" charset="0"/>
              </a:rPr>
              <a:t>展开后有</a:t>
            </a:r>
          </a:p>
          <a:p>
            <a:pPr algn="l">
              <a:lnSpc>
                <a:spcPts val="3000"/>
              </a:lnSpc>
            </a:pPr>
            <a:r>
              <a:rPr lang="zh-CN" altLang="zh-CN" sz="2000" smtClean="0">
                <a:solidFill>
                  <a:srgbClr val="0000FF"/>
                </a:solidFill>
                <a:ea typeface="仿宋" pitchFamily="49" charset="-122"/>
                <a:cs typeface="Times New Roman" pitchFamily="18" charset="0"/>
              </a:rPr>
              <a:t>因此，</a:t>
            </a:r>
            <a:r>
              <a:rPr lang="pt-BR" altLang="zh-CN" sz="2000" i="1" smtClean="0">
                <a:solidFill>
                  <a:srgbClr val="0000FF"/>
                </a:solidFill>
                <a:ea typeface="仿宋" pitchFamily="49" charset="-122"/>
                <a:cs typeface="Times New Roman" pitchFamily="18" charset="0"/>
              </a:rPr>
              <a:t>T</a:t>
            </a:r>
            <a:r>
              <a:rPr lang="pt-BR" altLang="zh-CN" sz="2000" smtClean="0">
                <a:solidFill>
                  <a:srgbClr val="0000FF"/>
                </a:solidFill>
                <a:ea typeface="仿宋" pitchFamily="49" charset="-122"/>
                <a:cs typeface="Times New Roman" pitchFamily="18" charset="0"/>
              </a:rPr>
              <a:t>(</a:t>
            </a:r>
            <a:r>
              <a:rPr lang="pt-BR" altLang="zh-CN" sz="2000" i="1" smtClean="0">
                <a:solidFill>
                  <a:srgbClr val="0000FF"/>
                </a:solidFill>
                <a:ea typeface="仿宋" pitchFamily="49" charset="-122"/>
                <a:cs typeface="Times New Roman" pitchFamily="18" charset="0"/>
              </a:rPr>
              <a:t>n</a:t>
            </a:r>
            <a:r>
              <a:rPr lang="pt-BR" altLang="zh-CN" sz="2000" smtClean="0">
                <a:solidFill>
                  <a:srgbClr val="0000FF"/>
                </a:solidFill>
                <a:ea typeface="仿宋" pitchFamily="49" charset="-122"/>
                <a:cs typeface="Times New Roman" pitchFamily="18" charset="0"/>
              </a:rPr>
              <a:t>)=</a:t>
            </a:r>
            <a:r>
              <a:rPr lang="pt-BR" altLang="zh-CN" sz="2000" i="1" smtClean="0">
                <a:solidFill>
                  <a:srgbClr val="0000FF"/>
                </a:solidFill>
                <a:ea typeface="仿宋" pitchFamily="49" charset="-122"/>
                <a:cs typeface="Times New Roman" pitchFamily="18" charset="0"/>
              </a:rPr>
              <a:t>n</a:t>
            </a:r>
            <a:r>
              <a:rPr lang="pt-BR" altLang="zh-CN" sz="2000" smtClean="0">
                <a:solidFill>
                  <a:srgbClr val="0000FF"/>
                </a:solidFill>
                <a:ea typeface="仿宋" pitchFamily="49" charset="-122"/>
                <a:cs typeface="Times New Roman" pitchFamily="18" charset="0"/>
              </a:rPr>
              <a:t>!</a:t>
            </a:r>
            <a:r>
              <a:rPr lang="pt-BR" altLang="zh-CN" sz="2000" i="1" smtClean="0">
                <a:solidFill>
                  <a:srgbClr val="0000FF"/>
                </a:solidFill>
                <a:ea typeface="仿宋" pitchFamily="49" charset="-122"/>
                <a:cs typeface="Times New Roman" pitchFamily="18" charset="0"/>
              </a:rPr>
              <a:t>g</a:t>
            </a:r>
            <a:r>
              <a:rPr lang="pt-BR" altLang="zh-CN" sz="2000" smtClean="0">
                <a:solidFill>
                  <a:srgbClr val="0000FF"/>
                </a:solidFill>
                <a:ea typeface="仿宋" pitchFamily="49" charset="-122"/>
                <a:cs typeface="Times New Roman" pitchFamily="18" charset="0"/>
              </a:rPr>
              <a:t>(</a:t>
            </a:r>
            <a:r>
              <a:rPr lang="pt-BR" altLang="zh-CN" sz="2000" i="1" smtClean="0">
                <a:solidFill>
                  <a:srgbClr val="0000FF"/>
                </a:solidFill>
                <a:ea typeface="仿宋" pitchFamily="49" charset="-122"/>
                <a:cs typeface="Times New Roman" pitchFamily="18" charset="0"/>
              </a:rPr>
              <a:t>n</a:t>
            </a:r>
            <a:r>
              <a:rPr lang="pt-BR" altLang="zh-CN" sz="2000" smtClean="0">
                <a:solidFill>
                  <a:srgbClr val="0000FF"/>
                </a:solidFill>
                <a:ea typeface="仿宋" pitchFamily="49" charset="-122"/>
                <a:cs typeface="Times New Roman" pitchFamily="18" charset="0"/>
              </a:rPr>
              <a:t>)=</a:t>
            </a:r>
            <a:r>
              <a:rPr lang="pt-BR" altLang="zh-CN" sz="2000" i="1" smtClean="0">
                <a:solidFill>
                  <a:srgbClr val="0000FF"/>
                </a:solidFill>
                <a:ea typeface="仿宋" pitchFamily="49" charset="-122"/>
                <a:cs typeface="Times New Roman" pitchFamily="18" charset="0"/>
              </a:rPr>
              <a:t>nn</a:t>
            </a:r>
            <a:r>
              <a:rPr lang="pt-BR" altLang="zh-CN" sz="2000" smtClean="0">
                <a:solidFill>
                  <a:srgbClr val="0000FF"/>
                </a:solidFill>
                <a:ea typeface="仿宋" pitchFamily="49" charset="-122"/>
                <a:cs typeface="Times New Roman" pitchFamily="18" charset="0"/>
              </a:rPr>
              <a:t>!=O(</a:t>
            </a:r>
            <a:r>
              <a:rPr lang="pt-BR" altLang="zh-CN" sz="2000" i="1" smtClean="0">
                <a:solidFill>
                  <a:srgbClr val="0000FF"/>
                </a:solidFill>
                <a:ea typeface="仿宋" pitchFamily="49" charset="-122"/>
                <a:cs typeface="Times New Roman" pitchFamily="18" charset="0"/>
              </a:rPr>
              <a:t>nn!</a:t>
            </a:r>
            <a:r>
              <a:rPr lang="pt-BR" altLang="zh-CN" sz="2000" smtClean="0">
                <a:solidFill>
                  <a:srgbClr val="0000FF"/>
                </a:solidFill>
                <a:ea typeface="仿宋" pitchFamily="49" charset="-122"/>
                <a:cs typeface="Times New Roman" pitchFamily="18" charset="0"/>
              </a:rPr>
              <a:t>)</a:t>
            </a:r>
            <a:r>
              <a:rPr lang="zh-CN" altLang="zh-CN" sz="2000" smtClean="0">
                <a:solidFill>
                  <a:srgbClr val="0000FF"/>
                </a:solidFill>
                <a:ea typeface="仿宋" pitchFamily="49" charset="-122"/>
                <a:cs typeface="Times New Roman" pitchFamily="18" charset="0"/>
              </a:rPr>
              <a:t>。</a:t>
            </a:r>
            <a:endParaRPr lang="zh-CN" altLang="en-US" sz="2000" smtClean="0">
              <a:solidFill>
                <a:srgbClr val="0000FF"/>
              </a:solidFill>
              <a:ea typeface="仿宋" pitchFamily="49" charset="-122"/>
              <a:cs typeface="Times New Roman" pitchFamily="18" charset="0"/>
            </a:endParaRPr>
          </a:p>
        </p:txBody>
      </p:sp>
      <p:pic>
        <p:nvPicPr>
          <p:cNvPr id="73730" name="Picture 2"/>
          <p:cNvPicPr>
            <a:picLocks noChangeAspect="1" noChangeArrowheads="1"/>
          </p:cNvPicPr>
          <p:nvPr/>
        </p:nvPicPr>
        <p:blipFill>
          <a:blip r:embed="rId2" cstate="print"/>
          <a:srcRect/>
          <a:stretch>
            <a:fillRect/>
          </a:stretch>
        </p:blipFill>
        <p:spPr bwMode="auto">
          <a:xfrm>
            <a:off x="2071670" y="4357694"/>
            <a:ext cx="3467100" cy="371475"/>
          </a:xfrm>
          <a:prstGeom prst="rect">
            <a:avLst/>
          </a:prstGeom>
          <a:noFill/>
          <a:ln w="9525">
            <a:noFill/>
            <a:miter lim="800000"/>
            <a:headEnd/>
            <a:tailEnd/>
          </a:ln>
        </p:spPr>
      </p:pic>
      <p:sp>
        <p:nvSpPr>
          <p:cNvPr id="8" name="TextBox 7"/>
          <p:cNvSpPr txBox="1"/>
          <p:nvPr/>
        </p:nvSpPr>
        <p:spPr>
          <a:xfrm>
            <a:off x="285720" y="2385948"/>
            <a:ext cx="500066" cy="400110"/>
          </a:xfrm>
          <a:prstGeom prst="rect">
            <a:avLst/>
          </a:prstGeom>
          <a:solidFill>
            <a:schemeClr val="accent5">
              <a:lumMod val="20000"/>
              <a:lumOff val="80000"/>
            </a:schemeClr>
          </a:solidFill>
          <a:ln/>
          <a:effectLst>
            <a:outerShdw blurRad="76200" dir="13500000" sy="23000" kx="1200000" algn="br" rotWithShape="0">
              <a:prstClr val="black">
                <a:alpha val="20000"/>
              </a:prstClr>
            </a:outerShdw>
          </a:effectLst>
        </p:spPr>
        <p:style>
          <a:lnRef idx="3">
            <a:schemeClr val="lt1"/>
          </a:lnRef>
          <a:fillRef idx="1">
            <a:schemeClr val="dk1"/>
          </a:fillRef>
          <a:effectRef idx="1">
            <a:schemeClr val="dk1"/>
          </a:effectRef>
          <a:fontRef idx="minor">
            <a:schemeClr val="lt1"/>
          </a:fontRef>
        </p:style>
        <p:txBody>
          <a:bodyPr wrap="square" rtlCol="0">
            <a:spAutoFit/>
          </a:bodyPr>
          <a:lstStyle>
            <a:defPPr>
              <a:defRPr lang="zh-CN"/>
            </a:defPPr>
            <a:lvl1pPr algn="ctr" rtl="0" fontAlgn="base">
              <a:lnSpc>
                <a:spcPct val="8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1pPr>
            <a:lvl2pPr marL="457200" algn="ctr" rtl="0" fontAlgn="base">
              <a:lnSpc>
                <a:spcPct val="8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2pPr>
            <a:lvl3pPr marL="914400" algn="ctr" rtl="0" fontAlgn="base">
              <a:lnSpc>
                <a:spcPct val="8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3pPr>
            <a:lvl4pPr marL="1371600" algn="ctr" rtl="0" fontAlgn="base">
              <a:lnSpc>
                <a:spcPct val="8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4pPr>
            <a:lvl5pPr marL="1828800" algn="ctr" rtl="0" fontAlgn="base">
              <a:lnSpc>
                <a:spcPct val="8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5pPr>
            <a:lvl6pPr marL="2286000" algn="l" defTabSz="914400" rtl="0" eaLnBrk="1" latinLnBrk="0" hangingPunct="1">
              <a:defRPr kumimoji="1" sz="2400" b="1" kern="1200">
                <a:solidFill>
                  <a:srgbClr val="0033CC"/>
                </a:solidFill>
                <a:latin typeface="Times New Roman" pitchFamily="18" charset="0"/>
                <a:ea typeface="楷体_GB2312" pitchFamily="49" charset="-122"/>
                <a:cs typeface="+mn-cs"/>
              </a:defRPr>
            </a:lvl6pPr>
            <a:lvl7pPr marL="2743200" algn="l" defTabSz="914400" rtl="0" eaLnBrk="1" latinLnBrk="0" hangingPunct="1">
              <a:defRPr kumimoji="1" sz="2400" b="1" kern="1200">
                <a:solidFill>
                  <a:srgbClr val="0033CC"/>
                </a:solidFill>
                <a:latin typeface="Times New Roman" pitchFamily="18" charset="0"/>
                <a:ea typeface="楷体_GB2312" pitchFamily="49" charset="-122"/>
                <a:cs typeface="+mn-cs"/>
              </a:defRPr>
            </a:lvl7pPr>
            <a:lvl8pPr marL="3200400" algn="l" defTabSz="914400" rtl="0" eaLnBrk="1" latinLnBrk="0" hangingPunct="1">
              <a:defRPr kumimoji="1" sz="2400" b="1" kern="1200">
                <a:solidFill>
                  <a:srgbClr val="0033CC"/>
                </a:solidFill>
                <a:latin typeface="Times New Roman" pitchFamily="18" charset="0"/>
                <a:ea typeface="楷体_GB2312" pitchFamily="49" charset="-122"/>
                <a:cs typeface="+mn-cs"/>
              </a:defRPr>
            </a:lvl8pPr>
            <a:lvl9pPr marL="3657600" algn="l" defTabSz="914400" rtl="0" eaLnBrk="1" latinLnBrk="0" hangingPunct="1">
              <a:defRPr kumimoji="1" sz="2400" b="1" kern="1200">
                <a:solidFill>
                  <a:srgbClr val="0033CC"/>
                </a:solidFill>
                <a:latin typeface="Times New Roman" pitchFamily="18" charset="0"/>
                <a:ea typeface="楷体_GB2312" pitchFamily="49" charset="-122"/>
                <a:cs typeface="+mn-cs"/>
              </a:defRPr>
            </a:lvl9pPr>
          </a:lstStyle>
          <a:p>
            <a:pPr>
              <a:lnSpc>
                <a:spcPct val="100000"/>
              </a:lnSpc>
              <a:spcBef>
                <a:spcPts val="0"/>
              </a:spcBef>
            </a:pPr>
            <a:r>
              <a:rPr lang="zh-CN" altLang="en-US" sz="2000" b="0" smtClean="0">
                <a:solidFill>
                  <a:srgbClr val="FF0000"/>
                </a:solidFill>
                <a:latin typeface="微软雅黑" pitchFamily="34" charset="-122"/>
                <a:ea typeface="微软雅黑" pitchFamily="34" charset="-122"/>
                <a:cs typeface="Consolas" pitchFamily="49" charset="0"/>
              </a:rPr>
              <a:t>解</a:t>
            </a:r>
            <a:endParaRPr lang="zh-CN" altLang="en-US" sz="2000" b="0" smtClean="0">
              <a:ln w="18415" cmpd="sng">
                <a:solidFill>
                  <a:srgbClr val="FFFFFF"/>
                </a:solidFill>
                <a:prstDash val="solid"/>
              </a:ln>
              <a:solidFill>
                <a:srgbClr val="FF0000"/>
              </a:solidFill>
              <a:effectLst>
                <a:outerShdw blurRad="63500" dir="3600000" algn="tl" rotWithShape="0">
                  <a:srgbClr val="000000">
                    <a:alpha val="70000"/>
                  </a:srgbClr>
                </a:outerShdw>
              </a:effectLst>
              <a:latin typeface="微软雅黑" pitchFamily="34" charset="-122"/>
              <a:ea typeface="微软雅黑" pitchFamily="34" charset="-122"/>
              <a:cs typeface="Consolas" pitchFamily="49" charset="0"/>
            </a:endParaRPr>
          </a:p>
        </p:txBody>
      </p:sp>
      <p:sp>
        <p:nvSpPr>
          <p:cNvPr id="9" name="灯片编号占位符 8"/>
          <p:cNvSpPr>
            <a:spLocks noGrp="1"/>
          </p:cNvSpPr>
          <p:nvPr>
            <p:ph type="sldNum" sz="quarter" idx="12"/>
          </p:nvPr>
        </p:nvSpPr>
        <p:spPr/>
        <p:txBody>
          <a:bodyPr/>
          <a:lstStyle/>
          <a:p>
            <a:fld id="{7AF016A1-9F15-429F-9EFD-84004B73C732}" type="slidenum">
              <a:rPr lang="en-US" altLang="zh-CN" smtClean="0"/>
              <a:pPr/>
              <a:t>28</a:t>
            </a:fld>
            <a:r>
              <a:rPr lang="en-US" altLang="zh-CN" smtClean="0"/>
              <a:t>/36</a:t>
            </a:r>
            <a:endParaRPr lang="en-US" altLang="zh-CN"/>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82"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TextBox 3"/>
          <p:cNvSpPr txBox="1"/>
          <p:nvPr/>
        </p:nvSpPr>
        <p:spPr>
          <a:xfrm>
            <a:off x="500034" y="571480"/>
            <a:ext cx="3286148" cy="461665"/>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nSpc>
                <a:spcPct val="100000"/>
              </a:lnSpc>
              <a:spcBef>
                <a:spcPts val="600"/>
              </a:spcBef>
            </a:pPr>
            <a:r>
              <a:rPr lang="en-US" altLang="zh-CN" smtClean="0">
                <a:ln w="11430"/>
                <a:solidFill>
                  <a:schemeClr val="bg1"/>
                </a:solidFill>
                <a:effectLst>
                  <a:outerShdw blurRad="50800" dist="39000" dir="5460000" algn="tl">
                    <a:srgbClr val="000000">
                      <a:alpha val="38000"/>
                    </a:srgbClr>
                  </a:outerShdw>
                </a:effectLst>
                <a:latin typeface="Consolas" pitchFamily="49" charset="0"/>
                <a:ea typeface="微软雅黑" pitchFamily="34" charset="-122"/>
                <a:cs typeface="Consolas" pitchFamily="49" charset="0"/>
              </a:rPr>
              <a:t>3.5.2 </a:t>
            </a:r>
            <a:r>
              <a:rPr lang="zh-CN" altLang="en-US" smtClean="0">
                <a:ln w="11430"/>
                <a:solidFill>
                  <a:schemeClr val="bg1"/>
                </a:solidFill>
                <a:effectLst>
                  <a:outerShdw blurRad="50800" dist="39000" dir="5460000" algn="tl">
                    <a:srgbClr val="000000">
                      <a:alpha val="38000"/>
                    </a:srgbClr>
                  </a:outerShdw>
                </a:effectLst>
                <a:latin typeface="Consolas" pitchFamily="49" charset="0"/>
                <a:ea typeface="微软雅黑" pitchFamily="34" charset="-122"/>
                <a:cs typeface="Consolas" pitchFamily="49" charset="0"/>
              </a:rPr>
              <a:t>递归树方法</a:t>
            </a:r>
            <a:endParaRPr lang="zh-CN" altLang="zh-CN" smtClean="0">
              <a:ln w="11430"/>
              <a:solidFill>
                <a:schemeClr val="bg1"/>
              </a:solidFill>
              <a:effectLst>
                <a:outerShdw blurRad="50800" dist="39000" dir="5460000" algn="tl">
                  <a:srgbClr val="000000">
                    <a:alpha val="38000"/>
                  </a:srgbClr>
                </a:outerShdw>
              </a:effectLst>
              <a:latin typeface="Consolas" pitchFamily="49" charset="0"/>
              <a:ea typeface="微软雅黑" pitchFamily="34" charset="-122"/>
              <a:cs typeface="Consolas" pitchFamily="49" charset="0"/>
            </a:endParaRPr>
          </a:p>
        </p:txBody>
      </p:sp>
      <p:sp>
        <p:nvSpPr>
          <p:cNvPr id="6" name="TextBox 5"/>
          <p:cNvSpPr txBox="1"/>
          <p:nvPr/>
        </p:nvSpPr>
        <p:spPr>
          <a:xfrm>
            <a:off x="500034" y="1500174"/>
            <a:ext cx="7786742" cy="1871704"/>
          </a:xfrm>
          <a:prstGeom prst="rect">
            <a:avLst/>
          </a:prstGeom>
          <a:ln>
            <a:solidFill>
              <a:schemeClr val="accent6">
                <a:lumMod val="20000"/>
                <a:lumOff val="80000"/>
              </a:schemeClr>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6"/>
          </a:lnRef>
          <a:fillRef idx="1">
            <a:schemeClr val="lt1"/>
          </a:fillRef>
          <a:effectRef idx="0">
            <a:schemeClr val="accent6"/>
          </a:effectRef>
          <a:fontRef idx="minor">
            <a:schemeClr val="dk1"/>
          </a:fontRef>
        </p:style>
        <p:txBody>
          <a:bodyPr wrap="square" lIns="180000" tIns="108000" rIns="180000" bIns="108000" rtlCol="0">
            <a:spAutoFit/>
          </a:bodyPr>
          <a:lstStyle/>
          <a:p>
            <a:pPr marL="457200" indent="-457200" algn="l">
              <a:lnSpc>
                <a:spcPts val="3000"/>
              </a:lnSpc>
              <a:buBlip>
                <a:blip r:embed="rId2"/>
              </a:buBlip>
            </a:pPr>
            <a:r>
              <a:rPr lang="zh-CN" altLang="zh-CN" sz="2000" smtClean="0">
                <a:solidFill>
                  <a:srgbClr val="0000FF"/>
                </a:solidFill>
                <a:latin typeface="Times New Roman" pitchFamily="18" charset="0"/>
                <a:ea typeface="楷体" pitchFamily="49" charset="-122"/>
                <a:cs typeface="Times New Roman" pitchFamily="18" charset="0"/>
              </a:rPr>
              <a:t>用递归树求解递推式的基本过程是，展开递推式，构造对应的递归树，然后把每一层的时间进行求和，从而得到算法执行时间的估计</a:t>
            </a:r>
            <a:r>
              <a:rPr lang="zh-CN" altLang="en-US" sz="2000" smtClean="0">
                <a:solidFill>
                  <a:srgbClr val="0000FF"/>
                </a:solidFill>
                <a:latin typeface="Times New Roman" pitchFamily="18" charset="0"/>
                <a:ea typeface="楷体" pitchFamily="49" charset="-122"/>
                <a:cs typeface="Times New Roman" pitchFamily="18" charset="0"/>
              </a:rPr>
              <a:t>。</a:t>
            </a:r>
            <a:endParaRPr lang="en-US" altLang="zh-CN" sz="2000" smtClean="0">
              <a:solidFill>
                <a:srgbClr val="0000FF"/>
              </a:solidFill>
              <a:latin typeface="Times New Roman" pitchFamily="18" charset="0"/>
              <a:ea typeface="楷体" pitchFamily="49" charset="-122"/>
              <a:cs typeface="Times New Roman" pitchFamily="18" charset="0"/>
            </a:endParaRPr>
          </a:p>
          <a:p>
            <a:pPr marL="457200" indent="-457200" algn="l">
              <a:lnSpc>
                <a:spcPts val="3000"/>
              </a:lnSpc>
              <a:buBlip>
                <a:blip r:embed="rId2"/>
              </a:buBlip>
            </a:pPr>
            <a:r>
              <a:rPr lang="zh-CN" altLang="zh-CN" sz="2000" smtClean="0">
                <a:solidFill>
                  <a:srgbClr val="0000FF"/>
                </a:solidFill>
                <a:latin typeface="Times New Roman" pitchFamily="18" charset="0"/>
                <a:ea typeface="楷体" pitchFamily="49" charset="-122"/>
                <a:cs typeface="Times New Roman" pitchFamily="18" charset="0"/>
              </a:rPr>
              <a:t>再用时间复杂度形式表示。</a:t>
            </a:r>
            <a:endParaRPr lang="zh-CN" altLang="zh-CN" sz="2000">
              <a:solidFill>
                <a:srgbClr val="0000FF"/>
              </a:solidFill>
              <a:latin typeface="Times New Roman" pitchFamily="18" charset="0"/>
              <a:ea typeface="楷体" pitchFamily="49" charset="-122"/>
              <a:cs typeface="Times New Roman" pitchFamily="18" charset="0"/>
            </a:endParaRPr>
          </a:p>
        </p:txBody>
      </p:sp>
      <p:sp>
        <p:nvSpPr>
          <p:cNvPr id="7" name="灯片编号占位符 6"/>
          <p:cNvSpPr>
            <a:spLocks noGrp="1"/>
          </p:cNvSpPr>
          <p:nvPr>
            <p:ph type="sldNum" sz="quarter" idx="12"/>
          </p:nvPr>
        </p:nvSpPr>
        <p:spPr/>
        <p:txBody>
          <a:bodyPr/>
          <a:lstStyle/>
          <a:p>
            <a:fld id="{7AF016A1-9F15-429F-9EFD-84004B73C732}" type="slidenum">
              <a:rPr lang="en-US" altLang="zh-CN" smtClean="0"/>
              <a:pPr/>
              <a:t>29</a:t>
            </a:fld>
            <a:r>
              <a:rPr lang="en-US" altLang="zh-CN" smtClean="0"/>
              <a:t>/36</a:t>
            </a:r>
            <a:endParaRPr lang="en-US" altLang="zh-CN"/>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28596" y="642918"/>
            <a:ext cx="2214578" cy="453183"/>
          </a:xfrm>
          <a:prstGeom prst="rect">
            <a:avLst/>
          </a:prstGeom>
        </p:spPr>
        <p:style>
          <a:lnRef idx="3">
            <a:schemeClr val="lt1"/>
          </a:lnRef>
          <a:fillRef idx="1">
            <a:schemeClr val="accent1"/>
          </a:fillRef>
          <a:effectRef idx="1">
            <a:schemeClr val="accent1"/>
          </a:effectRef>
          <a:fontRef idx="minor">
            <a:schemeClr val="lt1"/>
          </a:fontRef>
        </p:style>
        <p:txBody>
          <a:bodyPr wrap="square" tIns="72000" bIns="72000"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nSpc>
                <a:spcPct val="100000"/>
              </a:lnSpc>
              <a:spcBef>
                <a:spcPts val="0"/>
              </a:spcBef>
            </a:pPr>
            <a:r>
              <a:rPr lang="en-US" altLang="zh-CN" sz="2000"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itchFamily="34" charset="-122"/>
                <a:ea typeface="微软雅黑" pitchFamily="34" charset="-122"/>
              </a:rPr>
              <a:t>2.  </a:t>
            </a:r>
            <a:r>
              <a:rPr lang="zh-CN" altLang="en-US" sz="2000"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itchFamily="34" charset="-122"/>
                <a:ea typeface="微软雅黑" pitchFamily="34" charset="-122"/>
              </a:rPr>
              <a:t>递归模型</a:t>
            </a:r>
            <a:endParaRPr lang="zh-CN" altLang="en-US" sz="2000"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itchFamily="34" charset="-122"/>
              <a:ea typeface="微软雅黑" pitchFamily="34" charset="-122"/>
              <a:cs typeface="Consolas" pitchFamily="49" charset="0"/>
            </a:endParaRPr>
          </a:p>
        </p:txBody>
      </p:sp>
      <p:sp>
        <p:nvSpPr>
          <p:cNvPr id="6" name="TextBox 5"/>
          <p:cNvSpPr txBox="1"/>
          <p:nvPr/>
        </p:nvSpPr>
        <p:spPr>
          <a:xfrm>
            <a:off x="714348" y="2357430"/>
            <a:ext cx="4143404" cy="872510"/>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252000" tIns="144000" bIns="144000" rtlCol="0">
            <a:spAutoFit/>
          </a:bodyPr>
          <a:lstStyle/>
          <a:p>
            <a:pPr algn="l"/>
            <a:r>
              <a:rPr lang="en-US" altLang="zh-CN" sz="1800" i="1" smtClean="0">
                <a:solidFill>
                  <a:srgbClr val="0000FF"/>
                </a:solidFill>
                <a:latin typeface="Times New Roman" pitchFamily="18" charset="0"/>
                <a:cs typeface="Times New Roman" pitchFamily="18" charset="0"/>
              </a:rPr>
              <a:t>f</a:t>
            </a:r>
            <a:r>
              <a:rPr lang="en-US" altLang="zh-CN" sz="1800" smtClean="0">
                <a:solidFill>
                  <a:srgbClr val="0000FF"/>
                </a:solidFill>
                <a:latin typeface="Times New Roman" pitchFamily="18" charset="0"/>
                <a:cs typeface="Times New Roman" pitchFamily="18" charset="0"/>
              </a:rPr>
              <a:t>(</a:t>
            </a:r>
            <a:r>
              <a:rPr lang="en-US" altLang="zh-CN" sz="1800" i="1" smtClean="0">
                <a:solidFill>
                  <a:srgbClr val="0000FF"/>
                </a:solidFill>
                <a:latin typeface="Times New Roman" pitchFamily="18" charset="0"/>
                <a:cs typeface="Times New Roman" pitchFamily="18" charset="0"/>
              </a:rPr>
              <a:t>s</a:t>
            </a:r>
            <a:r>
              <a:rPr lang="en-US" altLang="zh-CN" sz="1800" baseline="-25000" smtClean="0">
                <a:solidFill>
                  <a:srgbClr val="0000FF"/>
                </a:solidFill>
                <a:latin typeface="Times New Roman" pitchFamily="18" charset="0"/>
                <a:cs typeface="Times New Roman" pitchFamily="18" charset="0"/>
              </a:rPr>
              <a:t>1</a:t>
            </a:r>
            <a:r>
              <a:rPr lang="en-US" altLang="zh-CN" sz="1800" smtClean="0">
                <a:solidFill>
                  <a:srgbClr val="0000FF"/>
                </a:solidFill>
                <a:latin typeface="Times New Roman" pitchFamily="18" charset="0"/>
                <a:cs typeface="Times New Roman" pitchFamily="18" charset="0"/>
              </a:rPr>
              <a:t>)=</a:t>
            </a:r>
            <a:r>
              <a:rPr lang="en-US" altLang="zh-CN" sz="1800" i="1" smtClean="0">
                <a:solidFill>
                  <a:srgbClr val="0000FF"/>
                </a:solidFill>
                <a:latin typeface="Times New Roman" pitchFamily="18" charset="0"/>
                <a:cs typeface="Times New Roman" pitchFamily="18" charset="0"/>
              </a:rPr>
              <a:t>m</a:t>
            </a:r>
            <a:endParaRPr lang="zh-CN" altLang="zh-CN" sz="1800" smtClean="0">
              <a:solidFill>
                <a:srgbClr val="0000FF"/>
              </a:solidFill>
              <a:latin typeface="Times New Roman" pitchFamily="18" charset="0"/>
              <a:cs typeface="Times New Roman" pitchFamily="18" charset="0"/>
            </a:endParaRPr>
          </a:p>
          <a:p>
            <a:pPr algn="l"/>
            <a:r>
              <a:rPr lang="en-US" altLang="zh-CN" sz="1800" i="1" smtClean="0">
                <a:solidFill>
                  <a:srgbClr val="0000FF"/>
                </a:solidFill>
                <a:latin typeface="Times New Roman" pitchFamily="18" charset="0"/>
                <a:cs typeface="Times New Roman" pitchFamily="18" charset="0"/>
              </a:rPr>
              <a:t>f</a:t>
            </a:r>
            <a:r>
              <a:rPr lang="en-US" altLang="zh-CN" sz="1800" smtClean="0">
                <a:solidFill>
                  <a:srgbClr val="0000FF"/>
                </a:solidFill>
                <a:latin typeface="Times New Roman" pitchFamily="18" charset="0"/>
                <a:cs typeface="Times New Roman" pitchFamily="18" charset="0"/>
              </a:rPr>
              <a:t>(</a:t>
            </a:r>
            <a:r>
              <a:rPr lang="en-US" altLang="zh-CN" sz="1800" i="1" smtClean="0">
                <a:solidFill>
                  <a:srgbClr val="0000FF"/>
                </a:solidFill>
                <a:latin typeface="Times New Roman" pitchFamily="18" charset="0"/>
                <a:cs typeface="Times New Roman" pitchFamily="18" charset="0"/>
              </a:rPr>
              <a:t>s</a:t>
            </a:r>
            <a:r>
              <a:rPr lang="en-US" altLang="zh-CN" sz="1800" i="1" baseline="-25000" smtClean="0">
                <a:solidFill>
                  <a:srgbClr val="0000FF"/>
                </a:solidFill>
                <a:latin typeface="Times New Roman" pitchFamily="18" charset="0"/>
                <a:cs typeface="Times New Roman" pitchFamily="18" charset="0"/>
              </a:rPr>
              <a:t>n</a:t>
            </a:r>
            <a:r>
              <a:rPr lang="en-US" altLang="zh-CN" sz="1800" smtClean="0">
                <a:solidFill>
                  <a:srgbClr val="0000FF"/>
                </a:solidFill>
                <a:latin typeface="Times New Roman" pitchFamily="18" charset="0"/>
                <a:cs typeface="Times New Roman" pitchFamily="18" charset="0"/>
              </a:rPr>
              <a:t>)=</a:t>
            </a:r>
            <a:r>
              <a:rPr lang="en-US" altLang="zh-CN" sz="1800" i="1" smtClean="0">
                <a:solidFill>
                  <a:srgbClr val="0000FF"/>
                </a:solidFill>
                <a:latin typeface="Times New Roman" pitchFamily="18" charset="0"/>
                <a:cs typeface="Times New Roman" pitchFamily="18" charset="0"/>
              </a:rPr>
              <a:t>g</a:t>
            </a:r>
            <a:r>
              <a:rPr lang="en-US" altLang="zh-CN" sz="1800" smtClean="0">
                <a:solidFill>
                  <a:srgbClr val="0000FF"/>
                </a:solidFill>
                <a:latin typeface="Times New Roman" pitchFamily="18" charset="0"/>
                <a:cs typeface="Times New Roman" pitchFamily="18" charset="0"/>
              </a:rPr>
              <a:t>(</a:t>
            </a:r>
            <a:r>
              <a:rPr lang="en-US" altLang="zh-CN" sz="1800" i="1" smtClean="0">
                <a:solidFill>
                  <a:srgbClr val="0000FF"/>
                </a:solidFill>
                <a:latin typeface="Times New Roman" pitchFamily="18" charset="0"/>
                <a:cs typeface="Times New Roman" pitchFamily="18" charset="0"/>
              </a:rPr>
              <a:t>f</a:t>
            </a:r>
            <a:r>
              <a:rPr lang="en-US" altLang="zh-CN" sz="1800" smtClean="0">
                <a:solidFill>
                  <a:srgbClr val="0000FF"/>
                </a:solidFill>
                <a:latin typeface="Times New Roman" pitchFamily="18" charset="0"/>
                <a:cs typeface="Times New Roman" pitchFamily="18" charset="0"/>
              </a:rPr>
              <a:t>(</a:t>
            </a:r>
            <a:r>
              <a:rPr lang="en-US" altLang="zh-CN" sz="1800" i="1" smtClean="0">
                <a:solidFill>
                  <a:srgbClr val="0000FF"/>
                </a:solidFill>
                <a:latin typeface="Times New Roman" pitchFamily="18" charset="0"/>
                <a:cs typeface="Times New Roman" pitchFamily="18" charset="0"/>
              </a:rPr>
              <a:t>s</a:t>
            </a:r>
            <a:r>
              <a:rPr lang="en-US" altLang="zh-CN" sz="1800" i="1" baseline="-25000" smtClean="0">
                <a:solidFill>
                  <a:srgbClr val="0000FF"/>
                </a:solidFill>
                <a:latin typeface="Times New Roman" pitchFamily="18" charset="0"/>
                <a:cs typeface="Times New Roman" pitchFamily="18" charset="0"/>
              </a:rPr>
              <a:t>n</a:t>
            </a:r>
            <a:r>
              <a:rPr lang="en-US" altLang="zh-CN" sz="1800" baseline="-25000" smtClean="0">
                <a:solidFill>
                  <a:srgbClr val="0000FF"/>
                </a:solidFill>
                <a:latin typeface="Times New Roman" pitchFamily="18" charset="0"/>
                <a:cs typeface="Times New Roman" pitchFamily="18" charset="0"/>
              </a:rPr>
              <a:t>-1</a:t>
            </a:r>
            <a:r>
              <a:rPr lang="en-US" altLang="zh-CN" sz="1800" smtClean="0">
                <a:solidFill>
                  <a:srgbClr val="0000FF"/>
                </a:solidFill>
                <a:latin typeface="Times New Roman" pitchFamily="18" charset="0"/>
                <a:cs typeface="Times New Roman" pitchFamily="18" charset="0"/>
              </a:rPr>
              <a:t>)</a:t>
            </a:r>
            <a:r>
              <a:rPr lang="zh-CN" altLang="zh-CN" sz="1800" smtClean="0">
                <a:solidFill>
                  <a:srgbClr val="0000FF"/>
                </a:solidFill>
                <a:latin typeface="Times New Roman" pitchFamily="18" charset="0"/>
                <a:cs typeface="Times New Roman" pitchFamily="18" charset="0"/>
              </a:rPr>
              <a:t>，</a:t>
            </a:r>
            <a:r>
              <a:rPr lang="en-US" altLang="zh-CN" sz="1800" i="1" smtClean="0">
                <a:solidFill>
                  <a:srgbClr val="0000FF"/>
                </a:solidFill>
                <a:latin typeface="Times New Roman" pitchFamily="18" charset="0"/>
                <a:cs typeface="Times New Roman" pitchFamily="18" charset="0"/>
              </a:rPr>
              <a:t>c</a:t>
            </a:r>
            <a:r>
              <a:rPr lang="en-US" altLang="zh-CN" sz="1800" smtClean="0">
                <a:solidFill>
                  <a:srgbClr val="0000FF"/>
                </a:solidFill>
                <a:latin typeface="Times New Roman" pitchFamily="18" charset="0"/>
                <a:cs typeface="Times New Roman" pitchFamily="18" charset="0"/>
              </a:rPr>
              <a:t>)</a:t>
            </a:r>
            <a:endParaRPr lang="zh-CN" altLang="zh-CN" sz="1800">
              <a:solidFill>
                <a:srgbClr val="0000FF"/>
              </a:solidFill>
              <a:latin typeface="Times New Roman" pitchFamily="18" charset="0"/>
              <a:cs typeface="Times New Roman" pitchFamily="18" charset="0"/>
            </a:endParaRPr>
          </a:p>
        </p:txBody>
      </p:sp>
      <p:sp>
        <p:nvSpPr>
          <p:cNvPr id="7" name="TextBox 6"/>
          <p:cNvSpPr txBox="1"/>
          <p:nvPr/>
        </p:nvSpPr>
        <p:spPr>
          <a:xfrm>
            <a:off x="642910" y="1643050"/>
            <a:ext cx="4572032" cy="400110"/>
          </a:xfrm>
          <a:prstGeom prst="rect">
            <a:avLst/>
          </a:prstGeom>
          <a:noFill/>
        </p:spPr>
        <p:txBody>
          <a:bodyPr wrap="square" rtlCol="0">
            <a:spAutoFit/>
          </a:bodyPr>
          <a:lstStyle/>
          <a:p>
            <a:pPr algn="l">
              <a:lnSpc>
                <a:spcPct val="100000"/>
              </a:lnSpc>
              <a:spcBef>
                <a:spcPts val="0"/>
              </a:spcBef>
            </a:pPr>
            <a:r>
              <a:rPr lang="zh-CN" altLang="zh-CN" sz="2000" smtClean="0">
                <a:solidFill>
                  <a:srgbClr val="0000FF"/>
                </a:solidFill>
                <a:ea typeface="仿宋" pitchFamily="49" charset="-122"/>
                <a:cs typeface="Times New Roman" pitchFamily="18" charset="0"/>
              </a:rPr>
              <a:t>简化的递归模型</a:t>
            </a:r>
            <a:r>
              <a:rPr lang="zh-CN" altLang="en-US" sz="2000" smtClean="0">
                <a:solidFill>
                  <a:srgbClr val="0000FF"/>
                </a:solidFill>
                <a:ea typeface="仿宋" pitchFamily="49" charset="-122"/>
                <a:cs typeface="Times New Roman" pitchFamily="18" charset="0"/>
              </a:rPr>
              <a:t>：</a:t>
            </a:r>
            <a:r>
              <a:rPr lang="en-US" altLang="zh-CN" sz="2000" i="1" smtClean="0">
                <a:solidFill>
                  <a:srgbClr val="0000FF"/>
                </a:solidFill>
                <a:ea typeface="仿宋" pitchFamily="49" charset="-122"/>
                <a:cs typeface="Times New Roman" pitchFamily="18" charset="0"/>
              </a:rPr>
              <a:t>f</a:t>
            </a:r>
            <a:r>
              <a:rPr lang="en-US" altLang="zh-CN" sz="2000" smtClean="0">
                <a:solidFill>
                  <a:srgbClr val="0000FF"/>
                </a:solidFill>
                <a:ea typeface="仿宋" pitchFamily="49" charset="-122"/>
                <a:cs typeface="Times New Roman" pitchFamily="18" charset="0"/>
              </a:rPr>
              <a:t>(</a:t>
            </a:r>
            <a:r>
              <a:rPr lang="en-US" altLang="zh-CN" sz="2000" i="1" smtClean="0">
                <a:solidFill>
                  <a:srgbClr val="0000FF"/>
                </a:solidFill>
                <a:ea typeface="仿宋" pitchFamily="49" charset="-122"/>
                <a:cs typeface="Times New Roman" pitchFamily="18" charset="0"/>
              </a:rPr>
              <a:t>s</a:t>
            </a:r>
            <a:r>
              <a:rPr lang="en-US" altLang="zh-CN" sz="2000" i="1" baseline="-25000" smtClean="0">
                <a:solidFill>
                  <a:srgbClr val="0000FF"/>
                </a:solidFill>
                <a:ea typeface="仿宋" pitchFamily="49" charset="-122"/>
                <a:cs typeface="Times New Roman" pitchFamily="18" charset="0"/>
              </a:rPr>
              <a:t>n</a:t>
            </a:r>
            <a:r>
              <a:rPr lang="en-US" altLang="zh-CN" sz="2000" smtClean="0">
                <a:solidFill>
                  <a:srgbClr val="0000FF"/>
                </a:solidFill>
                <a:ea typeface="仿宋" pitchFamily="49" charset="-122"/>
                <a:cs typeface="Times New Roman" pitchFamily="18" charset="0"/>
              </a:rPr>
              <a:t>) </a:t>
            </a:r>
            <a:r>
              <a:rPr lang="en-US" altLang="zh-CN" sz="2000" smtClean="0">
                <a:solidFill>
                  <a:srgbClr val="0000FF"/>
                </a:solidFill>
                <a:ea typeface="仿宋" pitchFamily="49" charset="-122"/>
                <a:cs typeface="Times New Roman" pitchFamily="18" charset="0"/>
                <a:sym typeface="Wingdings"/>
              </a:rPr>
              <a:t> </a:t>
            </a:r>
            <a:r>
              <a:rPr lang="en-US" altLang="zh-CN" sz="2000" i="1" smtClean="0">
                <a:solidFill>
                  <a:srgbClr val="0000FF"/>
                </a:solidFill>
                <a:ea typeface="仿宋" pitchFamily="49" charset="-122"/>
                <a:cs typeface="Times New Roman" pitchFamily="18" charset="0"/>
                <a:sym typeface="Wingdings"/>
              </a:rPr>
              <a:t>f</a:t>
            </a:r>
            <a:r>
              <a:rPr lang="en-US" altLang="zh-CN" sz="2000" smtClean="0">
                <a:solidFill>
                  <a:srgbClr val="0000FF"/>
                </a:solidFill>
                <a:ea typeface="仿宋" pitchFamily="49" charset="-122"/>
                <a:cs typeface="Times New Roman" pitchFamily="18" charset="0"/>
                <a:sym typeface="Wingdings"/>
              </a:rPr>
              <a:t>(</a:t>
            </a:r>
            <a:r>
              <a:rPr lang="en-US" altLang="zh-CN" sz="2000" i="1" smtClean="0">
                <a:solidFill>
                  <a:srgbClr val="0000FF"/>
                </a:solidFill>
                <a:ea typeface="仿宋" pitchFamily="49" charset="-122"/>
                <a:cs typeface="Times New Roman" pitchFamily="18" charset="0"/>
                <a:sym typeface="Wingdings"/>
              </a:rPr>
              <a:t>s</a:t>
            </a:r>
            <a:r>
              <a:rPr lang="en-US" altLang="zh-CN" sz="2000" i="1" baseline="-25000" smtClean="0">
                <a:solidFill>
                  <a:srgbClr val="0000FF"/>
                </a:solidFill>
                <a:ea typeface="仿宋" pitchFamily="49" charset="-122"/>
                <a:cs typeface="Times New Roman" pitchFamily="18" charset="0"/>
                <a:sym typeface="Wingdings"/>
              </a:rPr>
              <a:t>n</a:t>
            </a:r>
            <a:r>
              <a:rPr lang="en-US" altLang="zh-CN" sz="2000" baseline="-25000" smtClean="0">
                <a:solidFill>
                  <a:srgbClr val="0000FF"/>
                </a:solidFill>
                <a:ea typeface="仿宋" pitchFamily="49" charset="-122"/>
                <a:cs typeface="Times New Roman" pitchFamily="18" charset="0"/>
                <a:sym typeface="Wingdings"/>
              </a:rPr>
              <a:t>-1</a:t>
            </a:r>
            <a:r>
              <a:rPr lang="en-US" altLang="zh-CN" sz="2000" smtClean="0">
                <a:solidFill>
                  <a:srgbClr val="0000FF"/>
                </a:solidFill>
                <a:ea typeface="仿宋" pitchFamily="49" charset="-122"/>
                <a:cs typeface="Times New Roman" pitchFamily="18" charset="0"/>
                <a:sym typeface="Wingdings"/>
              </a:rPr>
              <a:t>)</a:t>
            </a:r>
            <a:endParaRPr lang="zh-CN" altLang="en-US" sz="2000" smtClean="0">
              <a:solidFill>
                <a:srgbClr val="0000FF"/>
              </a:solidFill>
              <a:ea typeface="仿宋" pitchFamily="49" charset="-122"/>
              <a:cs typeface="Times New Roman" pitchFamily="18" charset="0"/>
            </a:endParaRPr>
          </a:p>
        </p:txBody>
      </p:sp>
      <p:sp>
        <p:nvSpPr>
          <p:cNvPr id="8" name="灯片编号占位符 7"/>
          <p:cNvSpPr>
            <a:spLocks noGrp="1"/>
          </p:cNvSpPr>
          <p:nvPr>
            <p:ph type="sldNum" sz="quarter" idx="12"/>
          </p:nvPr>
        </p:nvSpPr>
        <p:spPr/>
        <p:txBody>
          <a:bodyPr/>
          <a:lstStyle/>
          <a:p>
            <a:fld id="{7AF016A1-9F15-429F-9EFD-84004B73C732}" type="slidenum">
              <a:rPr lang="en-US" altLang="zh-CN" smtClean="0"/>
              <a:pPr/>
              <a:t>3</a:t>
            </a:fld>
            <a:r>
              <a:rPr lang="en-US" altLang="zh-CN" smtClean="0"/>
              <a:t>/36</a:t>
            </a:r>
            <a:endParaRPr lang="en-US" altLang="zh-CN"/>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82"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TextBox 3"/>
          <p:cNvSpPr txBox="1"/>
          <p:nvPr/>
        </p:nvSpPr>
        <p:spPr>
          <a:xfrm>
            <a:off x="557184" y="289171"/>
            <a:ext cx="5357850" cy="400110"/>
          </a:xfrm>
          <a:prstGeom prst="rect">
            <a:avLst/>
          </a:prstGeom>
          <a:noFill/>
        </p:spPr>
        <p:txBody>
          <a:bodyPr wrap="square" rtlCol="0">
            <a:spAutoFit/>
          </a:bodyPr>
          <a:lstStyle/>
          <a:p>
            <a:pPr algn="l">
              <a:lnSpc>
                <a:spcPct val="100000"/>
              </a:lnSpc>
              <a:spcBef>
                <a:spcPts val="0"/>
              </a:spcBef>
            </a:pPr>
            <a:r>
              <a:rPr lang="zh-CN" altLang="zh-CN" sz="2000" smtClean="0">
                <a:solidFill>
                  <a:srgbClr val="FF0000"/>
                </a:solidFill>
                <a:latin typeface="+mn-lt"/>
                <a:ea typeface="楷体" pitchFamily="49" charset="-122"/>
                <a:cs typeface="Times New Roman" pitchFamily="18" charset="0"/>
              </a:rPr>
              <a:t>【例</a:t>
            </a:r>
            <a:r>
              <a:rPr lang="en-US" altLang="zh-CN" sz="2000" smtClean="0">
                <a:solidFill>
                  <a:srgbClr val="FF0000"/>
                </a:solidFill>
                <a:latin typeface="+mn-lt"/>
                <a:ea typeface="楷体" pitchFamily="49" charset="-122"/>
                <a:cs typeface="Times New Roman" pitchFamily="18" charset="0"/>
              </a:rPr>
              <a:t>3-10</a:t>
            </a:r>
            <a:r>
              <a:rPr lang="zh-CN" altLang="zh-CN" sz="2000" smtClean="0">
                <a:solidFill>
                  <a:srgbClr val="FF0000"/>
                </a:solidFill>
                <a:latin typeface="+mn-lt"/>
                <a:ea typeface="楷体" pitchFamily="49" charset="-122"/>
                <a:cs typeface="Times New Roman" pitchFamily="18" charset="0"/>
              </a:rPr>
              <a:t>】</a:t>
            </a:r>
            <a:r>
              <a:rPr lang="zh-CN" altLang="zh-CN" sz="2000" smtClean="0">
                <a:solidFill>
                  <a:srgbClr val="0000FF"/>
                </a:solidFill>
                <a:ea typeface="楷体" pitchFamily="49" charset="-122"/>
                <a:cs typeface="Times New Roman" pitchFamily="18" charset="0"/>
              </a:rPr>
              <a:t>分析以下递推式的时间复杂度。</a:t>
            </a:r>
          </a:p>
        </p:txBody>
      </p:sp>
      <p:sp>
        <p:nvSpPr>
          <p:cNvPr id="5" name="TextBox 4"/>
          <p:cNvSpPr txBox="1"/>
          <p:nvPr/>
        </p:nvSpPr>
        <p:spPr>
          <a:xfrm>
            <a:off x="714348" y="1008313"/>
            <a:ext cx="5072098" cy="849051"/>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algn="l">
              <a:lnSpc>
                <a:spcPct val="100000"/>
              </a:lnSpc>
              <a:spcBef>
                <a:spcPts val="600"/>
              </a:spcBef>
            </a:pPr>
            <a:r>
              <a:rPr lang="en-US" altLang="zh-CN" sz="1800" i="1" smtClean="0">
                <a:solidFill>
                  <a:srgbClr val="0000FF"/>
                </a:solidFill>
                <a:latin typeface="Times New Roman" pitchFamily="18" charset="0"/>
                <a:ea typeface="仿宋" pitchFamily="49" charset="-122"/>
                <a:cs typeface="Times New Roman" pitchFamily="18" charset="0"/>
              </a:rPr>
              <a:t>T</a:t>
            </a:r>
            <a:r>
              <a:rPr lang="en-US" altLang="zh-CN" sz="1800" smtClean="0">
                <a:solidFill>
                  <a:srgbClr val="0000FF"/>
                </a:solidFill>
                <a:latin typeface="Times New Roman" pitchFamily="18" charset="0"/>
                <a:ea typeface="仿宋" pitchFamily="49" charset="-122"/>
                <a:cs typeface="Times New Roman" pitchFamily="18" charset="0"/>
              </a:rPr>
              <a:t>(</a:t>
            </a:r>
            <a:r>
              <a:rPr lang="en-US" altLang="zh-CN" sz="1800" i="1" smtClean="0">
                <a:solidFill>
                  <a:srgbClr val="0000FF"/>
                </a:solidFill>
                <a:latin typeface="Times New Roman" pitchFamily="18" charset="0"/>
                <a:ea typeface="仿宋" pitchFamily="49" charset="-122"/>
                <a:cs typeface="Times New Roman" pitchFamily="18" charset="0"/>
              </a:rPr>
              <a:t>n</a:t>
            </a:r>
            <a:r>
              <a:rPr lang="en-US" altLang="zh-CN" sz="1800" smtClean="0">
                <a:solidFill>
                  <a:srgbClr val="0000FF"/>
                </a:solidFill>
                <a:latin typeface="Times New Roman" pitchFamily="18" charset="0"/>
                <a:ea typeface="仿宋" pitchFamily="49" charset="-122"/>
                <a:cs typeface="Times New Roman" pitchFamily="18" charset="0"/>
              </a:rPr>
              <a:t>)=1				</a:t>
            </a:r>
            <a:r>
              <a:rPr lang="zh-CN" altLang="zh-CN" sz="1800" smtClean="0">
                <a:solidFill>
                  <a:srgbClr val="00B0F0"/>
                </a:solidFill>
                <a:latin typeface="Times New Roman" pitchFamily="18" charset="0"/>
                <a:ea typeface="仿宋" pitchFamily="49" charset="-122"/>
                <a:cs typeface="Times New Roman" pitchFamily="18" charset="0"/>
              </a:rPr>
              <a:t>当</a:t>
            </a:r>
            <a:r>
              <a:rPr lang="en-US" altLang="zh-CN" sz="1800" i="1" smtClean="0">
                <a:solidFill>
                  <a:srgbClr val="00B0F0"/>
                </a:solidFill>
                <a:latin typeface="Times New Roman" pitchFamily="18" charset="0"/>
                <a:ea typeface="仿宋" pitchFamily="49" charset="-122"/>
                <a:cs typeface="Times New Roman" pitchFamily="18" charset="0"/>
              </a:rPr>
              <a:t>n</a:t>
            </a:r>
            <a:r>
              <a:rPr lang="en-US" altLang="zh-CN" sz="1800" smtClean="0">
                <a:solidFill>
                  <a:srgbClr val="00B0F0"/>
                </a:solidFill>
                <a:latin typeface="Times New Roman" pitchFamily="18" charset="0"/>
                <a:ea typeface="仿宋" pitchFamily="49" charset="-122"/>
                <a:cs typeface="Times New Roman" pitchFamily="18" charset="0"/>
              </a:rPr>
              <a:t>=1</a:t>
            </a:r>
            <a:endParaRPr lang="zh-CN" altLang="zh-CN" sz="1800" smtClean="0">
              <a:solidFill>
                <a:srgbClr val="00B0F0"/>
              </a:solidFill>
              <a:latin typeface="Times New Roman" pitchFamily="18" charset="0"/>
              <a:ea typeface="仿宋" pitchFamily="49" charset="-122"/>
              <a:cs typeface="Times New Roman" pitchFamily="18" charset="0"/>
            </a:endParaRPr>
          </a:p>
          <a:p>
            <a:pPr algn="l">
              <a:lnSpc>
                <a:spcPct val="100000"/>
              </a:lnSpc>
              <a:spcBef>
                <a:spcPts val="600"/>
              </a:spcBef>
            </a:pPr>
            <a:r>
              <a:rPr lang="en-US" altLang="zh-CN" sz="1800" i="1" smtClean="0">
                <a:solidFill>
                  <a:srgbClr val="0000FF"/>
                </a:solidFill>
                <a:latin typeface="Times New Roman" pitchFamily="18" charset="0"/>
                <a:ea typeface="仿宋" pitchFamily="49" charset="-122"/>
                <a:cs typeface="Times New Roman" pitchFamily="18" charset="0"/>
              </a:rPr>
              <a:t>T</a:t>
            </a:r>
            <a:r>
              <a:rPr lang="en-US" altLang="zh-CN" sz="1800" smtClean="0">
                <a:solidFill>
                  <a:srgbClr val="0000FF"/>
                </a:solidFill>
                <a:latin typeface="Times New Roman" pitchFamily="18" charset="0"/>
                <a:ea typeface="仿宋" pitchFamily="49" charset="-122"/>
                <a:cs typeface="Times New Roman" pitchFamily="18" charset="0"/>
              </a:rPr>
              <a:t>(</a:t>
            </a:r>
            <a:r>
              <a:rPr lang="en-US" altLang="zh-CN" sz="1800" i="1" smtClean="0">
                <a:solidFill>
                  <a:srgbClr val="0000FF"/>
                </a:solidFill>
                <a:latin typeface="Times New Roman" pitchFamily="18" charset="0"/>
                <a:ea typeface="仿宋" pitchFamily="49" charset="-122"/>
                <a:cs typeface="Times New Roman" pitchFamily="18" charset="0"/>
              </a:rPr>
              <a:t>n</a:t>
            </a:r>
            <a:r>
              <a:rPr lang="en-US" altLang="zh-CN" sz="1800" smtClean="0">
                <a:solidFill>
                  <a:srgbClr val="0000FF"/>
                </a:solidFill>
                <a:latin typeface="Times New Roman" pitchFamily="18" charset="0"/>
                <a:ea typeface="仿宋" pitchFamily="49" charset="-122"/>
                <a:cs typeface="Times New Roman" pitchFamily="18" charset="0"/>
              </a:rPr>
              <a:t>)=2</a:t>
            </a:r>
            <a:r>
              <a:rPr lang="en-US" altLang="zh-CN" sz="1800" i="1" smtClean="0">
                <a:solidFill>
                  <a:srgbClr val="0000FF"/>
                </a:solidFill>
                <a:latin typeface="Times New Roman" pitchFamily="18" charset="0"/>
                <a:ea typeface="仿宋" pitchFamily="49" charset="-122"/>
                <a:cs typeface="Times New Roman" pitchFamily="18" charset="0"/>
              </a:rPr>
              <a:t>T</a:t>
            </a:r>
            <a:r>
              <a:rPr lang="en-US" altLang="zh-CN" sz="1800" smtClean="0">
                <a:solidFill>
                  <a:srgbClr val="0000FF"/>
                </a:solidFill>
                <a:latin typeface="Times New Roman" pitchFamily="18" charset="0"/>
                <a:ea typeface="仿宋" pitchFamily="49" charset="-122"/>
                <a:cs typeface="Times New Roman" pitchFamily="18" charset="0"/>
              </a:rPr>
              <a:t>(</a:t>
            </a:r>
            <a:r>
              <a:rPr lang="en-US" altLang="zh-CN" sz="1800" i="1" smtClean="0">
                <a:solidFill>
                  <a:srgbClr val="0000FF"/>
                </a:solidFill>
                <a:latin typeface="Times New Roman" pitchFamily="18" charset="0"/>
                <a:ea typeface="仿宋" pitchFamily="49" charset="-122"/>
                <a:cs typeface="Times New Roman" pitchFamily="18" charset="0"/>
              </a:rPr>
              <a:t>n</a:t>
            </a:r>
            <a:r>
              <a:rPr lang="en-US" altLang="zh-CN" sz="1800" smtClean="0">
                <a:solidFill>
                  <a:srgbClr val="0000FF"/>
                </a:solidFill>
                <a:latin typeface="Times New Roman" pitchFamily="18" charset="0"/>
                <a:ea typeface="仿宋" pitchFamily="49" charset="-122"/>
                <a:cs typeface="Times New Roman" pitchFamily="18" charset="0"/>
              </a:rPr>
              <a:t>/2)+</a:t>
            </a:r>
            <a:r>
              <a:rPr lang="en-US" altLang="zh-CN" sz="1800" i="1" smtClean="0">
                <a:solidFill>
                  <a:srgbClr val="0000FF"/>
                </a:solidFill>
                <a:latin typeface="Times New Roman" pitchFamily="18" charset="0"/>
                <a:ea typeface="仿宋" pitchFamily="49" charset="-122"/>
                <a:cs typeface="Times New Roman" pitchFamily="18" charset="0"/>
              </a:rPr>
              <a:t>n</a:t>
            </a:r>
            <a:r>
              <a:rPr lang="en-US" altLang="zh-CN" sz="1800" baseline="30000" smtClean="0">
                <a:solidFill>
                  <a:srgbClr val="0000FF"/>
                </a:solidFill>
                <a:latin typeface="Times New Roman" pitchFamily="18" charset="0"/>
                <a:ea typeface="仿宋" pitchFamily="49" charset="-122"/>
                <a:cs typeface="Times New Roman" pitchFamily="18" charset="0"/>
              </a:rPr>
              <a:t>2</a:t>
            </a:r>
            <a:r>
              <a:rPr lang="en-US" altLang="zh-CN" sz="1800" smtClean="0">
                <a:solidFill>
                  <a:srgbClr val="0000FF"/>
                </a:solidFill>
                <a:latin typeface="Times New Roman" pitchFamily="18" charset="0"/>
                <a:ea typeface="仿宋" pitchFamily="49" charset="-122"/>
                <a:cs typeface="Times New Roman" pitchFamily="18" charset="0"/>
              </a:rPr>
              <a:t>			</a:t>
            </a:r>
            <a:r>
              <a:rPr lang="zh-CN" altLang="zh-CN" sz="1800" smtClean="0">
                <a:solidFill>
                  <a:srgbClr val="00B0F0"/>
                </a:solidFill>
                <a:latin typeface="Times New Roman" pitchFamily="18" charset="0"/>
                <a:ea typeface="仿宋" pitchFamily="49" charset="-122"/>
                <a:cs typeface="Times New Roman" pitchFamily="18" charset="0"/>
              </a:rPr>
              <a:t>当</a:t>
            </a:r>
            <a:r>
              <a:rPr lang="en-US" altLang="zh-CN" sz="1800" i="1" smtClean="0">
                <a:solidFill>
                  <a:srgbClr val="00B0F0"/>
                </a:solidFill>
                <a:latin typeface="Times New Roman" pitchFamily="18" charset="0"/>
                <a:ea typeface="仿宋" pitchFamily="49" charset="-122"/>
                <a:cs typeface="Times New Roman" pitchFamily="18" charset="0"/>
              </a:rPr>
              <a:t>n</a:t>
            </a:r>
            <a:r>
              <a:rPr lang="en-US" altLang="zh-CN" sz="1800" smtClean="0">
                <a:solidFill>
                  <a:srgbClr val="00B0F0"/>
                </a:solidFill>
                <a:latin typeface="Times New Roman" pitchFamily="18" charset="0"/>
                <a:ea typeface="仿宋" pitchFamily="49" charset="-122"/>
                <a:cs typeface="Times New Roman" pitchFamily="18" charset="0"/>
              </a:rPr>
              <a:t>&gt;1</a:t>
            </a:r>
            <a:endParaRPr lang="zh-CN" altLang="zh-CN" sz="1800">
              <a:solidFill>
                <a:srgbClr val="00B0F0"/>
              </a:solidFill>
              <a:latin typeface="Times New Roman" pitchFamily="18" charset="0"/>
              <a:ea typeface="仿宋" pitchFamily="49" charset="-122"/>
              <a:cs typeface="Times New Roman" pitchFamily="18" charset="0"/>
            </a:endParaRPr>
          </a:p>
        </p:txBody>
      </p:sp>
      <p:sp>
        <p:nvSpPr>
          <p:cNvPr id="7" name="TextBox 6"/>
          <p:cNvSpPr txBox="1"/>
          <p:nvPr/>
        </p:nvSpPr>
        <p:spPr>
          <a:xfrm>
            <a:off x="714348" y="2385948"/>
            <a:ext cx="500066" cy="400110"/>
          </a:xfrm>
          <a:prstGeom prst="rect">
            <a:avLst/>
          </a:prstGeom>
          <a:solidFill>
            <a:schemeClr val="accent5">
              <a:lumMod val="20000"/>
              <a:lumOff val="80000"/>
            </a:schemeClr>
          </a:solidFill>
          <a:ln/>
          <a:effectLst>
            <a:outerShdw blurRad="76200" dir="13500000" sy="23000" kx="1200000" algn="br" rotWithShape="0">
              <a:prstClr val="black">
                <a:alpha val="20000"/>
              </a:prstClr>
            </a:outerShdw>
          </a:effectLst>
        </p:spPr>
        <p:style>
          <a:lnRef idx="3">
            <a:schemeClr val="lt1"/>
          </a:lnRef>
          <a:fillRef idx="1">
            <a:schemeClr val="dk1"/>
          </a:fillRef>
          <a:effectRef idx="1">
            <a:schemeClr val="dk1"/>
          </a:effectRef>
          <a:fontRef idx="minor">
            <a:schemeClr val="lt1"/>
          </a:fontRef>
        </p:style>
        <p:txBody>
          <a:bodyPr wrap="square" rtlCol="0">
            <a:spAutoFit/>
          </a:bodyPr>
          <a:lstStyle>
            <a:defPPr>
              <a:defRPr lang="zh-CN"/>
            </a:defPPr>
            <a:lvl1pPr algn="ctr" rtl="0" fontAlgn="base">
              <a:lnSpc>
                <a:spcPct val="8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1pPr>
            <a:lvl2pPr marL="457200" algn="ctr" rtl="0" fontAlgn="base">
              <a:lnSpc>
                <a:spcPct val="8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2pPr>
            <a:lvl3pPr marL="914400" algn="ctr" rtl="0" fontAlgn="base">
              <a:lnSpc>
                <a:spcPct val="8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3pPr>
            <a:lvl4pPr marL="1371600" algn="ctr" rtl="0" fontAlgn="base">
              <a:lnSpc>
                <a:spcPct val="8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4pPr>
            <a:lvl5pPr marL="1828800" algn="ctr" rtl="0" fontAlgn="base">
              <a:lnSpc>
                <a:spcPct val="8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5pPr>
            <a:lvl6pPr marL="2286000" algn="l" defTabSz="914400" rtl="0" eaLnBrk="1" latinLnBrk="0" hangingPunct="1">
              <a:defRPr kumimoji="1" sz="2400" b="1" kern="1200">
                <a:solidFill>
                  <a:srgbClr val="0033CC"/>
                </a:solidFill>
                <a:latin typeface="Times New Roman" pitchFamily="18" charset="0"/>
                <a:ea typeface="楷体_GB2312" pitchFamily="49" charset="-122"/>
                <a:cs typeface="+mn-cs"/>
              </a:defRPr>
            </a:lvl6pPr>
            <a:lvl7pPr marL="2743200" algn="l" defTabSz="914400" rtl="0" eaLnBrk="1" latinLnBrk="0" hangingPunct="1">
              <a:defRPr kumimoji="1" sz="2400" b="1" kern="1200">
                <a:solidFill>
                  <a:srgbClr val="0033CC"/>
                </a:solidFill>
                <a:latin typeface="Times New Roman" pitchFamily="18" charset="0"/>
                <a:ea typeface="楷体_GB2312" pitchFamily="49" charset="-122"/>
                <a:cs typeface="+mn-cs"/>
              </a:defRPr>
            </a:lvl7pPr>
            <a:lvl8pPr marL="3200400" algn="l" defTabSz="914400" rtl="0" eaLnBrk="1" latinLnBrk="0" hangingPunct="1">
              <a:defRPr kumimoji="1" sz="2400" b="1" kern="1200">
                <a:solidFill>
                  <a:srgbClr val="0033CC"/>
                </a:solidFill>
                <a:latin typeface="Times New Roman" pitchFamily="18" charset="0"/>
                <a:ea typeface="楷体_GB2312" pitchFamily="49" charset="-122"/>
                <a:cs typeface="+mn-cs"/>
              </a:defRPr>
            </a:lvl8pPr>
            <a:lvl9pPr marL="3657600" algn="l" defTabSz="914400" rtl="0" eaLnBrk="1" latinLnBrk="0" hangingPunct="1">
              <a:defRPr kumimoji="1" sz="2400" b="1" kern="1200">
                <a:solidFill>
                  <a:srgbClr val="0033CC"/>
                </a:solidFill>
                <a:latin typeface="Times New Roman" pitchFamily="18" charset="0"/>
                <a:ea typeface="楷体_GB2312" pitchFamily="49" charset="-122"/>
                <a:cs typeface="+mn-cs"/>
              </a:defRPr>
            </a:lvl9pPr>
          </a:lstStyle>
          <a:p>
            <a:pPr>
              <a:lnSpc>
                <a:spcPct val="100000"/>
              </a:lnSpc>
              <a:spcBef>
                <a:spcPts val="0"/>
              </a:spcBef>
            </a:pPr>
            <a:r>
              <a:rPr lang="zh-CN" altLang="en-US" sz="2000" b="0" smtClean="0">
                <a:solidFill>
                  <a:srgbClr val="FF0000"/>
                </a:solidFill>
                <a:latin typeface="微软雅黑" pitchFamily="34" charset="-122"/>
                <a:ea typeface="微软雅黑" pitchFamily="34" charset="-122"/>
                <a:cs typeface="Consolas" pitchFamily="49" charset="0"/>
              </a:rPr>
              <a:t>解</a:t>
            </a:r>
            <a:endParaRPr lang="zh-CN" altLang="en-US" sz="2000" b="0" smtClean="0">
              <a:ln w="18415" cmpd="sng">
                <a:solidFill>
                  <a:srgbClr val="FFFFFF"/>
                </a:solidFill>
                <a:prstDash val="solid"/>
              </a:ln>
              <a:solidFill>
                <a:srgbClr val="FF0000"/>
              </a:solidFill>
              <a:effectLst>
                <a:outerShdw blurRad="63500" dir="3600000" algn="tl" rotWithShape="0">
                  <a:srgbClr val="000000">
                    <a:alpha val="70000"/>
                  </a:srgbClr>
                </a:outerShdw>
              </a:effectLst>
              <a:latin typeface="微软雅黑" pitchFamily="34" charset="-122"/>
              <a:ea typeface="微软雅黑" pitchFamily="34" charset="-122"/>
              <a:cs typeface="Consolas" pitchFamily="49" charset="0"/>
            </a:endParaRPr>
          </a:p>
        </p:txBody>
      </p:sp>
      <p:grpSp>
        <p:nvGrpSpPr>
          <p:cNvPr id="8" name="组合 7"/>
          <p:cNvGrpSpPr/>
          <p:nvPr/>
        </p:nvGrpSpPr>
        <p:grpSpPr>
          <a:xfrm>
            <a:off x="642910" y="2786058"/>
            <a:ext cx="7753940" cy="2428892"/>
            <a:chOff x="500034" y="928670"/>
            <a:chExt cx="7753940" cy="2428892"/>
          </a:xfrm>
        </p:grpSpPr>
        <p:sp>
          <p:nvSpPr>
            <p:cNvPr id="9" name="Text Box 23"/>
            <p:cNvSpPr txBox="1">
              <a:spLocks noChangeArrowheads="1"/>
            </p:cNvSpPr>
            <p:nvPr/>
          </p:nvSpPr>
          <p:spPr bwMode="auto">
            <a:xfrm>
              <a:off x="3212681" y="1643050"/>
              <a:ext cx="294486" cy="294385"/>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algn="ctr" defTabSz="914400" rtl="0" eaLnBrk="1" fontAlgn="base" latinLnBrk="0" hangingPunct="1">
                <a:lnSpc>
                  <a:spcPct val="100000"/>
                </a:lnSpc>
                <a:spcBef>
                  <a:spcPct val="0"/>
                </a:spcBef>
                <a:spcAft>
                  <a:spcPct val="0"/>
                </a:spcAft>
                <a:buClrTx/>
                <a:buSzTx/>
                <a:buFontTx/>
                <a:buNone/>
                <a:tabLst/>
              </a:pPr>
              <a:r>
                <a:rPr kumimoji="0" lang="en-US" altLang="zh-CN" sz="1800" b="0" i="1" u="none" strike="noStrike" cap="none" normalizeH="0" baseline="0" smtClean="0">
                  <a:ln>
                    <a:noFill/>
                  </a:ln>
                  <a:solidFill>
                    <a:srgbClr val="0000FF"/>
                  </a:solidFill>
                  <a:effectLst/>
                  <a:ea typeface="仿宋" pitchFamily="49" charset="-122"/>
                  <a:cs typeface="Times New Roman" pitchFamily="18" charset="0"/>
                </a:rPr>
                <a:t>n</a:t>
              </a:r>
              <a:r>
                <a:rPr kumimoji="0" lang="en-US" altLang="zh-CN" sz="1800" b="0" i="0" u="none" strike="noStrike" cap="none" normalizeH="0" baseline="30000" smtClean="0">
                  <a:ln>
                    <a:noFill/>
                  </a:ln>
                  <a:solidFill>
                    <a:srgbClr val="0000FF"/>
                  </a:solidFill>
                  <a:effectLst/>
                  <a:ea typeface="仿宋" pitchFamily="49" charset="-122"/>
                  <a:cs typeface="Times New Roman" pitchFamily="18" charset="0"/>
                </a:rPr>
                <a:t>2</a:t>
              </a:r>
              <a:endParaRPr kumimoji="0" lang="en-US" altLang="zh-CN" sz="1800" b="0" i="0" u="none" strike="noStrike" cap="none" normalizeH="0" baseline="0" smtClean="0">
                <a:ln>
                  <a:noFill/>
                </a:ln>
                <a:solidFill>
                  <a:srgbClr val="0000FF"/>
                </a:solidFill>
                <a:effectLst/>
                <a:ea typeface="仿宋" pitchFamily="49" charset="-122"/>
                <a:cs typeface="Times New Roman" pitchFamily="18" charset="0"/>
              </a:endParaRPr>
            </a:p>
          </p:txBody>
        </p:sp>
        <p:sp>
          <p:nvSpPr>
            <p:cNvPr id="10" name="Text Box 22"/>
            <p:cNvSpPr txBox="1">
              <a:spLocks noChangeArrowheads="1"/>
            </p:cNvSpPr>
            <p:nvPr/>
          </p:nvSpPr>
          <p:spPr bwMode="auto">
            <a:xfrm>
              <a:off x="2445978" y="2479519"/>
              <a:ext cx="675891" cy="294385"/>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algn="ctr" defTabSz="914400" rtl="0" eaLnBrk="1" fontAlgn="base" latinLnBrk="0" hangingPunct="1">
                <a:lnSpc>
                  <a:spcPct val="100000"/>
                </a:lnSpc>
                <a:spcBef>
                  <a:spcPct val="0"/>
                </a:spcBef>
                <a:spcAft>
                  <a:spcPct val="0"/>
                </a:spcAft>
                <a:buClrTx/>
                <a:buSzTx/>
                <a:buFontTx/>
                <a:buNone/>
                <a:tabLst/>
              </a:pPr>
              <a:r>
                <a:rPr kumimoji="0" lang="en-US" altLang="zh-CN" sz="1800" b="0" i="1" u="none" strike="noStrike" cap="none" normalizeH="0" baseline="0" smtClean="0">
                  <a:ln>
                    <a:noFill/>
                  </a:ln>
                  <a:solidFill>
                    <a:srgbClr val="0000FF"/>
                  </a:solidFill>
                  <a:effectLst/>
                  <a:ea typeface="仿宋" pitchFamily="49" charset="-122"/>
                  <a:cs typeface="Times New Roman" pitchFamily="18" charset="0"/>
                </a:rPr>
                <a:t>T</a:t>
              </a:r>
              <a:r>
                <a:rPr kumimoji="0" lang="en-US" altLang="zh-CN" sz="1800" b="0" i="0" u="none" strike="noStrike" cap="none" normalizeH="0" baseline="0" smtClean="0">
                  <a:ln>
                    <a:noFill/>
                  </a:ln>
                  <a:solidFill>
                    <a:srgbClr val="0000FF"/>
                  </a:solidFill>
                  <a:effectLst/>
                  <a:ea typeface="仿宋" pitchFamily="49" charset="-122"/>
                  <a:cs typeface="Times New Roman" pitchFamily="18" charset="0"/>
                </a:rPr>
                <a:t>(</a:t>
              </a:r>
              <a:r>
                <a:rPr kumimoji="0" lang="en-US" altLang="zh-CN" sz="1800" b="0" i="1" u="none" strike="noStrike" cap="none" normalizeH="0" baseline="0" smtClean="0">
                  <a:ln>
                    <a:noFill/>
                  </a:ln>
                  <a:solidFill>
                    <a:srgbClr val="0000FF"/>
                  </a:solidFill>
                  <a:effectLst/>
                  <a:ea typeface="仿宋" pitchFamily="49" charset="-122"/>
                  <a:cs typeface="Times New Roman" pitchFamily="18" charset="0"/>
                </a:rPr>
                <a:t>n</a:t>
              </a:r>
              <a:r>
                <a:rPr kumimoji="0" lang="en-US" altLang="zh-CN" sz="1800" b="0" i="0" u="none" strike="noStrike" cap="none" normalizeH="0" baseline="0" smtClean="0">
                  <a:ln>
                    <a:noFill/>
                  </a:ln>
                  <a:solidFill>
                    <a:srgbClr val="0000FF"/>
                  </a:solidFill>
                  <a:effectLst/>
                  <a:ea typeface="仿宋" pitchFamily="49" charset="-122"/>
                  <a:cs typeface="Times New Roman" pitchFamily="18" charset="0"/>
                </a:rPr>
                <a:t>/2)</a:t>
              </a:r>
            </a:p>
          </p:txBody>
        </p:sp>
        <p:sp>
          <p:nvSpPr>
            <p:cNvPr id="11" name="Text Box 21"/>
            <p:cNvSpPr txBox="1">
              <a:spLocks noChangeArrowheads="1"/>
            </p:cNvSpPr>
            <p:nvPr/>
          </p:nvSpPr>
          <p:spPr bwMode="auto">
            <a:xfrm>
              <a:off x="3691383" y="2479519"/>
              <a:ext cx="675891" cy="294385"/>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algn="ctr" defTabSz="914400" rtl="0" eaLnBrk="1" fontAlgn="base" latinLnBrk="0" hangingPunct="1">
                <a:lnSpc>
                  <a:spcPct val="100000"/>
                </a:lnSpc>
                <a:spcBef>
                  <a:spcPct val="0"/>
                </a:spcBef>
                <a:spcAft>
                  <a:spcPct val="0"/>
                </a:spcAft>
                <a:buClrTx/>
                <a:buSzTx/>
                <a:buFontTx/>
                <a:buNone/>
                <a:tabLst/>
              </a:pPr>
              <a:r>
                <a:rPr kumimoji="0" lang="en-US" altLang="zh-CN" sz="1800" b="0" i="1" u="none" strike="noStrike" cap="none" normalizeH="0" baseline="0" smtClean="0">
                  <a:ln>
                    <a:noFill/>
                  </a:ln>
                  <a:solidFill>
                    <a:srgbClr val="0000FF"/>
                  </a:solidFill>
                  <a:effectLst/>
                  <a:ea typeface="仿宋" pitchFamily="49" charset="-122"/>
                  <a:cs typeface="Times New Roman" pitchFamily="18" charset="0"/>
                </a:rPr>
                <a:t>T</a:t>
              </a:r>
              <a:r>
                <a:rPr kumimoji="0" lang="en-US" altLang="zh-CN" sz="1800" b="0" i="0" u="none" strike="noStrike" cap="none" normalizeH="0" baseline="0" smtClean="0">
                  <a:ln>
                    <a:noFill/>
                  </a:ln>
                  <a:solidFill>
                    <a:srgbClr val="0000FF"/>
                  </a:solidFill>
                  <a:effectLst/>
                  <a:ea typeface="仿宋" pitchFamily="49" charset="-122"/>
                  <a:cs typeface="Times New Roman" pitchFamily="18" charset="0"/>
                </a:rPr>
                <a:t>(</a:t>
              </a:r>
              <a:r>
                <a:rPr kumimoji="0" lang="en-US" altLang="zh-CN" sz="1800" b="0" i="1" u="none" strike="noStrike" cap="none" normalizeH="0" baseline="0" smtClean="0">
                  <a:ln>
                    <a:noFill/>
                  </a:ln>
                  <a:solidFill>
                    <a:srgbClr val="0000FF"/>
                  </a:solidFill>
                  <a:effectLst/>
                  <a:ea typeface="仿宋" pitchFamily="49" charset="-122"/>
                  <a:cs typeface="Times New Roman" pitchFamily="18" charset="0"/>
                </a:rPr>
                <a:t>n</a:t>
              </a:r>
              <a:r>
                <a:rPr kumimoji="0" lang="en-US" altLang="zh-CN" sz="1800" b="0" i="0" u="none" strike="noStrike" cap="none" normalizeH="0" baseline="0" smtClean="0">
                  <a:ln>
                    <a:noFill/>
                  </a:ln>
                  <a:solidFill>
                    <a:srgbClr val="0000FF"/>
                  </a:solidFill>
                  <a:effectLst/>
                  <a:ea typeface="仿宋" pitchFamily="49" charset="-122"/>
                  <a:cs typeface="Times New Roman" pitchFamily="18" charset="0"/>
                </a:rPr>
                <a:t>/2)</a:t>
              </a:r>
            </a:p>
          </p:txBody>
        </p:sp>
        <p:sp>
          <p:nvSpPr>
            <p:cNvPr id="12" name="Text Box 20"/>
            <p:cNvSpPr txBox="1">
              <a:spLocks noChangeArrowheads="1"/>
            </p:cNvSpPr>
            <p:nvPr/>
          </p:nvSpPr>
          <p:spPr bwMode="auto">
            <a:xfrm>
              <a:off x="650520" y="2208663"/>
              <a:ext cx="675891" cy="294385"/>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algn="ctr" defTabSz="914400" rtl="0" eaLnBrk="1" fontAlgn="base" latinLnBrk="0" hangingPunct="1">
                <a:lnSpc>
                  <a:spcPct val="100000"/>
                </a:lnSpc>
                <a:spcBef>
                  <a:spcPct val="0"/>
                </a:spcBef>
                <a:spcAft>
                  <a:spcPct val="0"/>
                </a:spcAft>
                <a:buClrTx/>
                <a:buSzTx/>
                <a:buFontTx/>
                <a:buNone/>
                <a:tabLst/>
              </a:pPr>
              <a:r>
                <a:rPr kumimoji="0" lang="en-US" altLang="zh-CN" sz="1800" b="0" i="1" u="none" strike="noStrike" cap="none" normalizeH="0" baseline="0" smtClean="0">
                  <a:ln>
                    <a:noFill/>
                  </a:ln>
                  <a:solidFill>
                    <a:srgbClr val="0000FF"/>
                  </a:solidFill>
                  <a:effectLst/>
                  <a:ea typeface="仿宋" pitchFamily="49" charset="-122"/>
                  <a:cs typeface="Times New Roman" pitchFamily="18" charset="0"/>
                </a:rPr>
                <a:t>T</a:t>
              </a:r>
              <a:r>
                <a:rPr kumimoji="0" lang="en-US" altLang="zh-CN" sz="1800" b="0" i="0" u="none" strike="noStrike" cap="none" normalizeH="0" baseline="0" smtClean="0">
                  <a:ln>
                    <a:noFill/>
                  </a:ln>
                  <a:solidFill>
                    <a:srgbClr val="0000FF"/>
                  </a:solidFill>
                  <a:effectLst/>
                  <a:ea typeface="仿宋" pitchFamily="49" charset="-122"/>
                  <a:cs typeface="Times New Roman" pitchFamily="18" charset="0"/>
                </a:rPr>
                <a:t>(</a:t>
              </a:r>
              <a:r>
                <a:rPr kumimoji="0" lang="en-US" altLang="zh-CN" sz="1800" b="0" i="1" u="none" strike="noStrike" cap="none" normalizeH="0" baseline="0" smtClean="0">
                  <a:ln>
                    <a:noFill/>
                  </a:ln>
                  <a:solidFill>
                    <a:srgbClr val="0000FF"/>
                  </a:solidFill>
                  <a:effectLst/>
                  <a:ea typeface="仿宋" pitchFamily="49" charset="-122"/>
                  <a:cs typeface="Times New Roman" pitchFamily="18" charset="0"/>
                </a:rPr>
                <a:t>n</a:t>
              </a:r>
              <a:r>
                <a:rPr kumimoji="0" lang="en-US" altLang="zh-CN" sz="1800" b="0" i="0" u="none" strike="noStrike" cap="none" normalizeH="0" baseline="0" smtClean="0">
                  <a:ln>
                    <a:noFill/>
                  </a:ln>
                  <a:solidFill>
                    <a:srgbClr val="0000FF"/>
                  </a:solidFill>
                  <a:effectLst/>
                  <a:ea typeface="仿宋" pitchFamily="49" charset="-122"/>
                  <a:cs typeface="Times New Roman" pitchFamily="18" charset="0"/>
                </a:rPr>
                <a:t>)</a:t>
              </a:r>
            </a:p>
          </p:txBody>
        </p:sp>
        <p:sp>
          <p:nvSpPr>
            <p:cNvPr id="13" name="Text Box 19"/>
            <p:cNvSpPr txBox="1">
              <a:spLocks noChangeArrowheads="1"/>
            </p:cNvSpPr>
            <p:nvPr/>
          </p:nvSpPr>
          <p:spPr bwMode="auto">
            <a:xfrm>
              <a:off x="500034" y="3063177"/>
              <a:ext cx="1028756" cy="294385"/>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ea typeface="仿宋" pitchFamily="49" charset="-122"/>
                  <a:cs typeface="Times New Roman" pitchFamily="18" charset="0"/>
                </a:rPr>
                <a:t>(a)</a:t>
              </a:r>
              <a:r>
                <a:rPr kumimoji="0" lang="zh-CN" altLang="en-US" sz="1800" b="0" i="0" u="none" strike="noStrike" cap="none" normalizeH="0" baseline="0" smtClean="0">
                  <a:ln>
                    <a:noFill/>
                  </a:ln>
                  <a:solidFill>
                    <a:srgbClr val="0000FF"/>
                  </a:solidFill>
                  <a:effectLst/>
                  <a:ea typeface="仿宋" pitchFamily="49" charset="-122"/>
                  <a:cs typeface="Times New Roman" pitchFamily="18" charset="0"/>
                </a:rPr>
                <a:t>初始</a:t>
              </a:r>
            </a:p>
          </p:txBody>
        </p:sp>
        <p:sp>
          <p:nvSpPr>
            <p:cNvPr id="14" name="Text Box 18"/>
            <p:cNvSpPr txBox="1">
              <a:spLocks noChangeArrowheads="1"/>
            </p:cNvSpPr>
            <p:nvPr/>
          </p:nvSpPr>
          <p:spPr bwMode="auto">
            <a:xfrm>
              <a:off x="2824789" y="3063177"/>
              <a:ext cx="1316756" cy="294385"/>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ea typeface="仿宋" pitchFamily="49" charset="-122"/>
                  <a:cs typeface="Times New Roman" pitchFamily="18" charset="0"/>
                </a:rPr>
                <a:t>(b)</a:t>
              </a:r>
              <a:r>
                <a:rPr kumimoji="0" lang="zh-CN" altLang="en-US" sz="1800" b="0" i="0" u="none" strike="noStrike" cap="none" normalizeH="0" baseline="0" smtClean="0">
                  <a:ln>
                    <a:noFill/>
                  </a:ln>
                  <a:solidFill>
                    <a:srgbClr val="0000FF"/>
                  </a:solidFill>
                  <a:effectLst/>
                  <a:ea typeface="仿宋" pitchFamily="49" charset="-122"/>
                  <a:cs typeface="Times New Roman" pitchFamily="18" charset="0"/>
                </a:rPr>
                <a:t>展开</a:t>
              </a:r>
              <a:r>
                <a:rPr kumimoji="0" lang="en-US" altLang="zh-CN" sz="1800" b="0" i="1" u="none" strike="noStrike" cap="none" normalizeH="0" baseline="0" smtClean="0">
                  <a:ln>
                    <a:noFill/>
                  </a:ln>
                  <a:solidFill>
                    <a:srgbClr val="0000FF"/>
                  </a:solidFill>
                  <a:effectLst/>
                  <a:ea typeface="仿宋" pitchFamily="49" charset="-122"/>
                  <a:cs typeface="Times New Roman" pitchFamily="18" charset="0"/>
                </a:rPr>
                <a:t>T</a:t>
              </a:r>
              <a:r>
                <a:rPr kumimoji="0" lang="en-US" altLang="zh-CN" sz="1800" b="0" i="0" u="none" strike="noStrike" cap="none" normalizeH="0" baseline="0" smtClean="0">
                  <a:ln>
                    <a:noFill/>
                  </a:ln>
                  <a:solidFill>
                    <a:srgbClr val="0000FF"/>
                  </a:solidFill>
                  <a:effectLst/>
                  <a:ea typeface="仿宋" pitchFamily="49" charset="-122"/>
                  <a:cs typeface="Times New Roman" pitchFamily="18" charset="0"/>
                </a:rPr>
                <a:t>(</a:t>
              </a:r>
              <a:r>
                <a:rPr kumimoji="0" lang="en-US" altLang="zh-CN" sz="1800" b="0" i="1" u="none" strike="noStrike" cap="none" normalizeH="0" baseline="0" smtClean="0">
                  <a:ln>
                    <a:noFill/>
                  </a:ln>
                  <a:solidFill>
                    <a:srgbClr val="0000FF"/>
                  </a:solidFill>
                  <a:effectLst/>
                  <a:ea typeface="仿宋" pitchFamily="49" charset="-122"/>
                  <a:cs typeface="Times New Roman" pitchFamily="18" charset="0"/>
                </a:rPr>
                <a:t>n</a:t>
              </a:r>
              <a:r>
                <a:rPr kumimoji="0" lang="en-US" altLang="zh-CN" sz="1800" b="0" i="0" u="none" strike="noStrike" cap="none" normalizeH="0" baseline="0" smtClean="0">
                  <a:ln>
                    <a:noFill/>
                  </a:ln>
                  <a:solidFill>
                    <a:srgbClr val="0000FF"/>
                  </a:solidFill>
                  <a:effectLst/>
                  <a:ea typeface="仿宋" pitchFamily="49" charset="-122"/>
                  <a:cs typeface="Times New Roman" pitchFamily="18" charset="0"/>
                </a:rPr>
                <a:t>)</a:t>
              </a:r>
            </a:p>
          </p:txBody>
        </p:sp>
        <p:sp>
          <p:nvSpPr>
            <p:cNvPr id="15" name="AutoShape 17"/>
            <p:cNvSpPr>
              <a:spLocks noChangeShapeType="1"/>
            </p:cNvSpPr>
            <p:nvPr/>
          </p:nvSpPr>
          <p:spPr bwMode="auto">
            <a:xfrm flipH="1">
              <a:off x="2784573" y="1937435"/>
              <a:ext cx="337297" cy="542084"/>
            </a:xfrm>
            <a:prstGeom prst="straightConnector1">
              <a:avLst/>
            </a:prstGeom>
            <a:noFill/>
            <a:ln w="19050">
              <a:solidFill>
                <a:srgbClr val="000000"/>
              </a:solidFill>
              <a:round/>
              <a:headEnd/>
              <a:tailEnd type="none" w="sm" len="sm"/>
            </a:ln>
          </p:spPr>
          <p:txBody>
            <a:bodyPr vert="horz" wrap="square" lIns="91440" tIns="45720" rIns="91440" bIns="45720" numCol="1" anchor="t" anchorCtr="0" compatLnSpc="1">
              <a:prstTxWarp prst="textNoShape">
                <a:avLst/>
              </a:prstTxWarp>
            </a:bodyPr>
            <a:lstStyle/>
            <a:p>
              <a:endParaRPr lang="zh-CN" altLang="en-US" sz="1800">
                <a:solidFill>
                  <a:srgbClr val="0000FF"/>
                </a:solidFill>
                <a:ea typeface="仿宋" pitchFamily="49" charset="-122"/>
                <a:cs typeface="Times New Roman" pitchFamily="18" charset="0"/>
              </a:endParaRPr>
            </a:p>
          </p:txBody>
        </p:sp>
        <p:sp>
          <p:nvSpPr>
            <p:cNvPr id="16" name="AutoShape 16"/>
            <p:cNvSpPr>
              <a:spLocks noChangeShapeType="1"/>
            </p:cNvSpPr>
            <p:nvPr/>
          </p:nvSpPr>
          <p:spPr bwMode="auto">
            <a:xfrm>
              <a:off x="3655059" y="1937435"/>
              <a:ext cx="374919" cy="542084"/>
            </a:xfrm>
            <a:prstGeom prst="straightConnector1">
              <a:avLst/>
            </a:prstGeom>
            <a:noFill/>
            <a:ln w="19050">
              <a:solidFill>
                <a:srgbClr val="000000"/>
              </a:solidFill>
              <a:round/>
              <a:headEnd/>
              <a:tailEnd type="none" w="sm" len="sm"/>
            </a:ln>
          </p:spPr>
          <p:txBody>
            <a:bodyPr vert="horz" wrap="square" lIns="91440" tIns="45720" rIns="91440" bIns="45720" numCol="1" anchor="t" anchorCtr="0" compatLnSpc="1">
              <a:prstTxWarp prst="textNoShape">
                <a:avLst/>
              </a:prstTxWarp>
            </a:bodyPr>
            <a:lstStyle/>
            <a:p>
              <a:endParaRPr lang="zh-CN" altLang="en-US" sz="1800">
                <a:solidFill>
                  <a:srgbClr val="0000FF"/>
                </a:solidFill>
                <a:ea typeface="仿宋" pitchFamily="49" charset="-122"/>
                <a:cs typeface="Times New Roman" pitchFamily="18" charset="0"/>
              </a:endParaRPr>
            </a:p>
          </p:txBody>
        </p:sp>
        <p:sp>
          <p:nvSpPr>
            <p:cNvPr id="17" name="Text Box 15"/>
            <p:cNvSpPr txBox="1">
              <a:spLocks noChangeArrowheads="1"/>
            </p:cNvSpPr>
            <p:nvPr/>
          </p:nvSpPr>
          <p:spPr bwMode="auto">
            <a:xfrm>
              <a:off x="6489651" y="928670"/>
              <a:ext cx="294486" cy="294385"/>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algn="ctr" defTabSz="914400" rtl="0" eaLnBrk="1" fontAlgn="base" latinLnBrk="0" hangingPunct="1">
                <a:lnSpc>
                  <a:spcPct val="100000"/>
                </a:lnSpc>
                <a:spcBef>
                  <a:spcPct val="0"/>
                </a:spcBef>
                <a:spcAft>
                  <a:spcPct val="0"/>
                </a:spcAft>
                <a:buClrTx/>
                <a:buSzTx/>
                <a:buFontTx/>
                <a:buNone/>
                <a:tabLst/>
              </a:pPr>
              <a:r>
                <a:rPr kumimoji="0" lang="en-US" altLang="zh-CN" sz="1800" b="0" i="1" u="none" strike="noStrike" cap="none" normalizeH="0" baseline="0" smtClean="0">
                  <a:ln>
                    <a:noFill/>
                  </a:ln>
                  <a:solidFill>
                    <a:srgbClr val="0000FF"/>
                  </a:solidFill>
                  <a:effectLst/>
                  <a:ea typeface="仿宋" pitchFamily="49" charset="-122"/>
                  <a:cs typeface="Times New Roman" pitchFamily="18" charset="0"/>
                </a:rPr>
                <a:t>n</a:t>
              </a:r>
              <a:r>
                <a:rPr kumimoji="0" lang="en-US" altLang="zh-CN" sz="1800" b="0" i="0" u="none" strike="noStrike" cap="none" normalizeH="0" baseline="30000" smtClean="0">
                  <a:ln>
                    <a:noFill/>
                  </a:ln>
                  <a:solidFill>
                    <a:srgbClr val="0000FF"/>
                  </a:solidFill>
                  <a:effectLst/>
                  <a:ea typeface="仿宋" pitchFamily="49" charset="-122"/>
                  <a:cs typeface="Times New Roman" pitchFamily="18" charset="0"/>
                </a:rPr>
                <a:t>2</a:t>
              </a:r>
              <a:endParaRPr kumimoji="0" lang="en-US" altLang="zh-CN" sz="1800" b="0" i="0" u="none" strike="noStrike" cap="none" normalizeH="0" baseline="0" smtClean="0">
                <a:ln>
                  <a:noFill/>
                </a:ln>
                <a:solidFill>
                  <a:srgbClr val="0000FF"/>
                </a:solidFill>
                <a:effectLst/>
                <a:ea typeface="仿宋" pitchFamily="49" charset="-122"/>
                <a:cs typeface="Times New Roman" pitchFamily="18" charset="0"/>
              </a:endParaRPr>
            </a:p>
          </p:txBody>
        </p:sp>
        <p:sp>
          <p:nvSpPr>
            <p:cNvPr id="18" name="Text Box 14"/>
            <p:cNvSpPr txBox="1">
              <a:spLocks noChangeArrowheads="1"/>
            </p:cNvSpPr>
            <p:nvPr/>
          </p:nvSpPr>
          <p:spPr bwMode="auto">
            <a:xfrm>
              <a:off x="5524463" y="1765139"/>
              <a:ext cx="675891" cy="294385"/>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ea typeface="仿宋" pitchFamily="49" charset="-122"/>
                  <a:cs typeface="Times New Roman" pitchFamily="18" charset="0"/>
                </a:rPr>
                <a:t>(</a:t>
              </a:r>
              <a:r>
                <a:rPr kumimoji="0" lang="en-US" altLang="zh-CN" sz="1800" b="0" i="1" u="none" strike="noStrike" cap="none" normalizeH="0" baseline="0" smtClean="0">
                  <a:ln>
                    <a:noFill/>
                  </a:ln>
                  <a:solidFill>
                    <a:srgbClr val="0000FF"/>
                  </a:solidFill>
                  <a:effectLst/>
                  <a:ea typeface="仿宋" pitchFamily="49" charset="-122"/>
                  <a:cs typeface="Times New Roman" pitchFamily="18" charset="0"/>
                </a:rPr>
                <a:t>n</a:t>
              </a:r>
              <a:r>
                <a:rPr kumimoji="0" lang="en-US" altLang="zh-CN" sz="1800" b="0" i="0" u="none" strike="noStrike" cap="none" normalizeH="0" baseline="0" smtClean="0">
                  <a:ln>
                    <a:noFill/>
                  </a:ln>
                  <a:solidFill>
                    <a:srgbClr val="0000FF"/>
                  </a:solidFill>
                  <a:effectLst/>
                  <a:ea typeface="仿宋" pitchFamily="49" charset="-122"/>
                  <a:cs typeface="Times New Roman" pitchFamily="18" charset="0"/>
                </a:rPr>
                <a:t>/2)</a:t>
              </a:r>
              <a:r>
                <a:rPr kumimoji="0" lang="en-US" altLang="zh-CN" sz="1800" b="0" i="0" u="none" strike="noStrike" cap="none" normalizeH="0" baseline="30000" smtClean="0">
                  <a:ln>
                    <a:noFill/>
                  </a:ln>
                  <a:solidFill>
                    <a:srgbClr val="0000FF"/>
                  </a:solidFill>
                  <a:effectLst/>
                  <a:ea typeface="仿宋" pitchFamily="49" charset="-122"/>
                  <a:cs typeface="Times New Roman" pitchFamily="18" charset="0"/>
                </a:rPr>
                <a:t>2</a:t>
              </a:r>
              <a:endParaRPr kumimoji="0" lang="en-US" altLang="zh-CN" sz="1800" b="0" i="0" u="none" strike="noStrike" cap="none" normalizeH="0" baseline="0" smtClean="0">
                <a:ln>
                  <a:noFill/>
                </a:ln>
                <a:solidFill>
                  <a:srgbClr val="0000FF"/>
                </a:solidFill>
                <a:effectLst/>
                <a:ea typeface="仿宋" pitchFamily="49" charset="-122"/>
                <a:cs typeface="Times New Roman" pitchFamily="18" charset="0"/>
              </a:endParaRPr>
            </a:p>
          </p:txBody>
        </p:sp>
        <p:sp>
          <p:nvSpPr>
            <p:cNvPr id="19" name="Text Box 13"/>
            <p:cNvSpPr txBox="1">
              <a:spLocks noChangeArrowheads="1"/>
            </p:cNvSpPr>
            <p:nvPr/>
          </p:nvSpPr>
          <p:spPr bwMode="auto">
            <a:xfrm>
              <a:off x="6017435" y="3063177"/>
              <a:ext cx="1499675" cy="294385"/>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ea typeface="仿宋" pitchFamily="49" charset="-122"/>
                  <a:cs typeface="Times New Roman" pitchFamily="18" charset="0"/>
                </a:rPr>
                <a:t>(c)</a:t>
              </a:r>
              <a:r>
                <a:rPr kumimoji="0" lang="zh-CN" altLang="en-US" sz="1800" b="0" i="0" u="none" strike="noStrike" cap="none" normalizeH="0" baseline="0" smtClean="0">
                  <a:ln>
                    <a:noFill/>
                  </a:ln>
                  <a:solidFill>
                    <a:srgbClr val="0000FF"/>
                  </a:solidFill>
                  <a:effectLst/>
                  <a:ea typeface="仿宋" pitchFamily="49" charset="-122"/>
                  <a:cs typeface="Times New Roman" pitchFamily="18" charset="0"/>
                </a:rPr>
                <a:t>展开</a:t>
              </a:r>
              <a:r>
                <a:rPr kumimoji="0" lang="en-US" altLang="zh-CN" sz="1800" b="0" i="1" u="none" strike="noStrike" cap="none" normalizeH="0" baseline="0" smtClean="0">
                  <a:ln>
                    <a:noFill/>
                  </a:ln>
                  <a:solidFill>
                    <a:srgbClr val="0000FF"/>
                  </a:solidFill>
                  <a:effectLst/>
                  <a:ea typeface="仿宋" pitchFamily="49" charset="-122"/>
                  <a:cs typeface="Times New Roman" pitchFamily="18" charset="0"/>
                </a:rPr>
                <a:t>T</a:t>
              </a:r>
              <a:r>
                <a:rPr kumimoji="0" lang="en-US" altLang="zh-CN" sz="1800" b="0" i="0" u="none" strike="noStrike" cap="none" normalizeH="0" baseline="0" smtClean="0">
                  <a:ln>
                    <a:noFill/>
                  </a:ln>
                  <a:solidFill>
                    <a:srgbClr val="0000FF"/>
                  </a:solidFill>
                  <a:effectLst/>
                  <a:ea typeface="仿宋" pitchFamily="49" charset="-122"/>
                  <a:cs typeface="Times New Roman" pitchFamily="18" charset="0"/>
                </a:rPr>
                <a:t>(</a:t>
              </a:r>
              <a:r>
                <a:rPr kumimoji="0" lang="en-US" altLang="zh-CN" sz="1800" b="0" i="1" u="none" strike="noStrike" cap="none" normalizeH="0" baseline="0" smtClean="0">
                  <a:ln>
                    <a:noFill/>
                  </a:ln>
                  <a:solidFill>
                    <a:srgbClr val="0000FF"/>
                  </a:solidFill>
                  <a:effectLst/>
                  <a:ea typeface="仿宋" pitchFamily="49" charset="-122"/>
                  <a:cs typeface="Times New Roman" pitchFamily="18" charset="0"/>
                </a:rPr>
                <a:t>n</a:t>
              </a:r>
              <a:r>
                <a:rPr kumimoji="0" lang="en-US" altLang="zh-CN" sz="1800" b="0" i="0" u="none" strike="noStrike" cap="none" normalizeH="0" baseline="0" smtClean="0">
                  <a:ln>
                    <a:noFill/>
                  </a:ln>
                  <a:solidFill>
                    <a:srgbClr val="0000FF"/>
                  </a:solidFill>
                  <a:effectLst/>
                  <a:ea typeface="仿宋" pitchFamily="49" charset="-122"/>
                  <a:cs typeface="Times New Roman" pitchFamily="18" charset="0"/>
                </a:rPr>
                <a:t>/2)</a:t>
              </a:r>
            </a:p>
          </p:txBody>
        </p:sp>
        <p:sp>
          <p:nvSpPr>
            <p:cNvPr id="20" name="AutoShape 12"/>
            <p:cNvSpPr>
              <a:spLocks noChangeShapeType="1"/>
            </p:cNvSpPr>
            <p:nvPr/>
          </p:nvSpPr>
          <p:spPr bwMode="auto">
            <a:xfrm flipH="1">
              <a:off x="5863057" y="1223055"/>
              <a:ext cx="559135" cy="542084"/>
            </a:xfrm>
            <a:prstGeom prst="straightConnector1">
              <a:avLst/>
            </a:prstGeom>
            <a:noFill/>
            <a:ln w="19050">
              <a:solidFill>
                <a:srgbClr val="000000"/>
              </a:solidFill>
              <a:round/>
              <a:headEnd/>
              <a:tailEnd type="none" w="sm" len="sm"/>
            </a:ln>
          </p:spPr>
          <p:txBody>
            <a:bodyPr vert="horz" wrap="square" lIns="91440" tIns="45720" rIns="91440" bIns="45720" numCol="1" anchor="t" anchorCtr="0" compatLnSpc="1">
              <a:prstTxWarp prst="textNoShape">
                <a:avLst/>
              </a:prstTxWarp>
            </a:bodyPr>
            <a:lstStyle/>
            <a:p>
              <a:endParaRPr lang="zh-CN" altLang="en-US" sz="1800">
                <a:solidFill>
                  <a:srgbClr val="0000FF"/>
                </a:solidFill>
                <a:ea typeface="仿宋" pitchFamily="49" charset="-122"/>
                <a:cs typeface="Times New Roman" pitchFamily="18" charset="0"/>
              </a:endParaRPr>
            </a:p>
          </p:txBody>
        </p:sp>
        <p:sp>
          <p:nvSpPr>
            <p:cNvPr id="21" name="AutoShape 11"/>
            <p:cNvSpPr>
              <a:spLocks noChangeShapeType="1"/>
            </p:cNvSpPr>
            <p:nvPr/>
          </p:nvSpPr>
          <p:spPr bwMode="auto">
            <a:xfrm>
              <a:off x="6815272" y="1223055"/>
              <a:ext cx="713513" cy="561537"/>
            </a:xfrm>
            <a:prstGeom prst="straightConnector1">
              <a:avLst/>
            </a:prstGeom>
            <a:noFill/>
            <a:ln w="19050">
              <a:solidFill>
                <a:srgbClr val="000000"/>
              </a:solidFill>
              <a:round/>
              <a:headEnd/>
              <a:tailEnd type="none" w="sm" len="sm"/>
            </a:ln>
          </p:spPr>
          <p:txBody>
            <a:bodyPr vert="horz" wrap="square" lIns="91440" tIns="45720" rIns="91440" bIns="45720" numCol="1" anchor="t" anchorCtr="0" compatLnSpc="1">
              <a:prstTxWarp prst="textNoShape">
                <a:avLst/>
              </a:prstTxWarp>
            </a:bodyPr>
            <a:lstStyle/>
            <a:p>
              <a:endParaRPr lang="zh-CN" altLang="en-US" sz="1800">
                <a:solidFill>
                  <a:srgbClr val="0000FF"/>
                </a:solidFill>
                <a:ea typeface="仿宋" pitchFamily="49" charset="-122"/>
                <a:cs typeface="Times New Roman" pitchFamily="18" charset="0"/>
              </a:endParaRPr>
            </a:p>
          </p:txBody>
        </p:sp>
        <p:sp>
          <p:nvSpPr>
            <p:cNvPr id="22" name="Text Box 10"/>
            <p:cNvSpPr txBox="1">
              <a:spLocks noChangeArrowheads="1"/>
            </p:cNvSpPr>
            <p:nvPr/>
          </p:nvSpPr>
          <p:spPr bwMode="auto">
            <a:xfrm>
              <a:off x="5122301" y="2631436"/>
              <a:ext cx="675891" cy="294385"/>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algn="ctr" defTabSz="914400" rtl="0" eaLnBrk="1" fontAlgn="base" latinLnBrk="0" hangingPunct="1">
                <a:lnSpc>
                  <a:spcPct val="100000"/>
                </a:lnSpc>
                <a:spcBef>
                  <a:spcPct val="0"/>
                </a:spcBef>
                <a:spcAft>
                  <a:spcPct val="0"/>
                </a:spcAft>
                <a:buClrTx/>
                <a:buSzTx/>
                <a:buFontTx/>
                <a:buNone/>
                <a:tabLst/>
              </a:pPr>
              <a:r>
                <a:rPr kumimoji="0" lang="en-US" altLang="zh-CN" sz="1800" b="0" i="1" u="none" strike="noStrike" cap="none" normalizeH="0" baseline="0" smtClean="0">
                  <a:ln>
                    <a:noFill/>
                  </a:ln>
                  <a:solidFill>
                    <a:srgbClr val="0000FF"/>
                  </a:solidFill>
                  <a:effectLst/>
                  <a:ea typeface="仿宋" pitchFamily="49" charset="-122"/>
                  <a:cs typeface="Times New Roman" pitchFamily="18" charset="0"/>
                </a:rPr>
                <a:t>T</a:t>
              </a:r>
              <a:r>
                <a:rPr kumimoji="0" lang="en-US" altLang="zh-CN" sz="1800" b="0" i="0" u="none" strike="noStrike" cap="none" normalizeH="0" baseline="0" smtClean="0">
                  <a:ln>
                    <a:noFill/>
                  </a:ln>
                  <a:solidFill>
                    <a:srgbClr val="0000FF"/>
                  </a:solidFill>
                  <a:effectLst/>
                  <a:ea typeface="仿宋" pitchFamily="49" charset="-122"/>
                  <a:cs typeface="Times New Roman" pitchFamily="18" charset="0"/>
                </a:rPr>
                <a:t>(</a:t>
              </a:r>
              <a:r>
                <a:rPr kumimoji="0" lang="en-US" altLang="zh-CN" sz="1800" b="0" i="1" u="none" strike="noStrike" cap="none" normalizeH="0" baseline="0" smtClean="0">
                  <a:ln>
                    <a:noFill/>
                  </a:ln>
                  <a:solidFill>
                    <a:srgbClr val="0000FF"/>
                  </a:solidFill>
                  <a:effectLst/>
                  <a:ea typeface="仿宋" pitchFamily="49" charset="-122"/>
                  <a:cs typeface="Times New Roman" pitchFamily="18" charset="0"/>
                </a:rPr>
                <a:t>n</a:t>
              </a:r>
              <a:r>
                <a:rPr kumimoji="0" lang="en-US" altLang="zh-CN" sz="1800" b="0" i="0" u="none" strike="noStrike" cap="none" normalizeH="0" baseline="0" smtClean="0">
                  <a:ln>
                    <a:noFill/>
                  </a:ln>
                  <a:solidFill>
                    <a:srgbClr val="0000FF"/>
                  </a:solidFill>
                  <a:effectLst/>
                  <a:ea typeface="仿宋" pitchFamily="49" charset="-122"/>
                  <a:cs typeface="Times New Roman" pitchFamily="18" charset="0"/>
                </a:rPr>
                <a:t>/4)</a:t>
              </a:r>
            </a:p>
          </p:txBody>
        </p:sp>
        <p:sp>
          <p:nvSpPr>
            <p:cNvPr id="23" name="Text Box 9"/>
            <p:cNvSpPr txBox="1">
              <a:spLocks noChangeArrowheads="1"/>
            </p:cNvSpPr>
            <p:nvPr/>
          </p:nvSpPr>
          <p:spPr bwMode="auto">
            <a:xfrm>
              <a:off x="5912354" y="2631436"/>
              <a:ext cx="675891" cy="294385"/>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algn="ctr" defTabSz="914400" rtl="0" eaLnBrk="1" fontAlgn="base" latinLnBrk="0" hangingPunct="1">
                <a:lnSpc>
                  <a:spcPct val="100000"/>
                </a:lnSpc>
                <a:spcBef>
                  <a:spcPct val="0"/>
                </a:spcBef>
                <a:spcAft>
                  <a:spcPct val="0"/>
                </a:spcAft>
                <a:buClrTx/>
                <a:buSzTx/>
                <a:buFontTx/>
                <a:buNone/>
                <a:tabLst/>
              </a:pPr>
              <a:r>
                <a:rPr kumimoji="0" lang="en-US" altLang="zh-CN" sz="1800" b="0" i="1" u="none" strike="noStrike" cap="none" normalizeH="0" baseline="0" smtClean="0">
                  <a:ln>
                    <a:noFill/>
                  </a:ln>
                  <a:solidFill>
                    <a:srgbClr val="0000FF"/>
                  </a:solidFill>
                  <a:effectLst/>
                  <a:ea typeface="仿宋" pitchFamily="49" charset="-122"/>
                  <a:cs typeface="Times New Roman" pitchFamily="18" charset="0"/>
                </a:rPr>
                <a:t>T</a:t>
              </a:r>
              <a:r>
                <a:rPr kumimoji="0" lang="en-US" altLang="zh-CN" sz="1800" b="0" i="0" u="none" strike="noStrike" cap="none" normalizeH="0" baseline="0" smtClean="0">
                  <a:ln>
                    <a:noFill/>
                  </a:ln>
                  <a:solidFill>
                    <a:srgbClr val="0000FF"/>
                  </a:solidFill>
                  <a:effectLst/>
                  <a:ea typeface="仿宋" pitchFamily="49" charset="-122"/>
                  <a:cs typeface="Times New Roman" pitchFamily="18" charset="0"/>
                </a:rPr>
                <a:t>(</a:t>
              </a:r>
              <a:r>
                <a:rPr kumimoji="0" lang="en-US" altLang="zh-CN" sz="1800" b="0" i="1" u="none" strike="noStrike" cap="none" normalizeH="0" baseline="0" smtClean="0">
                  <a:ln>
                    <a:noFill/>
                  </a:ln>
                  <a:solidFill>
                    <a:srgbClr val="0000FF"/>
                  </a:solidFill>
                  <a:effectLst/>
                  <a:ea typeface="仿宋" pitchFamily="49" charset="-122"/>
                  <a:cs typeface="Times New Roman" pitchFamily="18" charset="0"/>
                </a:rPr>
                <a:t>n</a:t>
              </a:r>
              <a:r>
                <a:rPr kumimoji="0" lang="en-US" altLang="zh-CN" sz="1800" b="0" i="0" u="none" strike="noStrike" cap="none" normalizeH="0" baseline="0" smtClean="0">
                  <a:ln>
                    <a:noFill/>
                  </a:ln>
                  <a:solidFill>
                    <a:srgbClr val="0000FF"/>
                  </a:solidFill>
                  <a:effectLst/>
                  <a:ea typeface="仿宋" pitchFamily="49" charset="-122"/>
                  <a:cs typeface="Times New Roman" pitchFamily="18" charset="0"/>
                </a:rPr>
                <a:t>/4)</a:t>
              </a:r>
            </a:p>
          </p:txBody>
        </p:sp>
        <p:sp>
          <p:nvSpPr>
            <p:cNvPr id="24" name="AutoShape 8"/>
            <p:cNvSpPr>
              <a:spLocks noChangeShapeType="1"/>
            </p:cNvSpPr>
            <p:nvPr/>
          </p:nvSpPr>
          <p:spPr bwMode="auto">
            <a:xfrm flipH="1">
              <a:off x="5460895" y="2149007"/>
              <a:ext cx="214054" cy="482429"/>
            </a:xfrm>
            <a:prstGeom prst="straightConnector1">
              <a:avLst/>
            </a:prstGeom>
            <a:noFill/>
            <a:ln w="19050">
              <a:solidFill>
                <a:srgbClr val="000000"/>
              </a:solidFill>
              <a:round/>
              <a:headEnd/>
              <a:tailEnd type="none" w="sm" len="sm"/>
            </a:ln>
          </p:spPr>
          <p:txBody>
            <a:bodyPr vert="horz" wrap="square" lIns="91440" tIns="45720" rIns="91440" bIns="45720" numCol="1" anchor="t" anchorCtr="0" compatLnSpc="1">
              <a:prstTxWarp prst="textNoShape">
                <a:avLst/>
              </a:prstTxWarp>
            </a:bodyPr>
            <a:lstStyle/>
            <a:p>
              <a:endParaRPr lang="zh-CN" altLang="en-US" sz="1800">
                <a:solidFill>
                  <a:srgbClr val="0000FF"/>
                </a:solidFill>
                <a:ea typeface="仿宋" pitchFamily="49" charset="-122"/>
                <a:cs typeface="Times New Roman" pitchFamily="18" charset="0"/>
              </a:endParaRPr>
            </a:p>
          </p:txBody>
        </p:sp>
        <p:sp>
          <p:nvSpPr>
            <p:cNvPr id="25" name="AutoShape 7"/>
            <p:cNvSpPr>
              <a:spLocks noChangeShapeType="1"/>
            </p:cNvSpPr>
            <p:nvPr/>
          </p:nvSpPr>
          <p:spPr bwMode="auto">
            <a:xfrm>
              <a:off x="5994084" y="2132148"/>
              <a:ext cx="256865" cy="499288"/>
            </a:xfrm>
            <a:prstGeom prst="straightConnector1">
              <a:avLst/>
            </a:prstGeom>
            <a:noFill/>
            <a:ln w="19050">
              <a:solidFill>
                <a:srgbClr val="000000"/>
              </a:solidFill>
              <a:round/>
              <a:headEnd/>
              <a:tailEnd type="none" w="sm" len="sm"/>
            </a:ln>
          </p:spPr>
          <p:txBody>
            <a:bodyPr vert="horz" wrap="square" lIns="91440" tIns="45720" rIns="91440" bIns="45720" numCol="1" anchor="t" anchorCtr="0" compatLnSpc="1">
              <a:prstTxWarp prst="textNoShape">
                <a:avLst/>
              </a:prstTxWarp>
            </a:bodyPr>
            <a:lstStyle/>
            <a:p>
              <a:endParaRPr lang="zh-CN" altLang="en-US" sz="1800">
                <a:solidFill>
                  <a:srgbClr val="0000FF"/>
                </a:solidFill>
                <a:ea typeface="仿宋" pitchFamily="49" charset="-122"/>
                <a:cs typeface="Times New Roman" pitchFamily="18" charset="0"/>
              </a:endParaRPr>
            </a:p>
          </p:txBody>
        </p:sp>
        <p:sp>
          <p:nvSpPr>
            <p:cNvPr id="26" name="Text Box 6"/>
            <p:cNvSpPr txBox="1">
              <a:spLocks noChangeArrowheads="1"/>
            </p:cNvSpPr>
            <p:nvPr/>
          </p:nvSpPr>
          <p:spPr bwMode="auto">
            <a:xfrm>
              <a:off x="7190191" y="1784592"/>
              <a:ext cx="675891" cy="294385"/>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ea typeface="仿宋" pitchFamily="49" charset="-122"/>
                  <a:cs typeface="Times New Roman" pitchFamily="18" charset="0"/>
                </a:rPr>
                <a:t>(</a:t>
              </a:r>
              <a:r>
                <a:rPr kumimoji="0" lang="en-US" altLang="zh-CN" sz="1800" b="0" i="1" u="none" strike="noStrike" cap="none" normalizeH="0" baseline="0" smtClean="0">
                  <a:ln>
                    <a:noFill/>
                  </a:ln>
                  <a:solidFill>
                    <a:srgbClr val="0000FF"/>
                  </a:solidFill>
                  <a:effectLst/>
                  <a:ea typeface="仿宋" pitchFamily="49" charset="-122"/>
                  <a:cs typeface="Times New Roman" pitchFamily="18" charset="0"/>
                </a:rPr>
                <a:t>n</a:t>
              </a:r>
              <a:r>
                <a:rPr kumimoji="0" lang="en-US" altLang="zh-CN" sz="1800" b="0" i="0" u="none" strike="noStrike" cap="none" normalizeH="0" baseline="0" smtClean="0">
                  <a:ln>
                    <a:noFill/>
                  </a:ln>
                  <a:solidFill>
                    <a:srgbClr val="0000FF"/>
                  </a:solidFill>
                  <a:effectLst/>
                  <a:ea typeface="仿宋" pitchFamily="49" charset="-122"/>
                  <a:cs typeface="Times New Roman" pitchFamily="18" charset="0"/>
                </a:rPr>
                <a:t>/2)</a:t>
              </a:r>
              <a:r>
                <a:rPr kumimoji="0" lang="en-US" altLang="zh-CN" sz="1800" b="0" i="0" u="none" strike="noStrike" cap="none" normalizeH="0" baseline="30000" smtClean="0">
                  <a:ln>
                    <a:noFill/>
                  </a:ln>
                  <a:solidFill>
                    <a:srgbClr val="0000FF"/>
                  </a:solidFill>
                  <a:effectLst/>
                  <a:ea typeface="仿宋" pitchFamily="49" charset="-122"/>
                  <a:cs typeface="Times New Roman" pitchFamily="18" charset="0"/>
                </a:rPr>
                <a:t>2</a:t>
              </a:r>
              <a:endParaRPr kumimoji="0" lang="en-US" altLang="zh-CN" sz="1800" b="0" i="0" u="none" strike="noStrike" cap="none" normalizeH="0" baseline="0" smtClean="0">
                <a:ln>
                  <a:noFill/>
                </a:ln>
                <a:solidFill>
                  <a:srgbClr val="0000FF"/>
                </a:solidFill>
                <a:effectLst/>
                <a:ea typeface="仿宋" pitchFamily="49" charset="-122"/>
                <a:cs typeface="Times New Roman" pitchFamily="18" charset="0"/>
              </a:endParaRPr>
            </a:p>
          </p:txBody>
        </p:sp>
        <p:sp>
          <p:nvSpPr>
            <p:cNvPr id="27" name="Text Box 5"/>
            <p:cNvSpPr txBox="1">
              <a:spLocks noChangeArrowheads="1"/>
            </p:cNvSpPr>
            <p:nvPr/>
          </p:nvSpPr>
          <p:spPr bwMode="auto">
            <a:xfrm>
              <a:off x="6788029" y="2650889"/>
              <a:ext cx="675891" cy="294385"/>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algn="ctr" defTabSz="914400" rtl="0" eaLnBrk="1" fontAlgn="base" latinLnBrk="0" hangingPunct="1">
                <a:lnSpc>
                  <a:spcPct val="100000"/>
                </a:lnSpc>
                <a:spcBef>
                  <a:spcPct val="0"/>
                </a:spcBef>
                <a:spcAft>
                  <a:spcPct val="0"/>
                </a:spcAft>
                <a:buClrTx/>
                <a:buSzTx/>
                <a:buFontTx/>
                <a:buNone/>
                <a:tabLst/>
              </a:pPr>
              <a:r>
                <a:rPr kumimoji="0" lang="en-US" altLang="zh-CN" sz="1800" b="0" i="1" u="none" strike="noStrike" cap="none" normalizeH="0" baseline="0" smtClean="0">
                  <a:ln>
                    <a:noFill/>
                  </a:ln>
                  <a:solidFill>
                    <a:srgbClr val="0000FF"/>
                  </a:solidFill>
                  <a:effectLst/>
                  <a:ea typeface="仿宋" pitchFamily="49" charset="-122"/>
                  <a:cs typeface="Times New Roman" pitchFamily="18" charset="0"/>
                </a:rPr>
                <a:t>T</a:t>
              </a:r>
              <a:r>
                <a:rPr kumimoji="0" lang="en-US" altLang="zh-CN" sz="1800" b="0" i="0" u="none" strike="noStrike" cap="none" normalizeH="0" baseline="0" smtClean="0">
                  <a:ln>
                    <a:noFill/>
                  </a:ln>
                  <a:solidFill>
                    <a:srgbClr val="0000FF"/>
                  </a:solidFill>
                  <a:effectLst/>
                  <a:ea typeface="仿宋" pitchFamily="49" charset="-122"/>
                  <a:cs typeface="Times New Roman" pitchFamily="18" charset="0"/>
                </a:rPr>
                <a:t>(</a:t>
              </a:r>
              <a:r>
                <a:rPr kumimoji="0" lang="en-US" altLang="zh-CN" sz="1800" b="0" i="1" u="none" strike="noStrike" cap="none" normalizeH="0" baseline="0" smtClean="0">
                  <a:ln>
                    <a:noFill/>
                  </a:ln>
                  <a:solidFill>
                    <a:srgbClr val="0000FF"/>
                  </a:solidFill>
                  <a:effectLst/>
                  <a:ea typeface="仿宋" pitchFamily="49" charset="-122"/>
                  <a:cs typeface="Times New Roman" pitchFamily="18" charset="0"/>
                </a:rPr>
                <a:t>n</a:t>
              </a:r>
              <a:r>
                <a:rPr kumimoji="0" lang="en-US" altLang="zh-CN" sz="1800" b="0" i="0" u="none" strike="noStrike" cap="none" normalizeH="0" baseline="0" smtClean="0">
                  <a:ln>
                    <a:noFill/>
                  </a:ln>
                  <a:solidFill>
                    <a:srgbClr val="0000FF"/>
                  </a:solidFill>
                  <a:effectLst/>
                  <a:ea typeface="仿宋" pitchFamily="49" charset="-122"/>
                  <a:cs typeface="Times New Roman" pitchFamily="18" charset="0"/>
                </a:rPr>
                <a:t>/4)</a:t>
              </a:r>
            </a:p>
          </p:txBody>
        </p:sp>
        <p:sp>
          <p:nvSpPr>
            <p:cNvPr id="28" name="Text Box 4"/>
            <p:cNvSpPr txBox="1">
              <a:spLocks noChangeArrowheads="1"/>
            </p:cNvSpPr>
            <p:nvPr/>
          </p:nvSpPr>
          <p:spPr bwMode="auto">
            <a:xfrm>
              <a:off x="7578083" y="2650889"/>
              <a:ext cx="675891" cy="294385"/>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algn="ctr" defTabSz="914400" rtl="0" eaLnBrk="1" fontAlgn="base" latinLnBrk="0" hangingPunct="1">
                <a:lnSpc>
                  <a:spcPct val="100000"/>
                </a:lnSpc>
                <a:spcBef>
                  <a:spcPct val="0"/>
                </a:spcBef>
                <a:spcAft>
                  <a:spcPct val="0"/>
                </a:spcAft>
                <a:buClrTx/>
                <a:buSzTx/>
                <a:buFontTx/>
                <a:buNone/>
                <a:tabLst/>
              </a:pPr>
              <a:r>
                <a:rPr kumimoji="0" lang="en-US" altLang="zh-CN" sz="1800" b="0" i="1" u="none" strike="noStrike" cap="none" normalizeH="0" baseline="0" smtClean="0">
                  <a:ln>
                    <a:noFill/>
                  </a:ln>
                  <a:solidFill>
                    <a:srgbClr val="0000FF"/>
                  </a:solidFill>
                  <a:effectLst/>
                  <a:ea typeface="仿宋" pitchFamily="49" charset="-122"/>
                  <a:cs typeface="Times New Roman" pitchFamily="18" charset="0"/>
                </a:rPr>
                <a:t>T</a:t>
              </a:r>
              <a:r>
                <a:rPr kumimoji="0" lang="en-US" altLang="zh-CN" sz="1800" b="0" i="0" u="none" strike="noStrike" cap="none" normalizeH="0" baseline="0" smtClean="0">
                  <a:ln>
                    <a:noFill/>
                  </a:ln>
                  <a:solidFill>
                    <a:srgbClr val="0000FF"/>
                  </a:solidFill>
                  <a:effectLst/>
                  <a:ea typeface="仿宋" pitchFamily="49" charset="-122"/>
                  <a:cs typeface="Times New Roman" pitchFamily="18" charset="0"/>
                </a:rPr>
                <a:t>(</a:t>
              </a:r>
              <a:r>
                <a:rPr kumimoji="0" lang="en-US" altLang="zh-CN" sz="1800" b="0" i="1" u="none" strike="noStrike" cap="none" normalizeH="0" baseline="0" smtClean="0">
                  <a:ln>
                    <a:noFill/>
                  </a:ln>
                  <a:solidFill>
                    <a:srgbClr val="0000FF"/>
                  </a:solidFill>
                  <a:effectLst/>
                  <a:ea typeface="仿宋" pitchFamily="49" charset="-122"/>
                  <a:cs typeface="Times New Roman" pitchFamily="18" charset="0"/>
                </a:rPr>
                <a:t>n</a:t>
              </a:r>
              <a:r>
                <a:rPr kumimoji="0" lang="en-US" altLang="zh-CN" sz="1800" b="0" i="0" u="none" strike="noStrike" cap="none" normalizeH="0" baseline="0" smtClean="0">
                  <a:ln>
                    <a:noFill/>
                  </a:ln>
                  <a:solidFill>
                    <a:srgbClr val="0000FF"/>
                  </a:solidFill>
                  <a:effectLst/>
                  <a:ea typeface="仿宋" pitchFamily="49" charset="-122"/>
                  <a:cs typeface="Times New Roman" pitchFamily="18" charset="0"/>
                </a:rPr>
                <a:t>/4)</a:t>
              </a:r>
            </a:p>
          </p:txBody>
        </p:sp>
        <p:sp>
          <p:nvSpPr>
            <p:cNvPr id="30" name="AutoShape 3"/>
            <p:cNvSpPr>
              <a:spLocks noChangeShapeType="1"/>
            </p:cNvSpPr>
            <p:nvPr/>
          </p:nvSpPr>
          <p:spPr bwMode="auto">
            <a:xfrm flipH="1">
              <a:off x="7126624" y="2168460"/>
              <a:ext cx="214054" cy="482429"/>
            </a:xfrm>
            <a:prstGeom prst="straightConnector1">
              <a:avLst/>
            </a:prstGeom>
            <a:noFill/>
            <a:ln w="19050">
              <a:solidFill>
                <a:srgbClr val="000000"/>
              </a:solidFill>
              <a:round/>
              <a:headEnd/>
              <a:tailEnd type="none" w="sm" len="sm"/>
            </a:ln>
          </p:spPr>
          <p:txBody>
            <a:bodyPr vert="horz" wrap="square" lIns="91440" tIns="45720" rIns="91440" bIns="45720" numCol="1" anchor="t" anchorCtr="0" compatLnSpc="1">
              <a:prstTxWarp prst="textNoShape">
                <a:avLst/>
              </a:prstTxWarp>
            </a:bodyPr>
            <a:lstStyle/>
            <a:p>
              <a:endParaRPr lang="zh-CN" altLang="en-US" sz="1800">
                <a:solidFill>
                  <a:srgbClr val="0000FF"/>
                </a:solidFill>
                <a:ea typeface="仿宋" pitchFamily="49" charset="-122"/>
                <a:cs typeface="Times New Roman" pitchFamily="18" charset="0"/>
              </a:endParaRPr>
            </a:p>
          </p:txBody>
        </p:sp>
        <p:sp>
          <p:nvSpPr>
            <p:cNvPr id="31" name="AutoShape 2"/>
            <p:cNvSpPr>
              <a:spLocks noChangeShapeType="1"/>
            </p:cNvSpPr>
            <p:nvPr/>
          </p:nvSpPr>
          <p:spPr bwMode="auto">
            <a:xfrm>
              <a:off x="7659812" y="2151601"/>
              <a:ext cx="256865" cy="499288"/>
            </a:xfrm>
            <a:prstGeom prst="straightConnector1">
              <a:avLst/>
            </a:prstGeom>
            <a:noFill/>
            <a:ln w="19050">
              <a:solidFill>
                <a:srgbClr val="000000"/>
              </a:solidFill>
              <a:round/>
              <a:headEnd/>
              <a:tailEnd type="none" w="sm" len="sm"/>
            </a:ln>
          </p:spPr>
          <p:txBody>
            <a:bodyPr vert="horz" wrap="square" lIns="91440" tIns="45720" rIns="91440" bIns="45720" numCol="1" anchor="t" anchorCtr="0" compatLnSpc="1">
              <a:prstTxWarp prst="textNoShape">
                <a:avLst/>
              </a:prstTxWarp>
            </a:bodyPr>
            <a:lstStyle/>
            <a:p>
              <a:endParaRPr lang="zh-CN" altLang="en-US" sz="1800">
                <a:solidFill>
                  <a:srgbClr val="0000FF"/>
                </a:solidFill>
                <a:ea typeface="仿宋" pitchFamily="49" charset="-122"/>
                <a:cs typeface="Times New Roman" pitchFamily="18" charset="0"/>
              </a:endParaRPr>
            </a:p>
          </p:txBody>
        </p:sp>
      </p:grpSp>
      <p:sp>
        <p:nvSpPr>
          <p:cNvPr id="32" name="灯片编号占位符 31"/>
          <p:cNvSpPr>
            <a:spLocks noGrp="1"/>
          </p:cNvSpPr>
          <p:nvPr>
            <p:ph type="sldNum" sz="quarter" idx="12"/>
          </p:nvPr>
        </p:nvSpPr>
        <p:spPr/>
        <p:txBody>
          <a:bodyPr/>
          <a:lstStyle/>
          <a:p>
            <a:fld id="{7AF016A1-9F15-429F-9EFD-84004B73C732}" type="slidenum">
              <a:rPr lang="en-US" altLang="zh-CN" smtClean="0"/>
              <a:pPr/>
              <a:t>30</a:t>
            </a:fld>
            <a:r>
              <a:rPr lang="en-US" altLang="zh-CN" smtClean="0"/>
              <a:t>/36</a:t>
            </a:r>
            <a:endParaRPr lang="en-US" altLang="zh-CN"/>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82"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5385" name="Rectangle 2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76846" name="Rectangle 4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75" name="组合 74"/>
          <p:cNvGrpSpPr/>
          <p:nvPr/>
        </p:nvGrpSpPr>
        <p:grpSpPr>
          <a:xfrm>
            <a:off x="857223" y="500042"/>
            <a:ext cx="5929355" cy="2643206"/>
            <a:chOff x="857223" y="928670"/>
            <a:chExt cx="5929355" cy="2643206"/>
          </a:xfrm>
        </p:grpSpPr>
        <p:sp>
          <p:nvSpPr>
            <p:cNvPr id="76844" name="Text Box 44"/>
            <p:cNvSpPr txBox="1">
              <a:spLocks noChangeArrowheads="1"/>
            </p:cNvSpPr>
            <p:nvPr/>
          </p:nvSpPr>
          <p:spPr bwMode="auto">
            <a:xfrm>
              <a:off x="3543697" y="938906"/>
              <a:ext cx="258092" cy="258179"/>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algn="ctr" defTabSz="914400" rtl="0" eaLnBrk="1" fontAlgn="base" latinLnBrk="0" hangingPunct="1">
                <a:lnSpc>
                  <a:spcPct val="100000"/>
                </a:lnSpc>
                <a:spcBef>
                  <a:spcPct val="0"/>
                </a:spcBef>
                <a:spcAft>
                  <a:spcPct val="0"/>
                </a:spcAft>
                <a:buClrTx/>
                <a:buSzTx/>
                <a:buFontTx/>
                <a:buNone/>
                <a:tabLst/>
              </a:pPr>
              <a:r>
                <a:rPr kumimoji="0" lang="en-US" altLang="zh-CN" sz="1800" b="0" i="1" u="none" strike="noStrike" cap="none" normalizeH="0" baseline="0" smtClean="0">
                  <a:ln>
                    <a:noFill/>
                  </a:ln>
                  <a:solidFill>
                    <a:srgbClr val="0000FF"/>
                  </a:solidFill>
                  <a:effectLst/>
                  <a:ea typeface="仿宋" pitchFamily="49" charset="-122"/>
                  <a:cs typeface="Times New Roman" pitchFamily="18" charset="0"/>
                </a:rPr>
                <a:t>n</a:t>
              </a:r>
              <a:r>
                <a:rPr kumimoji="0" lang="en-US" altLang="zh-CN" sz="1800" b="0" i="0" u="none" strike="noStrike" cap="none" normalizeH="0" baseline="30000" smtClean="0">
                  <a:ln>
                    <a:noFill/>
                  </a:ln>
                  <a:solidFill>
                    <a:srgbClr val="0000FF"/>
                  </a:solidFill>
                  <a:effectLst/>
                  <a:ea typeface="仿宋" pitchFamily="49" charset="-122"/>
                  <a:cs typeface="Times New Roman" pitchFamily="18" charset="0"/>
                </a:rPr>
                <a:t>2</a:t>
              </a:r>
              <a:endParaRPr kumimoji="0" lang="en-US" altLang="zh-CN" sz="1800" b="0" i="0" u="none" strike="noStrike" cap="none" normalizeH="0" baseline="0" smtClean="0">
                <a:ln>
                  <a:noFill/>
                </a:ln>
                <a:solidFill>
                  <a:srgbClr val="0000FF"/>
                </a:solidFill>
                <a:effectLst/>
                <a:ea typeface="仿宋" pitchFamily="49" charset="-122"/>
                <a:cs typeface="Times New Roman" pitchFamily="18" charset="0"/>
              </a:endParaRPr>
            </a:p>
          </p:txBody>
        </p:sp>
        <p:sp>
          <p:nvSpPr>
            <p:cNvPr id="76843" name="Text Box 43"/>
            <p:cNvSpPr txBox="1">
              <a:spLocks noChangeArrowheads="1"/>
            </p:cNvSpPr>
            <p:nvPr/>
          </p:nvSpPr>
          <p:spPr bwMode="auto">
            <a:xfrm>
              <a:off x="2742134" y="1460951"/>
              <a:ext cx="613963" cy="258179"/>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ea typeface="仿宋" pitchFamily="49" charset="-122"/>
                  <a:cs typeface="Times New Roman" pitchFamily="18" charset="0"/>
                </a:rPr>
                <a:t>(</a:t>
              </a:r>
              <a:r>
                <a:rPr kumimoji="0" lang="en-US" altLang="zh-CN" sz="1800" b="0" i="1" u="none" strike="noStrike" cap="none" normalizeH="0" baseline="0" smtClean="0">
                  <a:ln>
                    <a:noFill/>
                  </a:ln>
                  <a:solidFill>
                    <a:srgbClr val="0000FF"/>
                  </a:solidFill>
                  <a:effectLst/>
                  <a:ea typeface="仿宋" pitchFamily="49" charset="-122"/>
                  <a:cs typeface="Times New Roman" pitchFamily="18" charset="0"/>
                </a:rPr>
                <a:t>n</a:t>
              </a:r>
              <a:r>
                <a:rPr kumimoji="0" lang="en-US" altLang="zh-CN" sz="1800" b="0" i="0" u="none" strike="noStrike" cap="none" normalizeH="0" baseline="0" smtClean="0">
                  <a:ln>
                    <a:noFill/>
                  </a:ln>
                  <a:solidFill>
                    <a:srgbClr val="0000FF"/>
                  </a:solidFill>
                  <a:effectLst/>
                  <a:ea typeface="仿宋" pitchFamily="49" charset="-122"/>
                  <a:cs typeface="Times New Roman" pitchFamily="18" charset="0"/>
                </a:rPr>
                <a:t>/2)</a:t>
              </a:r>
              <a:r>
                <a:rPr kumimoji="0" lang="en-US" altLang="zh-CN" sz="1800" b="0" i="0" u="none" strike="noStrike" cap="none" normalizeH="0" baseline="30000" smtClean="0">
                  <a:ln>
                    <a:noFill/>
                  </a:ln>
                  <a:solidFill>
                    <a:srgbClr val="0000FF"/>
                  </a:solidFill>
                  <a:effectLst/>
                  <a:ea typeface="仿宋" pitchFamily="49" charset="-122"/>
                  <a:cs typeface="Times New Roman" pitchFamily="18" charset="0"/>
                </a:rPr>
                <a:t>2</a:t>
              </a:r>
              <a:endParaRPr kumimoji="0" lang="en-US" altLang="zh-CN" sz="1800" b="0" i="0" u="none" strike="noStrike" cap="none" normalizeH="0" baseline="0" smtClean="0">
                <a:ln>
                  <a:noFill/>
                </a:ln>
                <a:solidFill>
                  <a:srgbClr val="0000FF"/>
                </a:solidFill>
                <a:effectLst/>
                <a:ea typeface="仿宋" pitchFamily="49" charset="-122"/>
                <a:cs typeface="Times New Roman" pitchFamily="18" charset="0"/>
              </a:endParaRPr>
            </a:p>
          </p:txBody>
        </p:sp>
        <p:sp>
          <p:nvSpPr>
            <p:cNvPr id="76842" name="Text Box 42"/>
            <p:cNvSpPr txBox="1">
              <a:spLocks noChangeArrowheads="1"/>
            </p:cNvSpPr>
            <p:nvPr/>
          </p:nvSpPr>
          <p:spPr bwMode="auto">
            <a:xfrm>
              <a:off x="4174715" y="1460951"/>
              <a:ext cx="613963" cy="258179"/>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ea typeface="仿宋" pitchFamily="49" charset="-122"/>
                  <a:cs typeface="Times New Roman" pitchFamily="18" charset="0"/>
                </a:rPr>
                <a:t>(</a:t>
              </a:r>
              <a:r>
                <a:rPr kumimoji="0" lang="en-US" altLang="zh-CN" sz="1800" b="0" i="1" u="none" strike="noStrike" cap="none" normalizeH="0" baseline="0" smtClean="0">
                  <a:ln>
                    <a:noFill/>
                  </a:ln>
                  <a:solidFill>
                    <a:srgbClr val="0000FF"/>
                  </a:solidFill>
                  <a:effectLst/>
                  <a:ea typeface="仿宋" pitchFamily="49" charset="-122"/>
                  <a:cs typeface="Times New Roman" pitchFamily="18" charset="0"/>
                </a:rPr>
                <a:t>n</a:t>
              </a:r>
              <a:r>
                <a:rPr kumimoji="0" lang="en-US" altLang="zh-CN" sz="1800" b="0" i="0" u="none" strike="noStrike" cap="none" normalizeH="0" baseline="0" smtClean="0">
                  <a:ln>
                    <a:noFill/>
                  </a:ln>
                  <a:solidFill>
                    <a:srgbClr val="0000FF"/>
                  </a:solidFill>
                  <a:effectLst/>
                  <a:ea typeface="仿宋" pitchFamily="49" charset="-122"/>
                  <a:cs typeface="Times New Roman" pitchFamily="18" charset="0"/>
                </a:rPr>
                <a:t>/2)</a:t>
              </a:r>
              <a:r>
                <a:rPr kumimoji="0" lang="en-US" altLang="zh-CN" sz="1800" b="0" i="0" u="none" strike="noStrike" cap="none" normalizeH="0" baseline="30000" smtClean="0">
                  <a:ln>
                    <a:noFill/>
                  </a:ln>
                  <a:solidFill>
                    <a:srgbClr val="0000FF"/>
                  </a:solidFill>
                  <a:effectLst/>
                  <a:ea typeface="仿宋" pitchFamily="49" charset="-122"/>
                  <a:cs typeface="Times New Roman" pitchFamily="18" charset="0"/>
                </a:rPr>
                <a:t>2</a:t>
              </a:r>
              <a:endParaRPr kumimoji="0" lang="en-US" altLang="zh-CN" sz="1800" b="0" i="0" u="none" strike="noStrike" cap="none" normalizeH="0" baseline="0" smtClean="0">
                <a:ln>
                  <a:noFill/>
                </a:ln>
                <a:solidFill>
                  <a:srgbClr val="0000FF"/>
                </a:solidFill>
                <a:effectLst/>
                <a:ea typeface="仿宋" pitchFamily="49" charset="-122"/>
                <a:cs typeface="Times New Roman" pitchFamily="18" charset="0"/>
              </a:endParaRPr>
            </a:p>
          </p:txBody>
        </p:sp>
        <p:sp>
          <p:nvSpPr>
            <p:cNvPr id="76841" name="Text Box 41"/>
            <p:cNvSpPr txBox="1">
              <a:spLocks noChangeArrowheads="1"/>
            </p:cNvSpPr>
            <p:nvPr/>
          </p:nvSpPr>
          <p:spPr bwMode="auto">
            <a:xfrm>
              <a:off x="2269156" y="2089906"/>
              <a:ext cx="613963" cy="258179"/>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ea typeface="仿宋" pitchFamily="49" charset="-122"/>
                  <a:cs typeface="Times New Roman" pitchFamily="18" charset="0"/>
                </a:rPr>
                <a:t>(</a:t>
              </a:r>
              <a:r>
                <a:rPr kumimoji="0" lang="en-US" altLang="zh-CN" sz="1800" b="0" i="1" u="none" strike="noStrike" cap="none" normalizeH="0" baseline="0" smtClean="0">
                  <a:ln>
                    <a:noFill/>
                  </a:ln>
                  <a:solidFill>
                    <a:srgbClr val="0000FF"/>
                  </a:solidFill>
                  <a:effectLst/>
                  <a:ea typeface="仿宋" pitchFamily="49" charset="-122"/>
                  <a:cs typeface="Times New Roman" pitchFamily="18" charset="0"/>
                </a:rPr>
                <a:t>n</a:t>
              </a:r>
              <a:r>
                <a:rPr kumimoji="0" lang="en-US" altLang="zh-CN" sz="1800" b="0" i="0" u="none" strike="noStrike" cap="none" normalizeH="0" baseline="0" smtClean="0">
                  <a:ln>
                    <a:noFill/>
                  </a:ln>
                  <a:solidFill>
                    <a:srgbClr val="0000FF"/>
                  </a:solidFill>
                  <a:effectLst/>
                  <a:ea typeface="仿宋" pitchFamily="49" charset="-122"/>
                  <a:cs typeface="Times New Roman" pitchFamily="18" charset="0"/>
                </a:rPr>
                <a:t>/4)</a:t>
              </a:r>
              <a:r>
                <a:rPr kumimoji="0" lang="en-US" altLang="zh-CN" sz="1800" b="0" i="0" u="none" strike="noStrike" cap="none" normalizeH="0" baseline="30000" smtClean="0">
                  <a:ln>
                    <a:noFill/>
                  </a:ln>
                  <a:solidFill>
                    <a:srgbClr val="0000FF"/>
                  </a:solidFill>
                  <a:effectLst/>
                  <a:ea typeface="仿宋" pitchFamily="49" charset="-122"/>
                  <a:cs typeface="Times New Roman" pitchFamily="18" charset="0"/>
                </a:rPr>
                <a:t>2</a:t>
              </a:r>
              <a:endParaRPr kumimoji="0" lang="en-US" altLang="zh-CN" sz="1800" b="0" i="0" u="none" strike="noStrike" cap="none" normalizeH="0" baseline="0" smtClean="0">
                <a:ln>
                  <a:noFill/>
                </a:ln>
                <a:solidFill>
                  <a:srgbClr val="0000FF"/>
                </a:solidFill>
                <a:effectLst/>
                <a:ea typeface="仿宋" pitchFamily="49" charset="-122"/>
                <a:cs typeface="Times New Roman" pitchFamily="18" charset="0"/>
              </a:endParaRPr>
            </a:p>
          </p:txBody>
        </p:sp>
        <p:sp>
          <p:nvSpPr>
            <p:cNvPr id="76840" name="Line 40"/>
            <p:cNvSpPr>
              <a:spLocks noChangeShapeType="1"/>
            </p:cNvSpPr>
            <p:nvPr/>
          </p:nvSpPr>
          <p:spPr bwMode="auto">
            <a:xfrm flipH="1">
              <a:off x="3151443" y="1123157"/>
              <a:ext cx="409309" cy="354854"/>
            </a:xfrm>
            <a:prstGeom prst="line">
              <a:avLst/>
            </a:prstGeom>
            <a:noFill/>
            <a:ln w="19050">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800">
                <a:solidFill>
                  <a:srgbClr val="0000FF"/>
                </a:solidFill>
                <a:ea typeface="仿宋" pitchFamily="49" charset="-122"/>
                <a:cs typeface="Times New Roman" pitchFamily="18" charset="0"/>
              </a:endParaRPr>
            </a:p>
          </p:txBody>
        </p:sp>
        <p:sp>
          <p:nvSpPr>
            <p:cNvPr id="76839" name="Line 39"/>
            <p:cNvSpPr>
              <a:spLocks noChangeShapeType="1"/>
            </p:cNvSpPr>
            <p:nvPr/>
          </p:nvSpPr>
          <p:spPr bwMode="auto">
            <a:xfrm>
              <a:off x="3765406" y="1123157"/>
              <a:ext cx="409309" cy="354854"/>
            </a:xfrm>
            <a:prstGeom prst="line">
              <a:avLst/>
            </a:prstGeom>
            <a:noFill/>
            <a:ln w="19050">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800">
                <a:solidFill>
                  <a:srgbClr val="0000FF"/>
                </a:solidFill>
                <a:ea typeface="仿宋" pitchFamily="49" charset="-122"/>
                <a:cs typeface="Times New Roman" pitchFamily="18" charset="0"/>
              </a:endParaRPr>
            </a:p>
          </p:txBody>
        </p:sp>
        <p:sp>
          <p:nvSpPr>
            <p:cNvPr id="76838" name="Freeform 38"/>
            <p:cNvSpPr>
              <a:spLocks/>
            </p:cNvSpPr>
            <p:nvPr/>
          </p:nvSpPr>
          <p:spPr bwMode="auto">
            <a:xfrm>
              <a:off x="2551124" y="1689558"/>
              <a:ext cx="296749" cy="382150"/>
            </a:xfrm>
            <a:custGeom>
              <a:avLst/>
              <a:gdLst/>
              <a:ahLst/>
              <a:cxnLst>
                <a:cxn ang="0">
                  <a:pos x="261" y="0"/>
                </a:cxn>
                <a:cxn ang="0">
                  <a:pos x="0" y="336"/>
                </a:cxn>
              </a:cxnLst>
              <a:rect l="0" t="0" r="r" b="b"/>
              <a:pathLst>
                <a:path w="261" h="336">
                  <a:moveTo>
                    <a:pt x="261" y="0"/>
                  </a:moveTo>
                  <a:lnTo>
                    <a:pt x="0" y="336"/>
                  </a:lnTo>
                </a:path>
              </a:pathLst>
            </a:custGeom>
            <a:noFill/>
            <a:ln w="19050">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800">
                <a:solidFill>
                  <a:srgbClr val="0000FF"/>
                </a:solidFill>
                <a:ea typeface="仿宋" pitchFamily="49" charset="-122"/>
                <a:cs typeface="Times New Roman" pitchFamily="18" charset="0"/>
              </a:endParaRPr>
            </a:p>
          </p:txBody>
        </p:sp>
        <p:sp>
          <p:nvSpPr>
            <p:cNvPr id="76837" name="Freeform 37"/>
            <p:cNvSpPr>
              <a:spLocks/>
            </p:cNvSpPr>
            <p:nvPr/>
          </p:nvSpPr>
          <p:spPr bwMode="auto">
            <a:xfrm>
              <a:off x="3055938" y="1691833"/>
              <a:ext cx="266051" cy="383288"/>
            </a:xfrm>
            <a:custGeom>
              <a:avLst/>
              <a:gdLst/>
              <a:ahLst/>
              <a:cxnLst>
                <a:cxn ang="0">
                  <a:pos x="0" y="0"/>
                </a:cxn>
                <a:cxn ang="0">
                  <a:pos x="234" y="336"/>
                </a:cxn>
              </a:cxnLst>
              <a:rect l="0" t="0" r="r" b="b"/>
              <a:pathLst>
                <a:path w="234" h="336">
                  <a:moveTo>
                    <a:pt x="0" y="0"/>
                  </a:moveTo>
                  <a:lnTo>
                    <a:pt x="234" y="336"/>
                  </a:lnTo>
                </a:path>
              </a:pathLst>
            </a:custGeom>
            <a:noFill/>
            <a:ln w="19050">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800">
                <a:solidFill>
                  <a:srgbClr val="0000FF"/>
                </a:solidFill>
                <a:ea typeface="仿宋" pitchFamily="49" charset="-122"/>
                <a:cs typeface="Times New Roman" pitchFamily="18" charset="0"/>
              </a:endParaRPr>
            </a:p>
          </p:txBody>
        </p:sp>
        <p:sp>
          <p:nvSpPr>
            <p:cNvPr id="76836" name="Freeform 36"/>
            <p:cNvSpPr>
              <a:spLocks/>
            </p:cNvSpPr>
            <p:nvPr/>
          </p:nvSpPr>
          <p:spPr bwMode="auto">
            <a:xfrm>
              <a:off x="2360113" y="2348085"/>
              <a:ext cx="129614" cy="184251"/>
            </a:xfrm>
            <a:custGeom>
              <a:avLst/>
              <a:gdLst/>
              <a:ahLst/>
              <a:cxnLst>
                <a:cxn ang="0">
                  <a:pos x="114" y="0"/>
                </a:cxn>
                <a:cxn ang="0">
                  <a:pos x="0" y="162"/>
                </a:cxn>
              </a:cxnLst>
              <a:rect l="0" t="0" r="r" b="b"/>
              <a:pathLst>
                <a:path w="114" h="162">
                  <a:moveTo>
                    <a:pt x="114" y="0"/>
                  </a:moveTo>
                  <a:lnTo>
                    <a:pt x="0" y="162"/>
                  </a:lnTo>
                </a:path>
              </a:pathLst>
            </a:custGeom>
            <a:noFill/>
            <a:ln w="19050">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800">
                <a:solidFill>
                  <a:srgbClr val="0000FF"/>
                </a:solidFill>
                <a:ea typeface="仿宋" pitchFamily="49" charset="-122"/>
                <a:cs typeface="Times New Roman" pitchFamily="18" charset="0"/>
              </a:endParaRPr>
            </a:p>
          </p:txBody>
        </p:sp>
        <p:sp>
          <p:nvSpPr>
            <p:cNvPr id="76835" name="Freeform 35"/>
            <p:cNvSpPr>
              <a:spLocks/>
            </p:cNvSpPr>
            <p:nvPr/>
          </p:nvSpPr>
          <p:spPr bwMode="auto">
            <a:xfrm>
              <a:off x="2595466" y="2344673"/>
              <a:ext cx="146669" cy="197899"/>
            </a:xfrm>
            <a:custGeom>
              <a:avLst/>
              <a:gdLst/>
              <a:ahLst/>
              <a:cxnLst>
                <a:cxn ang="0">
                  <a:pos x="0" y="0"/>
                </a:cxn>
                <a:cxn ang="0">
                  <a:pos x="129" y="174"/>
                </a:cxn>
              </a:cxnLst>
              <a:rect l="0" t="0" r="r" b="b"/>
              <a:pathLst>
                <a:path w="129" h="174">
                  <a:moveTo>
                    <a:pt x="0" y="0"/>
                  </a:moveTo>
                  <a:lnTo>
                    <a:pt x="129" y="174"/>
                  </a:lnTo>
                </a:path>
              </a:pathLst>
            </a:custGeom>
            <a:noFill/>
            <a:ln w="19050">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800">
                <a:solidFill>
                  <a:srgbClr val="0000FF"/>
                </a:solidFill>
                <a:ea typeface="仿宋" pitchFamily="49" charset="-122"/>
                <a:cs typeface="Times New Roman" pitchFamily="18" charset="0"/>
              </a:endParaRPr>
            </a:p>
          </p:txBody>
        </p:sp>
        <p:sp>
          <p:nvSpPr>
            <p:cNvPr id="76834" name="Text Box 34"/>
            <p:cNvSpPr txBox="1">
              <a:spLocks noChangeArrowheads="1"/>
            </p:cNvSpPr>
            <p:nvPr/>
          </p:nvSpPr>
          <p:spPr bwMode="auto">
            <a:xfrm>
              <a:off x="2332826" y="2542572"/>
              <a:ext cx="409309" cy="258179"/>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algn="ctr" defTabSz="914400" rtl="0" eaLnBrk="1" fontAlgn="base" latinLnBrk="0" hangingPunct="1">
                <a:lnSpc>
                  <a:spcPct val="100000"/>
                </a:lnSpc>
                <a:spcBef>
                  <a:spcPct val="0"/>
                </a:spcBef>
                <a:spcAft>
                  <a:spcPct val="0"/>
                </a:spcAft>
                <a:buClrTx/>
                <a:buSzTx/>
                <a:buFontTx/>
                <a:buNone/>
                <a:tabLst/>
              </a:pPr>
              <a:r>
                <a:rPr kumimoji="0" lang="zh-CN" altLang="zh-CN" sz="1800" b="0" i="0" u="none" strike="noStrike" cap="none" normalizeH="0" baseline="0" smtClean="0">
                  <a:ln>
                    <a:noFill/>
                  </a:ln>
                  <a:solidFill>
                    <a:srgbClr val="0000FF"/>
                  </a:solidFill>
                  <a:effectLst/>
                  <a:latin typeface="+mj-ea"/>
                  <a:ea typeface="+mj-ea"/>
                  <a:cs typeface="Times New Roman" pitchFamily="18" charset="0"/>
                </a:rPr>
                <a:t>…</a:t>
              </a:r>
            </a:p>
          </p:txBody>
        </p:sp>
        <p:sp>
          <p:nvSpPr>
            <p:cNvPr id="76833" name="Freeform 33"/>
            <p:cNvSpPr>
              <a:spLocks/>
            </p:cNvSpPr>
            <p:nvPr/>
          </p:nvSpPr>
          <p:spPr bwMode="auto">
            <a:xfrm>
              <a:off x="3997347" y="1696383"/>
              <a:ext cx="296749" cy="382150"/>
            </a:xfrm>
            <a:custGeom>
              <a:avLst/>
              <a:gdLst/>
              <a:ahLst/>
              <a:cxnLst>
                <a:cxn ang="0">
                  <a:pos x="261" y="0"/>
                </a:cxn>
                <a:cxn ang="0">
                  <a:pos x="0" y="336"/>
                </a:cxn>
              </a:cxnLst>
              <a:rect l="0" t="0" r="r" b="b"/>
              <a:pathLst>
                <a:path w="261" h="336">
                  <a:moveTo>
                    <a:pt x="261" y="0"/>
                  </a:moveTo>
                  <a:lnTo>
                    <a:pt x="0" y="336"/>
                  </a:lnTo>
                </a:path>
              </a:pathLst>
            </a:custGeom>
            <a:noFill/>
            <a:ln w="19050">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800">
                <a:solidFill>
                  <a:srgbClr val="0000FF"/>
                </a:solidFill>
                <a:ea typeface="仿宋" pitchFamily="49" charset="-122"/>
                <a:cs typeface="Times New Roman" pitchFamily="18" charset="0"/>
              </a:endParaRPr>
            </a:p>
          </p:txBody>
        </p:sp>
        <p:sp>
          <p:nvSpPr>
            <p:cNvPr id="76832" name="Freeform 32"/>
            <p:cNvSpPr>
              <a:spLocks/>
            </p:cNvSpPr>
            <p:nvPr/>
          </p:nvSpPr>
          <p:spPr bwMode="auto">
            <a:xfrm>
              <a:off x="4502161" y="1699795"/>
              <a:ext cx="266051" cy="382150"/>
            </a:xfrm>
            <a:custGeom>
              <a:avLst/>
              <a:gdLst/>
              <a:ahLst/>
              <a:cxnLst>
                <a:cxn ang="0">
                  <a:pos x="0" y="0"/>
                </a:cxn>
                <a:cxn ang="0">
                  <a:pos x="234" y="336"/>
                </a:cxn>
              </a:cxnLst>
              <a:rect l="0" t="0" r="r" b="b"/>
              <a:pathLst>
                <a:path w="234" h="336">
                  <a:moveTo>
                    <a:pt x="0" y="0"/>
                  </a:moveTo>
                  <a:lnTo>
                    <a:pt x="234" y="336"/>
                  </a:lnTo>
                </a:path>
              </a:pathLst>
            </a:custGeom>
            <a:noFill/>
            <a:ln w="19050">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800">
                <a:solidFill>
                  <a:srgbClr val="0000FF"/>
                </a:solidFill>
                <a:ea typeface="仿宋" pitchFamily="49" charset="-122"/>
                <a:cs typeface="Times New Roman" pitchFamily="18" charset="0"/>
              </a:endParaRPr>
            </a:p>
          </p:txBody>
        </p:sp>
        <p:sp>
          <p:nvSpPr>
            <p:cNvPr id="76831" name="Freeform 31"/>
            <p:cNvSpPr>
              <a:spLocks/>
            </p:cNvSpPr>
            <p:nvPr/>
          </p:nvSpPr>
          <p:spPr bwMode="auto">
            <a:xfrm>
              <a:off x="3178730" y="2344673"/>
              <a:ext cx="130751" cy="184251"/>
            </a:xfrm>
            <a:custGeom>
              <a:avLst/>
              <a:gdLst/>
              <a:ahLst/>
              <a:cxnLst>
                <a:cxn ang="0">
                  <a:pos x="114" y="0"/>
                </a:cxn>
                <a:cxn ang="0">
                  <a:pos x="0" y="162"/>
                </a:cxn>
              </a:cxnLst>
              <a:rect l="0" t="0" r="r" b="b"/>
              <a:pathLst>
                <a:path w="114" h="162">
                  <a:moveTo>
                    <a:pt x="114" y="0"/>
                  </a:moveTo>
                  <a:lnTo>
                    <a:pt x="0" y="162"/>
                  </a:lnTo>
                </a:path>
              </a:pathLst>
            </a:custGeom>
            <a:noFill/>
            <a:ln w="19050">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800">
                <a:solidFill>
                  <a:srgbClr val="0000FF"/>
                </a:solidFill>
                <a:ea typeface="仿宋" pitchFamily="49" charset="-122"/>
                <a:cs typeface="Times New Roman" pitchFamily="18" charset="0"/>
              </a:endParaRPr>
            </a:p>
          </p:txBody>
        </p:sp>
        <p:sp>
          <p:nvSpPr>
            <p:cNvPr id="76830" name="Freeform 30"/>
            <p:cNvSpPr>
              <a:spLocks/>
            </p:cNvSpPr>
            <p:nvPr/>
          </p:nvSpPr>
          <p:spPr bwMode="auto">
            <a:xfrm>
              <a:off x="3414083" y="2341261"/>
              <a:ext cx="146669" cy="197899"/>
            </a:xfrm>
            <a:custGeom>
              <a:avLst/>
              <a:gdLst/>
              <a:ahLst/>
              <a:cxnLst>
                <a:cxn ang="0">
                  <a:pos x="0" y="0"/>
                </a:cxn>
                <a:cxn ang="0">
                  <a:pos x="129" y="174"/>
                </a:cxn>
              </a:cxnLst>
              <a:rect l="0" t="0" r="r" b="b"/>
              <a:pathLst>
                <a:path w="129" h="174">
                  <a:moveTo>
                    <a:pt x="0" y="0"/>
                  </a:moveTo>
                  <a:lnTo>
                    <a:pt x="129" y="174"/>
                  </a:lnTo>
                </a:path>
              </a:pathLst>
            </a:custGeom>
            <a:noFill/>
            <a:ln w="19050">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800">
                <a:solidFill>
                  <a:srgbClr val="0000FF"/>
                </a:solidFill>
                <a:ea typeface="仿宋" pitchFamily="49" charset="-122"/>
                <a:cs typeface="Times New Roman" pitchFamily="18" charset="0"/>
              </a:endParaRPr>
            </a:p>
          </p:txBody>
        </p:sp>
        <p:sp>
          <p:nvSpPr>
            <p:cNvPr id="76829" name="Text Box 29"/>
            <p:cNvSpPr txBox="1">
              <a:spLocks noChangeArrowheads="1"/>
            </p:cNvSpPr>
            <p:nvPr/>
          </p:nvSpPr>
          <p:spPr bwMode="auto">
            <a:xfrm>
              <a:off x="3151443" y="2539160"/>
              <a:ext cx="409309" cy="258179"/>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algn="ctr" defTabSz="914400" rtl="0" eaLnBrk="1" fontAlgn="base" latinLnBrk="0" hangingPunct="1">
                <a:lnSpc>
                  <a:spcPct val="100000"/>
                </a:lnSpc>
                <a:spcBef>
                  <a:spcPct val="0"/>
                </a:spcBef>
                <a:spcAft>
                  <a:spcPct val="0"/>
                </a:spcAft>
                <a:buClrTx/>
                <a:buSzTx/>
                <a:buFontTx/>
                <a:buNone/>
                <a:tabLst/>
              </a:pPr>
              <a:r>
                <a:rPr kumimoji="0" lang="zh-CN" altLang="zh-CN" sz="1800" b="0" i="0" u="none" strike="noStrike" cap="none" normalizeH="0" baseline="0" smtClean="0">
                  <a:ln>
                    <a:noFill/>
                  </a:ln>
                  <a:solidFill>
                    <a:srgbClr val="0000FF"/>
                  </a:solidFill>
                  <a:effectLst/>
                  <a:latin typeface="+mj-ea"/>
                  <a:ea typeface="+mj-ea"/>
                  <a:cs typeface="Times New Roman" pitchFamily="18" charset="0"/>
                </a:rPr>
                <a:t>…</a:t>
              </a:r>
            </a:p>
          </p:txBody>
        </p:sp>
        <p:sp>
          <p:nvSpPr>
            <p:cNvPr id="76828" name="Freeform 28"/>
            <p:cNvSpPr>
              <a:spLocks/>
            </p:cNvSpPr>
            <p:nvPr/>
          </p:nvSpPr>
          <p:spPr bwMode="auto">
            <a:xfrm>
              <a:off x="3792693" y="2345811"/>
              <a:ext cx="128477" cy="184251"/>
            </a:xfrm>
            <a:custGeom>
              <a:avLst/>
              <a:gdLst/>
              <a:ahLst/>
              <a:cxnLst>
                <a:cxn ang="0">
                  <a:pos x="114" y="0"/>
                </a:cxn>
                <a:cxn ang="0">
                  <a:pos x="0" y="162"/>
                </a:cxn>
              </a:cxnLst>
              <a:rect l="0" t="0" r="r" b="b"/>
              <a:pathLst>
                <a:path w="114" h="162">
                  <a:moveTo>
                    <a:pt x="114" y="0"/>
                  </a:moveTo>
                  <a:lnTo>
                    <a:pt x="0" y="162"/>
                  </a:lnTo>
                </a:path>
              </a:pathLst>
            </a:custGeom>
            <a:noFill/>
            <a:ln w="19050">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800">
                <a:solidFill>
                  <a:srgbClr val="0000FF"/>
                </a:solidFill>
                <a:ea typeface="仿宋" pitchFamily="49" charset="-122"/>
                <a:cs typeface="Times New Roman" pitchFamily="18" charset="0"/>
              </a:endParaRPr>
            </a:p>
          </p:txBody>
        </p:sp>
        <p:sp>
          <p:nvSpPr>
            <p:cNvPr id="76827" name="Freeform 27"/>
            <p:cNvSpPr>
              <a:spLocks/>
            </p:cNvSpPr>
            <p:nvPr/>
          </p:nvSpPr>
          <p:spPr bwMode="auto">
            <a:xfrm>
              <a:off x="4028046" y="2341261"/>
              <a:ext cx="146669" cy="199037"/>
            </a:xfrm>
            <a:custGeom>
              <a:avLst/>
              <a:gdLst/>
              <a:ahLst/>
              <a:cxnLst>
                <a:cxn ang="0">
                  <a:pos x="0" y="0"/>
                </a:cxn>
                <a:cxn ang="0">
                  <a:pos x="129" y="174"/>
                </a:cxn>
              </a:cxnLst>
              <a:rect l="0" t="0" r="r" b="b"/>
              <a:pathLst>
                <a:path w="129" h="174">
                  <a:moveTo>
                    <a:pt x="0" y="0"/>
                  </a:moveTo>
                  <a:lnTo>
                    <a:pt x="129" y="174"/>
                  </a:lnTo>
                </a:path>
              </a:pathLst>
            </a:custGeom>
            <a:noFill/>
            <a:ln w="19050">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800">
                <a:solidFill>
                  <a:srgbClr val="0000FF"/>
                </a:solidFill>
                <a:ea typeface="仿宋" pitchFamily="49" charset="-122"/>
                <a:cs typeface="Times New Roman" pitchFamily="18" charset="0"/>
              </a:endParaRPr>
            </a:p>
          </p:txBody>
        </p:sp>
        <p:sp>
          <p:nvSpPr>
            <p:cNvPr id="76826" name="Text Box 26"/>
            <p:cNvSpPr txBox="1">
              <a:spLocks noChangeArrowheads="1"/>
            </p:cNvSpPr>
            <p:nvPr/>
          </p:nvSpPr>
          <p:spPr bwMode="auto">
            <a:xfrm>
              <a:off x="3765406" y="2540298"/>
              <a:ext cx="409309" cy="258179"/>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algn="ctr" defTabSz="914400" rtl="0" eaLnBrk="1" fontAlgn="base" latinLnBrk="0" hangingPunct="1">
                <a:lnSpc>
                  <a:spcPct val="100000"/>
                </a:lnSpc>
                <a:spcBef>
                  <a:spcPct val="0"/>
                </a:spcBef>
                <a:spcAft>
                  <a:spcPct val="0"/>
                </a:spcAft>
                <a:buClrTx/>
                <a:buSzTx/>
                <a:buFontTx/>
                <a:buNone/>
                <a:tabLst/>
              </a:pPr>
              <a:r>
                <a:rPr kumimoji="0" lang="zh-CN" altLang="zh-CN" sz="1800" b="0" i="0" u="none" strike="noStrike" cap="none" normalizeH="0" baseline="0" smtClean="0">
                  <a:ln>
                    <a:noFill/>
                  </a:ln>
                  <a:solidFill>
                    <a:srgbClr val="0000FF"/>
                  </a:solidFill>
                  <a:effectLst/>
                  <a:latin typeface="+mj-ea"/>
                  <a:ea typeface="+mj-ea"/>
                  <a:cs typeface="Times New Roman" pitchFamily="18" charset="0"/>
                </a:rPr>
                <a:t>…</a:t>
              </a:r>
            </a:p>
          </p:txBody>
        </p:sp>
        <p:sp>
          <p:nvSpPr>
            <p:cNvPr id="76825" name="Freeform 25"/>
            <p:cNvSpPr>
              <a:spLocks/>
            </p:cNvSpPr>
            <p:nvPr/>
          </p:nvSpPr>
          <p:spPr bwMode="auto">
            <a:xfrm>
              <a:off x="4611310" y="2341261"/>
              <a:ext cx="129614" cy="185388"/>
            </a:xfrm>
            <a:custGeom>
              <a:avLst/>
              <a:gdLst/>
              <a:ahLst/>
              <a:cxnLst>
                <a:cxn ang="0">
                  <a:pos x="114" y="0"/>
                </a:cxn>
                <a:cxn ang="0">
                  <a:pos x="0" y="162"/>
                </a:cxn>
              </a:cxnLst>
              <a:rect l="0" t="0" r="r" b="b"/>
              <a:pathLst>
                <a:path w="114" h="162">
                  <a:moveTo>
                    <a:pt x="114" y="0"/>
                  </a:moveTo>
                  <a:lnTo>
                    <a:pt x="0" y="162"/>
                  </a:lnTo>
                </a:path>
              </a:pathLst>
            </a:custGeom>
            <a:noFill/>
            <a:ln w="19050">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800">
                <a:solidFill>
                  <a:srgbClr val="0000FF"/>
                </a:solidFill>
                <a:ea typeface="仿宋" pitchFamily="49" charset="-122"/>
                <a:cs typeface="Times New Roman" pitchFamily="18" charset="0"/>
              </a:endParaRPr>
            </a:p>
          </p:txBody>
        </p:sp>
        <p:sp>
          <p:nvSpPr>
            <p:cNvPr id="76824" name="Freeform 24"/>
            <p:cNvSpPr>
              <a:spLocks/>
            </p:cNvSpPr>
            <p:nvPr/>
          </p:nvSpPr>
          <p:spPr bwMode="auto">
            <a:xfrm>
              <a:off x="4845526" y="2338986"/>
              <a:ext cx="146669" cy="197899"/>
            </a:xfrm>
            <a:custGeom>
              <a:avLst/>
              <a:gdLst/>
              <a:ahLst/>
              <a:cxnLst>
                <a:cxn ang="0">
                  <a:pos x="0" y="0"/>
                </a:cxn>
                <a:cxn ang="0">
                  <a:pos x="129" y="174"/>
                </a:cxn>
              </a:cxnLst>
              <a:rect l="0" t="0" r="r" b="b"/>
              <a:pathLst>
                <a:path w="129" h="174">
                  <a:moveTo>
                    <a:pt x="0" y="0"/>
                  </a:moveTo>
                  <a:lnTo>
                    <a:pt x="129" y="174"/>
                  </a:lnTo>
                </a:path>
              </a:pathLst>
            </a:custGeom>
            <a:noFill/>
            <a:ln w="19050">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800">
                <a:solidFill>
                  <a:srgbClr val="0000FF"/>
                </a:solidFill>
                <a:ea typeface="仿宋" pitchFamily="49" charset="-122"/>
                <a:cs typeface="Times New Roman" pitchFamily="18" charset="0"/>
              </a:endParaRPr>
            </a:p>
          </p:txBody>
        </p:sp>
        <p:sp>
          <p:nvSpPr>
            <p:cNvPr id="76823" name="Text Box 23"/>
            <p:cNvSpPr txBox="1">
              <a:spLocks noChangeArrowheads="1"/>
            </p:cNvSpPr>
            <p:nvPr/>
          </p:nvSpPr>
          <p:spPr bwMode="auto">
            <a:xfrm>
              <a:off x="4584023" y="2536886"/>
              <a:ext cx="408172" cy="258179"/>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algn="ctr" defTabSz="914400" rtl="0" eaLnBrk="1" fontAlgn="base" latinLnBrk="0" hangingPunct="1">
                <a:lnSpc>
                  <a:spcPct val="100000"/>
                </a:lnSpc>
                <a:spcBef>
                  <a:spcPct val="0"/>
                </a:spcBef>
                <a:spcAft>
                  <a:spcPct val="0"/>
                </a:spcAft>
                <a:buClrTx/>
                <a:buSzTx/>
                <a:buFontTx/>
                <a:buNone/>
                <a:tabLst/>
              </a:pPr>
              <a:r>
                <a:rPr kumimoji="0" lang="zh-CN" altLang="zh-CN" sz="1800" b="0" i="0" u="none" strike="noStrike" cap="none" normalizeH="0" baseline="0" smtClean="0">
                  <a:ln>
                    <a:noFill/>
                  </a:ln>
                  <a:solidFill>
                    <a:srgbClr val="0000FF"/>
                  </a:solidFill>
                  <a:effectLst/>
                  <a:latin typeface="+mj-ea"/>
                  <a:ea typeface="+mj-ea"/>
                  <a:cs typeface="Times New Roman" pitchFamily="18" charset="0"/>
                </a:rPr>
                <a:t>…</a:t>
              </a:r>
            </a:p>
          </p:txBody>
        </p:sp>
        <p:sp>
          <p:nvSpPr>
            <p:cNvPr id="76822" name="Text Box 22"/>
            <p:cNvSpPr txBox="1">
              <a:spLocks noChangeArrowheads="1"/>
            </p:cNvSpPr>
            <p:nvPr/>
          </p:nvSpPr>
          <p:spPr bwMode="auto">
            <a:xfrm>
              <a:off x="857223" y="2014527"/>
              <a:ext cx="1143009" cy="576238"/>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algn="ctr" defTabSz="914400" rtl="0" eaLnBrk="1" fontAlgn="base" latinLnBrk="0" hangingPunct="1">
                <a:lnSpc>
                  <a:spcPct val="100000"/>
                </a:lnSpc>
                <a:spcBef>
                  <a:spcPct val="0"/>
                </a:spcBef>
                <a:spcAft>
                  <a:spcPct val="0"/>
                </a:spcAft>
                <a:buClrTx/>
                <a:buSzTx/>
                <a:buFontTx/>
                <a:buNone/>
                <a:tabLst/>
              </a:pPr>
              <a:r>
                <a:rPr kumimoji="0" lang="zh-CN" sz="1800" b="0" i="0" u="none" strike="noStrike" cap="none" normalizeH="0" baseline="0" smtClean="0">
                  <a:ln>
                    <a:noFill/>
                  </a:ln>
                  <a:solidFill>
                    <a:srgbClr val="0000FF"/>
                  </a:solidFill>
                  <a:effectLst/>
                  <a:ea typeface="仿宋" pitchFamily="49" charset="-122"/>
                  <a:cs typeface="Times New Roman" pitchFamily="18" charset="0"/>
                </a:rPr>
                <a:t>高度为</a:t>
              </a:r>
              <a:r>
                <a:rPr kumimoji="0" lang="en-US" altLang="zh-CN" sz="1800" b="0" i="0" u="none" strike="noStrike" cap="none" normalizeH="0" baseline="0" smtClean="0">
                  <a:ln>
                    <a:noFill/>
                  </a:ln>
                  <a:solidFill>
                    <a:srgbClr val="0000FF"/>
                  </a:solidFill>
                  <a:effectLst/>
                  <a:ea typeface="仿宋" pitchFamily="49" charset="-122"/>
                  <a:cs typeface="Times New Roman" pitchFamily="18" charset="0"/>
                </a:rPr>
                <a:t>log</a:t>
              </a:r>
              <a:r>
                <a:rPr kumimoji="0" lang="en-US" altLang="zh-CN" sz="1800" b="0" i="0" u="none" strike="noStrike" cap="none" normalizeH="0" baseline="-30000" smtClean="0">
                  <a:ln>
                    <a:noFill/>
                  </a:ln>
                  <a:solidFill>
                    <a:srgbClr val="0000FF"/>
                  </a:solidFill>
                  <a:effectLst/>
                  <a:ea typeface="仿宋" pitchFamily="49" charset="-122"/>
                  <a:cs typeface="Times New Roman" pitchFamily="18" charset="0"/>
                </a:rPr>
                <a:t>2</a:t>
              </a:r>
              <a:r>
                <a:rPr kumimoji="0" lang="en-US" altLang="zh-CN" sz="1800" b="0" i="1" u="none" strike="noStrike" cap="none" normalizeH="0" baseline="0" smtClean="0">
                  <a:ln>
                    <a:noFill/>
                  </a:ln>
                  <a:solidFill>
                    <a:srgbClr val="0000FF"/>
                  </a:solidFill>
                  <a:effectLst/>
                  <a:ea typeface="仿宋" pitchFamily="49" charset="-122"/>
                  <a:cs typeface="Times New Roman" pitchFamily="18" charset="0"/>
                </a:rPr>
                <a:t>n</a:t>
              </a:r>
              <a:r>
                <a:rPr kumimoji="0" lang="en-US" altLang="zh-CN" sz="1800" b="0" i="0" u="none" strike="noStrike" cap="none" normalizeH="0" baseline="0" smtClean="0">
                  <a:ln>
                    <a:noFill/>
                  </a:ln>
                  <a:solidFill>
                    <a:srgbClr val="0000FF"/>
                  </a:solidFill>
                  <a:effectLst/>
                  <a:ea typeface="仿宋" pitchFamily="49" charset="-122"/>
                  <a:cs typeface="Times New Roman" pitchFamily="18" charset="0"/>
                </a:rPr>
                <a:t>+1</a:t>
              </a:r>
            </a:p>
          </p:txBody>
        </p:sp>
        <p:sp>
          <p:nvSpPr>
            <p:cNvPr id="76821" name="AutoShape 21"/>
            <p:cNvSpPr>
              <a:spLocks/>
            </p:cNvSpPr>
            <p:nvPr/>
          </p:nvSpPr>
          <p:spPr bwMode="auto">
            <a:xfrm>
              <a:off x="1923517" y="1031455"/>
              <a:ext cx="204654" cy="2468054"/>
            </a:xfrm>
            <a:prstGeom prst="leftBrace">
              <a:avLst>
                <a:gd name="adj1" fmla="val 100463"/>
                <a:gd name="adj2" fmla="val 50000"/>
              </a:avLst>
            </a:prstGeom>
            <a:noFill/>
            <a:ln w="19050">
              <a:solidFill>
                <a:srgbClr val="006600"/>
              </a:solidFill>
              <a:round/>
              <a:headEnd/>
              <a:tailEnd/>
            </a:ln>
          </p:spPr>
          <p:txBody>
            <a:bodyPr vert="horz" wrap="square" lIns="91440" tIns="45720" rIns="91440" bIns="45720" numCol="1" anchor="t" anchorCtr="0" compatLnSpc="1">
              <a:prstTxWarp prst="textNoShape">
                <a:avLst/>
              </a:prstTxWarp>
            </a:bodyPr>
            <a:lstStyle/>
            <a:p>
              <a:endParaRPr lang="zh-CN" altLang="en-US" sz="1800">
                <a:solidFill>
                  <a:srgbClr val="0000FF"/>
                </a:solidFill>
                <a:ea typeface="仿宋" pitchFamily="49" charset="-122"/>
                <a:cs typeface="Times New Roman" pitchFamily="18" charset="0"/>
              </a:endParaRPr>
            </a:p>
          </p:txBody>
        </p:sp>
        <p:sp>
          <p:nvSpPr>
            <p:cNvPr id="76820" name="Line 20"/>
            <p:cNvSpPr>
              <a:spLocks noChangeShapeType="1"/>
            </p:cNvSpPr>
            <p:nvPr/>
          </p:nvSpPr>
          <p:spPr bwMode="auto">
            <a:xfrm>
              <a:off x="4174715" y="1061740"/>
              <a:ext cx="2046543" cy="1137"/>
            </a:xfrm>
            <a:prstGeom prst="line">
              <a:avLst/>
            </a:prstGeom>
            <a:noFill/>
            <a:ln w="19050">
              <a:solidFill>
                <a:srgbClr val="006600"/>
              </a:solidFill>
              <a:prstDash val="dash"/>
              <a:round/>
              <a:headEnd/>
              <a:tailEnd/>
            </a:ln>
          </p:spPr>
          <p:txBody>
            <a:bodyPr vert="horz" wrap="square" lIns="91440" tIns="45720" rIns="91440" bIns="45720" numCol="1" anchor="t" anchorCtr="0" compatLnSpc="1">
              <a:prstTxWarp prst="textNoShape">
                <a:avLst/>
              </a:prstTxWarp>
            </a:bodyPr>
            <a:lstStyle/>
            <a:p>
              <a:endParaRPr lang="zh-CN" altLang="en-US" sz="1800">
                <a:solidFill>
                  <a:srgbClr val="0000FF"/>
                </a:solidFill>
                <a:ea typeface="仿宋" pitchFamily="49" charset="-122"/>
                <a:cs typeface="Times New Roman" pitchFamily="18" charset="0"/>
              </a:endParaRPr>
            </a:p>
          </p:txBody>
        </p:sp>
        <p:sp>
          <p:nvSpPr>
            <p:cNvPr id="76819" name="Text Box 19"/>
            <p:cNvSpPr txBox="1">
              <a:spLocks noChangeArrowheads="1"/>
            </p:cNvSpPr>
            <p:nvPr/>
          </p:nvSpPr>
          <p:spPr bwMode="auto">
            <a:xfrm>
              <a:off x="6257640" y="928670"/>
              <a:ext cx="258092" cy="258179"/>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algn="ctr" defTabSz="914400" rtl="0" eaLnBrk="1" fontAlgn="base" latinLnBrk="0" hangingPunct="1">
                <a:lnSpc>
                  <a:spcPct val="100000"/>
                </a:lnSpc>
                <a:spcBef>
                  <a:spcPct val="0"/>
                </a:spcBef>
                <a:spcAft>
                  <a:spcPct val="0"/>
                </a:spcAft>
                <a:buClrTx/>
                <a:buSzTx/>
                <a:buFontTx/>
                <a:buNone/>
                <a:tabLst/>
              </a:pPr>
              <a:r>
                <a:rPr kumimoji="0" lang="en-US" altLang="zh-CN" sz="1800" b="0" i="1" u="none" strike="noStrike" cap="none" normalizeH="0" baseline="0" smtClean="0">
                  <a:ln>
                    <a:noFill/>
                  </a:ln>
                  <a:solidFill>
                    <a:srgbClr val="0000FF"/>
                  </a:solidFill>
                  <a:effectLst/>
                  <a:ea typeface="仿宋" pitchFamily="49" charset="-122"/>
                  <a:cs typeface="Times New Roman" pitchFamily="18" charset="0"/>
                </a:rPr>
                <a:t>n</a:t>
              </a:r>
              <a:r>
                <a:rPr kumimoji="0" lang="en-US" altLang="zh-CN" sz="1800" b="0" i="0" u="none" strike="noStrike" cap="none" normalizeH="0" baseline="30000" smtClean="0">
                  <a:ln>
                    <a:noFill/>
                  </a:ln>
                  <a:solidFill>
                    <a:srgbClr val="0000FF"/>
                  </a:solidFill>
                  <a:effectLst/>
                  <a:ea typeface="仿宋" pitchFamily="49" charset="-122"/>
                  <a:cs typeface="Times New Roman" pitchFamily="18" charset="0"/>
                </a:rPr>
                <a:t>2</a:t>
              </a:r>
              <a:endParaRPr kumimoji="0" lang="en-US" altLang="zh-CN" sz="1800" b="0" i="0" u="none" strike="noStrike" cap="none" normalizeH="0" baseline="0" smtClean="0">
                <a:ln>
                  <a:noFill/>
                </a:ln>
                <a:solidFill>
                  <a:srgbClr val="0000FF"/>
                </a:solidFill>
                <a:effectLst/>
                <a:ea typeface="仿宋" pitchFamily="49" charset="-122"/>
                <a:cs typeface="Times New Roman" pitchFamily="18" charset="0"/>
              </a:endParaRPr>
            </a:p>
          </p:txBody>
        </p:sp>
        <p:sp>
          <p:nvSpPr>
            <p:cNvPr id="76818" name="Text Box 18"/>
            <p:cNvSpPr txBox="1">
              <a:spLocks noChangeArrowheads="1"/>
            </p:cNvSpPr>
            <p:nvPr/>
          </p:nvSpPr>
          <p:spPr bwMode="auto">
            <a:xfrm>
              <a:off x="3096869" y="2089906"/>
              <a:ext cx="615100" cy="258179"/>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ea typeface="仿宋" pitchFamily="49" charset="-122"/>
                  <a:cs typeface="Times New Roman" pitchFamily="18" charset="0"/>
                </a:rPr>
                <a:t>(</a:t>
              </a:r>
              <a:r>
                <a:rPr kumimoji="0" lang="en-US" altLang="zh-CN" sz="1800" b="0" i="1" u="none" strike="noStrike" cap="none" normalizeH="0" baseline="0" smtClean="0">
                  <a:ln>
                    <a:noFill/>
                  </a:ln>
                  <a:solidFill>
                    <a:srgbClr val="0000FF"/>
                  </a:solidFill>
                  <a:effectLst/>
                  <a:ea typeface="仿宋" pitchFamily="49" charset="-122"/>
                  <a:cs typeface="Times New Roman" pitchFamily="18" charset="0"/>
                </a:rPr>
                <a:t>n</a:t>
              </a:r>
              <a:r>
                <a:rPr kumimoji="0" lang="en-US" altLang="zh-CN" sz="1800" b="0" i="0" u="none" strike="noStrike" cap="none" normalizeH="0" baseline="0" smtClean="0">
                  <a:ln>
                    <a:noFill/>
                  </a:ln>
                  <a:solidFill>
                    <a:srgbClr val="0000FF"/>
                  </a:solidFill>
                  <a:effectLst/>
                  <a:ea typeface="仿宋" pitchFamily="49" charset="-122"/>
                  <a:cs typeface="Times New Roman" pitchFamily="18" charset="0"/>
                </a:rPr>
                <a:t>/4)</a:t>
              </a:r>
              <a:r>
                <a:rPr kumimoji="0" lang="en-US" altLang="zh-CN" sz="1800" b="0" i="0" u="none" strike="noStrike" cap="none" normalizeH="0" baseline="30000" smtClean="0">
                  <a:ln>
                    <a:noFill/>
                  </a:ln>
                  <a:solidFill>
                    <a:srgbClr val="0000FF"/>
                  </a:solidFill>
                  <a:effectLst/>
                  <a:ea typeface="仿宋" pitchFamily="49" charset="-122"/>
                  <a:cs typeface="Times New Roman" pitchFamily="18" charset="0"/>
                </a:rPr>
                <a:t>2</a:t>
              </a:r>
              <a:endParaRPr kumimoji="0" lang="en-US" altLang="zh-CN" sz="1800" b="0" i="0" u="none" strike="noStrike" cap="none" normalizeH="0" baseline="0" smtClean="0">
                <a:ln>
                  <a:noFill/>
                </a:ln>
                <a:solidFill>
                  <a:srgbClr val="0000FF"/>
                </a:solidFill>
                <a:effectLst/>
                <a:ea typeface="仿宋" pitchFamily="49" charset="-122"/>
                <a:cs typeface="Times New Roman" pitchFamily="18" charset="0"/>
              </a:endParaRPr>
            </a:p>
          </p:txBody>
        </p:sp>
        <p:sp>
          <p:nvSpPr>
            <p:cNvPr id="76817" name="Text Box 17"/>
            <p:cNvSpPr txBox="1">
              <a:spLocks noChangeArrowheads="1"/>
            </p:cNvSpPr>
            <p:nvPr/>
          </p:nvSpPr>
          <p:spPr bwMode="auto">
            <a:xfrm>
              <a:off x="3747214" y="2089906"/>
              <a:ext cx="615100" cy="258179"/>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ea typeface="仿宋" pitchFamily="49" charset="-122"/>
                  <a:cs typeface="Times New Roman" pitchFamily="18" charset="0"/>
                </a:rPr>
                <a:t>(</a:t>
              </a:r>
              <a:r>
                <a:rPr kumimoji="0" lang="en-US" altLang="zh-CN" sz="1800" b="0" i="1" u="none" strike="noStrike" cap="none" normalizeH="0" baseline="0" smtClean="0">
                  <a:ln>
                    <a:noFill/>
                  </a:ln>
                  <a:solidFill>
                    <a:srgbClr val="0000FF"/>
                  </a:solidFill>
                  <a:effectLst/>
                  <a:ea typeface="仿宋" pitchFamily="49" charset="-122"/>
                  <a:cs typeface="Times New Roman" pitchFamily="18" charset="0"/>
                </a:rPr>
                <a:t>n</a:t>
              </a:r>
              <a:r>
                <a:rPr kumimoji="0" lang="en-US" altLang="zh-CN" sz="1800" b="0" i="0" u="none" strike="noStrike" cap="none" normalizeH="0" baseline="0" smtClean="0">
                  <a:ln>
                    <a:noFill/>
                  </a:ln>
                  <a:solidFill>
                    <a:srgbClr val="0000FF"/>
                  </a:solidFill>
                  <a:effectLst/>
                  <a:ea typeface="仿宋" pitchFamily="49" charset="-122"/>
                  <a:cs typeface="Times New Roman" pitchFamily="18" charset="0"/>
                </a:rPr>
                <a:t>/4)</a:t>
              </a:r>
              <a:r>
                <a:rPr kumimoji="0" lang="en-US" altLang="zh-CN" sz="1800" b="0" i="0" u="none" strike="noStrike" cap="none" normalizeH="0" baseline="30000" smtClean="0">
                  <a:ln>
                    <a:noFill/>
                  </a:ln>
                  <a:solidFill>
                    <a:srgbClr val="0000FF"/>
                  </a:solidFill>
                  <a:effectLst/>
                  <a:ea typeface="仿宋" pitchFamily="49" charset="-122"/>
                  <a:cs typeface="Times New Roman" pitchFamily="18" charset="0"/>
                </a:rPr>
                <a:t>2</a:t>
              </a:r>
              <a:endParaRPr kumimoji="0" lang="en-US" altLang="zh-CN" sz="1800" b="0" i="0" u="none" strike="noStrike" cap="none" normalizeH="0" baseline="0" smtClean="0">
                <a:ln>
                  <a:noFill/>
                </a:ln>
                <a:solidFill>
                  <a:srgbClr val="0000FF"/>
                </a:solidFill>
                <a:effectLst/>
                <a:ea typeface="仿宋" pitchFamily="49" charset="-122"/>
                <a:cs typeface="Times New Roman" pitchFamily="18" charset="0"/>
              </a:endParaRPr>
            </a:p>
          </p:txBody>
        </p:sp>
        <p:sp>
          <p:nvSpPr>
            <p:cNvPr id="76816" name="Text Box 16"/>
            <p:cNvSpPr txBox="1">
              <a:spLocks noChangeArrowheads="1"/>
            </p:cNvSpPr>
            <p:nvPr/>
          </p:nvSpPr>
          <p:spPr bwMode="auto">
            <a:xfrm>
              <a:off x="4574927" y="2089906"/>
              <a:ext cx="613963" cy="258179"/>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ea typeface="仿宋" pitchFamily="49" charset="-122"/>
                  <a:cs typeface="Times New Roman" pitchFamily="18" charset="0"/>
                </a:rPr>
                <a:t>(</a:t>
              </a:r>
              <a:r>
                <a:rPr kumimoji="0" lang="en-US" altLang="zh-CN" sz="1800" b="0" i="1" u="none" strike="noStrike" cap="none" normalizeH="0" baseline="0" smtClean="0">
                  <a:ln>
                    <a:noFill/>
                  </a:ln>
                  <a:solidFill>
                    <a:srgbClr val="0000FF"/>
                  </a:solidFill>
                  <a:effectLst/>
                  <a:ea typeface="仿宋" pitchFamily="49" charset="-122"/>
                  <a:cs typeface="Times New Roman" pitchFamily="18" charset="0"/>
                </a:rPr>
                <a:t>n</a:t>
              </a:r>
              <a:r>
                <a:rPr kumimoji="0" lang="en-US" altLang="zh-CN" sz="1800" b="0" i="0" u="none" strike="noStrike" cap="none" normalizeH="0" baseline="0" smtClean="0">
                  <a:ln>
                    <a:noFill/>
                  </a:ln>
                  <a:solidFill>
                    <a:srgbClr val="0000FF"/>
                  </a:solidFill>
                  <a:effectLst/>
                  <a:ea typeface="仿宋" pitchFamily="49" charset="-122"/>
                  <a:cs typeface="Times New Roman" pitchFamily="18" charset="0"/>
                </a:rPr>
                <a:t>/4)</a:t>
              </a:r>
              <a:r>
                <a:rPr kumimoji="0" lang="en-US" altLang="zh-CN" sz="1800" b="0" i="0" u="none" strike="noStrike" cap="none" normalizeH="0" baseline="30000" smtClean="0">
                  <a:ln>
                    <a:noFill/>
                  </a:ln>
                  <a:solidFill>
                    <a:srgbClr val="0000FF"/>
                  </a:solidFill>
                  <a:effectLst/>
                  <a:ea typeface="仿宋" pitchFamily="49" charset="-122"/>
                  <a:cs typeface="Times New Roman" pitchFamily="18" charset="0"/>
                </a:rPr>
                <a:t>2</a:t>
              </a:r>
              <a:endParaRPr kumimoji="0" lang="en-US" altLang="zh-CN" sz="1800" b="0" i="0" u="none" strike="noStrike" cap="none" normalizeH="0" baseline="0" smtClean="0">
                <a:ln>
                  <a:noFill/>
                </a:ln>
                <a:solidFill>
                  <a:srgbClr val="0000FF"/>
                </a:solidFill>
                <a:effectLst/>
                <a:ea typeface="仿宋" pitchFamily="49" charset="-122"/>
                <a:cs typeface="Times New Roman" pitchFamily="18" charset="0"/>
              </a:endParaRPr>
            </a:p>
          </p:txBody>
        </p:sp>
        <p:sp>
          <p:nvSpPr>
            <p:cNvPr id="76815" name="Freeform 15"/>
            <p:cNvSpPr>
              <a:spLocks/>
            </p:cNvSpPr>
            <p:nvPr/>
          </p:nvSpPr>
          <p:spPr bwMode="auto">
            <a:xfrm>
              <a:off x="4974003" y="1590609"/>
              <a:ext cx="1206323" cy="2275"/>
            </a:xfrm>
            <a:custGeom>
              <a:avLst/>
              <a:gdLst/>
              <a:ahLst/>
              <a:cxnLst>
                <a:cxn ang="0">
                  <a:pos x="0" y="2"/>
                </a:cxn>
                <a:cxn ang="0">
                  <a:pos x="1060" y="0"/>
                </a:cxn>
              </a:cxnLst>
              <a:rect l="0" t="0" r="r" b="b"/>
              <a:pathLst>
                <a:path w="1060" h="2">
                  <a:moveTo>
                    <a:pt x="0" y="2"/>
                  </a:moveTo>
                  <a:lnTo>
                    <a:pt x="1060" y="0"/>
                  </a:lnTo>
                </a:path>
              </a:pathLst>
            </a:custGeom>
            <a:noFill/>
            <a:ln w="19050">
              <a:solidFill>
                <a:srgbClr val="006600"/>
              </a:solidFill>
              <a:prstDash val="dash"/>
              <a:round/>
              <a:headEnd/>
              <a:tailEnd/>
            </a:ln>
          </p:spPr>
          <p:txBody>
            <a:bodyPr vert="horz" wrap="square" lIns="91440" tIns="45720" rIns="91440" bIns="45720" numCol="1" anchor="t" anchorCtr="0" compatLnSpc="1">
              <a:prstTxWarp prst="textNoShape">
                <a:avLst/>
              </a:prstTxWarp>
            </a:bodyPr>
            <a:lstStyle/>
            <a:p>
              <a:endParaRPr lang="zh-CN" altLang="en-US" sz="1800">
                <a:solidFill>
                  <a:srgbClr val="0000FF"/>
                </a:solidFill>
                <a:ea typeface="仿宋" pitchFamily="49" charset="-122"/>
                <a:cs typeface="Times New Roman" pitchFamily="18" charset="0"/>
              </a:endParaRPr>
            </a:p>
          </p:txBody>
        </p:sp>
        <p:sp>
          <p:nvSpPr>
            <p:cNvPr id="76814" name="Text Box 14"/>
            <p:cNvSpPr txBox="1">
              <a:spLocks noChangeArrowheads="1"/>
            </p:cNvSpPr>
            <p:nvPr/>
          </p:nvSpPr>
          <p:spPr bwMode="auto">
            <a:xfrm>
              <a:off x="6264462" y="1460951"/>
              <a:ext cx="522116" cy="258179"/>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algn="ctr" defTabSz="914400" rtl="0" eaLnBrk="1" fontAlgn="base" latinLnBrk="0" hangingPunct="1">
                <a:lnSpc>
                  <a:spcPct val="100000"/>
                </a:lnSpc>
                <a:spcBef>
                  <a:spcPct val="0"/>
                </a:spcBef>
                <a:spcAft>
                  <a:spcPct val="0"/>
                </a:spcAft>
                <a:buClrTx/>
                <a:buSzTx/>
                <a:buFontTx/>
                <a:buNone/>
                <a:tabLst/>
              </a:pPr>
              <a:r>
                <a:rPr kumimoji="0" lang="en-US" altLang="zh-CN" sz="1800" b="0" i="1" u="none" strike="noStrike" cap="none" normalizeH="0" baseline="0" smtClean="0">
                  <a:ln>
                    <a:noFill/>
                  </a:ln>
                  <a:solidFill>
                    <a:srgbClr val="0000FF"/>
                  </a:solidFill>
                  <a:effectLst/>
                  <a:ea typeface="仿宋" pitchFamily="49" charset="-122"/>
                  <a:cs typeface="Times New Roman" pitchFamily="18" charset="0"/>
                </a:rPr>
                <a:t>n</a:t>
              </a:r>
              <a:r>
                <a:rPr kumimoji="0" lang="en-US" altLang="zh-CN" sz="1800" b="0" i="0" u="none" strike="noStrike" cap="none" normalizeH="0" baseline="30000" smtClean="0">
                  <a:ln>
                    <a:noFill/>
                  </a:ln>
                  <a:solidFill>
                    <a:srgbClr val="0000FF"/>
                  </a:solidFill>
                  <a:effectLst/>
                  <a:ea typeface="仿宋" pitchFamily="49" charset="-122"/>
                  <a:cs typeface="Times New Roman" pitchFamily="18" charset="0"/>
                </a:rPr>
                <a:t>2</a:t>
              </a:r>
              <a:r>
                <a:rPr kumimoji="0" lang="en-US" altLang="zh-CN" sz="1800" b="0" i="0" u="none" strike="noStrike" cap="none" normalizeH="0" baseline="0" smtClean="0">
                  <a:ln>
                    <a:noFill/>
                  </a:ln>
                  <a:solidFill>
                    <a:srgbClr val="0000FF"/>
                  </a:solidFill>
                  <a:effectLst/>
                  <a:ea typeface="仿宋" pitchFamily="49" charset="-122"/>
                  <a:cs typeface="Times New Roman" pitchFamily="18" charset="0"/>
                </a:rPr>
                <a:t>/2</a:t>
              </a:r>
            </a:p>
          </p:txBody>
        </p:sp>
        <p:sp>
          <p:nvSpPr>
            <p:cNvPr id="76813" name="Freeform 13"/>
            <p:cNvSpPr>
              <a:spLocks/>
            </p:cNvSpPr>
            <p:nvPr/>
          </p:nvSpPr>
          <p:spPr bwMode="auto">
            <a:xfrm>
              <a:off x="5313957" y="2221839"/>
              <a:ext cx="845904" cy="2275"/>
            </a:xfrm>
            <a:custGeom>
              <a:avLst/>
              <a:gdLst/>
              <a:ahLst/>
              <a:cxnLst>
                <a:cxn ang="0">
                  <a:pos x="0" y="0"/>
                </a:cxn>
                <a:cxn ang="0">
                  <a:pos x="745" y="0"/>
                </a:cxn>
              </a:cxnLst>
              <a:rect l="0" t="0" r="r" b="b"/>
              <a:pathLst>
                <a:path w="745" h="1">
                  <a:moveTo>
                    <a:pt x="0" y="0"/>
                  </a:moveTo>
                  <a:lnTo>
                    <a:pt x="745" y="0"/>
                  </a:lnTo>
                </a:path>
              </a:pathLst>
            </a:custGeom>
            <a:noFill/>
            <a:ln w="19050">
              <a:solidFill>
                <a:srgbClr val="006600"/>
              </a:solidFill>
              <a:prstDash val="dash"/>
              <a:round/>
              <a:headEnd/>
              <a:tailEnd/>
            </a:ln>
          </p:spPr>
          <p:txBody>
            <a:bodyPr vert="horz" wrap="square" lIns="91440" tIns="45720" rIns="91440" bIns="45720" numCol="1" anchor="t" anchorCtr="0" compatLnSpc="1">
              <a:prstTxWarp prst="textNoShape">
                <a:avLst/>
              </a:prstTxWarp>
            </a:bodyPr>
            <a:lstStyle/>
            <a:p>
              <a:endParaRPr lang="zh-CN" altLang="en-US" sz="1800">
                <a:solidFill>
                  <a:srgbClr val="0000FF"/>
                </a:solidFill>
                <a:ea typeface="仿宋" pitchFamily="49" charset="-122"/>
                <a:cs typeface="Times New Roman" pitchFamily="18" charset="0"/>
              </a:endParaRPr>
            </a:p>
          </p:txBody>
        </p:sp>
        <p:sp>
          <p:nvSpPr>
            <p:cNvPr id="76812" name="Text Box 12"/>
            <p:cNvSpPr txBox="1">
              <a:spLocks noChangeArrowheads="1"/>
            </p:cNvSpPr>
            <p:nvPr/>
          </p:nvSpPr>
          <p:spPr bwMode="auto">
            <a:xfrm>
              <a:off x="6264462" y="2089906"/>
              <a:ext cx="522116" cy="258179"/>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algn="ctr" defTabSz="914400" rtl="0" eaLnBrk="1" fontAlgn="base" latinLnBrk="0" hangingPunct="1">
                <a:lnSpc>
                  <a:spcPct val="100000"/>
                </a:lnSpc>
                <a:spcBef>
                  <a:spcPct val="0"/>
                </a:spcBef>
                <a:spcAft>
                  <a:spcPct val="0"/>
                </a:spcAft>
                <a:buClrTx/>
                <a:buSzTx/>
                <a:buFontTx/>
                <a:buNone/>
                <a:tabLst/>
              </a:pPr>
              <a:r>
                <a:rPr kumimoji="0" lang="en-US" altLang="zh-CN" sz="1800" b="0" i="1" u="none" strike="noStrike" cap="none" normalizeH="0" baseline="0" smtClean="0">
                  <a:ln>
                    <a:noFill/>
                  </a:ln>
                  <a:solidFill>
                    <a:srgbClr val="0000FF"/>
                  </a:solidFill>
                  <a:effectLst/>
                  <a:ea typeface="仿宋" pitchFamily="49" charset="-122"/>
                  <a:cs typeface="Times New Roman" pitchFamily="18" charset="0"/>
                </a:rPr>
                <a:t>n</a:t>
              </a:r>
              <a:r>
                <a:rPr kumimoji="0" lang="en-US" altLang="zh-CN" sz="1800" b="0" i="0" u="none" strike="noStrike" cap="none" normalizeH="0" baseline="30000" smtClean="0">
                  <a:ln>
                    <a:noFill/>
                  </a:ln>
                  <a:solidFill>
                    <a:srgbClr val="0000FF"/>
                  </a:solidFill>
                  <a:effectLst/>
                  <a:ea typeface="仿宋" pitchFamily="49" charset="-122"/>
                  <a:cs typeface="Times New Roman" pitchFamily="18" charset="0"/>
                </a:rPr>
                <a:t>2</a:t>
              </a:r>
              <a:r>
                <a:rPr kumimoji="0" lang="en-US" altLang="zh-CN" sz="1800" b="0" i="0" u="none" strike="noStrike" cap="none" normalizeH="0" baseline="0" smtClean="0">
                  <a:ln>
                    <a:noFill/>
                  </a:ln>
                  <a:solidFill>
                    <a:srgbClr val="0000FF"/>
                  </a:solidFill>
                  <a:effectLst/>
                  <a:ea typeface="仿宋" pitchFamily="49" charset="-122"/>
                  <a:cs typeface="Times New Roman" pitchFamily="18" charset="0"/>
                </a:rPr>
                <a:t>/4</a:t>
              </a:r>
            </a:p>
          </p:txBody>
        </p:sp>
        <p:sp>
          <p:nvSpPr>
            <p:cNvPr id="76811" name="Text Box 11"/>
            <p:cNvSpPr txBox="1">
              <a:spLocks noChangeArrowheads="1"/>
            </p:cNvSpPr>
            <p:nvPr/>
          </p:nvSpPr>
          <p:spPr bwMode="auto">
            <a:xfrm>
              <a:off x="2441975" y="3313697"/>
              <a:ext cx="204654" cy="258179"/>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ea typeface="仿宋" pitchFamily="49" charset="-122"/>
                  <a:cs typeface="Times New Roman" pitchFamily="18" charset="0"/>
                </a:rPr>
                <a:t>1</a:t>
              </a:r>
            </a:p>
          </p:txBody>
        </p:sp>
        <p:sp>
          <p:nvSpPr>
            <p:cNvPr id="76810" name="Line 10"/>
            <p:cNvSpPr>
              <a:spLocks noChangeShapeType="1"/>
            </p:cNvSpPr>
            <p:nvPr/>
          </p:nvSpPr>
          <p:spPr bwMode="auto">
            <a:xfrm>
              <a:off x="2537480" y="2880366"/>
              <a:ext cx="1137" cy="354854"/>
            </a:xfrm>
            <a:prstGeom prst="line">
              <a:avLst/>
            </a:prstGeom>
            <a:noFill/>
            <a:ln w="19050">
              <a:solidFill>
                <a:srgbClr val="000000"/>
              </a:solidFill>
              <a:prstDash val="dash"/>
              <a:round/>
              <a:headEnd/>
              <a:tailEnd/>
            </a:ln>
          </p:spPr>
          <p:txBody>
            <a:bodyPr vert="horz" wrap="square" lIns="91440" tIns="45720" rIns="91440" bIns="45720" numCol="1" anchor="t" anchorCtr="0" compatLnSpc="1">
              <a:prstTxWarp prst="textNoShape">
                <a:avLst/>
              </a:prstTxWarp>
            </a:bodyPr>
            <a:lstStyle/>
            <a:p>
              <a:endParaRPr lang="zh-CN" altLang="en-US" sz="1800">
                <a:solidFill>
                  <a:srgbClr val="0000FF"/>
                </a:solidFill>
                <a:ea typeface="仿宋" pitchFamily="49" charset="-122"/>
                <a:cs typeface="Times New Roman" pitchFamily="18" charset="0"/>
              </a:endParaRPr>
            </a:p>
          </p:txBody>
        </p:sp>
        <p:sp>
          <p:nvSpPr>
            <p:cNvPr id="76809" name="Text Box 9"/>
            <p:cNvSpPr txBox="1">
              <a:spLocks noChangeArrowheads="1"/>
            </p:cNvSpPr>
            <p:nvPr/>
          </p:nvSpPr>
          <p:spPr bwMode="auto">
            <a:xfrm>
              <a:off x="3274236" y="3313697"/>
              <a:ext cx="204654" cy="258179"/>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ea typeface="仿宋" pitchFamily="49" charset="-122"/>
                  <a:cs typeface="Times New Roman" pitchFamily="18" charset="0"/>
                </a:rPr>
                <a:t>1</a:t>
              </a:r>
            </a:p>
          </p:txBody>
        </p:sp>
        <p:sp>
          <p:nvSpPr>
            <p:cNvPr id="76808" name="Line 8"/>
            <p:cNvSpPr>
              <a:spLocks noChangeShapeType="1"/>
            </p:cNvSpPr>
            <p:nvPr/>
          </p:nvSpPr>
          <p:spPr bwMode="auto">
            <a:xfrm>
              <a:off x="3369741" y="2880366"/>
              <a:ext cx="1137" cy="354854"/>
            </a:xfrm>
            <a:prstGeom prst="line">
              <a:avLst/>
            </a:prstGeom>
            <a:noFill/>
            <a:ln w="19050">
              <a:solidFill>
                <a:srgbClr val="000000"/>
              </a:solidFill>
              <a:prstDash val="dash"/>
              <a:round/>
              <a:headEnd/>
              <a:tailEnd/>
            </a:ln>
          </p:spPr>
          <p:txBody>
            <a:bodyPr vert="horz" wrap="square" lIns="91440" tIns="45720" rIns="91440" bIns="45720" numCol="1" anchor="t" anchorCtr="0" compatLnSpc="1">
              <a:prstTxWarp prst="textNoShape">
                <a:avLst/>
              </a:prstTxWarp>
            </a:bodyPr>
            <a:lstStyle/>
            <a:p>
              <a:endParaRPr lang="zh-CN" altLang="en-US" sz="1800">
                <a:solidFill>
                  <a:srgbClr val="0000FF"/>
                </a:solidFill>
                <a:ea typeface="仿宋" pitchFamily="49" charset="-122"/>
                <a:cs typeface="Times New Roman" pitchFamily="18" charset="0"/>
              </a:endParaRPr>
            </a:p>
          </p:txBody>
        </p:sp>
        <p:sp>
          <p:nvSpPr>
            <p:cNvPr id="76807" name="Text Box 7"/>
            <p:cNvSpPr txBox="1">
              <a:spLocks noChangeArrowheads="1"/>
            </p:cNvSpPr>
            <p:nvPr/>
          </p:nvSpPr>
          <p:spPr bwMode="auto">
            <a:xfrm>
              <a:off x="3888198" y="3313697"/>
              <a:ext cx="204654" cy="258179"/>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ea typeface="仿宋" pitchFamily="49" charset="-122"/>
                  <a:cs typeface="Times New Roman" pitchFamily="18" charset="0"/>
                </a:rPr>
                <a:t>1</a:t>
              </a:r>
            </a:p>
          </p:txBody>
        </p:sp>
        <p:sp>
          <p:nvSpPr>
            <p:cNvPr id="76806" name="Line 6"/>
            <p:cNvSpPr>
              <a:spLocks noChangeShapeType="1"/>
            </p:cNvSpPr>
            <p:nvPr/>
          </p:nvSpPr>
          <p:spPr bwMode="auto">
            <a:xfrm>
              <a:off x="3983704" y="2880366"/>
              <a:ext cx="1137" cy="354854"/>
            </a:xfrm>
            <a:prstGeom prst="line">
              <a:avLst/>
            </a:prstGeom>
            <a:noFill/>
            <a:ln w="19050">
              <a:solidFill>
                <a:srgbClr val="000000"/>
              </a:solidFill>
              <a:prstDash val="dash"/>
              <a:round/>
              <a:headEnd/>
              <a:tailEnd/>
            </a:ln>
          </p:spPr>
          <p:txBody>
            <a:bodyPr vert="horz" wrap="square" lIns="91440" tIns="45720" rIns="91440" bIns="45720" numCol="1" anchor="t" anchorCtr="0" compatLnSpc="1">
              <a:prstTxWarp prst="textNoShape">
                <a:avLst/>
              </a:prstTxWarp>
            </a:bodyPr>
            <a:lstStyle/>
            <a:p>
              <a:endParaRPr lang="zh-CN" altLang="en-US" sz="1800">
                <a:solidFill>
                  <a:srgbClr val="0000FF"/>
                </a:solidFill>
                <a:ea typeface="仿宋" pitchFamily="49" charset="-122"/>
                <a:cs typeface="Times New Roman" pitchFamily="18" charset="0"/>
              </a:endParaRPr>
            </a:p>
          </p:txBody>
        </p:sp>
        <p:sp>
          <p:nvSpPr>
            <p:cNvPr id="76805" name="Text Box 5"/>
            <p:cNvSpPr txBox="1">
              <a:spLocks noChangeArrowheads="1"/>
            </p:cNvSpPr>
            <p:nvPr/>
          </p:nvSpPr>
          <p:spPr bwMode="auto">
            <a:xfrm>
              <a:off x="4752294" y="3295499"/>
              <a:ext cx="204654" cy="258179"/>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ea typeface="仿宋" pitchFamily="49" charset="-122"/>
                  <a:cs typeface="Times New Roman" pitchFamily="18" charset="0"/>
                </a:rPr>
                <a:t>1</a:t>
              </a:r>
            </a:p>
          </p:txBody>
        </p:sp>
        <p:sp>
          <p:nvSpPr>
            <p:cNvPr id="76804" name="Line 4"/>
            <p:cNvSpPr>
              <a:spLocks noChangeShapeType="1"/>
            </p:cNvSpPr>
            <p:nvPr/>
          </p:nvSpPr>
          <p:spPr bwMode="auto">
            <a:xfrm>
              <a:off x="4847800" y="2862168"/>
              <a:ext cx="1137" cy="354854"/>
            </a:xfrm>
            <a:prstGeom prst="line">
              <a:avLst/>
            </a:prstGeom>
            <a:noFill/>
            <a:ln w="19050">
              <a:solidFill>
                <a:srgbClr val="000000"/>
              </a:solidFill>
              <a:prstDash val="dash"/>
              <a:round/>
              <a:headEnd/>
              <a:tailEnd/>
            </a:ln>
          </p:spPr>
          <p:txBody>
            <a:bodyPr vert="horz" wrap="square" lIns="91440" tIns="45720" rIns="91440" bIns="45720" numCol="1" anchor="t" anchorCtr="0" compatLnSpc="1">
              <a:prstTxWarp prst="textNoShape">
                <a:avLst/>
              </a:prstTxWarp>
            </a:bodyPr>
            <a:lstStyle/>
            <a:p>
              <a:endParaRPr lang="zh-CN" altLang="en-US" sz="1800">
                <a:solidFill>
                  <a:srgbClr val="0000FF"/>
                </a:solidFill>
                <a:ea typeface="仿宋" pitchFamily="49" charset="-122"/>
                <a:cs typeface="Times New Roman" pitchFamily="18" charset="0"/>
              </a:endParaRPr>
            </a:p>
          </p:txBody>
        </p:sp>
        <p:sp>
          <p:nvSpPr>
            <p:cNvPr id="76803" name="Freeform 3"/>
            <p:cNvSpPr>
              <a:spLocks/>
            </p:cNvSpPr>
            <p:nvPr/>
          </p:nvSpPr>
          <p:spPr bwMode="auto">
            <a:xfrm>
              <a:off x="5313957" y="3427432"/>
              <a:ext cx="845904" cy="1137"/>
            </a:xfrm>
            <a:custGeom>
              <a:avLst/>
              <a:gdLst/>
              <a:ahLst/>
              <a:cxnLst>
                <a:cxn ang="0">
                  <a:pos x="0" y="0"/>
                </a:cxn>
                <a:cxn ang="0">
                  <a:pos x="745" y="0"/>
                </a:cxn>
              </a:cxnLst>
              <a:rect l="0" t="0" r="r" b="b"/>
              <a:pathLst>
                <a:path w="745" h="1">
                  <a:moveTo>
                    <a:pt x="0" y="0"/>
                  </a:moveTo>
                  <a:lnTo>
                    <a:pt x="745" y="0"/>
                  </a:lnTo>
                </a:path>
              </a:pathLst>
            </a:custGeom>
            <a:noFill/>
            <a:ln w="19050">
              <a:solidFill>
                <a:srgbClr val="006600"/>
              </a:solidFill>
              <a:prstDash val="dash"/>
              <a:round/>
              <a:headEnd/>
              <a:tailEnd/>
            </a:ln>
          </p:spPr>
          <p:txBody>
            <a:bodyPr vert="horz" wrap="square" lIns="91440" tIns="45720" rIns="91440" bIns="45720" numCol="1" anchor="t" anchorCtr="0" compatLnSpc="1">
              <a:prstTxWarp prst="textNoShape">
                <a:avLst/>
              </a:prstTxWarp>
            </a:bodyPr>
            <a:lstStyle/>
            <a:p>
              <a:endParaRPr lang="zh-CN" altLang="en-US" sz="1800">
                <a:solidFill>
                  <a:srgbClr val="0000FF"/>
                </a:solidFill>
                <a:ea typeface="仿宋" pitchFamily="49" charset="-122"/>
                <a:cs typeface="Times New Roman" pitchFamily="18" charset="0"/>
              </a:endParaRPr>
            </a:p>
          </p:txBody>
        </p:sp>
        <p:sp>
          <p:nvSpPr>
            <p:cNvPr id="76802" name="Text Box 2"/>
            <p:cNvSpPr txBox="1">
              <a:spLocks noChangeArrowheads="1"/>
            </p:cNvSpPr>
            <p:nvPr/>
          </p:nvSpPr>
          <p:spPr bwMode="auto">
            <a:xfrm>
              <a:off x="6264462" y="3295499"/>
              <a:ext cx="366104" cy="258179"/>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algn="ctr" defTabSz="914400" rtl="0" eaLnBrk="1" fontAlgn="base" latinLnBrk="0" hangingPunct="1">
                <a:lnSpc>
                  <a:spcPct val="100000"/>
                </a:lnSpc>
                <a:spcBef>
                  <a:spcPct val="0"/>
                </a:spcBef>
                <a:spcAft>
                  <a:spcPct val="0"/>
                </a:spcAft>
                <a:buClrTx/>
                <a:buSzTx/>
                <a:buFontTx/>
                <a:buNone/>
                <a:tabLst/>
              </a:pPr>
              <a:r>
                <a:rPr kumimoji="0" lang="en-US" altLang="zh-CN" sz="1800" b="0" i="1" u="none" strike="noStrike" cap="none" normalizeH="0" baseline="0" smtClean="0">
                  <a:ln>
                    <a:noFill/>
                  </a:ln>
                  <a:solidFill>
                    <a:srgbClr val="0000FF"/>
                  </a:solidFill>
                  <a:effectLst/>
                  <a:ea typeface="仿宋" pitchFamily="49" charset="-122"/>
                  <a:cs typeface="Times New Roman" pitchFamily="18" charset="0"/>
                </a:rPr>
                <a:t>n</a:t>
              </a:r>
              <a:endParaRPr kumimoji="0" lang="en-US" altLang="zh-CN" sz="1800" b="0" i="0" u="none" strike="noStrike" cap="none" normalizeH="0" baseline="0" smtClean="0">
                <a:ln>
                  <a:noFill/>
                </a:ln>
                <a:solidFill>
                  <a:srgbClr val="0000FF"/>
                </a:solidFill>
                <a:effectLst/>
                <a:ea typeface="仿宋" pitchFamily="49" charset="-122"/>
                <a:cs typeface="Times New Roman" pitchFamily="18" charset="0"/>
              </a:endParaRPr>
            </a:p>
          </p:txBody>
        </p:sp>
      </p:grpSp>
      <p:sp>
        <p:nvSpPr>
          <p:cNvPr id="76" name="TextBox 75"/>
          <p:cNvSpPr txBox="1"/>
          <p:nvPr/>
        </p:nvSpPr>
        <p:spPr>
          <a:xfrm>
            <a:off x="642910" y="3643314"/>
            <a:ext cx="7715304" cy="1804047"/>
          </a:xfrm>
          <a:prstGeom prst="rect">
            <a:avLst/>
          </a:prstGeom>
          <a:ln>
            <a:solidFill>
              <a:schemeClr val="accent6">
                <a:lumMod val="20000"/>
                <a:lumOff val="80000"/>
              </a:schemeClr>
            </a:solidFill>
          </a:ln>
        </p:spPr>
        <p:style>
          <a:lnRef idx="2">
            <a:schemeClr val="accent6"/>
          </a:lnRef>
          <a:fillRef idx="1">
            <a:schemeClr val="lt1"/>
          </a:fillRef>
          <a:effectRef idx="0">
            <a:schemeClr val="accent6"/>
          </a:effectRef>
          <a:fontRef idx="minor">
            <a:schemeClr val="dk1"/>
          </a:fontRef>
        </p:style>
        <p:txBody>
          <a:bodyPr wrap="square" lIns="180000" tIns="144000" bIns="144000" rtlCol="0">
            <a:spAutoFit/>
          </a:bodyPr>
          <a:lstStyle/>
          <a:p>
            <a:pPr marL="457200" indent="-457200" algn="l">
              <a:lnSpc>
                <a:spcPts val="2800"/>
              </a:lnSpc>
              <a:spcBef>
                <a:spcPts val="600"/>
              </a:spcBef>
              <a:buBlip>
                <a:blip r:embed="rId2"/>
              </a:buBlip>
            </a:pPr>
            <a:r>
              <a:rPr lang="zh-CN" altLang="zh-CN" sz="2000" smtClean="0">
                <a:solidFill>
                  <a:srgbClr val="0000FF"/>
                </a:solidFill>
                <a:ea typeface="仿宋" pitchFamily="49" charset="-122"/>
                <a:cs typeface="Times New Roman" pitchFamily="18" charset="0"/>
              </a:rPr>
              <a:t>第</a:t>
            </a:r>
            <a:r>
              <a:rPr lang="en-US" altLang="zh-CN" sz="2000" smtClean="0">
                <a:solidFill>
                  <a:srgbClr val="0000FF"/>
                </a:solidFill>
                <a:ea typeface="仿宋" pitchFamily="49" charset="-122"/>
                <a:cs typeface="Times New Roman" pitchFamily="18" charset="0"/>
              </a:rPr>
              <a:t>1</a:t>
            </a:r>
            <a:r>
              <a:rPr lang="zh-CN" altLang="zh-CN" sz="2000" smtClean="0">
                <a:solidFill>
                  <a:srgbClr val="0000FF"/>
                </a:solidFill>
                <a:ea typeface="仿宋" pitchFamily="49" charset="-122"/>
                <a:cs typeface="Times New Roman" pitchFamily="18" charset="0"/>
              </a:rPr>
              <a:t>层的问题规模为</a:t>
            </a:r>
            <a:r>
              <a:rPr lang="en-US" altLang="zh-CN" sz="2000" i="1" smtClean="0">
                <a:solidFill>
                  <a:srgbClr val="0000FF"/>
                </a:solidFill>
                <a:ea typeface="仿宋" pitchFamily="49" charset="-122"/>
                <a:cs typeface="Times New Roman" pitchFamily="18" charset="0"/>
              </a:rPr>
              <a:t>n</a:t>
            </a:r>
            <a:r>
              <a:rPr lang="zh-CN" altLang="zh-CN" sz="2000" smtClean="0">
                <a:solidFill>
                  <a:srgbClr val="0000FF"/>
                </a:solidFill>
                <a:ea typeface="仿宋" pitchFamily="49" charset="-122"/>
                <a:cs typeface="Times New Roman" pitchFamily="18" charset="0"/>
              </a:rPr>
              <a:t>，第</a:t>
            </a:r>
            <a:r>
              <a:rPr lang="en-US" altLang="zh-CN" sz="2000" smtClean="0">
                <a:solidFill>
                  <a:srgbClr val="0000FF"/>
                </a:solidFill>
                <a:ea typeface="仿宋" pitchFamily="49" charset="-122"/>
                <a:cs typeface="Times New Roman" pitchFamily="18" charset="0"/>
              </a:rPr>
              <a:t>2</a:t>
            </a:r>
            <a:r>
              <a:rPr lang="zh-CN" altLang="zh-CN" sz="2000" smtClean="0">
                <a:solidFill>
                  <a:srgbClr val="0000FF"/>
                </a:solidFill>
                <a:ea typeface="仿宋" pitchFamily="49" charset="-122"/>
                <a:cs typeface="Times New Roman" pitchFamily="18" charset="0"/>
              </a:rPr>
              <a:t>的层的问题规模为</a:t>
            </a:r>
            <a:r>
              <a:rPr lang="en-US" altLang="zh-CN" sz="2000" i="1" smtClean="0">
                <a:solidFill>
                  <a:srgbClr val="0000FF"/>
                </a:solidFill>
                <a:ea typeface="仿宋" pitchFamily="49" charset="-122"/>
                <a:cs typeface="Times New Roman" pitchFamily="18" charset="0"/>
              </a:rPr>
              <a:t>n</a:t>
            </a:r>
            <a:r>
              <a:rPr lang="en-US" altLang="zh-CN" sz="2000" smtClean="0">
                <a:solidFill>
                  <a:srgbClr val="0000FF"/>
                </a:solidFill>
                <a:ea typeface="仿宋" pitchFamily="49" charset="-122"/>
                <a:cs typeface="Times New Roman" pitchFamily="18" charset="0"/>
              </a:rPr>
              <a:t>/2</a:t>
            </a:r>
            <a:r>
              <a:rPr lang="zh-CN" altLang="zh-CN" sz="2000" smtClean="0">
                <a:solidFill>
                  <a:srgbClr val="0000FF"/>
                </a:solidFill>
                <a:ea typeface="仿宋" pitchFamily="49" charset="-122"/>
                <a:cs typeface="Times New Roman" pitchFamily="18" charset="0"/>
              </a:rPr>
              <a:t>，依此类推，当展开到第</a:t>
            </a:r>
            <a:r>
              <a:rPr lang="en-US" altLang="zh-CN" sz="2000" i="1" smtClean="0">
                <a:solidFill>
                  <a:srgbClr val="0000FF"/>
                </a:solidFill>
                <a:ea typeface="仿宋" pitchFamily="49" charset="-122"/>
                <a:cs typeface="Times New Roman" pitchFamily="18" charset="0"/>
              </a:rPr>
              <a:t>k</a:t>
            </a:r>
            <a:r>
              <a:rPr lang="en-US" altLang="zh-CN" sz="2000" smtClean="0">
                <a:solidFill>
                  <a:srgbClr val="0000FF"/>
                </a:solidFill>
                <a:ea typeface="仿宋" pitchFamily="49" charset="-122"/>
                <a:cs typeface="Times New Roman" pitchFamily="18" charset="0"/>
              </a:rPr>
              <a:t>+1</a:t>
            </a:r>
            <a:r>
              <a:rPr lang="zh-CN" altLang="zh-CN" sz="2000" smtClean="0">
                <a:solidFill>
                  <a:srgbClr val="0000FF"/>
                </a:solidFill>
                <a:ea typeface="仿宋" pitchFamily="49" charset="-122"/>
                <a:cs typeface="Times New Roman" pitchFamily="18" charset="0"/>
              </a:rPr>
              <a:t>层，其规模为</a:t>
            </a:r>
            <a:r>
              <a:rPr lang="en-US" altLang="zh-CN" sz="2000" i="1" smtClean="0">
                <a:solidFill>
                  <a:srgbClr val="0000FF"/>
                </a:solidFill>
                <a:ea typeface="仿宋" pitchFamily="49" charset="-122"/>
                <a:cs typeface="Times New Roman" pitchFamily="18" charset="0"/>
              </a:rPr>
              <a:t>n</a:t>
            </a:r>
            <a:r>
              <a:rPr lang="en-US" altLang="zh-CN" sz="2000" smtClean="0">
                <a:solidFill>
                  <a:srgbClr val="0000FF"/>
                </a:solidFill>
                <a:ea typeface="仿宋" pitchFamily="49" charset="-122"/>
                <a:cs typeface="Times New Roman" pitchFamily="18" charset="0"/>
              </a:rPr>
              <a:t>/2</a:t>
            </a:r>
            <a:r>
              <a:rPr lang="en-US" altLang="zh-CN" sz="2000" i="1" baseline="30000" smtClean="0">
                <a:solidFill>
                  <a:srgbClr val="0000FF"/>
                </a:solidFill>
                <a:ea typeface="仿宋" pitchFamily="49" charset="-122"/>
                <a:cs typeface="Times New Roman" pitchFamily="18" charset="0"/>
              </a:rPr>
              <a:t>k</a:t>
            </a:r>
            <a:r>
              <a:rPr lang="en-US" altLang="zh-CN" sz="2000" smtClean="0">
                <a:solidFill>
                  <a:srgbClr val="0000FF"/>
                </a:solidFill>
                <a:ea typeface="仿宋" pitchFamily="49" charset="-122"/>
                <a:cs typeface="Times New Roman" pitchFamily="18" charset="0"/>
              </a:rPr>
              <a:t>=1</a:t>
            </a:r>
            <a:r>
              <a:rPr lang="zh-CN" altLang="zh-CN" sz="2000" smtClean="0">
                <a:solidFill>
                  <a:srgbClr val="0000FF"/>
                </a:solidFill>
                <a:ea typeface="仿宋" pitchFamily="49" charset="-122"/>
                <a:cs typeface="Times New Roman" pitchFamily="18" charset="0"/>
              </a:rPr>
              <a:t>，所以递归树的高度为</a:t>
            </a:r>
            <a:r>
              <a:rPr lang="en-US" altLang="zh-CN" sz="2000" smtClean="0">
                <a:solidFill>
                  <a:srgbClr val="0000FF"/>
                </a:solidFill>
                <a:ea typeface="仿宋" pitchFamily="49" charset="-122"/>
                <a:cs typeface="Times New Roman" pitchFamily="18" charset="0"/>
              </a:rPr>
              <a:t>log</a:t>
            </a:r>
            <a:r>
              <a:rPr lang="en-US" altLang="zh-CN" sz="2000" baseline="-25000" smtClean="0">
                <a:solidFill>
                  <a:srgbClr val="0000FF"/>
                </a:solidFill>
                <a:ea typeface="仿宋" pitchFamily="49" charset="-122"/>
                <a:cs typeface="Times New Roman" pitchFamily="18" charset="0"/>
              </a:rPr>
              <a:t>2</a:t>
            </a:r>
            <a:r>
              <a:rPr lang="en-US" altLang="zh-CN" sz="2000" i="1" smtClean="0">
                <a:solidFill>
                  <a:srgbClr val="0000FF"/>
                </a:solidFill>
                <a:ea typeface="仿宋" pitchFamily="49" charset="-122"/>
                <a:cs typeface="Times New Roman" pitchFamily="18" charset="0"/>
              </a:rPr>
              <a:t>n</a:t>
            </a:r>
            <a:r>
              <a:rPr lang="en-US" altLang="zh-CN" sz="2000" smtClean="0">
                <a:solidFill>
                  <a:srgbClr val="0000FF"/>
                </a:solidFill>
                <a:ea typeface="仿宋" pitchFamily="49" charset="-122"/>
                <a:cs typeface="Times New Roman" pitchFamily="18" charset="0"/>
              </a:rPr>
              <a:t>+1</a:t>
            </a:r>
            <a:r>
              <a:rPr lang="zh-CN" altLang="zh-CN" sz="2000" smtClean="0">
                <a:solidFill>
                  <a:srgbClr val="0000FF"/>
                </a:solidFill>
                <a:ea typeface="仿宋" pitchFamily="49" charset="-122"/>
                <a:cs typeface="Times New Roman" pitchFamily="18" charset="0"/>
              </a:rPr>
              <a:t>。</a:t>
            </a:r>
          </a:p>
          <a:p>
            <a:pPr marL="457200" indent="-457200" algn="l">
              <a:lnSpc>
                <a:spcPts val="2800"/>
              </a:lnSpc>
              <a:spcBef>
                <a:spcPts val="600"/>
              </a:spcBef>
              <a:buBlip>
                <a:blip r:embed="rId2"/>
              </a:buBlip>
            </a:pPr>
            <a:r>
              <a:rPr lang="zh-CN" altLang="en-US" sz="2000" smtClean="0">
                <a:solidFill>
                  <a:srgbClr val="0000FF"/>
                </a:solidFill>
                <a:ea typeface="仿宋" pitchFamily="49" charset="-122"/>
                <a:cs typeface="Times New Roman" pitchFamily="18" charset="0"/>
              </a:rPr>
              <a:t>所有</a:t>
            </a:r>
            <a:r>
              <a:rPr lang="zh-CN" altLang="zh-CN" sz="2000" smtClean="0">
                <a:solidFill>
                  <a:srgbClr val="0000FF"/>
                </a:solidFill>
                <a:ea typeface="仿宋" pitchFamily="49" charset="-122"/>
                <a:cs typeface="Times New Roman" pitchFamily="18" charset="0"/>
              </a:rPr>
              <a:t>层</a:t>
            </a:r>
            <a:r>
              <a:rPr lang="zh-CN" altLang="en-US" sz="2000" smtClean="0">
                <a:solidFill>
                  <a:srgbClr val="0000FF"/>
                </a:solidFill>
                <a:ea typeface="仿宋" pitchFamily="49" charset="-122"/>
                <a:cs typeface="Times New Roman" pitchFamily="18" charset="0"/>
              </a:rPr>
              <a:t>的结点个数</a:t>
            </a:r>
            <a:r>
              <a:rPr lang="en-US" altLang="zh-CN" sz="2000" i="1" smtClean="0">
                <a:solidFill>
                  <a:srgbClr val="0000FF"/>
                </a:solidFill>
                <a:ea typeface="仿宋" pitchFamily="49" charset="-122"/>
                <a:cs typeface="Times New Roman" pitchFamily="18" charset="0"/>
              </a:rPr>
              <a:t>T</a:t>
            </a:r>
            <a:r>
              <a:rPr lang="en-US" altLang="zh-CN" sz="2000" smtClean="0">
                <a:solidFill>
                  <a:srgbClr val="0000FF"/>
                </a:solidFill>
                <a:ea typeface="仿宋" pitchFamily="49" charset="-122"/>
                <a:cs typeface="Times New Roman" pitchFamily="18" charset="0"/>
              </a:rPr>
              <a:t>(</a:t>
            </a:r>
            <a:r>
              <a:rPr lang="en-US" altLang="zh-CN" sz="2000" i="1" smtClean="0">
                <a:solidFill>
                  <a:srgbClr val="0000FF"/>
                </a:solidFill>
                <a:ea typeface="仿宋" pitchFamily="49" charset="-122"/>
                <a:cs typeface="Times New Roman" pitchFamily="18" charset="0"/>
              </a:rPr>
              <a:t>n</a:t>
            </a:r>
            <a:r>
              <a:rPr lang="en-US" altLang="zh-CN" sz="2000" smtClean="0">
                <a:solidFill>
                  <a:srgbClr val="0000FF"/>
                </a:solidFill>
                <a:ea typeface="仿宋" pitchFamily="49" charset="-122"/>
                <a:cs typeface="Times New Roman" pitchFamily="18" charset="0"/>
              </a:rPr>
              <a:t>)=</a:t>
            </a:r>
            <a:r>
              <a:rPr lang="en-US" altLang="zh-CN" sz="2000" i="1" smtClean="0">
                <a:solidFill>
                  <a:srgbClr val="0000FF"/>
                </a:solidFill>
                <a:ea typeface="仿宋" pitchFamily="49" charset="-122"/>
                <a:cs typeface="Times New Roman" pitchFamily="18" charset="0"/>
              </a:rPr>
              <a:t>n</a:t>
            </a:r>
            <a:r>
              <a:rPr lang="en-US" altLang="zh-CN" sz="2000" baseline="30000" smtClean="0">
                <a:solidFill>
                  <a:srgbClr val="0000FF"/>
                </a:solidFill>
                <a:ea typeface="仿宋" pitchFamily="49" charset="-122"/>
                <a:cs typeface="Times New Roman" pitchFamily="18" charset="0"/>
              </a:rPr>
              <a:t>2</a:t>
            </a:r>
            <a:r>
              <a:rPr lang="en-US" altLang="zh-CN" sz="2000" smtClean="0">
                <a:solidFill>
                  <a:srgbClr val="0000FF"/>
                </a:solidFill>
                <a:ea typeface="仿宋" pitchFamily="49" charset="-122"/>
                <a:cs typeface="Times New Roman" pitchFamily="18" charset="0"/>
              </a:rPr>
              <a:t>+</a:t>
            </a:r>
            <a:r>
              <a:rPr lang="en-US" altLang="zh-CN" sz="2000" i="1" smtClean="0">
                <a:solidFill>
                  <a:srgbClr val="0000FF"/>
                </a:solidFill>
                <a:ea typeface="仿宋" pitchFamily="49" charset="-122"/>
                <a:cs typeface="Times New Roman" pitchFamily="18" charset="0"/>
              </a:rPr>
              <a:t>n</a:t>
            </a:r>
            <a:r>
              <a:rPr lang="en-US" altLang="zh-CN" sz="2000" baseline="30000" smtClean="0">
                <a:solidFill>
                  <a:srgbClr val="0000FF"/>
                </a:solidFill>
                <a:ea typeface="仿宋" pitchFamily="49" charset="-122"/>
                <a:cs typeface="Times New Roman" pitchFamily="18" charset="0"/>
              </a:rPr>
              <a:t>2</a:t>
            </a:r>
            <a:r>
              <a:rPr lang="en-US" altLang="zh-CN" sz="2000" smtClean="0">
                <a:solidFill>
                  <a:srgbClr val="0000FF"/>
                </a:solidFill>
                <a:ea typeface="仿宋" pitchFamily="49" charset="-122"/>
                <a:cs typeface="Times New Roman" pitchFamily="18" charset="0"/>
              </a:rPr>
              <a:t>/2+</a:t>
            </a:r>
            <a:r>
              <a:rPr lang="zh-CN" altLang="zh-CN" sz="2000" smtClean="0">
                <a:solidFill>
                  <a:srgbClr val="0000FF"/>
                </a:solidFill>
                <a:latin typeface="+mn-ea"/>
                <a:cs typeface="Times New Roman" pitchFamily="18" charset="0"/>
              </a:rPr>
              <a:t>…</a:t>
            </a:r>
            <a:r>
              <a:rPr lang="en-US" altLang="zh-CN" sz="2000" smtClean="0">
                <a:solidFill>
                  <a:srgbClr val="0000FF"/>
                </a:solidFill>
                <a:ea typeface="仿宋" pitchFamily="49" charset="-122"/>
                <a:cs typeface="Times New Roman" pitchFamily="18" charset="0"/>
              </a:rPr>
              <a:t>+</a:t>
            </a:r>
            <a:r>
              <a:rPr lang="en-US" altLang="zh-CN" sz="2000" i="1" smtClean="0">
                <a:solidFill>
                  <a:srgbClr val="0000FF"/>
                </a:solidFill>
                <a:ea typeface="仿宋" pitchFamily="49" charset="-122"/>
                <a:cs typeface="Times New Roman" pitchFamily="18" charset="0"/>
              </a:rPr>
              <a:t> n</a:t>
            </a:r>
            <a:r>
              <a:rPr lang="en-US" altLang="zh-CN" sz="2000" baseline="30000" smtClean="0">
                <a:solidFill>
                  <a:srgbClr val="0000FF"/>
                </a:solidFill>
                <a:ea typeface="仿宋" pitchFamily="49" charset="-122"/>
                <a:cs typeface="Times New Roman" pitchFamily="18" charset="0"/>
              </a:rPr>
              <a:t>2</a:t>
            </a:r>
            <a:r>
              <a:rPr lang="en-US" altLang="zh-CN" sz="2000" smtClean="0">
                <a:solidFill>
                  <a:srgbClr val="0000FF"/>
                </a:solidFill>
                <a:ea typeface="仿宋" pitchFamily="49" charset="-122"/>
                <a:cs typeface="Times New Roman" pitchFamily="18" charset="0"/>
              </a:rPr>
              <a:t>/2</a:t>
            </a:r>
            <a:r>
              <a:rPr lang="en-US" altLang="zh-CN" sz="2000" i="1" baseline="30000" smtClean="0">
                <a:solidFill>
                  <a:srgbClr val="0000FF"/>
                </a:solidFill>
                <a:ea typeface="仿宋" pitchFamily="49" charset="-122"/>
                <a:cs typeface="Times New Roman" pitchFamily="18" charset="0"/>
              </a:rPr>
              <a:t>k</a:t>
            </a:r>
            <a:r>
              <a:rPr lang="en-US" altLang="zh-CN" sz="2000" baseline="30000" smtClean="0">
                <a:solidFill>
                  <a:srgbClr val="0000FF"/>
                </a:solidFill>
                <a:ea typeface="仿宋" pitchFamily="49" charset="-122"/>
                <a:cs typeface="Times New Roman" pitchFamily="18" charset="0"/>
              </a:rPr>
              <a:t>-1</a:t>
            </a:r>
            <a:r>
              <a:rPr lang="en-US" altLang="zh-CN" sz="2000" smtClean="0">
                <a:solidFill>
                  <a:srgbClr val="0000FF"/>
                </a:solidFill>
                <a:ea typeface="仿宋" pitchFamily="49" charset="-122"/>
                <a:cs typeface="Times New Roman" pitchFamily="18" charset="0"/>
              </a:rPr>
              <a:t>+</a:t>
            </a:r>
            <a:r>
              <a:rPr lang="zh-CN" altLang="zh-CN" sz="2000" smtClean="0">
                <a:solidFill>
                  <a:srgbClr val="0000FF"/>
                </a:solidFill>
                <a:latin typeface="+mj-ea"/>
                <a:ea typeface="+mj-ea"/>
                <a:cs typeface="Times New Roman" pitchFamily="18" charset="0"/>
              </a:rPr>
              <a:t>…</a:t>
            </a:r>
            <a:r>
              <a:rPr lang="en-US" altLang="zh-CN" sz="2000" smtClean="0">
                <a:solidFill>
                  <a:srgbClr val="0000FF"/>
                </a:solidFill>
                <a:ea typeface="仿宋" pitchFamily="49" charset="-122"/>
                <a:cs typeface="Times New Roman" pitchFamily="18" charset="0"/>
              </a:rPr>
              <a:t>+</a:t>
            </a:r>
            <a:r>
              <a:rPr lang="en-US" altLang="zh-CN" sz="2000" i="1" smtClean="0">
                <a:solidFill>
                  <a:srgbClr val="0000FF"/>
                </a:solidFill>
                <a:ea typeface="仿宋" pitchFamily="49" charset="-122"/>
                <a:cs typeface="Times New Roman" pitchFamily="18" charset="0"/>
              </a:rPr>
              <a:t>n</a:t>
            </a:r>
            <a:r>
              <a:rPr lang="en-US" altLang="zh-CN" sz="2000" smtClean="0">
                <a:solidFill>
                  <a:srgbClr val="0000FF"/>
                </a:solidFill>
                <a:ea typeface="仿宋" pitchFamily="49" charset="-122"/>
                <a:cs typeface="Times New Roman" pitchFamily="18" charset="0"/>
              </a:rPr>
              <a:t>=O(</a:t>
            </a:r>
            <a:r>
              <a:rPr lang="en-US" altLang="zh-CN" sz="2000" i="1" smtClean="0">
                <a:solidFill>
                  <a:srgbClr val="0000FF"/>
                </a:solidFill>
                <a:ea typeface="仿宋" pitchFamily="49" charset="-122"/>
                <a:cs typeface="Times New Roman" pitchFamily="18" charset="0"/>
              </a:rPr>
              <a:t>n</a:t>
            </a:r>
            <a:r>
              <a:rPr lang="en-US" altLang="zh-CN" sz="2000" baseline="30000" smtClean="0">
                <a:solidFill>
                  <a:srgbClr val="0000FF"/>
                </a:solidFill>
                <a:ea typeface="仿宋" pitchFamily="49" charset="-122"/>
                <a:cs typeface="Times New Roman" pitchFamily="18" charset="0"/>
              </a:rPr>
              <a:t>2</a:t>
            </a:r>
            <a:r>
              <a:rPr lang="en-US" altLang="zh-CN" sz="2000" smtClean="0">
                <a:solidFill>
                  <a:srgbClr val="0000FF"/>
                </a:solidFill>
                <a:ea typeface="仿宋" pitchFamily="49" charset="-122"/>
                <a:cs typeface="Times New Roman" pitchFamily="18" charset="0"/>
              </a:rPr>
              <a:t>)</a:t>
            </a:r>
            <a:r>
              <a:rPr lang="zh-CN" altLang="zh-CN" sz="2000" smtClean="0">
                <a:solidFill>
                  <a:srgbClr val="0000FF"/>
                </a:solidFill>
                <a:ea typeface="仿宋" pitchFamily="49" charset="-122"/>
                <a:cs typeface="Times New Roman" pitchFamily="18" charset="0"/>
              </a:rPr>
              <a:t>。</a:t>
            </a:r>
          </a:p>
        </p:txBody>
      </p:sp>
      <p:sp>
        <p:nvSpPr>
          <p:cNvPr id="77" name="灯片编号占位符 76"/>
          <p:cNvSpPr>
            <a:spLocks noGrp="1"/>
          </p:cNvSpPr>
          <p:nvPr>
            <p:ph type="sldNum" sz="quarter" idx="12"/>
          </p:nvPr>
        </p:nvSpPr>
        <p:spPr/>
        <p:txBody>
          <a:bodyPr/>
          <a:lstStyle/>
          <a:p>
            <a:fld id="{7AF016A1-9F15-429F-9EFD-84004B73C732}" type="slidenum">
              <a:rPr lang="en-US" altLang="zh-CN" smtClean="0"/>
              <a:pPr/>
              <a:t>31</a:t>
            </a:fld>
            <a:r>
              <a:rPr lang="en-US" altLang="zh-CN" smtClean="0"/>
              <a:t>/36</a:t>
            </a:r>
            <a:endParaRPr lang="en-US" altLang="zh-CN"/>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82"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5385" name="Rectangle 2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31" name="TextBox 30"/>
          <p:cNvSpPr txBox="1"/>
          <p:nvPr/>
        </p:nvSpPr>
        <p:spPr>
          <a:xfrm>
            <a:off x="500034" y="571480"/>
            <a:ext cx="2571768" cy="461665"/>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nSpc>
                <a:spcPct val="100000"/>
              </a:lnSpc>
              <a:spcBef>
                <a:spcPts val="600"/>
              </a:spcBef>
            </a:pPr>
            <a:r>
              <a:rPr lang="en-US" altLang="zh-CN" smtClean="0">
                <a:ln w="11430"/>
                <a:solidFill>
                  <a:schemeClr val="bg1"/>
                </a:solidFill>
                <a:effectLst>
                  <a:outerShdw blurRad="50800" dist="39000" dir="5460000" algn="tl">
                    <a:srgbClr val="000000">
                      <a:alpha val="38000"/>
                    </a:srgbClr>
                  </a:outerShdw>
                </a:effectLst>
                <a:latin typeface="Consolas" pitchFamily="49" charset="0"/>
                <a:ea typeface="微软雅黑" pitchFamily="34" charset="-122"/>
                <a:cs typeface="Consolas" pitchFamily="49" charset="0"/>
              </a:rPr>
              <a:t>3.5.3 </a:t>
            </a:r>
            <a:r>
              <a:rPr lang="zh-CN" altLang="en-US" smtClean="0">
                <a:ln w="11430"/>
                <a:solidFill>
                  <a:schemeClr val="bg1"/>
                </a:solidFill>
                <a:effectLst>
                  <a:outerShdw blurRad="50800" dist="39000" dir="5460000" algn="tl">
                    <a:srgbClr val="000000">
                      <a:alpha val="38000"/>
                    </a:srgbClr>
                  </a:outerShdw>
                </a:effectLst>
                <a:latin typeface="Consolas" pitchFamily="49" charset="0"/>
                <a:ea typeface="微软雅黑" pitchFamily="34" charset="-122"/>
                <a:cs typeface="Consolas" pitchFamily="49" charset="0"/>
              </a:rPr>
              <a:t>主方法</a:t>
            </a:r>
            <a:endParaRPr lang="zh-CN" altLang="zh-CN" smtClean="0">
              <a:ln w="11430"/>
              <a:solidFill>
                <a:schemeClr val="bg1"/>
              </a:solidFill>
              <a:effectLst>
                <a:outerShdw blurRad="50800" dist="39000" dir="5460000" algn="tl">
                  <a:srgbClr val="000000">
                    <a:alpha val="38000"/>
                  </a:srgbClr>
                </a:outerShdw>
              </a:effectLst>
              <a:latin typeface="Consolas" pitchFamily="49" charset="0"/>
              <a:ea typeface="微软雅黑" pitchFamily="34" charset="-122"/>
              <a:cs typeface="Consolas" pitchFamily="49" charset="0"/>
            </a:endParaRPr>
          </a:p>
        </p:txBody>
      </p:sp>
      <p:sp>
        <p:nvSpPr>
          <p:cNvPr id="32" name="TextBox 31"/>
          <p:cNvSpPr txBox="1"/>
          <p:nvPr/>
        </p:nvSpPr>
        <p:spPr>
          <a:xfrm>
            <a:off x="857224" y="2285992"/>
            <a:ext cx="5857916" cy="799807"/>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algn="l"/>
            <a:r>
              <a:rPr lang="pt-BR" altLang="zh-CN" sz="1800" i="1" smtClean="0">
                <a:solidFill>
                  <a:srgbClr val="0000FF"/>
                </a:solidFill>
                <a:latin typeface="Times New Roman" pitchFamily="18" charset="0"/>
                <a:ea typeface="仿宋" pitchFamily="49" charset="-122"/>
                <a:cs typeface="Times New Roman" pitchFamily="18" charset="0"/>
              </a:rPr>
              <a:t>T</a:t>
            </a:r>
            <a:r>
              <a:rPr lang="pt-BR" altLang="zh-CN" sz="1800" smtClean="0">
                <a:solidFill>
                  <a:srgbClr val="0000FF"/>
                </a:solidFill>
                <a:latin typeface="Times New Roman" pitchFamily="18" charset="0"/>
                <a:ea typeface="仿宋" pitchFamily="49" charset="-122"/>
                <a:cs typeface="Times New Roman" pitchFamily="18" charset="0"/>
              </a:rPr>
              <a:t>(1)=</a:t>
            </a:r>
            <a:r>
              <a:rPr lang="pt-BR" altLang="zh-CN" sz="1800" i="1" smtClean="0">
                <a:solidFill>
                  <a:srgbClr val="0000FF"/>
                </a:solidFill>
                <a:latin typeface="Times New Roman" pitchFamily="18" charset="0"/>
                <a:ea typeface="仿宋" pitchFamily="49" charset="-122"/>
                <a:cs typeface="Times New Roman" pitchFamily="18" charset="0"/>
              </a:rPr>
              <a:t>c</a:t>
            </a:r>
            <a:endParaRPr lang="zh-CN" altLang="zh-CN" sz="1800" smtClean="0">
              <a:solidFill>
                <a:srgbClr val="0000FF"/>
              </a:solidFill>
              <a:latin typeface="Times New Roman" pitchFamily="18" charset="0"/>
              <a:ea typeface="仿宋" pitchFamily="49" charset="-122"/>
              <a:cs typeface="Times New Roman" pitchFamily="18" charset="0"/>
            </a:endParaRPr>
          </a:p>
          <a:p>
            <a:pPr algn="l"/>
            <a:r>
              <a:rPr lang="pt-BR" altLang="zh-CN" sz="1800" i="1" smtClean="0">
                <a:solidFill>
                  <a:srgbClr val="0000FF"/>
                </a:solidFill>
                <a:latin typeface="Times New Roman" pitchFamily="18" charset="0"/>
                <a:ea typeface="仿宋" pitchFamily="49" charset="-122"/>
                <a:cs typeface="Times New Roman" pitchFamily="18" charset="0"/>
              </a:rPr>
              <a:t>T</a:t>
            </a:r>
            <a:r>
              <a:rPr lang="pt-BR" altLang="zh-CN" sz="1800" smtClean="0">
                <a:solidFill>
                  <a:srgbClr val="0000FF"/>
                </a:solidFill>
                <a:latin typeface="Times New Roman" pitchFamily="18" charset="0"/>
                <a:ea typeface="仿宋" pitchFamily="49" charset="-122"/>
                <a:cs typeface="Times New Roman" pitchFamily="18" charset="0"/>
              </a:rPr>
              <a:t>(</a:t>
            </a:r>
            <a:r>
              <a:rPr lang="pt-BR" altLang="zh-CN" sz="1800" i="1" smtClean="0">
                <a:solidFill>
                  <a:srgbClr val="0000FF"/>
                </a:solidFill>
                <a:latin typeface="Times New Roman" pitchFamily="18" charset="0"/>
                <a:ea typeface="仿宋" pitchFamily="49" charset="-122"/>
                <a:cs typeface="Times New Roman" pitchFamily="18" charset="0"/>
              </a:rPr>
              <a:t>n</a:t>
            </a:r>
            <a:r>
              <a:rPr lang="pt-BR" altLang="zh-CN" sz="1800" smtClean="0">
                <a:solidFill>
                  <a:srgbClr val="0000FF"/>
                </a:solidFill>
                <a:latin typeface="Times New Roman" pitchFamily="18" charset="0"/>
                <a:ea typeface="仿宋" pitchFamily="49" charset="-122"/>
                <a:cs typeface="Times New Roman" pitchFamily="18" charset="0"/>
              </a:rPr>
              <a:t>)=</a:t>
            </a:r>
            <a:r>
              <a:rPr lang="pt-BR" altLang="zh-CN" sz="1800" i="1" smtClean="0">
                <a:solidFill>
                  <a:srgbClr val="0000FF"/>
                </a:solidFill>
                <a:latin typeface="Times New Roman" pitchFamily="18" charset="0"/>
                <a:ea typeface="仿宋" pitchFamily="49" charset="-122"/>
                <a:cs typeface="Times New Roman" pitchFamily="18" charset="0"/>
              </a:rPr>
              <a:t>aT</a:t>
            </a:r>
            <a:r>
              <a:rPr lang="pt-BR" altLang="zh-CN" sz="1800" smtClean="0">
                <a:solidFill>
                  <a:srgbClr val="0000FF"/>
                </a:solidFill>
                <a:latin typeface="Times New Roman" pitchFamily="18" charset="0"/>
                <a:ea typeface="仿宋" pitchFamily="49" charset="-122"/>
                <a:cs typeface="Times New Roman" pitchFamily="18" charset="0"/>
              </a:rPr>
              <a:t>(</a:t>
            </a:r>
            <a:r>
              <a:rPr lang="pt-BR" altLang="zh-CN" sz="1800" i="1" smtClean="0">
                <a:solidFill>
                  <a:srgbClr val="0000FF"/>
                </a:solidFill>
                <a:latin typeface="Times New Roman" pitchFamily="18" charset="0"/>
                <a:ea typeface="仿宋" pitchFamily="49" charset="-122"/>
                <a:cs typeface="Times New Roman" pitchFamily="18" charset="0"/>
              </a:rPr>
              <a:t>n</a:t>
            </a:r>
            <a:r>
              <a:rPr lang="pt-BR" altLang="zh-CN" sz="1800" smtClean="0">
                <a:solidFill>
                  <a:srgbClr val="0000FF"/>
                </a:solidFill>
                <a:latin typeface="Times New Roman" pitchFamily="18" charset="0"/>
                <a:ea typeface="仿宋" pitchFamily="49" charset="-122"/>
                <a:cs typeface="Times New Roman" pitchFamily="18" charset="0"/>
              </a:rPr>
              <a:t>/</a:t>
            </a:r>
            <a:r>
              <a:rPr lang="pt-BR" altLang="zh-CN" sz="1800" i="1" smtClean="0">
                <a:solidFill>
                  <a:srgbClr val="0000FF"/>
                </a:solidFill>
                <a:latin typeface="Times New Roman" pitchFamily="18" charset="0"/>
                <a:ea typeface="仿宋" pitchFamily="49" charset="-122"/>
                <a:cs typeface="Times New Roman" pitchFamily="18" charset="0"/>
              </a:rPr>
              <a:t>b</a:t>
            </a:r>
            <a:r>
              <a:rPr lang="pt-BR" altLang="zh-CN" sz="1800" smtClean="0">
                <a:solidFill>
                  <a:srgbClr val="0000FF"/>
                </a:solidFill>
                <a:latin typeface="Times New Roman" pitchFamily="18" charset="0"/>
                <a:ea typeface="仿宋" pitchFamily="49" charset="-122"/>
                <a:cs typeface="Times New Roman" pitchFamily="18" charset="0"/>
              </a:rPr>
              <a:t>)+</a:t>
            </a:r>
            <a:r>
              <a:rPr lang="pt-BR" altLang="zh-CN" sz="1800" i="1" smtClean="0">
                <a:solidFill>
                  <a:srgbClr val="0000FF"/>
                </a:solidFill>
                <a:latin typeface="Times New Roman" pitchFamily="18" charset="0"/>
                <a:ea typeface="仿宋" pitchFamily="49" charset="-122"/>
                <a:cs typeface="Times New Roman" pitchFamily="18" charset="0"/>
              </a:rPr>
              <a:t>f</a:t>
            </a:r>
            <a:r>
              <a:rPr lang="pt-BR" altLang="zh-CN" sz="1800" smtClean="0">
                <a:solidFill>
                  <a:srgbClr val="0000FF"/>
                </a:solidFill>
                <a:latin typeface="Times New Roman" pitchFamily="18" charset="0"/>
                <a:ea typeface="仿宋" pitchFamily="49" charset="-122"/>
                <a:cs typeface="Times New Roman" pitchFamily="18" charset="0"/>
              </a:rPr>
              <a:t>(</a:t>
            </a:r>
            <a:r>
              <a:rPr lang="pt-BR" altLang="zh-CN" sz="1800" i="1" smtClean="0">
                <a:solidFill>
                  <a:srgbClr val="0000FF"/>
                </a:solidFill>
                <a:latin typeface="Times New Roman" pitchFamily="18" charset="0"/>
                <a:ea typeface="仿宋" pitchFamily="49" charset="-122"/>
                <a:cs typeface="Times New Roman" pitchFamily="18" charset="0"/>
              </a:rPr>
              <a:t>n</a:t>
            </a:r>
            <a:r>
              <a:rPr lang="pt-BR" altLang="zh-CN" sz="1800" smtClean="0">
                <a:solidFill>
                  <a:srgbClr val="0000FF"/>
                </a:solidFill>
                <a:latin typeface="Times New Roman" pitchFamily="18" charset="0"/>
                <a:ea typeface="仿宋" pitchFamily="49" charset="-122"/>
                <a:cs typeface="Times New Roman" pitchFamily="18" charset="0"/>
              </a:rPr>
              <a:t>)		</a:t>
            </a:r>
            <a:r>
              <a:rPr lang="zh-CN" altLang="zh-CN" sz="1800" smtClean="0">
                <a:solidFill>
                  <a:srgbClr val="00B0F0"/>
                </a:solidFill>
                <a:latin typeface="Times New Roman" pitchFamily="18" charset="0"/>
                <a:ea typeface="仿宋" pitchFamily="49" charset="-122"/>
                <a:cs typeface="Times New Roman" pitchFamily="18" charset="0"/>
              </a:rPr>
              <a:t>当</a:t>
            </a:r>
            <a:r>
              <a:rPr lang="pt-BR" altLang="zh-CN" sz="1800" i="1" smtClean="0">
                <a:solidFill>
                  <a:srgbClr val="00B0F0"/>
                </a:solidFill>
                <a:latin typeface="Times New Roman" pitchFamily="18" charset="0"/>
                <a:ea typeface="仿宋" pitchFamily="49" charset="-122"/>
                <a:cs typeface="Times New Roman" pitchFamily="18" charset="0"/>
              </a:rPr>
              <a:t>n</a:t>
            </a:r>
            <a:r>
              <a:rPr lang="pt-BR" altLang="zh-CN" sz="1800" smtClean="0">
                <a:solidFill>
                  <a:srgbClr val="00B0F0"/>
                </a:solidFill>
                <a:latin typeface="Times New Roman" pitchFamily="18" charset="0"/>
                <a:ea typeface="仿宋" pitchFamily="49" charset="-122"/>
                <a:cs typeface="Times New Roman" pitchFamily="18" charset="0"/>
              </a:rPr>
              <a:t>&gt;1</a:t>
            </a:r>
            <a:r>
              <a:rPr lang="zh-CN" altLang="zh-CN" sz="1800" smtClean="0">
                <a:solidFill>
                  <a:srgbClr val="00B0F0"/>
                </a:solidFill>
                <a:latin typeface="Times New Roman" pitchFamily="18" charset="0"/>
                <a:ea typeface="仿宋" pitchFamily="49" charset="-122"/>
                <a:cs typeface="Times New Roman" pitchFamily="18" charset="0"/>
              </a:rPr>
              <a:t>时</a:t>
            </a:r>
            <a:endParaRPr lang="zh-CN" altLang="zh-CN" sz="1800">
              <a:solidFill>
                <a:srgbClr val="00B0F0"/>
              </a:solidFill>
              <a:latin typeface="Times New Roman" pitchFamily="18" charset="0"/>
              <a:ea typeface="仿宋" pitchFamily="49" charset="-122"/>
              <a:cs typeface="Times New Roman" pitchFamily="18" charset="0"/>
            </a:endParaRPr>
          </a:p>
        </p:txBody>
      </p:sp>
      <p:sp>
        <p:nvSpPr>
          <p:cNvPr id="33" name="TextBox 32"/>
          <p:cNvSpPr txBox="1"/>
          <p:nvPr/>
        </p:nvSpPr>
        <p:spPr>
          <a:xfrm>
            <a:off x="785786" y="1571612"/>
            <a:ext cx="5143536" cy="400110"/>
          </a:xfrm>
          <a:prstGeom prst="rect">
            <a:avLst/>
          </a:prstGeom>
          <a:noFill/>
        </p:spPr>
        <p:txBody>
          <a:bodyPr wrap="square" rtlCol="0">
            <a:spAutoFit/>
          </a:bodyPr>
          <a:lstStyle/>
          <a:p>
            <a:pPr algn="l">
              <a:lnSpc>
                <a:spcPct val="100000"/>
              </a:lnSpc>
              <a:spcBef>
                <a:spcPts val="0"/>
              </a:spcBef>
            </a:pPr>
            <a:r>
              <a:rPr lang="zh-CN" altLang="zh-CN" sz="2000" smtClean="0">
                <a:solidFill>
                  <a:srgbClr val="0000FF"/>
                </a:solidFill>
                <a:latin typeface="楷体" pitchFamily="49" charset="-122"/>
                <a:ea typeface="楷体" pitchFamily="49" charset="-122"/>
              </a:rPr>
              <a:t>求解如下形式递推式的一般方法</a:t>
            </a:r>
            <a:endParaRPr lang="zh-CN" altLang="en-US" sz="2000" smtClean="0">
              <a:solidFill>
                <a:srgbClr val="0000FF"/>
              </a:solidFill>
              <a:latin typeface="楷体" pitchFamily="49" charset="-122"/>
              <a:ea typeface="楷体" pitchFamily="49" charset="-122"/>
              <a:cs typeface="Consolas" pitchFamily="49" charset="0"/>
            </a:endParaRPr>
          </a:p>
        </p:txBody>
      </p:sp>
      <p:sp>
        <p:nvSpPr>
          <p:cNvPr id="34" name="TextBox 33"/>
          <p:cNvSpPr txBox="1"/>
          <p:nvPr/>
        </p:nvSpPr>
        <p:spPr>
          <a:xfrm>
            <a:off x="785786" y="3357562"/>
            <a:ext cx="7286676" cy="2008820"/>
          </a:xfrm>
          <a:prstGeom prst="rect">
            <a:avLst/>
          </a:prstGeom>
          <a:noFill/>
        </p:spPr>
        <p:txBody>
          <a:bodyPr wrap="square" rtlCol="0">
            <a:spAutoFit/>
          </a:bodyPr>
          <a:lstStyle/>
          <a:p>
            <a:pPr marL="457200" indent="-457200" algn="l">
              <a:lnSpc>
                <a:spcPts val="2800"/>
              </a:lnSpc>
              <a:spcBef>
                <a:spcPts val="600"/>
              </a:spcBef>
              <a:buBlip>
                <a:blip r:embed="rId2"/>
              </a:buBlip>
            </a:pPr>
            <a:r>
              <a:rPr lang="zh-CN" altLang="zh-CN" sz="2000" smtClean="0">
                <a:solidFill>
                  <a:srgbClr val="0000FF"/>
                </a:solidFill>
                <a:ea typeface="楷体" pitchFamily="49" charset="-122"/>
                <a:cs typeface="Times New Roman" pitchFamily="18" charset="0"/>
              </a:rPr>
              <a:t>其中</a:t>
            </a:r>
            <a:r>
              <a:rPr lang="pt-BR" altLang="zh-CN" sz="2000" i="1" smtClean="0">
                <a:solidFill>
                  <a:srgbClr val="0000FF"/>
                </a:solidFill>
                <a:ea typeface="楷体" pitchFamily="49" charset="-122"/>
                <a:cs typeface="Times New Roman" pitchFamily="18" charset="0"/>
              </a:rPr>
              <a:t>a</a:t>
            </a:r>
            <a:r>
              <a:rPr lang="zh-CN" altLang="zh-CN" sz="2000" smtClean="0">
                <a:solidFill>
                  <a:srgbClr val="0000FF"/>
                </a:solidFill>
                <a:latin typeface="+mn-ea"/>
                <a:ea typeface="+mn-ea"/>
                <a:cs typeface="Times New Roman" pitchFamily="18" charset="0"/>
              </a:rPr>
              <a:t>≥</a:t>
            </a:r>
            <a:r>
              <a:rPr lang="pt-BR" altLang="zh-CN" sz="2000" smtClean="0">
                <a:solidFill>
                  <a:srgbClr val="0000FF"/>
                </a:solidFill>
                <a:ea typeface="楷体" pitchFamily="49" charset="-122"/>
                <a:cs typeface="Times New Roman" pitchFamily="18" charset="0"/>
              </a:rPr>
              <a:t>1</a:t>
            </a:r>
            <a:r>
              <a:rPr lang="zh-CN" altLang="zh-CN" sz="2000" smtClean="0">
                <a:solidFill>
                  <a:srgbClr val="0000FF"/>
                </a:solidFill>
                <a:ea typeface="楷体" pitchFamily="49" charset="-122"/>
                <a:cs typeface="Times New Roman" pitchFamily="18" charset="0"/>
              </a:rPr>
              <a:t>，</a:t>
            </a:r>
            <a:r>
              <a:rPr lang="pt-BR" altLang="zh-CN" sz="2000" i="1" smtClean="0">
                <a:solidFill>
                  <a:srgbClr val="0000FF"/>
                </a:solidFill>
                <a:ea typeface="楷体" pitchFamily="49" charset="-122"/>
                <a:cs typeface="Times New Roman" pitchFamily="18" charset="0"/>
              </a:rPr>
              <a:t>b</a:t>
            </a:r>
            <a:r>
              <a:rPr lang="pt-BR" altLang="zh-CN" sz="2000" smtClean="0">
                <a:solidFill>
                  <a:srgbClr val="0000FF"/>
                </a:solidFill>
                <a:ea typeface="楷体" pitchFamily="49" charset="-122"/>
                <a:cs typeface="Times New Roman" pitchFamily="18" charset="0"/>
              </a:rPr>
              <a:t>&gt;1</a:t>
            </a:r>
            <a:r>
              <a:rPr lang="zh-CN" altLang="zh-CN" sz="2000" smtClean="0">
                <a:solidFill>
                  <a:srgbClr val="0000FF"/>
                </a:solidFill>
                <a:ea typeface="楷体" pitchFamily="49" charset="-122"/>
                <a:cs typeface="Times New Roman" pitchFamily="18" charset="0"/>
              </a:rPr>
              <a:t>为常数，</a:t>
            </a:r>
            <a:r>
              <a:rPr lang="en-US" altLang="zh-CN" sz="2000" i="1" smtClean="0">
                <a:solidFill>
                  <a:srgbClr val="0000FF"/>
                </a:solidFill>
                <a:ea typeface="楷体" pitchFamily="49" charset="-122"/>
                <a:cs typeface="Times New Roman" pitchFamily="18" charset="0"/>
              </a:rPr>
              <a:t>n</a:t>
            </a:r>
            <a:r>
              <a:rPr lang="zh-CN" altLang="zh-CN" sz="2000" smtClean="0">
                <a:solidFill>
                  <a:srgbClr val="0000FF"/>
                </a:solidFill>
                <a:ea typeface="楷体" pitchFamily="49" charset="-122"/>
                <a:cs typeface="Times New Roman" pitchFamily="18" charset="0"/>
              </a:rPr>
              <a:t>为非负整数，</a:t>
            </a:r>
            <a:endParaRPr lang="en-US" altLang="zh-CN" sz="2000" smtClean="0">
              <a:solidFill>
                <a:srgbClr val="0000FF"/>
              </a:solidFill>
              <a:ea typeface="楷体" pitchFamily="49" charset="-122"/>
              <a:cs typeface="Times New Roman" pitchFamily="18" charset="0"/>
            </a:endParaRPr>
          </a:p>
          <a:p>
            <a:pPr marL="457200" indent="-457200" algn="l">
              <a:lnSpc>
                <a:spcPts val="2800"/>
              </a:lnSpc>
              <a:spcBef>
                <a:spcPts val="600"/>
              </a:spcBef>
              <a:buBlip>
                <a:blip r:embed="rId2"/>
              </a:buBlip>
            </a:pPr>
            <a:r>
              <a:rPr lang="pt-BR" altLang="zh-CN" sz="2000" i="1" smtClean="0">
                <a:solidFill>
                  <a:srgbClr val="0000FF"/>
                </a:solidFill>
                <a:ea typeface="楷体" pitchFamily="49" charset="-122"/>
                <a:cs typeface="Times New Roman" pitchFamily="18" charset="0"/>
              </a:rPr>
              <a:t>T</a:t>
            </a:r>
            <a:r>
              <a:rPr lang="pt-BR" altLang="zh-CN" sz="2000" smtClean="0">
                <a:solidFill>
                  <a:srgbClr val="0000FF"/>
                </a:solidFill>
                <a:ea typeface="楷体" pitchFamily="49" charset="-122"/>
                <a:cs typeface="Times New Roman" pitchFamily="18" charset="0"/>
              </a:rPr>
              <a:t>(</a:t>
            </a:r>
            <a:r>
              <a:rPr lang="pt-BR" altLang="zh-CN" sz="2000" i="1" smtClean="0">
                <a:solidFill>
                  <a:srgbClr val="0000FF"/>
                </a:solidFill>
                <a:ea typeface="楷体" pitchFamily="49" charset="-122"/>
                <a:cs typeface="Times New Roman" pitchFamily="18" charset="0"/>
              </a:rPr>
              <a:t>n</a:t>
            </a:r>
            <a:r>
              <a:rPr lang="pt-BR" altLang="zh-CN" sz="2000" smtClean="0">
                <a:solidFill>
                  <a:srgbClr val="0000FF"/>
                </a:solidFill>
                <a:ea typeface="楷体" pitchFamily="49" charset="-122"/>
                <a:cs typeface="Times New Roman" pitchFamily="18" charset="0"/>
              </a:rPr>
              <a:t>)</a:t>
            </a:r>
            <a:r>
              <a:rPr lang="zh-CN" altLang="zh-CN" sz="2000" smtClean="0">
                <a:solidFill>
                  <a:srgbClr val="0000FF"/>
                </a:solidFill>
                <a:ea typeface="楷体" pitchFamily="49" charset="-122"/>
                <a:cs typeface="Times New Roman" pitchFamily="18" charset="0"/>
              </a:rPr>
              <a:t>表示算法的执行时间</a:t>
            </a:r>
            <a:r>
              <a:rPr lang="zh-CN" altLang="en-US" sz="2000" smtClean="0">
                <a:solidFill>
                  <a:srgbClr val="0000FF"/>
                </a:solidFill>
                <a:ea typeface="楷体" pitchFamily="49" charset="-122"/>
                <a:cs typeface="Times New Roman" pitchFamily="18" charset="0"/>
              </a:rPr>
              <a:t>。</a:t>
            </a:r>
            <a:endParaRPr lang="en-US" altLang="zh-CN" sz="2000" smtClean="0">
              <a:solidFill>
                <a:srgbClr val="0000FF"/>
              </a:solidFill>
              <a:ea typeface="楷体" pitchFamily="49" charset="-122"/>
              <a:cs typeface="Times New Roman" pitchFamily="18" charset="0"/>
            </a:endParaRPr>
          </a:p>
          <a:p>
            <a:pPr marL="457200" indent="-457200" algn="l">
              <a:lnSpc>
                <a:spcPts val="2800"/>
              </a:lnSpc>
              <a:spcBef>
                <a:spcPts val="600"/>
              </a:spcBef>
              <a:buBlip>
                <a:blip r:embed="rId2"/>
              </a:buBlip>
            </a:pPr>
            <a:r>
              <a:rPr lang="zh-CN" altLang="zh-CN" sz="2000" smtClean="0">
                <a:solidFill>
                  <a:srgbClr val="0000FF"/>
                </a:solidFill>
                <a:ea typeface="楷体" pitchFamily="49" charset="-122"/>
                <a:cs typeface="Times New Roman" pitchFamily="18" charset="0"/>
              </a:rPr>
              <a:t>该算法将规模为</a:t>
            </a:r>
            <a:r>
              <a:rPr lang="en-US" altLang="zh-CN" sz="2000" i="1" smtClean="0">
                <a:solidFill>
                  <a:srgbClr val="0000FF"/>
                </a:solidFill>
                <a:ea typeface="楷体" pitchFamily="49" charset="-122"/>
                <a:cs typeface="Times New Roman" pitchFamily="18" charset="0"/>
              </a:rPr>
              <a:t>n</a:t>
            </a:r>
            <a:r>
              <a:rPr lang="zh-CN" altLang="zh-CN" sz="2000" smtClean="0">
                <a:solidFill>
                  <a:srgbClr val="0000FF"/>
                </a:solidFill>
                <a:ea typeface="楷体" pitchFamily="49" charset="-122"/>
                <a:cs typeface="Times New Roman" pitchFamily="18" charset="0"/>
              </a:rPr>
              <a:t>的原问题分解成</a:t>
            </a:r>
            <a:r>
              <a:rPr lang="en-US" altLang="zh-CN" sz="2000" i="1" smtClean="0">
                <a:solidFill>
                  <a:srgbClr val="0000FF"/>
                </a:solidFill>
                <a:ea typeface="楷体" pitchFamily="49" charset="-122"/>
                <a:cs typeface="Times New Roman" pitchFamily="18" charset="0"/>
              </a:rPr>
              <a:t>a</a:t>
            </a:r>
            <a:r>
              <a:rPr lang="zh-CN" altLang="zh-CN" sz="2000" smtClean="0">
                <a:solidFill>
                  <a:srgbClr val="0000FF"/>
                </a:solidFill>
                <a:ea typeface="楷体" pitchFamily="49" charset="-122"/>
                <a:cs typeface="Times New Roman" pitchFamily="18" charset="0"/>
              </a:rPr>
              <a:t>个子问题，每个子问题的大小为</a:t>
            </a:r>
            <a:r>
              <a:rPr lang="en-US" altLang="zh-CN" sz="2000" i="1" smtClean="0">
                <a:solidFill>
                  <a:srgbClr val="0000FF"/>
                </a:solidFill>
                <a:ea typeface="楷体" pitchFamily="49" charset="-122"/>
                <a:cs typeface="Times New Roman" pitchFamily="18" charset="0"/>
              </a:rPr>
              <a:t>n</a:t>
            </a:r>
            <a:r>
              <a:rPr lang="en-US" altLang="zh-CN" sz="2000" smtClean="0">
                <a:solidFill>
                  <a:srgbClr val="0000FF"/>
                </a:solidFill>
                <a:ea typeface="楷体" pitchFamily="49" charset="-122"/>
                <a:cs typeface="Times New Roman" pitchFamily="18" charset="0"/>
              </a:rPr>
              <a:t>/</a:t>
            </a:r>
            <a:r>
              <a:rPr lang="en-US" altLang="zh-CN" sz="2000" i="1" smtClean="0">
                <a:solidFill>
                  <a:srgbClr val="0000FF"/>
                </a:solidFill>
                <a:ea typeface="楷体" pitchFamily="49" charset="-122"/>
                <a:cs typeface="Times New Roman" pitchFamily="18" charset="0"/>
              </a:rPr>
              <a:t>b</a:t>
            </a:r>
            <a:r>
              <a:rPr lang="zh-CN" altLang="zh-CN" sz="2000" smtClean="0">
                <a:solidFill>
                  <a:srgbClr val="0000FF"/>
                </a:solidFill>
                <a:ea typeface="楷体" pitchFamily="49" charset="-122"/>
                <a:cs typeface="Times New Roman" pitchFamily="18" charset="0"/>
              </a:rPr>
              <a:t>，</a:t>
            </a:r>
            <a:r>
              <a:rPr lang="en-US" altLang="zh-CN" sz="2000" i="1" smtClean="0">
                <a:solidFill>
                  <a:srgbClr val="0000FF"/>
                </a:solidFill>
                <a:ea typeface="楷体" pitchFamily="49" charset="-122"/>
                <a:cs typeface="Times New Roman" pitchFamily="18" charset="0"/>
              </a:rPr>
              <a:t>f</a:t>
            </a:r>
            <a:r>
              <a:rPr lang="en-US" altLang="zh-CN" sz="2000" smtClean="0">
                <a:solidFill>
                  <a:srgbClr val="0000FF"/>
                </a:solidFill>
                <a:ea typeface="楷体" pitchFamily="49" charset="-122"/>
                <a:cs typeface="Times New Roman" pitchFamily="18" charset="0"/>
              </a:rPr>
              <a:t>(</a:t>
            </a:r>
            <a:r>
              <a:rPr lang="en-US" altLang="zh-CN" sz="2000" i="1" smtClean="0">
                <a:solidFill>
                  <a:srgbClr val="0000FF"/>
                </a:solidFill>
                <a:ea typeface="楷体" pitchFamily="49" charset="-122"/>
                <a:cs typeface="Times New Roman" pitchFamily="18" charset="0"/>
              </a:rPr>
              <a:t>n</a:t>
            </a:r>
            <a:r>
              <a:rPr lang="en-US" altLang="zh-CN" sz="2000" smtClean="0">
                <a:solidFill>
                  <a:srgbClr val="0000FF"/>
                </a:solidFill>
                <a:ea typeface="楷体" pitchFamily="49" charset="-122"/>
                <a:cs typeface="Times New Roman" pitchFamily="18" charset="0"/>
              </a:rPr>
              <a:t>)</a:t>
            </a:r>
            <a:r>
              <a:rPr lang="zh-CN" altLang="zh-CN" sz="2000" smtClean="0">
                <a:solidFill>
                  <a:srgbClr val="0000FF"/>
                </a:solidFill>
                <a:ea typeface="楷体" pitchFamily="49" charset="-122"/>
                <a:cs typeface="Times New Roman" pitchFamily="18" charset="0"/>
              </a:rPr>
              <a:t>表示分解原问题和合并子问题解得到答案的时间。</a:t>
            </a:r>
            <a:endParaRPr lang="zh-CN" altLang="en-US" sz="2000" smtClean="0">
              <a:solidFill>
                <a:srgbClr val="0000FF"/>
              </a:solidFill>
              <a:ea typeface="楷体" pitchFamily="49" charset="-122"/>
              <a:cs typeface="Times New Roman" pitchFamily="18" charset="0"/>
            </a:endParaRPr>
          </a:p>
        </p:txBody>
      </p:sp>
      <p:sp>
        <p:nvSpPr>
          <p:cNvPr id="35" name="灯片编号占位符 34"/>
          <p:cNvSpPr>
            <a:spLocks noGrp="1"/>
          </p:cNvSpPr>
          <p:nvPr>
            <p:ph type="sldNum" sz="quarter" idx="12"/>
          </p:nvPr>
        </p:nvSpPr>
        <p:spPr/>
        <p:txBody>
          <a:bodyPr/>
          <a:lstStyle/>
          <a:p>
            <a:fld id="{7AF016A1-9F15-429F-9EFD-84004B73C732}" type="slidenum">
              <a:rPr lang="en-US" altLang="zh-CN" smtClean="0"/>
              <a:pPr/>
              <a:t>32</a:t>
            </a:fld>
            <a:r>
              <a:rPr lang="en-US" altLang="zh-CN" smtClean="0"/>
              <a:t>/36</a:t>
            </a:r>
            <a:endParaRPr lang="en-US" altLang="zh-CN"/>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82"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5385" name="Rectangle 2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TextBox 4"/>
          <p:cNvSpPr txBox="1"/>
          <p:nvPr/>
        </p:nvSpPr>
        <p:spPr>
          <a:xfrm>
            <a:off x="642910" y="500042"/>
            <a:ext cx="6429420" cy="400110"/>
          </a:xfrm>
          <a:prstGeom prst="rect">
            <a:avLst/>
          </a:prstGeom>
          <a:noFill/>
        </p:spPr>
        <p:txBody>
          <a:bodyPr wrap="square" rtlCol="0">
            <a:spAutoFit/>
          </a:bodyPr>
          <a:lstStyle/>
          <a:p>
            <a:pPr algn="l">
              <a:lnSpc>
                <a:spcPct val="100000"/>
              </a:lnSpc>
              <a:spcBef>
                <a:spcPts val="0"/>
              </a:spcBef>
            </a:pPr>
            <a:r>
              <a:rPr lang="zh-CN" altLang="zh-CN" sz="2000" smtClean="0">
                <a:solidFill>
                  <a:srgbClr val="FF0000"/>
                </a:solidFill>
                <a:ea typeface="楷体" pitchFamily="49" charset="-122"/>
                <a:cs typeface="Times New Roman" pitchFamily="18" charset="0"/>
              </a:rPr>
              <a:t>主定理</a:t>
            </a:r>
            <a:r>
              <a:rPr lang="zh-CN" altLang="zh-CN" sz="2000" smtClean="0">
                <a:solidFill>
                  <a:srgbClr val="0000FF"/>
                </a:solidFill>
                <a:ea typeface="楷体" pitchFamily="49" charset="-122"/>
                <a:cs typeface="Times New Roman" pitchFamily="18" charset="0"/>
              </a:rPr>
              <a:t>：</a:t>
            </a:r>
            <a:r>
              <a:rPr lang="en-US" altLang="zh-CN" sz="2000" i="1" smtClean="0">
                <a:solidFill>
                  <a:srgbClr val="0000FF"/>
                </a:solidFill>
                <a:ea typeface="楷体" pitchFamily="49" charset="-122"/>
                <a:cs typeface="Times New Roman" pitchFamily="18" charset="0"/>
              </a:rPr>
              <a:t>T</a:t>
            </a:r>
            <a:r>
              <a:rPr lang="en-US" altLang="zh-CN" sz="2000" smtClean="0">
                <a:solidFill>
                  <a:srgbClr val="0000FF"/>
                </a:solidFill>
                <a:ea typeface="楷体" pitchFamily="49" charset="-122"/>
                <a:cs typeface="Times New Roman" pitchFamily="18" charset="0"/>
              </a:rPr>
              <a:t>(</a:t>
            </a:r>
            <a:r>
              <a:rPr lang="en-US" altLang="zh-CN" sz="2000" i="1" smtClean="0">
                <a:solidFill>
                  <a:srgbClr val="0000FF"/>
                </a:solidFill>
                <a:ea typeface="楷体" pitchFamily="49" charset="-122"/>
                <a:cs typeface="Times New Roman" pitchFamily="18" charset="0"/>
              </a:rPr>
              <a:t>n</a:t>
            </a:r>
            <a:r>
              <a:rPr lang="en-US" altLang="zh-CN" sz="2000" smtClean="0">
                <a:solidFill>
                  <a:srgbClr val="0000FF"/>
                </a:solidFill>
                <a:ea typeface="楷体" pitchFamily="49" charset="-122"/>
                <a:cs typeface="Times New Roman" pitchFamily="18" charset="0"/>
              </a:rPr>
              <a:t>)</a:t>
            </a:r>
            <a:r>
              <a:rPr lang="zh-CN" altLang="zh-CN" sz="2000" smtClean="0">
                <a:solidFill>
                  <a:srgbClr val="0000FF"/>
                </a:solidFill>
                <a:ea typeface="楷体" pitchFamily="49" charset="-122"/>
                <a:cs typeface="Times New Roman" pitchFamily="18" charset="0"/>
              </a:rPr>
              <a:t>的计算如下：</a:t>
            </a:r>
            <a:endParaRPr lang="zh-CN" altLang="en-US" sz="2000" smtClean="0">
              <a:solidFill>
                <a:srgbClr val="0000FF"/>
              </a:solidFill>
              <a:ea typeface="楷体" pitchFamily="49" charset="-122"/>
              <a:cs typeface="Times New Roman" pitchFamily="18" charset="0"/>
            </a:endParaRPr>
          </a:p>
        </p:txBody>
      </p:sp>
      <p:sp>
        <p:nvSpPr>
          <p:cNvPr id="6" name="TextBox 5"/>
          <p:cNvSpPr txBox="1"/>
          <p:nvPr/>
        </p:nvSpPr>
        <p:spPr>
          <a:xfrm>
            <a:off x="642910" y="1285860"/>
            <a:ext cx="8215370" cy="3272691"/>
          </a:xfrm>
          <a:prstGeom prst="rect">
            <a:avLst/>
          </a:prstGeom>
          <a:noFill/>
        </p:spPr>
        <p:txBody>
          <a:bodyPr wrap="square" rtlCol="0">
            <a:spAutoFit/>
          </a:bodyPr>
          <a:lstStyle/>
          <a:p>
            <a:pPr marL="457200" indent="-457200" algn="l">
              <a:lnSpc>
                <a:spcPts val="3200"/>
              </a:lnSpc>
              <a:buFont typeface="+mj-ea"/>
              <a:buAutoNum type="circleNumDbPlain"/>
            </a:pPr>
            <a:r>
              <a:rPr lang="zh-CN" altLang="zh-CN" sz="2000" smtClean="0">
                <a:solidFill>
                  <a:srgbClr val="0000FF"/>
                </a:solidFill>
                <a:ea typeface="仿宋" pitchFamily="49" charset="-122"/>
                <a:cs typeface="Times New Roman" pitchFamily="18" charset="0"/>
              </a:rPr>
              <a:t>若对于某个常数</a:t>
            </a:r>
            <a:r>
              <a:rPr lang="en-US" altLang="zh-CN" sz="2000" smtClean="0">
                <a:solidFill>
                  <a:srgbClr val="0000FF"/>
                </a:solidFill>
                <a:ea typeface="仿宋" pitchFamily="49" charset="-122"/>
                <a:cs typeface="Times New Roman" pitchFamily="18" charset="0"/>
                <a:sym typeface="Symbol"/>
              </a:rPr>
              <a:t></a:t>
            </a:r>
            <a:r>
              <a:rPr lang="en-US" altLang="zh-CN" sz="2000" smtClean="0">
                <a:solidFill>
                  <a:srgbClr val="0000FF"/>
                </a:solidFill>
                <a:ea typeface="仿宋" pitchFamily="49" charset="-122"/>
                <a:cs typeface="Times New Roman" pitchFamily="18" charset="0"/>
              </a:rPr>
              <a:t>&gt;0</a:t>
            </a:r>
            <a:r>
              <a:rPr lang="zh-CN" altLang="zh-CN" sz="2000" smtClean="0">
                <a:solidFill>
                  <a:srgbClr val="0000FF"/>
                </a:solidFill>
                <a:ea typeface="仿宋" pitchFamily="49" charset="-122"/>
                <a:cs typeface="Times New Roman" pitchFamily="18" charset="0"/>
              </a:rPr>
              <a:t>，有</a:t>
            </a:r>
            <a:r>
              <a:rPr lang="en-US" altLang="zh-CN" sz="2000" i="1" smtClean="0">
                <a:solidFill>
                  <a:srgbClr val="0000FF"/>
                </a:solidFill>
                <a:ea typeface="仿宋" pitchFamily="49" charset="-122"/>
                <a:cs typeface="Times New Roman" pitchFamily="18" charset="0"/>
              </a:rPr>
              <a:t>f</a:t>
            </a:r>
            <a:r>
              <a:rPr lang="en-US" altLang="zh-CN" sz="2000" smtClean="0">
                <a:solidFill>
                  <a:srgbClr val="0000FF"/>
                </a:solidFill>
                <a:ea typeface="仿宋" pitchFamily="49" charset="-122"/>
                <a:cs typeface="Times New Roman" pitchFamily="18" charset="0"/>
              </a:rPr>
              <a:t>(</a:t>
            </a:r>
            <a:r>
              <a:rPr lang="en-US" altLang="zh-CN" sz="2000" i="1" smtClean="0">
                <a:solidFill>
                  <a:srgbClr val="0000FF"/>
                </a:solidFill>
                <a:ea typeface="仿宋" pitchFamily="49" charset="-122"/>
                <a:cs typeface="Times New Roman" pitchFamily="18" charset="0"/>
              </a:rPr>
              <a:t>n</a:t>
            </a:r>
            <a:r>
              <a:rPr lang="en-US" altLang="zh-CN" sz="2000" smtClean="0">
                <a:solidFill>
                  <a:srgbClr val="0000FF"/>
                </a:solidFill>
                <a:ea typeface="仿宋" pitchFamily="49" charset="-122"/>
                <a:cs typeface="Times New Roman" pitchFamily="18" charset="0"/>
              </a:rPr>
              <a:t>)=O(              ) </a:t>
            </a:r>
            <a:r>
              <a:rPr lang="zh-CN" altLang="zh-CN" sz="2000" smtClean="0">
                <a:solidFill>
                  <a:srgbClr val="0000FF"/>
                </a:solidFill>
                <a:ea typeface="仿宋" pitchFamily="49" charset="-122"/>
                <a:cs typeface="Times New Roman" pitchFamily="18" charset="0"/>
              </a:rPr>
              <a:t>，称为</a:t>
            </a:r>
            <a:r>
              <a:rPr lang="en-US" altLang="zh-CN" sz="2000" i="1" smtClean="0">
                <a:solidFill>
                  <a:srgbClr val="0000FF"/>
                </a:solidFill>
                <a:ea typeface="仿宋" pitchFamily="49" charset="-122"/>
                <a:cs typeface="Times New Roman" pitchFamily="18" charset="0"/>
              </a:rPr>
              <a:t>f</a:t>
            </a:r>
            <a:r>
              <a:rPr lang="en-US" altLang="zh-CN" sz="2000" smtClean="0">
                <a:solidFill>
                  <a:srgbClr val="0000FF"/>
                </a:solidFill>
                <a:ea typeface="仿宋" pitchFamily="49" charset="-122"/>
                <a:cs typeface="Times New Roman" pitchFamily="18" charset="0"/>
              </a:rPr>
              <a:t>(</a:t>
            </a:r>
            <a:r>
              <a:rPr lang="en-US" altLang="zh-CN" sz="2000" i="1" smtClean="0">
                <a:solidFill>
                  <a:srgbClr val="0000FF"/>
                </a:solidFill>
                <a:ea typeface="仿宋" pitchFamily="49" charset="-122"/>
                <a:cs typeface="Times New Roman" pitchFamily="18" charset="0"/>
              </a:rPr>
              <a:t>n</a:t>
            </a:r>
            <a:r>
              <a:rPr lang="en-US" altLang="zh-CN" sz="2000" smtClean="0">
                <a:solidFill>
                  <a:srgbClr val="0000FF"/>
                </a:solidFill>
                <a:ea typeface="仿宋" pitchFamily="49" charset="-122"/>
                <a:cs typeface="Times New Roman" pitchFamily="18" charset="0"/>
              </a:rPr>
              <a:t>)</a:t>
            </a:r>
            <a:r>
              <a:rPr lang="zh-CN" altLang="zh-CN" sz="2000" smtClean="0">
                <a:solidFill>
                  <a:srgbClr val="0000FF"/>
                </a:solidFill>
                <a:ea typeface="仿宋" pitchFamily="49" charset="-122"/>
                <a:cs typeface="Times New Roman" pitchFamily="18" charset="0"/>
              </a:rPr>
              <a:t>多项式地小于</a:t>
            </a:r>
            <a:r>
              <a:rPr lang="en-US" altLang="zh-CN" sz="2000" smtClean="0">
                <a:solidFill>
                  <a:srgbClr val="0000FF"/>
                </a:solidFill>
                <a:ea typeface="仿宋" pitchFamily="49" charset="-122"/>
                <a:cs typeface="Times New Roman" pitchFamily="18" charset="0"/>
              </a:rPr>
              <a:t>                         	   </a:t>
            </a:r>
            <a:r>
              <a:rPr lang="zh-CN" altLang="en-US" sz="2000" smtClean="0">
                <a:solidFill>
                  <a:srgbClr val="0000FF"/>
                </a:solidFill>
                <a:ea typeface="仿宋" pitchFamily="49" charset="-122"/>
                <a:cs typeface="Times New Roman" pitchFamily="18" charset="0"/>
              </a:rPr>
              <a:t>，</a:t>
            </a:r>
            <a:r>
              <a:rPr lang="zh-CN" altLang="zh-CN" sz="2000" smtClean="0">
                <a:solidFill>
                  <a:srgbClr val="0000FF"/>
                </a:solidFill>
                <a:ea typeface="仿宋" pitchFamily="49" charset="-122"/>
                <a:cs typeface="Times New Roman" pitchFamily="18" charset="0"/>
              </a:rPr>
              <a:t>即</a:t>
            </a:r>
            <a:r>
              <a:rPr lang="en-US" altLang="zh-CN" sz="2000" i="1" smtClean="0">
                <a:solidFill>
                  <a:srgbClr val="0000FF"/>
                </a:solidFill>
                <a:ea typeface="仿宋" pitchFamily="49" charset="-122"/>
                <a:cs typeface="Times New Roman" pitchFamily="18" charset="0"/>
              </a:rPr>
              <a:t>f</a:t>
            </a:r>
            <a:r>
              <a:rPr lang="en-US" altLang="zh-CN" sz="2000" smtClean="0">
                <a:solidFill>
                  <a:srgbClr val="0000FF"/>
                </a:solidFill>
                <a:ea typeface="仿宋" pitchFamily="49" charset="-122"/>
                <a:cs typeface="Times New Roman" pitchFamily="18" charset="0"/>
              </a:rPr>
              <a:t>(</a:t>
            </a:r>
            <a:r>
              <a:rPr lang="en-US" altLang="zh-CN" sz="2000" i="1" smtClean="0">
                <a:solidFill>
                  <a:srgbClr val="0000FF"/>
                </a:solidFill>
                <a:ea typeface="仿宋" pitchFamily="49" charset="-122"/>
                <a:cs typeface="Times New Roman" pitchFamily="18" charset="0"/>
              </a:rPr>
              <a:t>n</a:t>
            </a:r>
            <a:r>
              <a:rPr lang="en-US" altLang="zh-CN" sz="2000" smtClean="0">
                <a:solidFill>
                  <a:srgbClr val="0000FF"/>
                </a:solidFill>
                <a:ea typeface="仿宋" pitchFamily="49" charset="-122"/>
                <a:cs typeface="Times New Roman" pitchFamily="18" charset="0"/>
              </a:rPr>
              <a:t>)</a:t>
            </a:r>
            <a:r>
              <a:rPr lang="zh-CN" altLang="zh-CN" sz="2000" smtClean="0">
                <a:solidFill>
                  <a:srgbClr val="0000FF"/>
                </a:solidFill>
                <a:ea typeface="仿宋" pitchFamily="49" charset="-122"/>
                <a:cs typeface="Times New Roman" pitchFamily="18" charset="0"/>
              </a:rPr>
              <a:t>与</a:t>
            </a:r>
            <a:r>
              <a:rPr lang="en-US" altLang="zh-CN" sz="2000" smtClean="0">
                <a:solidFill>
                  <a:srgbClr val="0000FF"/>
                </a:solidFill>
                <a:ea typeface="仿宋" pitchFamily="49" charset="-122"/>
                <a:cs typeface="Times New Roman" pitchFamily="18" charset="0"/>
              </a:rPr>
              <a:t>           </a:t>
            </a:r>
            <a:r>
              <a:rPr lang="zh-CN" altLang="zh-CN" sz="2000" smtClean="0">
                <a:solidFill>
                  <a:srgbClr val="0000FF"/>
                </a:solidFill>
                <a:ea typeface="仿宋" pitchFamily="49" charset="-122"/>
                <a:cs typeface="Times New Roman" pitchFamily="18" charset="0"/>
              </a:rPr>
              <a:t>的比值小于等于</a:t>
            </a:r>
            <a:r>
              <a:rPr lang="en-US" altLang="zh-CN" sz="2000" i="1" smtClean="0">
                <a:solidFill>
                  <a:srgbClr val="0000FF"/>
                </a:solidFill>
                <a:ea typeface="仿宋" pitchFamily="49" charset="-122"/>
                <a:cs typeface="Times New Roman" pitchFamily="18" charset="0"/>
              </a:rPr>
              <a:t>n</a:t>
            </a:r>
            <a:r>
              <a:rPr lang="en-US" altLang="zh-CN" sz="2000" baseline="30000" smtClean="0">
                <a:solidFill>
                  <a:srgbClr val="0000FF"/>
                </a:solidFill>
                <a:ea typeface="仿宋" pitchFamily="49" charset="-122"/>
                <a:cs typeface="Times New Roman" pitchFamily="18" charset="0"/>
              </a:rPr>
              <a:t>-</a:t>
            </a:r>
            <a:r>
              <a:rPr lang="en-US" altLang="zh-CN" sz="2000" baseline="30000" smtClean="0">
                <a:solidFill>
                  <a:srgbClr val="0000FF"/>
                </a:solidFill>
                <a:ea typeface="仿宋" pitchFamily="49" charset="-122"/>
                <a:cs typeface="Times New Roman" pitchFamily="18" charset="0"/>
                <a:sym typeface="Symbol"/>
              </a:rPr>
              <a:t></a:t>
            </a:r>
            <a:r>
              <a:rPr lang="zh-CN" altLang="zh-CN" sz="2000" smtClean="0">
                <a:solidFill>
                  <a:srgbClr val="0000FF"/>
                </a:solidFill>
                <a:ea typeface="仿宋" pitchFamily="49" charset="-122"/>
                <a:cs typeface="Times New Roman" pitchFamily="18" charset="0"/>
              </a:rPr>
              <a:t>，则</a:t>
            </a:r>
            <a:r>
              <a:rPr lang="en-US" altLang="zh-CN" sz="2000" i="1" smtClean="0">
                <a:solidFill>
                  <a:srgbClr val="0000FF"/>
                </a:solidFill>
                <a:ea typeface="仿宋" pitchFamily="49" charset="-122"/>
                <a:cs typeface="Times New Roman" pitchFamily="18" charset="0"/>
              </a:rPr>
              <a:t>T</a:t>
            </a:r>
            <a:r>
              <a:rPr lang="en-US" altLang="zh-CN" sz="2000" smtClean="0">
                <a:solidFill>
                  <a:srgbClr val="0000FF"/>
                </a:solidFill>
                <a:ea typeface="仿宋" pitchFamily="49" charset="-122"/>
                <a:cs typeface="Times New Roman" pitchFamily="18" charset="0"/>
              </a:rPr>
              <a:t>(</a:t>
            </a:r>
            <a:r>
              <a:rPr lang="en-US" altLang="zh-CN" sz="2000" i="1" smtClean="0">
                <a:solidFill>
                  <a:srgbClr val="0000FF"/>
                </a:solidFill>
                <a:ea typeface="仿宋" pitchFamily="49" charset="-122"/>
                <a:cs typeface="Times New Roman" pitchFamily="18" charset="0"/>
              </a:rPr>
              <a:t>n</a:t>
            </a:r>
            <a:r>
              <a:rPr lang="en-US" altLang="zh-CN" sz="2000" smtClean="0">
                <a:solidFill>
                  <a:srgbClr val="0000FF"/>
                </a:solidFill>
                <a:ea typeface="仿宋" pitchFamily="49" charset="-122"/>
                <a:cs typeface="Times New Roman" pitchFamily="18" charset="0"/>
              </a:rPr>
              <a:t>)=</a:t>
            </a:r>
            <a:r>
              <a:rPr lang="en-US" altLang="zh-CN" sz="2000" smtClean="0">
                <a:sym typeface="Symbol"/>
              </a:rPr>
              <a:t> ( </a:t>
            </a:r>
            <a:r>
              <a:rPr lang="en-US" altLang="zh-CN" sz="2000" smtClean="0">
                <a:solidFill>
                  <a:srgbClr val="0000FF"/>
                </a:solidFill>
                <a:ea typeface="仿宋" pitchFamily="49" charset="-122"/>
                <a:cs typeface="Times New Roman" pitchFamily="18" charset="0"/>
              </a:rPr>
              <a:t>          )</a:t>
            </a:r>
            <a:r>
              <a:rPr lang="zh-CN" altLang="zh-CN" sz="2000" smtClean="0">
                <a:solidFill>
                  <a:srgbClr val="0000FF"/>
                </a:solidFill>
                <a:ea typeface="仿宋" pitchFamily="49" charset="-122"/>
                <a:cs typeface="Times New Roman" pitchFamily="18" charset="0"/>
              </a:rPr>
              <a:t>。</a:t>
            </a:r>
          </a:p>
          <a:p>
            <a:pPr marL="457200" indent="-457200" algn="l">
              <a:lnSpc>
                <a:spcPts val="3200"/>
              </a:lnSpc>
              <a:buFont typeface="+mj-ea"/>
              <a:buAutoNum type="circleNumDbPlain"/>
            </a:pPr>
            <a:r>
              <a:rPr lang="zh-CN" altLang="zh-CN" sz="2000" smtClean="0">
                <a:solidFill>
                  <a:srgbClr val="0000FF"/>
                </a:solidFill>
                <a:ea typeface="仿宋" pitchFamily="49" charset="-122"/>
                <a:cs typeface="Times New Roman" pitchFamily="18" charset="0"/>
              </a:rPr>
              <a:t>若</a:t>
            </a:r>
            <a:r>
              <a:rPr lang="en-US" altLang="zh-CN" sz="2000" i="1" smtClean="0">
                <a:solidFill>
                  <a:srgbClr val="0000FF"/>
                </a:solidFill>
                <a:ea typeface="仿宋" pitchFamily="49" charset="-122"/>
                <a:cs typeface="Times New Roman" pitchFamily="18" charset="0"/>
              </a:rPr>
              <a:t>f</a:t>
            </a:r>
            <a:r>
              <a:rPr lang="en-US" altLang="zh-CN" sz="2000" smtClean="0">
                <a:solidFill>
                  <a:srgbClr val="0000FF"/>
                </a:solidFill>
                <a:ea typeface="仿宋" pitchFamily="49" charset="-122"/>
                <a:cs typeface="Times New Roman" pitchFamily="18" charset="0"/>
              </a:rPr>
              <a:t>(</a:t>
            </a:r>
            <a:r>
              <a:rPr lang="en-US" altLang="zh-CN" sz="2000" i="1" smtClean="0">
                <a:solidFill>
                  <a:srgbClr val="0000FF"/>
                </a:solidFill>
                <a:ea typeface="仿宋" pitchFamily="49" charset="-122"/>
                <a:cs typeface="Times New Roman" pitchFamily="18" charset="0"/>
              </a:rPr>
              <a:t>n</a:t>
            </a:r>
            <a:r>
              <a:rPr lang="en-US" altLang="zh-CN" sz="2000" smtClean="0">
                <a:solidFill>
                  <a:srgbClr val="0000FF"/>
                </a:solidFill>
                <a:ea typeface="仿宋" pitchFamily="49" charset="-122"/>
                <a:cs typeface="Times New Roman" pitchFamily="18" charset="0"/>
              </a:rPr>
              <a:t>)=</a:t>
            </a:r>
            <a:r>
              <a:rPr lang="en-US" altLang="zh-CN" sz="2000" smtClean="0">
                <a:solidFill>
                  <a:srgbClr val="0000FF"/>
                </a:solidFill>
                <a:ea typeface="仿宋" pitchFamily="49" charset="-122"/>
                <a:cs typeface="Times New Roman" pitchFamily="18" charset="0"/>
                <a:sym typeface="Symbol"/>
              </a:rPr>
              <a:t></a:t>
            </a:r>
            <a:r>
              <a:rPr lang="en-US" altLang="zh-CN" sz="2000" smtClean="0">
                <a:solidFill>
                  <a:srgbClr val="0000FF"/>
                </a:solidFill>
                <a:ea typeface="仿宋" pitchFamily="49" charset="-122"/>
                <a:cs typeface="Times New Roman" pitchFamily="18" charset="0"/>
              </a:rPr>
              <a:t>(           )</a:t>
            </a:r>
            <a:r>
              <a:rPr lang="zh-CN" altLang="zh-CN" sz="2000" smtClean="0">
                <a:solidFill>
                  <a:srgbClr val="0000FF"/>
                </a:solidFill>
                <a:ea typeface="仿宋" pitchFamily="49" charset="-122"/>
                <a:cs typeface="Times New Roman" pitchFamily="18" charset="0"/>
              </a:rPr>
              <a:t>，即</a:t>
            </a:r>
            <a:r>
              <a:rPr lang="en-US" altLang="zh-CN" sz="2000" i="1" smtClean="0">
                <a:solidFill>
                  <a:srgbClr val="0000FF"/>
                </a:solidFill>
                <a:ea typeface="仿宋" pitchFamily="49" charset="-122"/>
                <a:cs typeface="Times New Roman" pitchFamily="18" charset="0"/>
              </a:rPr>
              <a:t>f</a:t>
            </a:r>
            <a:r>
              <a:rPr lang="en-US" altLang="zh-CN" sz="2000" smtClean="0">
                <a:solidFill>
                  <a:srgbClr val="0000FF"/>
                </a:solidFill>
                <a:ea typeface="仿宋" pitchFamily="49" charset="-122"/>
                <a:cs typeface="Times New Roman" pitchFamily="18" charset="0"/>
              </a:rPr>
              <a:t>(</a:t>
            </a:r>
            <a:r>
              <a:rPr lang="en-US" altLang="zh-CN" sz="2000" i="1" smtClean="0">
                <a:solidFill>
                  <a:srgbClr val="0000FF"/>
                </a:solidFill>
                <a:ea typeface="仿宋" pitchFamily="49" charset="-122"/>
                <a:cs typeface="Times New Roman" pitchFamily="18" charset="0"/>
              </a:rPr>
              <a:t>n</a:t>
            </a:r>
            <a:r>
              <a:rPr lang="en-US" altLang="zh-CN" sz="2000" smtClean="0">
                <a:solidFill>
                  <a:srgbClr val="0000FF"/>
                </a:solidFill>
                <a:ea typeface="仿宋" pitchFamily="49" charset="-122"/>
                <a:cs typeface="Times New Roman" pitchFamily="18" charset="0"/>
              </a:rPr>
              <a:t>)</a:t>
            </a:r>
            <a:r>
              <a:rPr lang="zh-CN" altLang="zh-CN" sz="2000" smtClean="0">
                <a:solidFill>
                  <a:srgbClr val="0000FF"/>
                </a:solidFill>
                <a:ea typeface="仿宋" pitchFamily="49" charset="-122"/>
                <a:cs typeface="Times New Roman" pitchFamily="18" charset="0"/>
              </a:rPr>
              <a:t>多项式的阶等于</a:t>
            </a:r>
            <a:r>
              <a:rPr lang="en-US" altLang="zh-CN" sz="2000" smtClean="0">
                <a:solidFill>
                  <a:srgbClr val="0000FF"/>
                </a:solidFill>
                <a:ea typeface="仿宋" pitchFamily="49" charset="-122"/>
                <a:cs typeface="Times New Roman" pitchFamily="18" charset="0"/>
              </a:rPr>
              <a:t>             </a:t>
            </a:r>
            <a:r>
              <a:rPr lang="zh-CN" altLang="zh-CN" sz="2000" smtClean="0">
                <a:solidFill>
                  <a:srgbClr val="0000FF"/>
                </a:solidFill>
                <a:ea typeface="仿宋" pitchFamily="49" charset="-122"/>
                <a:cs typeface="Times New Roman" pitchFamily="18" charset="0"/>
              </a:rPr>
              <a:t>，则</a:t>
            </a:r>
            <a:r>
              <a:rPr lang="en-US" altLang="zh-CN" sz="2000" i="1" smtClean="0">
                <a:solidFill>
                  <a:srgbClr val="0000FF"/>
                </a:solidFill>
                <a:ea typeface="仿宋" pitchFamily="49" charset="-122"/>
                <a:cs typeface="Times New Roman" pitchFamily="18" charset="0"/>
              </a:rPr>
              <a:t>T</a:t>
            </a:r>
            <a:r>
              <a:rPr lang="en-US" altLang="zh-CN" sz="2000" smtClean="0">
                <a:solidFill>
                  <a:srgbClr val="0000FF"/>
                </a:solidFill>
                <a:ea typeface="仿宋" pitchFamily="49" charset="-122"/>
                <a:cs typeface="Times New Roman" pitchFamily="18" charset="0"/>
              </a:rPr>
              <a:t>(</a:t>
            </a:r>
            <a:r>
              <a:rPr lang="en-US" altLang="zh-CN" sz="2000" i="1" smtClean="0">
                <a:solidFill>
                  <a:srgbClr val="0000FF"/>
                </a:solidFill>
                <a:ea typeface="仿宋" pitchFamily="49" charset="-122"/>
                <a:cs typeface="Times New Roman" pitchFamily="18" charset="0"/>
              </a:rPr>
              <a:t>n</a:t>
            </a:r>
            <a:r>
              <a:rPr lang="en-US" altLang="zh-CN" sz="2000" smtClean="0">
                <a:solidFill>
                  <a:srgbClr val="0000FF"/>
                </a:solidFill>
                <a:ea typeface="仿宋" pitchFamily="49" charset="-122"/>
                <a:cs typeface="Times New Roman" pitchFamily="18" charset="0"/>
              </a:rPr>
              <a:t>)=</a:t>
            </a:r>
            <a:r>
              <a:rPr lang="en-US" altLang="zh-CN" sz="2000" smtClean="0">
                <a:sym typeface="Symbol"/>
              </a:rPr>
              <a:t>(             log</a:t>
            </a:r>
            <a:r>
              <a:rPr lang="en-US" altLang="zh-CN" sz="2000" baseline="-25000" smtClean="0">
                <a:sym typeface="Symbol"/>
              </a:rPr>
              <a:t>2</a:t>
            </a:r>
            <a:r>
              <a:rPr lang="en-US" altLang="zh-CN" sz="2000" i="1" smtClean="0">
                <a:sym typeface="Symbol"/>
              </a:rPr>
              <a:t>n</a:t>
            </a:r>
            <a:r>
              <a:rPr lang="en-US" altLang="zh-CN" sz="2000" smtClean="0">
                <a:sym typeface="Symbol"/>
              </a:rPr>
              <a:t>)</a:t>
            </a:r>
            <a:r>
              <a:rPr lang="zh-CN" altLang="zh-CN" sz="2000" smtClean="0">
                <a:solidFill>
                  <a:srgbClr val="0000FF"/>
                </a:solidFill>
                <a:ea typeface="仿宋" pitchFamily="49" charset="-122"/>
                <a:cs typeface="Times New Roman" pitchFamily="18" charset="0"/>
              </a:rPr>
              <a:t>。</a:t>
            </a:r>
          </a:p>
          <a:p>
            <a:pPr marL="457200" indent="-457200" algn="l">
              <a:lnSpc>
                <a:spcPts val="3200"/>
              </a:lnSpc>
              <a:buFont typeface="+mj-ea"/>
              <a:buAutoNum type="circleNumDbPlain"/>
            </a:pPr>
            <a:r>
              <a:rPr lang="zh-CN" altLang="zh-CN" sz="2000" smtClean="0">
                <a:solidFill>
                  <a:srgbClr val="0000FF"/>
                </a:solidFill>
                <a:ea typeface="仿宋" pitchFamily="49" charset="-122"/>
                <a:cs typeface="Times New Roman" pitchFamily="18" charset="0"/>
              </a:rPr>
              <a:t>若对于某个常数</a:t>
            </a:r>
            <a:r>
              <a:rPr lang="en-US" altLang="zh-CN" sz="2000" smtClean="0">
                <a:solidFill>
                  <a:srgbClr val="0000FF"/>
                </a:solidFill>
                <a:ea typeface="仿宋" pitchFamily="49" charset="-122"/>
                <a:cs typeface="Times New Roman" pitchFamily="18" charset="0"/>
                <a:sym typeface="Symbol"/>
              </a:rPr>
              <a:t></a:t>
            </a:r>
            <a:r>
              <a:rPr lang="en-US" altLang="zh-CN" sz="2000" smtClean="0">
                <a:solidFill>
                  <a:srgbClr val="0000FF"/>
                </a:solidFill>
                <a:ea typeface="仿宋" pitchFamily="49" charset="-122"/>
                <a:cs typeface="Times New Roman" pitchFamily="18" charset="0"/>
              </a:rPr>
              <a:t>&gt;0</a:t>
            </a:r>
            <a:r>
              <a:rPr lang="zh-CN" altLang="zh-CN" sz="2000" smtClean="0">
                <a:solidFill>
                  <a:srgbClr val="0000FF"/>
                </a:solidFill>
                <a:ea typeface="仿宋" pitchFamily="49" charset="-122"/>
                <a:cs typeface="Times New Roman" pitchFamily="18" charset="0"/>
              </a:rPr>
              <a:t>，有</a:t>
            </a:r>
            <a:r>
              <a:rPr lang="en-US" altLang="zh-CN" sz="2000" i="1" smtClean="0">
                <a:solidFill>
                  <a:srgbClr val="0000FF"/>
                </a:solidFill>
                <a:ea typeface="仿宋" pitchFamily="49" charset="-122"/>
                <a:cs typeface="Times New Roman" pitchFamily="18" charset="0"/>
              </a:rPr>
              <a:t>f</a:t>
            </a:r>
            <a:r>
              <a:rPr lang="en-US" altLang="zh-CN" sz="2000" smtClean="0">
                <a:solidFill>
                  <a:srgbClr val="0000FF"/>
                </a:solidFill>
                <a:ea typeface="仿宋" pitchFamily="49" charset="-122"/>
                <a:cs typeface="Times New Roman" pitchFamily="18" charset="0"/>
              </a:rPr>
              <a:t>(</a:t>
            </a:r>
            <a:r>
              <a:rPr lang="en-US" altLang="zh-CN" sz="2000" i="1" smtClean="0">
                <a:solidFill>
                  <a:srgbClr val="0000FF"/>
                </a:solidFill>
                <a:ea typeface="仿宋" pitchFamily="49" charset="-122"/>
                <a:cs typeface="Times New Roman" pitchFamily="18" charset="0"/>
              </a:rPr>
              <a:t>n</a:t>
            </a:r>
            <a:r>
              <a:rPr lang="en-US" altLang="zh-CN" sz="2000" smtClean="0">
                <a:solidFill>
                  <a:srgbClr val="0000FF"/>
                </a:solidFill>
                <a:ea typeface="仿宋" pitchFamily="49" charset="-122"/>
                <a:cs typeface="Times New Roman" pitchFamily="18" charset="0"/>
              </a:rPr>
              <a:t>)=O(                )</a:t>
            </a:r>
            <a:r>
              <a:rPr lang="zh-CN" altLang="zh-CN" sz="2000" smtClean="0">
                <a:solidFill>
                  <a:srgbClr val="0000FF"/>
                </a:solidFill>
                <a:ea typeface="仿宋" pitchFamily="49" charset="-122"/>
                <a:cs typeface="Times New Roman" pitchFamily="18" charset="0"/>
              </a:rPr>
              <a:t>，称为</a:t>
            </a:r>
            <a:r>
              <a:rPr lang="en-US" altLang="zh-CN" sz="2000" i="1" smtClean="0">
                <a:solidFill>
                  <a:srgbClr val="0000FF"/>
                </a:solidFill>
                <a:ea typeface="仿宋" pitchFamily="49" charset="-122"/>
                <a:cs typeface="Times New Roman" pitchFamily="18" charset="0"/>
              </a:rPr>
              <a:t>f</a:t>
            </a:r>
            <a:r>
              <a:rPr lang="en-US" altLang="zh-CN" sz="2000" smtClean="0">
                <a:solidFill>
                  <a:srgbClr val="0000FF"/>
                </a:solidFill>
                <a:ea typeface="仿宋" pitchFamily="49" charset="-122"/>
                <a:cs typeface="Times New Roman" pitchFamily="18" charset="0"/>
              </a:rPr>
              <a:t>(</a:t>
            </a:r>
            <a:r>
              <a:rPr lang="en-US" altLang="zh-CN" sz="2000" i="1" smtClean="0">
                <a:solidFill>
                  <a:srgbClr val="0000FF"/>
                </a:solidFill>
                <a:ea typeface="仿宋" pitchFamily="49" charset="-122"/>
                <a:cs typeface="Times New Roman" pitchFamily="18" charset="0"/>
              </a:rPr>
              <a:t>n</a:t>
            </a:r>
            <a:r>
              <a:rPr lang="en-US" altLang="zh-CN" sz="2000" smtClean="0">
                <a:solidFill>
                  <a:srgbClr val="0000FF"/>
                </a:solidFill>
                <a:ea typeface="仿宋" pitchFamily="49" charset="-122"/>
                <a:cs typeface="Times New Roman" pitchFamily="18" charset="0"/>
              </a:rPr>
              <a:t>)</a:t>
            </a:r>
            <a:r>
              <a:rPr lang="zh-CN" altLang="zh-CN" sz="2000" smtClean="0">
                <a:solidFill>
                  <a:srgbClr val="0000FF"/>
                </a:solidFill>
                <a:ea typeface="仿宋" pitchFamily="49" charset="-122"/>
                <a:cs typeface="Times New Roman" pitchFamily="18" charset="0"/>
              </a:rPr>
              <a:t>多项式地大于</a:t>
            </a:r>
            <a:r>
              <a:rPr lang="en-US" altLang="zh-CN" sz="2000" smtClean="0">
                <a:solidFill>
                  <a:srgbClr val="0000FF"/>
                </a:solidFill>
                <a:ea typeface="仿宋" pitchFamily="49" charset="-122"/>
                <a:cs typeface="Times New Roman" pitchFamily="18" charset="0"/>
              </a:rPr>
              <a:t>	    </a:t>
            </a:r>
            <a:r>
              <a:rPr lang="zh-CN" altLang="en-US" sz="2000" smtClean="0">
                <a:solidFill>
                  <a:srgbClr val="0000FF"/>
                </a:solidFill>
                <a:ea typeface="仿宋" pitchFamily="49" charset="-122"/>
                <a:cs typeface="Times New Roman" pitchFamily="18" charset="0"/>
              </a:rPr>
              <a:t>，</a:t>
            </a:r>
            <a:r>
              <a:rPr lang="zh-CN" altLang="zh-CN" sz="2000" smtClean="0">
                <a:solidFill>
                  <a:srgbClr val="0000FF"/>
                </a:solidFill>
                <a:ea typeface="仿宋" pitchFamily="49" charset="-122"/>
                <a:cs typeface="Times New Roman" pitchFamily="18" charset="0"/>
              </a:rPr>
              <a:t>即</a:t>
            </a:r>
            <a:r>
              <a:rPr lang="en-US" altLang="zh-CN" sz="2000" i="1" smtClean="0">
                <a:solidFill>
                  <a:srgbClr val="0000FF"/>
                </a:solidFill>
                <a:ea typeface="仿宋" pitchFamily="49" charset="-122"/>
                <a:cs typeface="Times New Roman" pitchFamily="18" charset="0"/>
              </a:rPr>
              <a:t>f</a:t>
            </a:r>
            <a:r>
              <a:rPr lang="en-US" altLang="zh-CN" sz="2000" smtClean="0">
                <a:solidFill>
                  <a:srgbClr val="0000FF"/>
                </a:solidFill>
                <a:ea typeface="仿宋" pitchFamily="49" charset="-122"/>
                <a:cs typeface="Times New Roman" pitchFamily="18" charset="0"/>
              </a:rPr>
              <a:t>(</a:t>
            </a:r>
            <a:r>
              <a:rPr lang="en-US" altLang="zh-CN" sz="2000" i="1" smtClean="0">
                <a:solidFill>
                  <a:srgbClr val="0000FF"/>
                </a:solidFill>
                <a:ea typeface="仿宋" pitchFamily="49" charset="-122"/>
                <a:cs typeface="Times New Roman" pitchFamily="18" charset="0"/>
              </a:rPr>
              <a:t>n</a:t>
            </a:r>
            <a:r>
              <a:rPr lang="en-US" altLang="zh-CN" sz="2000" smtClean="0">
                <a:solidFill>
                  <a:srgbClr val="0000FF"/>
                </a:solidFill>
                <a:ea typeface="仿宋" pitchFamily="49" charset="-122"/>
                <a:cs typeface="Times New Roman" pitchFamily="18" charset="0"/>
              </a:rPr>
              <a:t>)</a:t>
            </a:r>
            <a:r>
              <a:rPr lang="zh-CN" altLang="zh-CN" sz="2000" smtClean="0">
                <a:solidFill>
                  <a:srgbClr val="0000FF"/>
                </a:solidFill>
                <a:ea typeface="仿宋" pitchFamily="49" charset="-122"/>
                <a:cs typeface="Times New Roman" pitchFamily="18" charset="0"/>
              </a:rPr>
              <a:t>与</a:t>
            </a:r>
            <a:r>
              <a:rPr lang="en-US" altLang="zh-CN" sz="2000" smtClean="0">
                <a:solidFill>
                  <a:srgbClr val="0000FF"/>
                </a:solidFill>
                <a:ea typeface="仿宋" pitchFamily="49" charset="-122"/>
                <a:cs typeface="Times New Roman" pitchFamily="18" charset="0"/>
              </a:rPr>
              <a:t>           </a:t>
            </a:r>
            <a:r>
              <a:rPr lang="zh-CN" altLang="zh-CN" sz="2000" smtClean="0">
                <a:solidFill>
                  <a:srgbClr val="0000FF"/>
                </a:solidFill>
                <a:ea typeface="仿宋" pitchFamily="49" charset="-122"/>
                <a:cs typeface="Times New Roman" pitchFamily="18" charset="0"/>
              </a:rPr>
              <a:t>的比值大于等于</a:t>
            </a:r>
            <a:r>
              <a:rPr lang="en-US" altLang="zh-CN" sz="2000" i="1" smtClean="0">
                <a:solidFill>
                  <a:srgbClr val="0000FF"/>
                </a:solidFill>
                <a:ea typeface="仿宋" pitchFamily="49" charset="-122"/>
                <a:cs typeface="Times New Roman" pitchFamily="18" charset="0"/>
              </a:rPr>
              <a:t>n</a:t>
            </a:r>
            <a:r>
              <a:rPr lang="en-US" altLang="zh-CN" sz="2000" baseline="30000" smtClean="0">
                <a:solidFill>
                  <a:srgbClr val="0000FF"/>
                </a:solidFill>
                <a:ea typeface="仿宋" pitchFamily="49" charset="-122"/>
                <a:cs typeface="Times New Roman" pitchFamily="18" charset="0"/>
                <a:sym typeface="Symbol"/>
              </a:rPr>
              <a:t></a:t>
            </a:r>
            <a:r>
              <a:rPr lang="zh-CN" altLang="zh-CN" sz="2000" smtClean="0">
                <a:solidFill>
                  <a:srgbClr val="0000FF"/>
                </a:solidFill>
                <a:ea typeface="仿宋" pitchFamily="49" charset="-122"/>
                <a:cs typeface="Times New Roman" pitchFamily="18" charset="0"/>
              </a:rPr>
              <a:t>，并且满足</a:t>
            </a:r>
            <a:r>
              <a:rPr lang="en-US" altLang="zh-CN" sz="2000" i="1" smtClean="0">
                <a:solidFill>
                  <a:srgbClr val="0000FF"/>
                </a:solidFill>
                <a:ea typeface="仿宋" pitchFamily="49" charset="-122"/>
                <a:cs typeface="Times New Roman" pitchFamily="18" charset="0"/>
              </a:rPr>
              <a:t>af</a:t>
            </a:r>
            <a:r>
              <a:rPr lang="en-US" altLang="zh-CN" sz="2000" smtClean="0">
                <a:solidFill>
                  <a:srgbClr val="0000FF"/>
                </a:solidFill>
                <a:ea typeface="仿宋" pitchFamily="49" charset="-122"/>
                <a:cs typeface="Times New Roman" pitchFamily="18" charset="0"/>
              </a:rPr>
              <a:t>(</a:t>
            </a:r>
            <a:r>
              <a:rPr lang="en-US" altLang="zh-CN" sz="2000" i="1" smtClean="0">
                <a:solidFill>
                  <a:srgbClr val="0000FF"/>
                </a:solidFill>
                <a:ea typeface="仿宋" pitchFamily="49" charset="-122"/>
                <a:cs typeface="Times New Roman" pitchFamily="18" charset="0"/>
              </a:rPr>
              <a:t>n</a:t>
            </a:r>
            <a:r>
              <a:rPr lang="en-US" altLang="zh-CN" sz="2000" smtClean="0">
                <a:solidFill>
                  <a:srgbClr val="0000FF"/>
                </a:solidFill>
                <a:ea typeface="仿宋" pitchFamily="49" charset="-122"/>
                <a:cs typeface="Times New Roman" pitchFamily="18" charset="0"/>
              </a:rPr>
              <a:t>/</a:t>
            </a:r>
            <a:r>
              <a:rPr lang="en-US" altLang="zh-CN" sz="2000" i="1" smtClean="0">
                <a:solidFill>
                  <a:srgbClr val="0000FF"/>
                </a:solidFill>
                <a:ea typeface="仿宋" pitchFamily="49" charset="-122"/>
                <a:cs typeface="Times New Roman" pitchFamily="18" charset="0"/>
              </a:rPr>
              <a:t>b</a:t>
            </a:r>
            <a:r>
              <a:rPr lang="en-US" altLang="zh-CN" sz="2000" smtClean="0">
                <a:solidFill>
                  <a:srgbClr val="0000FF"/>
                </a:solidFill>
                <a:ea typeface="仿宋" pitchFamily="49" charset="-122"/>
                <a:cs typeface="Times New Roman" pitchFamily="18" charset="0"/>
              </a:rPr>
              <a:t>)</a:t>
            </a:r>
            <a:r>
              <a:rPr lang="zh-CN" altLang="zh-CN" sz="2000" smtClean="0">
                <a:solidFill>
                  <a:srgbClr val="0000FF"/>
                </a:solidFill>
                <a:latin typeface="+mn-ea"/>
                <a:ea typeface="+mn-ea"/>
                <a:cs typeface="Times New Roman" pitchFamily="18" charset="0"/>
              </a:rPr>
              <a:t>≤</a:t>
            </a:r>
            <a:r>
              <a:rPr lang="en-US" altLang="zh-CN" sz="2000" i="1" smtClean="0">
                <a:solidFill>
                  <a:srgbClr val="0000FF"/>
                </a:solidFill>
                <a:ea typeface="仿宋" pitchFamily="49" charset="-122"/>
                <a:cs typeface="Times New Roman" pitchFamily="18" charset="0"/>
              </a:rPr>
              <a:t>cf</a:t>
            </a:r>
            <a:r>
              <a:rPr lang="en-US" altLang="zh-CN" sz="2000" smtClean="0">
                <a:solidFill>
                  <a:srgbClr val="0000FF"/>
                </a:solidFill>
                <a:ea typeface="仿宋" pitchFamily="49" charset="-122"/>
                <a:cs typeface="Times New Roman" pitchFamily="18" charset="0"/>
              </a:rPr>
              <a:t>(</a:t>
            </a:r>
            <a:r>
              <a:rPr lang="en-US" altLang="zh-CN" sz="2000" i="1" smtClean="0">
                <a:solidFill>
                  <a:srgbClr val="0000FF"/>
                </a:solidFill>
                <a:ea typeface="仿宋" pitchFamily="49" charset="-122"/>
                <a:cs typeface="Times New Roman" pitchFamily="18" charset="0"/>
              </a:rPr>
              <a:t>n</a:t>
            </a:r>
            <a:r>
              <a:rPr lang="en-US" altLang="zh-CN" sz="2000" smtClean="0">
                <a:solidFill>
                  <a:srgbClr val="0000FF"/>
                </a:solidFill>
                <a:ea typeface="仿宋" pitchFamily="49" charset="-122"/>
                <a:cs typeface="Times New Roman" pitchFamily="18" charset="0"/>
              </a:rPr>
              <a:t>)</a:t>
            </a:r>
            <a:r>
              <a:rPr lang="zh-CN" altLang="zh-CN" sz="2000" smtClean="0">
                <a:solidFill>
                  <a:srgbClr val="0000FF"/>
                </a:solidFill>
                <a:ea typeface="仿宋" pitchFamily="49" charset="-122"/>
                <a:cs typeface="Times New Roman" pitchFamily="18" charset="0"/>
              </a:rPr>
              <a:t>，其中</a:t>
            </a:r>
            <a:r>
              <a:rPr lang="en-US" altLang="zh-CN" sz="2000" i="1" smtClean="0">
                <a:solidFill>
                  <a:srgbClr val="0000FF"/>
                </a:solidFill>
                <a:ea typeface="仿宋" pitchFamily="49" charset="-122"/>
                <a:cs typeface="Times New Roman" pitchFamily="18" charset="0"/>
              </a:rPr>
              <a:t>c</a:t>
            </a:r>
            <a:r>
              <a:rPr lang="en-US" altLang="zh-CN" sz="2000" smtClean="0">
                <a:solidFill>
                  <a:srgbClr val="0000FF"/>
                </a:solidFill>
                <a:ea typeface="仿宋" pitchFamily="49" charset="-122"/>
                <a:cs typeface="Times New Roman" pitchFamily="18" charset="0"/>
              </a:rPr>
              <a:t>&lt;1</a:t>
            </a:r>
            <a:r>
              <a:rPr lang="zh-CN" altLang="zh-CN" sz="2000" smtClean="0">
                <a:solidFill>
                  <a:srgbClr val="0000FF"/>
                </a:solidFill>
                <a:ea typeface="仿宋" pitchFamily="49" charset="-122"/>
                <a:cs typeface="Times New Roman" pitchFamily="18" charset="0"/>
              </a:rPr>
              <a:t>，则</a:t>
            </a:r>
            <a:r>
              <a:rPr lang="en-US" altLang="zh-CN" sz="2000" i="1" smtClean="0">
                <a:solidFill>
                  <a:srgbClr val="0000FF"/>
                </a:solidFill>
                <a:ea typeface="仿宋" pitchFamily="49" charset="-122"/>
                <a:cs typeface="Times New Roman" pitchFamily="18" charset="0"/>
              </a:rPr>
              <a:t>T</a:t>
            </a:r>
            <a:r>
              <a:rPr lang="en-US" altLang="zh-CN" sz="2000" smtClean="0">
                <a:solidFill>
                  <a:srgbClr val="0000FF"/>
                </a:solidFill>
                <a:ea typeface="仿宋" pitchFamily="49" charset="-122"/>
                <a:cs typeface="Times New Roman" pitchFamily="18" charset="0"/>
              </a:rPr>
              <a:t>(</a:t>
            </a:r>
            <a:r>
              <a:rPr lang="en-US" altLang="zh-CN" sz="2000" i="1" smtClean="0">
                <a:solidFill>
                  <a:srgbClr val="0000FF"/>
                </a:solidFill>
                <a:ea typeface="仿宋" pitchFamily="49" charset="-122"/>
                <a:cs typeface="Times New Roman" pitchFamily="18" charset="0"/>
              </a:rPr>
              <a:t>n</a:t>
            </a:r>
            <a:r>
              <a:rPr lang="en-US" altLang="zh-CN" sz="2000" smtClean="0">
                <a:solidFill>
                  <a:srgbClr val="0000FF"/>
                </a:solidFill>
                <a:ea typeface="仿宋" pitchFamily="49" charset="-122"/>
                <a:cs typeface="Times New Roman" pitchFamily="18" charset="0"/>
              </a:rPr>
              <a:t>)=</a:t>
            </a:r>
            <a:r>
              <a:rPr lang="en-US" altLang="zh-CN" sz="2000" smtClean="0">
                <a:solidFill>
                  <a:srgbClr val="0000FF"/>
                </a:solidFill>
                <a:ea typeface="仿宋" pitchFamily="49" charset="-122"/>
                <a:cs typeface="Times New Roman" pitchFamily="18" charset="0"/>
                <a:sym typeface="Symbol"/>
              </a:rPr>
              <a:t></a:t>
            </a:r>
            <a:r>
              <a:rPr lang="en-US" altLang="zh-CN" sz="2000" smtClean="0">
                <a:solidFill>
                  <a:srgbClr val="0000FF"/>
                </a:solidFill>
                <a:ea typeface="仿宋" pitchFamily="49" charset="-122"/>
                <a:cs typeface="Times New Roman" pitchFamily="18" charset="0"/>
              </a:rPr>
              <a:t>(</a:t>
            </a:r>
            <a:r>
              <a:rPr lang="en-US" altLang="zh-CN" sz="2000" i="1" smtClean="0">
                <a:solidFill>
                  <a:srgbClr val="0000FF"/>
                </a:solidFill>
                <a:ea typeface="仿宋" pitchFamily="49" charset="-122"/>
                <a:cs typeface="Times New Roman" pitchFamily="18" charset="0"/>
              </a:rPr>
              <a:t>f</a:t>
            </a:r>
            <a:r>
              <a:rPr lang="en-US" altLang="zh-CN" sz="2000" smtClean="0">
                <a:solidFill>
                  <a:srgbClr val="0000FF"/>
                </a:solidFill>
                <a:ea typeface="仿宋" pitchFamily="49" charset="-122"/>
                <a:cs typeface="Times New Roman" pitchFamily="18" charset="0"/>
              </a:rPr>
              <a:t>(</a:t>
            </a:r>
            <a:r>
              <a:rPr lang="en-US" altLang="zh-CN" sz="2000" i="1" smtClean="0">
                <a:solidFill>
                  <a:srgbClr val="0000FF"/>
                </a:solidFill>
                <a:ea typeface="仿宋" pitchFamily="49" charset="-122"/>
                <a:cs typeface="Times New Roman" pitchFamily="18" charset="0"/>
              </a:rPr>
              <a:t>n</a:t>
            </a:r>
            <a:r>
              <a:rPr lang="en-US" altLang="zh-CN" sz="2000" smtClean="0">
                <a:solidFill>
                  <a:srgbClr val="0000FF"/>
                </a:solidFill>
                <a:ea typeface="仿宋" pitchFamily="49" charset="-122"/>
                <a:cs typeface="Times New Roman" pitchFamily="18" charset="0"/>
              </a:rPr>
              <a:t>))</a:t>
            </a:r>
            <a:r>
              <a:rPr lang="zh-CN" altLang="zh-CN" sz="2000" smtClean="0">
                <a:solidFill>
                  <a:srgbClr val="0000FF"/>
                </a:solidFill>
                <a:ea typeface="仿宋" pitchFamily="49" charset="-122"/>
                <a:cs typeface="Times New Roman" pitchFamily="18" charset="0"/>
              </a:rPr>
              <a:t>。</a:t>
            </a:r>
          </a:p>
        </p:txBody>
      </p:sp>
      <p:pic>
        <p:nvPicPr>
          <p:cNvPr id="75778" name="Picture 2"/>
          <p:cNvPicPr>
            <a:picLocks noChangeAspect="1" noChangeArrowheads="1"/>
          </p:cNvPicPr>
          <p:nvPr/>
        </p:nvPicPr>
        <p:blipFill>
          <a:blip r:embed="rId2" cstate="print"/>
          <a:srcRect/>
          <a:stretch>
            <a:fillRect/>
          </a:stretch>
        </p:blipFill>
        <p:spPr bwMode="auto">
          <a:xfrm>
            <a:off x="4714876" y="1400161"/>
            <a:ext cx="866775" cy="342900"/>
          </a:xfrm>
          <a:prstGeom prst="rect">
            <a:avLst/>
          </a:prstGeom>
          <a:noFill/>
          <a:ln w="9525">
            <a:noFill/>
            <a:miter lim="800000"/>
            <a:headEnd/>
            <a:tailEnd/>
          </a:ln>
        </p:spPr>
      </p:pic>
      <p:pic>
        <p:nvPicPr>
          <p:cNvPr id="75779" name="Picture 3"/>
          <p:cNvPicPr>
            <a:picLocks noChangeAspect="1" noChangeArrowheads="1"/>
          </p:cNvPicPr>
          <p:nvPr/>
        </p:nvPicPr>
        <p:blipFill>
          <a:blip r:embed="rId3" cstate="print"/>
          <a:srcRect/>
          <a:stretch>
            <a:fillRect/>
          </a:stretch>
        </p:blipFill>
        <p:spPr bwMode="auto">
          <a:xfrm>
            <a:off x="1181081" y="1776401"/>
            <a:ext cx="676275" cy="371475"/>
          </a:xfrm>
          <a:prstGeom prst="rect">
            <a:avLst/>
          </a:prstGeom>
          <a:noFill/>
          <a:ln w="9525">
            <a:noFill/>
            <a:miter lim="800000"/>
            <a:headEnd/>
            <a:tailEnd/>
          </a:ln>
        </p:spPr>
      </p:pic>
      <p:pic>
        <p:nvPicPr>
          <p:cNvPr id="10" name="Picture 3"/>
          <p:cNvPicPr>
            <a:picLocks noChangeAspect="1" noChangeArrowheads="1"/>
          </p:cNvPicPr>
          <p:nvPr/>
        </p:nvPicPr>
        <p:blipFill>
          <a:blip r:embed="rId3" cstate="print"/>
          <a:srcRect/>
          <a:stretch>
            <a:fillRect/>
          </a:stretch>
        </p:blipFill>
        <p:spPr bwMode="auto">
          <a:xfrm>
            <a:off x="7343799" y="1800214"/>
            <a:ext cx="676275" cy="371475"/>
          </a:xfrm>
          <a:prstGeom prst="rect">
            <a:avLst/>
          </a:prstGeom>
          <a:noFill/>
          <a:ln w="9525">
            <a:noFill/>
            <a:miter lim="800000"/>
            <a:headEnd/>
            <a:tailEnd/>
          </a:ln>
        </p:spPr>
      </p:pic>
      <p:pic>
        <p:nvPicPr>
          <p:cNvPr id="11" name="Picture 3"/>
          <p:cNvPicPr>
            <a:picLocks noChangeAspect="1" noChangeArrowheads="1"/>
          </p:cNvPicPr>
          <p:nvPr/>
        </p:nvPicPr>
        <p:blipFill>
          <a:blip r:embed="rId3" cstate="print"/>
          <a:srcRect/>
          <a:stretch>
            <a:fillRect/>
          </a:stretch>
        </p:blipFill>
        <p:spPr bwMode="auto">
          <a:xfrm>
            <a:off x="2285984" y="2333620"/>
            <a:ext cx="676275" cy="371475"/>
          </a:xfrm>
          <a:prstGeom prst="rect">
            <a:avLst/>
          </a:prstGeom>
          <a:noFill/>
          <a:ln w="9525">
            <a:noFill/>
            <a:miter lim="800000"/>
            <a:headEnd/>
            <a:tailEnd/>
          </a:ln>
        </p:spPr>
      </p:pic>
      <p:pic>
        <p:nvPicPr>
          <p:cNvPr id="12" name="Picture 3"/>
          <p:cNvPicPr>
            <a:picLocks noChangeAspect="1" noChangeArrowheads="1"/>
          </p:cNvPicPr>
          <p:nvPr/>
        </p:nvPicPr>
        <p:blipFill>
          <a:blip r:embed="rId3" cstate="print"/>
          <a:srcRect/>
          <a:stretch>
            <a:fillRect/>
          </a:stretch>
        </p:blipFill>
        <p:spPr bwMode="auto">
          <a:xfrm>
            <a:off x="5715008" y="2319330"/>
            <a:ext cx="676275" cy="371475"/>
          </a:xfrm>
          <a:prstGeom prst="rect">
            <a:avLst/>
          </a:prstGeom>
          <a:noFill/>
          <a:ln w="9525">
            <a:noFill/>
            <a:miter lim="800000"/>
            <a:headEnd/>
            <a:tailEnd/>
          </a:ln>
        </p:spPr>
      </p:pic>
      <p:pic>
        <p:nvPicPr>
          <p:cNvPr id="13" name="Picture 3"/>
          <p:cNvPicPr>
            <a:picLocks noChangeAspect="1" noChangeArrowheads="1"/>
          </p:cNvPicPr>
          <p:nvPr/>
        </p:nvPicPr>
        <p:blipFill>
          <a:blip r:embed="rId3" cstate="print"/>
          <a:srcRect/>
          <a:stretch>
            <a:fillRect/>
          </a:stretch>
        </p:blipFill>
        <p:spPr bwMode="auto">
          <a:xfrm>
            <a:off x="2152633" y="2724145"/>
            <a:ext cx="676275" cy="371475"/>
          </a:xfrm>
          <a:prstGeom prst="rect">
            <a:avLst/>
          </a:prstGeom>
          <a:noFill/>
          <a:ln w="9525">
            <a:noFill/>
            <a:miter lim="800000"/>
            <a:headEnd/>
            <a:tailEnd/>
          </a:ln>
        </p:spPr>
      </p:pic>
      <p:pic>
        <p:nvPicPr>
          <p:cNvPr id="75780" name="Picture 4"/>
          <p:cNvPicPr>
            <a:picLocks noChangeAspect="1" noChangeArrowheads="1"/>
          </p:cNvPicPr>
          <p:nvPr/>
        </p:nvPicPr>
        <p:blipFill>
          <a:blip r:embed="rId4" cstate="print"/>
          <a:srcRect/>
          <a:stretch>
            <a:fillRect/>
          </a:stretch>
        </p:blipFill>
        <p:spPr bwMode="auto">
          <a:xfrm>
            <a:off x="4714883" y="3286124"/>
            <a:ext cx="933450" cy="390525"/>
          </a:xfrm>
          <a:prstGeom prst="rect">
            <a:avLst/>
          </a:prstGeom>
          <a:noFill/>
          <a:ln w="9525">
            <a:noFill/>
            <a:miter lim="800000"/>
            <a:headEnd/>
            <a:tailEnd/>
          </a:ln>
        </p:spPr>
      </p:pic>
      <p:pic>
        <p:nvPicPr>
          <p:cNvPr id="15" name="Picture 3"/>
          <p:cNvPicPr>
            <a:picLocks noChangeAspect="1" noChangeArrowheads="1"/>
          </p:cNvPicPr>
          <p:nvPr/>
        </p:nvPicPr>
        <p:blipFill>
          <a:blip r:embed="rId3" cstate="print"/>
          <a:srcRect/>
          <a:stretch>
            <a:fillRect/>
          </a:stretch>
        </p:blipFill>
        <p:spPr bwMode="auto">
          <a:xfrm>
            <a:off x="3038469" y="1771641"/>
            <a:ext cx="676275" cy="371475"/>
          </a:xfrm>
          <a:prstGeom prst="rect">
            <a:avLst/>
          </a:prstGeom>
          <a:noFill/>
          <a:ln w="9525">
            <a:noFill/>
            <a:miter lim="800000"/>
            <a:headEnd/>
            <a:tailEnd/>
          </a:ln>
        </p:spPr>
      </p:pic>
      <p:pic>
        <p:nvPicPr>
          <p:cNvPr id="16" name="Picture 3"/>
          <p:cNvPicPr>
            <a:picLocks noChangeAspect="1" noChangeArrowheads="1"/>
          </p:cNvPicPr>
          <p:nvPr/>
        </p:nvPicPr>
        <p:blipFill>
          <a:blip r:embed="rId3" cstate="print"/>
          <a:srcRect/>
          <a:stretch>
            <a:fillRect/>
          </a:stretch>
        </p:blipFill>
        <p:spPr bwMode="auto">
          <a:xfrm>
            <a:off x="1214414" y="3700467"/>
            <a:ext cx="676275" cy="371475"/>
          </a:xfrm>
          <a:prstGeom prst="rect">
            <a:avLst/>
          </a:prstGeom>
          <a:noFill/>
          <a:ln w="9525">
            <a:noFill/>
            <a:miter lim="800000"/>
            <a:headEnd/>
            <a:tailEnd/>
          </a:ln>
        </p:spPr>
      </p:pic>
      <p:pic>
        <p:nvPicPr>
          <p:cNvPr id="17" name="Picture 3"/>
          <p:cNvPicPr>
            <a:picLocks noChangeAspect="1" noChangeArrowheads="1"/>
          </p:cNvPicPr>
          <p:nvPr/>
        </p:nvPicPr>
        <p:blipFill>
          <a:blip r:embed="rId3" cstate="print"/>
          <a:srcRect/>
          <a:stretch>
            <a:fillRect/>
          </a:stretch>
        </p:blipFill>
        <p:spPr bwMode="auto">
          <a:xfrm>
            <a:off x="3057515" y="3700467"/>
            <a:ext cx="676275" cy="371475"/>
          </a:xfrm>
          <a:prstGeom prst="rect">
            <a:avLst/>
          </a:prstGeom>
          <a:noFill/>
          <a:ln w="9525">
            <a:noFill/>
            <a:miter lim="800000"/>
            <a:headEnd/>
            <a:tailEnd/>
          </a:ln>
        </p:spPr>
      </p:pic>
      <p:sp>
        <p:nvSpPr>
          <p:cNvPr id="18" name="矩形 17"/>
          <p:cNvSpPr/>
          <p:nvPr/>
        </p:nvSpPr>
        <p:spPr>
          <a:xfrm>
            <a:off x="571472" y="1214422"/>
            <a:ext cx="8215370" cy="3357586"/>
          </a:xfrm>
          <a:prstGeom prst="rect">
            <a:avLst/>
          </a:prstGeom>
          <a:ln w="19050">
            <a:solidFill>
              <a:schemeClr val="accent6">
                <a:lumMod val="40000"/>
                <a:lumOff val="60000"/>
              </a:schemeClr>
            </a:solidFill>
            <a:tailEnd type="none"/>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19" name="灯片编号占位符 18"/>
          <p:cNvSpPr>
            <a:spLocks noGrp="1"/>
          </p:cNvSpPr>
          <p:nvPr>
            <p:ph type="sldNum" sz="quarter" idx="12"/>
          </p:nvPr>
        </p:nvSpPr>
        <p:spPr/>
        <p:txBody>
          <a:bodyPr/>
          <a:lstStyle/>
          <a:p>
            <a:fld id="{7AF016A1-9F15-429F-9EFD-84004B73C732}" type="slidenum">
              <a:rPr lang="en-US" altLang="zh-CN" smtClean="0"/>
              <a:pPr/>
              <a:t>33</a:t>
            </a:fld>
            <a:r>
              <a:rPr lang="en-US" altLang="zh-CN" smtClean="0"/>
              <a:t>/36</a:t>
            </a:r>
            <a:endParaRPr lang="en-US" altLang="zh-CN"/>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82"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5385" name="Rectangle 2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TextBox 5"/>
          <p:cNvSpPr txBox="1"/>
          <p:nvPr/>
        </p:nvSpPr>
        <p:spPr>
          <a:xfrm>
            <a:off x="714348" y="1008313"/>
            <a:ext cx="5000660" cy="849051"/>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algn="l">
              <a:lnSpc>
                <a:spcPct val="100000"/>
              </a:lnSpc>
              <a:spcBef>
                <a:spcPts val="600"/>
              </a:spcBef>
            </a:pPr>
            <a:r>
              <a:rPr lang="pt-BR" altLang="zh-CN" sz="1800" i="1" smtClean="0">
                <a:solidFill>
                  <a:srgbClr val="0000FF"/>
                </a:solidFill>
                <a:latin typeface="Times New Roman" pitchFamily="18" charset="0"/>
                <a:ea typeface="仿宋" pitchFamily="49" charset="-122"/>
                <a:cs typeface="Times New Roman" pitchFamily="18" charset="0"/>
              </a:rPr>
              <a:t>T</a:t>
            </a:r>
            <a:r>
              <a:rPr lang="pt-BR" altLang="zh-CN" sz="1800" smtClean="0">
                <a:solidFill>
                  <a:srgbClr val="0000FF"/>
                </a:solidFill>
                <a:latin typeface="Times New Roman" pitchFamily="18" charset="0"/>
                <a:ea typeface="仿宋" pitchFamily="49" charset="-122"/>
                <a:cs typeface="Times New Roman" pitchFamily="18" charset="0"/>
              </a:rPr>
              <a:t>(</a:t>
            </a:r>
            <a:r>
              <a:rPr lang="pt-BR" altLang="zh-CN" sz="1800" i="1" smtClean="0">
                <a:solidFill>
                  <a:srgbClr val="0000FF"/>
                </a:solidFill>
                <a:latin typeface="Times New Roman" pitchFamily="18" charset="0"/>
                <a:ea typeface="仿宋" pitchFamily="49" charset="-122"/>
                <a:cs typeface="Times New Roman" pitchFamily="18" charset="0"/>
              </a:rPr>
              <a:t>n</a:t>
            </a:r>
            <a:r>
              <a:rPr lang="pt-BR" altLang="zh-CN" sz="1800" smtClean="0">
                <a:solidFill>
                  <a:srgbClr val="0000FF"/>
                </a:solidFill>
                <a:latin typeface="Times New Roman" pitchFamily="18" charset="0"/>
                <a:ea typeface="仿宋" pitchFamily="49" charset="-122"/>
                <a:cs typeface="Times New Roman" pitchFamily="18" charset="0"/>
              </a:rPr>
              <a:t>)=1				</a:t>
            </a:r>
            <a:r>
              <a:rPr lang="zh-CN" altLang="zh-CN" sz="1800" smtClean="0">
                <a:solidFill>
                  <a:srgbClr val="00B0F0"/>
                </a:solidFill>
                <a:latin typeface="Times New Roman" pitchFamily="18" charset="0"/>
                <a:ea typeface="仿宋" pitchFamily="49" charset="-122"/>
                <a:cs typeface="Times New Roman" pitchFamily="18" charset="0"/>
              </a:rPr>
              <a:t>当</a:t>
            </a:r>
            <a:r>
              <a:rPr lang="pt-BR" altLang="zh-CN" sz="1800" i="1" smtClean="0">
                <a:solidFill>
                  <a:srgbClr val="00B0F0"/>
                </a:solidFill>
                <a:latin typeface="Times New Roman" pitchFamily="18" charset="0"/>
                <a:ea typeface="仿宋" pitchFamily="49" charset="-122"/>
                <a:cs typeface="Times New Roman" pitchFamily="18" charset="0"/>
              </a:rPr>
              <a:t>n</a:t>
            </a:r>
            <a:r>
              <a:rPr lang="pt-BR" altLang="zh-CN" sz="1800" smtClean="0">
                <a:solidFill>
                  <a:srgbClr val="00B0F0"/>
                </a:solidFill>
                <a:latin typeface="Times New Roman" pitchFamily="18" charset="0"/>
                <a:ea typeface="仿宋" pitchFamily="49" charset="-122"/>
                <a:cs typeface="Times New Roman" pitchFamily="18" charset="0"/>
              </a:rPr>
              <a:t>=1</a:t>
            </a:r>
            <a:endParaRPr lang="zh-CN" altLang="zh-CN" sz="1800" smtClean="0">
              <a:solidFill>
                <a:srgbClr val="00B0F0"/>
              </a:solidFill>
              <a:latin typeface="Times New Roman" pitchFamily="18" charset="0"/>
              <a:ea typeface="仿宋" pitchFamily="49" charset="-122"/>
              <a:cs typeface="Times New Roman" pitchFamily="18" charset="0"/>
            </a:endParaRPr>
          </a:p>
          <a:p>
            <a:pPr algn="l">
              <a:lnSpc>
                <a:spcPct val="100000"/>
              </a:lnSpc>
              <a:spcBef>
                <a:spcPts val="600"/>
              </a:spcBef>
            </a:pPr>
            <a:r>
              <a:rPr lang="pt-BR" altLang="zh-CN" sz="1800" i="1" smtClean="0">
                <a:solidFill>
                  <a:srgbClr val="0000FF"/>
                </a:solidFill>
                <a:latin typeface="Times New Roman" pitchFamily="18" charset="0"/>
                <a:ea typeface="仿宋" pitchFamily="49" charset="-122"/>
                <a:cs typeface="Times New Roman" pitchFamily="18" charset="0"/>
              </a:rPr>
              <a:t>T</a:t>
            </a:r>
            <a:r>
              <a:rPr lang="pt-BR" altLang="zh-CN" sz="1800" smtClean="0">
                <a:solidFill>
                  <a:srgbClr val="0000FF"/>
                </a:solidFill>
                <a:latin typeface="Times New Roman" pitchFamily="18" charset="0"/>
                <a:ea typeface="仿宋" pitchFamily="49" charset="-122"/>
                <a:cs typeface="Times New Roman" pitchFamily="18" charset="0"/>
              </a:rPr>
              <a:t>(</a:t>
            </a:r>
            <a:r>
              <a:rPr lang="pt-BR" altLang="zh-CN" sz="1800" i="1" smtClean="0">
                <a:solidFill>
                  <a:srgbClr val="0000FF"/>
                </a:solidFill>
                <a:latin typeface="Times New Roman" pitchFamily="18" charset="0"/>
                <a:ea typeface="仿宋" pitchFamily="49" charset="-122"/>
                <a:cs typeface="Times New Roman" pitchFamily="18" charset="0"/>
              </a:rPr>
              <a:t>n</a:t>
            </a:r>
            <a:r>
              <a:rPr lang="pt-BR" altLang="zh-CN" sz="1800" smtClean="0">
                <a:solidFill>
                  <a:srgbClr val="0000FF"/>
                </a:solidFill>
                <a:latin typeface="Times New Roman" pitchFamily="18" charset="0"/>
                <a:ea typeface="仿宋" pitchFamily="49" charset="-122"/>
                <a:cs typeface="Times New Roman" pitchFamily="18" charset="0"/>
              </a:rPr>
              <a:t>)=4</a:t>
            </a:r>
            <a:r>
              <a:rPr lang="pt-BR" altLang="zh-CN" sz="1800" i="1" smtClean="0">
                <a:solidFill>
                  <a:srgbClr val="0000FF"/>
                </a:solidFill>
                <a:latin typeface="Times New Roman" pitchFamily="18" charset="0"/>
                <a:ea typeface="仿宋" pitchFamily="49" charset="-122"/>
                <a:cs typeface="Times New Roman" pitchFamily="18" charset="0"/>
              </a:rPr>
              <a:t>T</a:t>
            </a:r>
            <a:r>
              <a:rPr lang="pt-BR" altLang="zh-CN" sz="1800" smtClean="0">
                <a:solidFill>
                  <a:srgbClr val="0000FF"/>
                </a:solidFill>
                <a:latin typeface="Times New Roman" pitchFamily="18" charset="0"/>
                <a:ea typeface="仿宋" pitchFamily="49" charset="-122"/>
                <a:cs typeface="Times New Roman" pitchFamily="18" charset="0"/>
              </a:rPr>
              <a:t>(</a:t>
            </a:r>
            <a:r>
              <a:rPr lang="pt-BR" altLang="zh-CN" sz="1800" i="1" smtClean="0">
                <a:solidFill>
                  <a:srgbClr val="0000FF"/>
                </a:solidFill>
                <a:latin typeface="Times New Roman" pitchFamily="18" charset="0"/>
                <a:ea typeface="仿宋" pitchFamily="49" charset="-122"/>
                <a:cs typeface="Times New Roman" pitchFamily="18" charset="0"/>
              </a:rPr>
              <a:t>n</a:t>
            </a:r>
            <a:r>
              <a:rPr lang="pt-BR" altLang="zh-CN" sz="1800" smtClean="0">
                <a:solidFill>
                  <a:srgbClr val="0000FF"/>
                </a:solidFill>
                <a:latin typeface="Times New Roman" pitchFamily="18" charset="0"/>
                <a:ea typeface="仿宋" pitchFamily="49" charset="-122"/>
                <a:cs typeface="Times New Roman" pitchFamily="18" charset="0"/>
              </a:rPr>
              <a:t>/2)+</a:t>
            </a:r>
            <a:r>
              <a:rPr lang="pt-BR" altLang="zh-CN" sz="1800" i="1" smtClean="0">
                <a:solidFill>
                  <a:srgbClr val="0000FF"/>
                </a:solidFill>
                <a:latin typeface="Times New Roman" pitchFamily="18" charset="0"/>
                <a:ea typeface="仿宋" pitchFamily="49" charset="-122"/>
                <a:cs typeface="Times New Roman" pitchFamily="18" charset="0"/>
              </a:rPr>
              <a:t>n</a:t>
            </a:r>
            <a:r>
              <a:rPr lang="pt-BR" altLang="zh-CN" sz="1800" smtClean="0">
                <a:solidFill>
                  <a:srgbClr val="0000FF"/>
                </a:solidFill>
                <a:latin typeface="Times New Roman" pitchFamily="18" charset="0"/>
                <a:ea typeface="仿宋" pitchFamily="49" charset="-122"/>
                <a:cs typeface="Times New Roman" pitchFamily="18" charset="0"/>
              </a:rPr>
              <a:t>			</a:t>
            </a:r>
            <a:r>
              <a:rPr lang="zh-CN" altLang="zh-CN" sz="1800" smtClean="0">
                <a:solidFill>
                  <a:srgbClr val="00B0F0"/>
                </a:solidFill>
                <a:latin typeface="Times New Roman" pitchFamily="18" charset="0"/>
                <a:ea typeface="仿宋" pitchFamily="49" charset="-122"/>
                <a:cs typeface="Times New Roman" pitchFamily="18" charset="0"/>
              </a:rPr>
              <a:t>当</a:t>
            </a:r>
            <a:r>
              <a:rPr lang="pt-BR" altLang="zh-CN" sz="1800" i="1" smtClean="0">
                <a:solidFill>
                  <a:srgbClr val="00B0F0"/>
                </a:solidFill>
                <a:latin typeface="Times New Roman" pitchFamily="18" charset="0"/>
                <a:ea typeface="仿宋" pitchFamily="49" charset="-122"/>
                <a:cs typeface="Times New Roman" pitchFamily="18" charset="0"/>
              </a:rPr>
              <a:t>n</a:t>
            </a:r>
            <a:r>
              <a:rPr lang="pt-BR" altLang="zh-CN" sz="1800" smtClean="0">
                <a:solidFill>
                  <a:srgbClr val="00B0F0"/>
                </a:solidFill>
                <a:latin typeface="Times New Roman" pitchFamily="18" charset="0"/>
                <a:ea typeface="仿宋" pitchFamily="49" charset="-122"/>
                <a:cs typeface="Times New Roman" pitchFamily="18" charset="0"/>
              </a:rPr>
              <a:t>&gt;1</a:t>
            </a:r>
            <a:endParaRPr lang="zh-CN" altLang="zh-CN" sz="1800">
              <a:solidFill>
                <a:srgbClr val="00B0F0"/>
              </a:solidFill>
              <a:latin typeface="Times New Roman" pitchFamily="18" charset="0"/>
              <a:ea typeface="仿宋" pitchFamily="49" charset="-122"/>
              <a:cs typeface="Times New Roman" pitchFamily="18" charset="0"/>
            </a:endParaRPr>
          </a:p>
        </p:txBody>
      </p:sp>
      <p:sp>
        <p:nvSpPr>
          <p:cNvPr id="7" name="TextBox 6"/>
          <p:cNvSpPr txBox="1"/>
          <p:nvPr/>
        </p:nvSpPr>
        <p:spPr>
          <a:xfrm>
            <a:off x="571472" y="2285992"/>
            <a:ext cx="500066" cy="400110"/>
          </a:xfrm>
          <a:prstGeom prst="rect">
            <a:avLst/>
          </a:prstGeom>
          <a:solidFill>
            <a:schemeClr val="accent5">
              <a:lumMod val="20000"/>
              <a:lumOff val="80000"/>
            </a:schemeClr>
          </a:solidFill>
          <a:ln/>
          <a:effectLst>
            <a:outerShdw blurRad="76200" dir="13500000" sy="23000" kx="1200000" algn="br" rotWithShape="0">
              <a:prstClr val="black">
                <a:alpha val="20000"/>
              </a:prstClr>
            </a:outerShdw>
          </a:effectLst>
        </p:spPr>
        <p:style>
          <a:lnRef idx="3">
            <a:schemeClr val="lt1"/>
          </a:lnRef>
          <a:fillRef idx="1">
            <a:schemeClr val="dk1"/>
          </a:fillRef>
          <a:effectRef idx="1">
            <a:schemeClr val="dk1"/>
          </a:effectRef>
          <a:fontRef idx="minor">
            <a:schemeClr val="lt1"/>
          </a:fontRef>
        </p:style>
        <p:txBody>
          <a:bodyPr wrap="square" rtlCol="0">
            <a:spAutoFit/>
          </a:bodyPr>
          <a:lstStyle>
            <a:defPPr>
              <a:defRPr lang="zh-CN"/>
            </a:defPPr>
            <a:lvl1pPr algn="ctr" rtl="0" fontAlgn="base">
              <a:lnSpc>
                <a:spcPct val="8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1pPr>
            <a:lvl2pPr marL="457200" algn="ctr" rtl="0" fontAlgn="base">
              <a:lnSpc>
                <a:spcPct val="8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2pPr>
            <a:lvl3pPr marL="914400" algn="ctr" rtl="0" fontAlgn="base">
              <a:lnSpc>
                <a:spcPct val="8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3pPr>
            <a:lvl4pPr marL="1371600" algn="ctr" rtl="0" fontAlgn="base">
              <a:lnSpc>
                <a:spcPct val="8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4pPr>
            <a:lvl5pPr marL="1828800" algn="ctr" rtl="0" fontAlgn="base">
              <a:lnSpc>
                <a:spcPct val="8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5pPr>
            <a:lvl6pPr marL="2286000" algn="l" defTabSz="914400" rtl="0" eaLnBrk="1" latinLnBrk="0" hangingPunct="1">
              <a:defRPr kumimoji="1" sz="2400" b="1" kern="1200">
                <a:solidFill>
                  <a:srgbClr val="0033CC"/>
                </a:solidFill>
                <a:latin typeface="Times New Roman" pitchFamily="18" charset="0"/>
                <a:ea typeface="楷体_GB2312" pitchFamily="49" charset="-122"/>
                <a:cs typeface="+mn-cs"/>
              </a:defRPr>
            </a:lvl6pPr>
            <a:lvl7pPr marL="2743200" algn="l" defTabSz="914400" rtl="0" eaLnBrk="1" latinLnBrk="0" hangingPunct="1">
              <a:defRPr kumimoji="1" sz="2400" b="1" kern="1200">
                <a:solidFill>
                  <a:srgbClr val="0033CC"/>
                </a:solidFill>
                <a:latin typeface="Times New Roman" pitchFamily="18" charset="0"/>
                <a:ea typeface="楷体_GB2312" pitchFamily="49" charset="-122"/>
                <a:cs typeface="+mn-cs"/>
              </a:defRPr>
            </a:lvl7pPr>
            <a:lvl8pPr marL="3200400" algn="l" defTabSz="914400" rtl="0" eaLnBrk="1" latinLnBrk="0" hangingPunct="1">
              <a:defRPr kumimoji="1" sz="2400" b="1" kern="1200">
                <a:solidFill>
                  <a:srgbClr val="0033CC"/>
                </a:solidFill>
                <a:latin typeface="Times New Roman" pitchFamily="18" charset="0"/>
                <a:ea typeface="楷体_GB2312" pitchFamily="49" charset="-122"/>
                <a:cs typeface="+mn-cs"/>
              </a:defRPr>
            </a:lvl8pPr>
            <a:lvl9pPr marL="3657600" algn="l" defTabSz="914400" rtl="0" eaLnBrk="1" latinLnBrk="0" hangingPunct="1">
              <a:defRPr kumimoji="1" sz="2400" b="1" kern="1200">
                <a:solidFill>
                  <a:srgbClr val="0033CC"/>
                </a:solidFill>
                <a:latin typeface="Times New Roman" pitchFamily="18" charset="0"/>
                <a:ea typeface="楷体_GB2312" pitchFamily="49" charset="-122"/>
                <a:cs typeface="+mn-cs"/>
              </a:defRPr>
            </a:lvl9pPr>
          </a:lstStyle>
          <a:p>
            <a:pPr>
              <a:lnSpc>
                <a:spcPct val="100000"/>
              </a:lnSpc>
              <a:spcBef>
                <a:spcPts val="0"/>
              </a:spcBef>
            </a:pPr>
            <a:r>
              <a:rPr lang="zh-CN" altLang="en-US" sz="2000" b="0" smtClean="0">
                <a:solidFill>
                  <a:srgbClr val="FF0000"/>
                </a:solidFill>
                <a:latin typeface="微软雅黑" pitchFamily="34" charset="-122"/>
                <a:ea typeface="微软雅黑" pitchFamily="34" charset="-122"/>
                <a:cs typeface="Consolas" pitchFamily="49" charset="0"/>
              </a:rPr>
              <a:t>解</a:t>
            </a:r>
            <a:endParaRPr lang="zh-CN" altLang="en-US" sz="2000" b="0" smtClean="0">
              <a:ln w="18415" cmpd="sng">
                <a:solidFill>
                  <a:srgbClr val="FFFFFF"/>
                </a:solidFill>
                <a:prstDash val="solid"/>
              </a:ln>
              <a:solidFill>
                <a:srgbClr val="FF0000"/>
              </a:solidFill>
              <a:effectLst>
                <a:outerShdw blurRad="63500" dir="3600000" algn="tl" rotWithShape="0">
                  <a:srgbClr val="000000">
                    <a:alpha val="70000"/>
                  </a:srgbClr>
                </a:outerShdw>
              </a:effectLst>
              <a:latin typeface="微软雅黑" pitchFamily="34" charset="-122"/>
              <a:ea typeface="微软雅黑" pitchFamily="34" charset="-122"/>
              <a:cs typeface="Consolas" pitchFamily="49" charset="0"/>
            </a:endParaRPr>
          </a:p>
        </p:txBody>
      </p:sp>
      <p:sp>
        <p:nvSpPr>
          <p:cNvPr id="8" name="TextBox 7"/>
          <p:cNvSpPr txBox="1"/>
          <p:nvPr/>
        </p:nvSpPr>
        <p:spPr>
          <a:xfrm>
            <a:off x="928662" y="2571744"/>
            <a:ext cx="7000924" cy="1015663"/>
          </a:xfrm>
          <a:prstGeom prst="rect">
            <a:avLst/>
          </a:prstGeom>
          <a:noFill/>
        </p:spPr>
        <p:txBody>
          <a:bodyPr wrap="square" rtlCol="0">
            <a:spAutoFit/>
          </a:bodyPr>
          <a:lstStyle/>
          <a:p>
            <a:pPr algn="l">
              <a:lnSpc>
                <a:spcPct val="150000"/>
              </a:lnSpc>
              <a:spcBef>
                <a:spcPts val="0"/>
              </a:spcBef>
            </a:pPr>
            <a:r>
              <a:rPr lang="pt-BR" altLang="zh-CN" sz="2000" i="1" smtClean="0">
                <a:solidFill>
                  <a:srgbClr val="0000FF"/>
                </a:solidFill>
                <a:ea typeface="仿宋" pitchFamily="49" charset="-122"/>
                <a:cs typeface="Times New Roman" pitchFamily="18" charset="0"/>
              </a:rPr>
              <a:t>a</a:t>
            </a:r>
            <a:r>
              <a:rPr lang="pt-BR" altLang="zh-CN" sz="2000" smtClean="0">
                <a:solidFill>
                  <a:srgbClr val="0000FF"/>
                </a:solidFill>
                <a:ea typeface="仿宋" pitchFamily="49" charset="-122"/>
                <a:cs typeface="Times New Roman" pitchFamily="18" charset="0"/>
              </a:rPr>
              <a:t>=4</a:t>
            </a:r>
            <a:r>
              <a:rPr lang="zh-CN" altLang="zh-CN" sz="2000" smtClean="0">
                <a:solidFill>
                  <a:srgbClr val="0000FF"/>
                </a:solidFill>
                <a:ea typeface="仿宋" pitchFamily="49" charset="-122"/>
                <a:cs typeface="Times New Roman" pitchFamily="18" charset="0"/>
              </a:rPr>
              <a:t>，</a:t>
            </a:r>
            <a:r>
              <a:rPr lang="pt-BR" altLang="zh-CN" sz="2000" i="1" smtClean="0">
                <a:solidFill>
                  <a:srgbClr val="0000FF"/>
                </a:solidFill>
                <a:ea typeface="仿宋" pitchFamily="49" charset="-122"/>
                <a:cs typeface="Times New Roman" pitchFamily="18" charset="0"/>
              </a:rPr>
              <a:t>b</a:t>
            </a:r>
            <a:r>
              <a:rPr lang="pt-BR" altLang="zh-CN" sz="2000" smtClean="0">
                <a:solidFill>
                  <a:srgbClr val="0000FF"/>
                </a:solidFill>
                <a:ea typeface="仿宋" pitchFamily="49" charset="-122"/>
                <a:cs typeface="Times New Roman" pitchFamily="18" charset="0"/>
              </a:rPr>
              <a:t>=2</a:t>
            </a:r>
            <a:r>
              <a:rPr lang="zh-CN" altLang="zh-CN" sz="2000" smtClean="0">
                <a:solidFill>
                  <a:srgbClr val="0000FF"/>
                </a:solidFill>
                <a:ea typeface="仿宋" pitchFamily="49" charset="-122"/>
                <a:cs typeface="Times New Roman" pitchFamily="18" charset="0"/>
              </a:rPr>
              <a:t>，</a:t>
            </a:r>
            <a:r>
              <a:rPr lang="en-US" altLang="zh-CN" sz="2000" smtClean="0">
                <a:solidFill>
                  <a:srgbClr val="0000FF"/>
                </a:solidFill>
                <a:ea typeface="仿宋" pitchFamily="49" charset="-122"/>
                <a:cs typeface="Times New Roman" pitchFamily="18" charset="0"/>
              </a:rPr>
              <a:t>            =</a:t>
            </a:r>
            <a:r>
              <a:rPr lang="en-US" altLang="zh-CN" sz="2000" i="1" smtClean="0">
                <a:solidFill>
                  <a:srgbClr val="0000FF"/>
                </a:solidFill>
                <a:ea typeface="仿宋" pitchFamily="49" charset="-122"/>
                <a:cs typeface="Times New Roman" pitchFamily="18" charset="0"/>
              </a:rPr>
              <a:t>n</a:t>
            </a:r>
            <a:r>
              <a:rPr lang="en-US" altLang="zh-CN" sz="2000" baseline="30000" smtClean="0">
                <a:solidFill>
                  <a:srgbClr val="0000FF"/>
                </a:solidFill>
                <a:ea typeface="仿宋" pitchFamily="49" charset="-122"/>
                <a:cs typeface="Times New Roman" pitchFamily="18" charset="0"/>
              </a:rPr>
              <a:t>2</a:t>
            </a:r>
            <a:r>
              <a:rPr lang="zh-CN" altLang="zh-CN" sz="2000" smtClean="0">
                <a:solidFill>
                  <a:srgbClr val="0000FF"/>
                </a:solidFill>
                <a:ea typeface="仿宋" pitchFamily="49" charset="-122"/>
                <a:cs typeface="Times New Roman" pitchFamily="18" charset="0"/>
              </a:rPr>
              <a:t>，</a:t>
            </a:r>
            <a:r>
              <a:rPr lang="pt-BR" altLang="zh-CN" sz="2000" i="1" smtClean="0">
                <a:solidFill>
                  <a:srgbClr val="0000FF"/>
                </a:solidFill>
                <a:ea typeface="仿宋" pitchFamily="49" charset="-122"/>
                <a:cs typeface="Times New Roman" pitchFamily="18" charset="0"/>
              </a:rPr>
              <a:t>f</a:t>
            </a:r>
            <a:r>
              <a:rPr lang="pt-BR" altLang="zh-CN" sz="2000" smtClean="0">
                <a:solidFill>
                  <a:srgbClr val="0000FF"/>
                </a:solidFill>
                <a:ea typeface="仿宋" pitchFamily="49" charset="-122"/>
                <a:cs typeface="Times New Roman" pitchFamily="18" charset="0"/>
              </a:rPr>
              <a:t>(</a:t>
            </a:r>
            <a:r>
              <a:rPr lang="pt-BR" altLang="zh-CN" sz="2000" i="1" smtClean="0">
                <a:solidFill>
                  <a:srgbClr val="0000FF"/>
                </a:solidFill>
                <a:ea typeface="仿宋" pitchFamily="49" charset="-122"/>
                <a:cs typeface="Times New Roman" pitchFamily="18" charset="0"/>
              </a:rPr>
              <a:t>n</a:t>
            </a:r>
            <a:r>
              <a:rPr lang="pt-BR" altLang="zh-CN" sz="2000" smtClean="0">
                <a:solidFill>
                  <a:srgbClr val="0000FF"/>
                </a:solidFill>
                <a:ea typeface="仿宋" pitchFamily="49" charset="-122"/>
                <a:cs typeface="Times New Roman" pitchFamily="18" charset="0"/>
              </a:rPr>
              <a:t>)=</a:t>
            </a:r>
            <a:r>
              <a:rPr lang="pt-BR" altLang="zh-CN" sz="2000" i="1" smtClean="0">
                <a:solidFill>
                  <a:srgbClr val="0000FF"/>
                </a:solidFill>
                <a:ea typeface="仿宋" pitchFamily="49" charset="-122"/>
                <a:cs typeface="Times New Roman" pitchFamily="18" charset="0"/>
              </a:rPr>
              <a:t>n</a:t>
            </a:r>
            <a:r>
              <a:rPr lang="pt-BR" altLang="zh-CN" sz="2000" smtClean="0">
                <a:solidFill>
                  <a:srgbClr val="0000FF"/>
                </a:solidFill>
                <a:ea typeface="仿宋" pitchFamily="49" charset="-122"/>
                <a:cs typeface="Times New Roman" pitchFamily="18" charset="0"/>
              </a:rPr>
              <a:t>=O(               )</a:t>
            </a:r>
            <a:r>
              <a:rPr lang="zh-CN" altLang="zh-CN" sz="2000" smtClean="0">
                <a:solidFill>
                  <a:srgbClr val="0000FF"/>
                </a:solidFill>
                <a:ea typeface="仿宋" pitchFamily="49" charset="-122"/>
                <a:cs typeface="Times New Roman" pitchFamily="18" charset="0"/>
              </a:rPr>
              <a:t>，这里</a:t>
            </a:r>
            <a:r>
              <a:rPr lang="en-US" altLang="zh-CN" sz="2000" i="1" smtClean="0">
                <a:solidFill>
                  <a:srgbClr val="0000FF"/>
                </a:solidFill>
                <a:ea typeface="仿宋" pitchFamily="49" charset="-122"/>
                <a:cs typeface="Times New Roman" pitchFamily="18" charset="0"/>
                <a:sym typeface="Symbol"/>
              </a:rPr>
              <a:t></a:t>
            </a:r>
            <a:r>
              <a:rPr lang="en-US" altLang="zh-CN" sz="2000" smtClean="0">
                <a:solidFill>
                  <a:srgbClr val="0000FF"/>
                </a:solidFill>
                <a:ea typeface="仿宋" pitchFamily="49" charset="-122"/>
                <a:cs typeface="Times New Roman" pitchFamily="18" charset="0"/>
              </a:rPr>
              <a:t>=1</a:t>
            </a:r>
            <a:r>
              <a:rPr lang="zh-CN" altLang="zh-CN" sz="2000" smtClean="0">
                <a:solidFill>
                  <a:srgbClr val="0000FF"/>
                </a:solidFill>
                <a:ea typeface="仿宋" pitchFamily="49" charset="-122"/>
                <a:cs typeface="Times New Roman" pitchFamily="18" charset="0"/>
              </a:rPr>
              <a:t>，即</a:t>
            </a:r>
            <a:r>
              <a:rPr lang="en-US" altLang="zh-CN" sz="2000" i="1" smtClean="0">
                <a:solidFill>
                  <a:srgbClr val="0000FF"/>
                </a:solidFill>
                <a:ea typeface="仿宋" pitchFamily="49" charset="-122"/>
                <a:cs typeface="Times New Roman" pitchFamily="18" charset="0"/>
              </a:rPr>
              <a:t>f</a:t>
            </a:r>
            <a:r>
              <a:rPr lang="en-US" altLang="zh-CN" sz="2000" smtClean="0">
                <a:solidFill>
                  <a:srgbClr val="0000FF"/>
                </a:solidFill>
                <a:ea typeface="仿宋" pitchFamily="49" charset="-122"/>
                <a:cs typeface="Times New Roman" pitchFamily="18" charset="0"/>
              </a:rPr>
              <a:t>(</a:t>
            </a:r>
            <a:r>
              <a:rPr lang="en-US" altLang="zh-CN" sz="2000" i="1" smtClean="0">
                <a:solidFill>
                  <a:srgbClr val="0000FF"/>
                </a:solidFill>
                <a:ea typeface="仿宋" pitchFamily="49" charset="-122"/>
                <a:cs typeface="Times New Roman" pitchFamily="18" charset="0"/>
              </a:rPr>
              <a:t>n</a:t>
            </a:r>
            <a:r>
              <a:rPr lang="en-US" altLang="zh-CN" sz="2000" smtClean="0">
                <a:solidFill>
                  <a:srgbClr val="0000FF"/>
                </a:solidFill>
                <a:ea typeface="仿宋" pitchFamily="49" charset="-122"/>
                <a:cs typeface="Times New Roman" pitchFamily="18" charset="0"/>
              </a:rPr>
              <a:t>)</a:t>
            </a:r>
            <a:r>
              <a:rPr lang="zh-CN" altLang="zh-CN" sz="2000" smtClean="0">
                <a:solidFill>
                  <a:srgbClr val="0000FF"/>
                </a:solidFill>
                <a:ea typeface="仿宋" pitchFamily="49" charset="-122"/>
                <a:cs typeface="Times New Roman" pitchFamily="18" charset="0"/>
              </a:rPr>
              <a:t>多项式地小于</a:t>
            </a:r>
            <a:r>
              <a:rPr lang="en-US" altLang="zh-CN" sz="2000" smtClean="0">
                <a:solidFill>
                  <a:srgbClr val="0000FF"/>
                </a:solidFill>
                <a:ea typeface="仿宋" pitchFamily="49" charset="-122"/>
                <a:cs typeface="Times New Roman" pitchFamily="18" charset="0"/>
              </a:rPr>
              <a:t>             </a:t>
            </a:r>
            <a:r>
              <a:rPr lang="zh-CN" altLang="zh-CN" sz="2000" smtClean="0">
                <a:solidFill>
                  <a:srgbClr val="0000FF"/>
                </a:solidFill>
                <a:ea typeface="仿宋" pitchFamily="49" charset="-122"/>
                <a:cs typeface="Times New Roman" pitchFamily="18" charset="0"/>
              </a:rPr>
              <a:t>，满足情况①，所以</a:t>
            </a:r>
            <a:r>
              <a:rPr lang="pt-BR" altLang="zh-CN" sz="2000" i="1" smtClean="0">
                <a:solidFill>
                  <a:srgbClr val="0000FF"/>
                </a:solidFill>
                <a:ea typeface="仿宋" pitchFamily="49" charset="-122"/>
                <a:cs typeface="Times New Roman" pitchFamily="18" charset="0"/>
              </a:rPr>
              <a:t>T</a:t>
            </a:r>
            <a:r>
              <a:rPr lang="pt-BR" altLang="zh-CN" sz="2000" smtClean="0">
                <a:solidFill>
                  <a:srgbClr val="0000FF"/>
                </a:solidFill>
                <a:ea typeface="仿宋" pitchFamily="49" charset="-122"/>
                <a:cs typeface="Times New Roman" pitchFamily="18" charset="0"/>
              </a:rPr>
              <a:t>(</a:t>
            </a:r>
            <a:r>
              <a:rPr lang="pt-BR" altLang="zh-CN" sz="2000" i="1" smtClean="0">
                <a:solidFill>
                  <a:srgbClr val="0000FF"/>
                </a:solidFill>
                <a:ea typeface="仿宋" pitchFamily="49" charset="-122"/>
                <a:cs typeface="Times New Roman" pitchFamily="18" charset="0"/>
              </a:rPr>
              <a:t>n</a:t>
            </a:r>
            <a:r>
              <a:rPr lang="pt-BR" altLang="zh-CN" sz="2000" smtClean="0">
                <a:solidFill>
                  <a:srgbClr val="0000FF"/>
                </a:solidFill>
                <a:ea typeface="仿宋" pitchFamily="49" charset="-122"/>
                <a:cs typeface="Times New Roman" pitchFamily="18" charset="0"/>
              </a:rPr>
              <a:t>)=            =</a:t>
            </a:r>
            <a:r>
              <a:rPr lang="en-US" altLang="zh-CN" sz="2000" smtClean="0">
                <a:solidFill>
                  <a:srgbClr val="0000FF"/>
                </a:solidFill>
                <a:ea typeface="仿宋" pitchFamily="49" charset="-122"/>
                <a:cs typeface="Times New Roman" pitchFamily="18" charset="0"/>
                <a:sym typeface="Symbol"/>
              </a:rPr>
              <a:t></a:t>
            </a:r>
            <a:r>
              <a:rPr lang="pt-BR" altLang="zh-CN" sz="2000" smtClean="0">
                <a:solidFill>
                  <a:srgbClr val="0000FF"/>
                </a:solidFill>
                <a:ea typeface="仿宋" pitchFamily="49" charset="-122"/>
                <a:cs typeface="Times New Roman" pitchFamily="18" charset="0"/>
              </a:rPr>
              <a:t>(</a:t>
            </a:r>
            <a:r>
              <a:rPr lang="pt-BR" altLang="zh-CN" sz="2000" i="1" smtClean="0">
                <a:solidFill>
                  <a:srgbClr val="0000FF"/>
                </a:solidFill>
                <a:ea typeface="仿宋" pitchFamily="49" charset="-122"/>
                <a:cs typeface="Times New Roman" pitchFamily="18" charset="0"/>
              </a:rPr>
              <a:t>n</a:t>
            </a:r>
            <a:r>
              <a:rPr lang="pt-BR" altLang="zh-CN" sz="2000" baseline="30000" smtClean="0">
                <a:solidFill>
                  <a:srgbClr val="0000FF"/>
                </a:solidFill>
                <a:ea typeface="仿宋" pitchFamily="49" charset="-122"/>
                <a:cs typeface="Times New Roman" pitchFamily="18" charset="0"/>
              </a:rPr>
              <a:t>2</a:t>
            </a:r>
            <a:r>
              <a:rPr lang="pt-BR" altLang="zh-CN" sz="2000" smtClean="0">
                <a:solidFill>
                  <a:srgbClr val="0000FF"/>
                </a:solidFill>
                <a:ea typeface="仿宋" pitchFamily="49" charset="-122"/>
                <a:cs typeface="Times New Roman" pitchFamily="18" charset="0"/>
              </a:rPr>
              <a:t>)</a:t>
            </a:r>
            <a:r>
              <a:rPr lang="zh-CN" altLang="zh-CN" sz="2000" smtClean="0">
                <a:solidFill>
                  <a:srgbClr val="0000FF"/>
                </a:solidFill>
                <a:ea typeface="仿宋" pitchFamily="49" charset="-122"/>
                <a:cs typeface="Times New Roman" pitchFamily="18" charset="0"/>
              </a:rPr>
              <a:t>。</a:t>
            </a:r>
            <a:endParaRPr lang="zh-CN" altLang="en-US" sz="2000" smtClean="0">
              <a:solidFill>
                <a:srgbClr val="0000FF"/>
              </a:solidFill>
              <a:ea typeface="仿宋" pitchFamily="49" charset="-122"/>
              <a:cs typeface="Times New Roman" pitchFamily="18" charset="0"/>
            </a:endParaRPr>
          </a:p>
        </p:txBody>
      </p:sp>
      <p:pic>
        <p:nvPicPr>
          <p:cNvPr id="74753" name="Picture 1"/>
          <p:cNvPicPr>
            <a:picLocks noChangeAspect="1" noChangeArrowheads="1"/>
          </p:cNvPicPr>
          <p:nvPr/>
        </p:nvPicPr>
        <p:blipFill>
          <a:blip r:embed="rId2" cstate="print"/>
          <a:srcRect/>
          <a:stretch>
            <a:fillRect/>
          </a:stretch>
        </p:blipFill>
        <p:spPr bwMode="auto">
          <a:xfrm>
            <a:off x="2385997" y="2705095"/>
            <a:ext cx="647700" cy="333375"/>
          </a:xfrm>
          <a:prstGeom prst="rect">
            <a:avLst/>
          </a:prstGeom>
          <a:noFill/>
          <a:ln w="9525">
            <a:noFill/>
            <a:miter lim="800000"/>
            <a:headEnd/>
            <a:tailEnd/>
          </a:ln>
        </p:spPr>
      </p:pic>
      <p:pic>
        <p:nvPicPr>
          <p:cNvPr id="74754" name="Picture 2"/>
          <p:cNvPicPr>
            <a:picLocks noChangeAspect="1" noChangeArrowheads="1"/>
          </p:cNvPicPr>
          <p:nvPr/>
        </p:nvPicPr>
        <p:blipFill>
          <a:blip r:embed="rId3" cstate="print"/>
          <a:srcRect/>
          <a:stretch>
            <a:fillRect/>
          </a:stretch>
        </p:blipFill>
        <p:spPr bwMode="auto">
          <a:xfrm>
            <a:off x="4857752" y="2714620"/>
            <a:ext cx="866775" cy="352425"/>
          </a:xfrm>
          <a:prstGeom prst="rect">
            <a:avLst/>
          </a:prstGeom>
          <a:noFill/>
          <a:ln w="9525">
            <a:noFill/>
            <a:miter lim="800000"/>
            <a:headEnd/>
            <a:tailEnd/>
          </a:ln>
        </p:spPr>
      </p:pic>
      <p:pic>
        <p:nvPicPr>
          <p:cNvPr id="11" name="Picture 1"/>
          <p:cNvPicPr>
            <a:picLocks noChangeAspect="1" noChangeArrowheads="1"/>
          </p:cNvPicPr>
          <p:nvPr/>
        </p:nvPicPr>
        <p:blipFill>
          <a:blip r:embed="rId2" cstate="print"/>
          <a:srcRect/>
          <a:stretch>
            <a:fillRect/>
          </a:stretch>
        </p:blipFill>
        <p:spPr bwMode="auto">
          <a:xfrm>
            <a:off x="2638416" y="3167063"/>
            <a:ext cx="647700" cy="333375"/>
          </a:xfrm>
          <a:prstGeom prst="rect">
            <a:avLst/>
          </a:prstGeom>
          <a:noFill/>
          <a:ln w="9525">
            <a:noFill/>
            <a:miter lim="800000"/>
            <a:headEnd/>
            <a:tailEnd/>
          </a:ln>
        </p:spPr>
      </p:pic>
      <p:pic>
        <p:nvPicPr>
          <p:cNvPr id="12" name="Picture 1"/>
          <p:cNvPicPr>
            <a:picLocks noChangeAspect="1" noChangeArrowheads="1"/>
          </p:cNvPicPr>
          <p:nvPr/>
        </p:nvPicPr>
        <p:blipFill>
          <a:blip r:embed="rId2" cstate="print"/>
          <a:srcRect/>
          <a:stretch>
            <a:fillRect/>
          </a:stretch>
        </p:blipFill>
        <p:spPr bwMode="auto">
          <a:xfrm>
            <a:off x="6286512" y="3195636"/>
            <a:ext cx="647700" cy="333375"/>
          </a:xfrm>
          <a:prstGeom prst="rect">
            <a:avLst/>
          </a:prstGeom>
          <a:noFill/>
          <a:ln w="9525">
            <a:noFill/>
            <a:miter lim="800000"/>
            <a:headEnd/>
            <a:tailEnd/>
          </a:ln>
        </p:spPr>
      </p:pic>
      <p:sp>
        <p:nvSpPr>
          <p:cNvPr id="13" name="TextBox 12"/>
          <p:cNvSpPr txBox="1"/>
          <p:nvPr/>
        </p:nvSpPr>
        <p:spPr>
          <a:xfrm>
            <a:off x="500034" y="357166"/>
            <a:ext cx="6143668" cy="400110"/>
          </a:xfrm>
          <a:prstGeom prst="rect">
            <a:avLst/>
          </a:prstGeom>
          <a:noFill/>
        </p:spPr>
        <p:txBody>
          <a:bodyPr wrap="square" rtlCol="0">
            <a:spAutoFit/>
          </a:bodyPr>
          <a:lstStyle/>
          <a:p>
            <a:pPr algn="l">
              <a:lnSpc>
                <a:spcPct val="100000"/>
              </a:lnSpc>
              <a:spcBef>
                <a:spcPts val="0"/>
              </a:spcBef>
            </a:pPr>
            <a:r>
              <a:rPr lang="zh-CN" altLang="zh-CN" sz="2000" smtClean="0">
                <a:solidFill>
                  <a:srgbClr val="FF0000"/>
                </a:solidFill>
                <a:latin typeface="+mn-lt"/>
                <a:ea typeface="楷体" pitchFamily="49" charset="-122"/>
                <a:cs typeface="Times New Roman" pitchFamily="18" charset="0"/>
              </a:rPr>
              <a:t>【例</a:t>
            </a:r>
            <a:r>
              <a:rPr lang="en-US" altLang="zh-CN" sz="2000" smtClean="0">
                <a:solidFill>
                  <a:srgbClr val="FF0000"/>
                </a:solidFill>
                <a:latin typeface="+mn-lt"/>
                <a:ea typeface="楷体" pitchFamily="49" charset="-122"/>
                <a:cs typeface="Times New Roman" pitchFamily="18" charset="0"/>
              </a:rPr>
              <a:t>3-12</a:t>
            </a:r>
            <a:r>
              <a:rPr lang="zh-CN" altLang="zh-CN" sz="2000" smtClean="0">
                <a:solidFill>
                  <a:srgbClr val="FF0000"/>
                </a:solidFill>
                <a:latin typeface="+mn-lt"/>
                <a:ea typeface="楷体" pitchFamily="49" charset="-122"/>
                <a:cs typeface="Times New Roman" pitchFamily="18" charset="0"/>
              </a:rPr>
              <a:t>】</a:t>
            </a:r>
            <a:r>
              <a:rPr lang="zh-CN" altLang="zh-CN" sz="2000" smtClean="0">
                <a:solidFill>
                  <a:srgbClr val="0000FF"/>
                </a:solidFill>
                <a:ea typeface="楷体" pitchFamily="49" charset="-122"/>
                <a:cs typeface="Times New Roman" pitchFamily="18" charset="0"/>
              </a:rPr>
              <a:t>采用主定理求以下递推式的时间复杂度。</a:t>
            </a:r>
          </a:p>
        </p:txBody>
      </p:sp>
      <p:sp>
        <p:nvSpPr>
          <p:cNvPr id="14" name="灯片编号占位符 13"/>
          <p:cNvSpPr>
            <a:spLocks noGrp="1"/>
          </p:cNvSpPr>
          <p:nvPr>
            <p:ph type="sldNum" sz="quarter" idx="12"/>
          </p:nvPr>
        </p:nvSpPr>
        <p:spPr/>
        <p:txBody>
          <a:bodyPr/>
          <a:lstStyle/>
          <a:p>
            <a:fld id="{7AF016A1-9F15-429F-9EFD-84004B73C732}" type="slidenum">
              <a:rPr lang="en-US" altLang="zh-CN" smtClean="0"/>
              <a:pPr/>
              <a:t>34</a:t>
            </a:fld>
            <a:r>
              <a:rPr lang="en-US" altLang="zh-CN" smtClean="0"/>
              <a:t>/36</a:t>
            </a:r>
            <a:endParaRPr lang="en-US" altLang="zh-CN"/>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82"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5385" name="Rectangle 2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TextBox 4"/>
          <p:cNvSpPr txBox="1"/>
          <p:nvPr/>
        </p:nvSpPr>
        <p:spPr>
          <a:xfrm>
            <a:off x="500034" y="357166"/>
            <a:ext cx="6143668" cy="400110"/>
          </a:xfrm>
          <a:prstGeom prst="rect">
            <a:avLst/>
          </a:prstGeom>
          <a:noFill/>
        </p:spPr>
        <p:txBody>
          <a:bodyPr wrap="square" rtlCol="0">
            <a:spAutoFit/>
          </a:bodyPr>
          <a:lstStyle/>
          <a:p>
            <a:pPr algn="l">
              <a:lnSpc>
                <a:spcPct val="100000"/>
              </a:lnSpc>
              <a:spcBef>
                <a:spcPts val="0"/>
              </a:spcBef>
            </a:pPr>
            <a:r>
              <a:rPr lang="zh-CN" altLang="zh-CN" sz="2000" smtClean="0">
                <a:solidFill>
                  <a:srgbClr val="FF0000"/>
                </a:solidFill>
                <a:latin typeface="+mn-lt"/>
                <a:ea typeface="楷体" pitchFamily="49" charset="-122"/>
                <a:cs typeface="Times New Roman" pitchFamily="18" charset="0"/>
              </a:rPr>
              <a:t>【例</a:t>
            </a:r>
            <a:r>
              <a:rPr lang="en-US" altLang="zh-CN" sz="2000" smtClean="0">
                <a:solidFill>
                  <a:srgbClr val="FF0000"/>
                </a:solidFill>
                <a:latin typeface="+mn-lt"/>
                <a:ea typeface="楷体" pitchFamily="49" charset="-122"/>
                <a:cs typeface="Times New Roman" pitchFamily="18" charset="0"/>
              </a:rPr>
              <a:t>3-13</a:t>
            </a:r>
            <a:r>
              <a:rPr lang="zh-CN" altLang="zh-CN" sz="2000" smtClean="0">
                <a:solidFill>
                  <a:srgbClr val="FF0000"/>
                </a:solidFill>
                <a:latin typeface="+mn-lt"/>
                <a:ea typeface="楷体" pitchFamily="49" charset="-122"/>
                <a:cs typeface="Times New Roman" pitchFamily="18" charset="0"/>
              </a:rPr>
              <a:t>】</a:t>
            </a:r>
            <a:r>
              <a:rPr lang="zh-CN" altLang="zh-CN" sz="2000" smtClean="0">
                <a:solidFill>
                  <a:srgbClr val="0000FF"/>
                </a:solidFill>
                <a:ea typeface="楷体" pitchFamily="49" charset="-122"/>
                <a:cs typeface="Times New Roman" pitchFamily="18" charset="0"/>
              </a:rPr>
              <a:t>采用主定理求以下递推式的时间复杂度。</a:t>
            </a:r>
          </a:p>
        </p:txBody>
      </p:sp>
      <p:sp>
        <p:nvSpPr>
          <p:cNvPr id="6" name="TextBox 5"/>
          <p:cNvSpPr txBox="1"/>
          <p:nvPr/>
        </p:nvSpPr>
        <p:spPr>
          <a:xfrm>
            <a:off x="785786" y="1079751"/>
            <a:ext cx="4786346" cy="849051"/>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algn="l">
              <a:lnSpc>
                <a:spcPct val="100000"/>
              </a:lnSpc>
              <a:spcBef>
                <a:spcPts val="600"/>
              </a:spcBef>
            </a:pPr>
            <a:r>
              <a:rPr lang="pt-BR" altLang="zh-CN" sz="1800" i="1" smtClean="0">
                <a:solidFill>
                  <a:srgbClr val="0000FF"/>
                </a:solidFill>
                <a:latin typeface="Times New Roman" pitchFamily="18" charset="0"/>
                <a:ea typeface="仿宋" pitchFamily="49" charset="-122"/>
                <a:cs typeface="Times New Roman" pitchFamily="18" charset="0"/>
              </a:rPr>
              <a:t>T</a:t>
            </a:r>
            <a:r>
              <a:rPr lang="pt-BR" altLang="zh-CN" sz="1800" smtClean="0">
                <a:solidFill>
                  <a:srgbClr val="0000FF"/>
                </a:solidFill>
                <a:latin typeface="Times New Roman" pitchFamily="18" charset="0"/>
                <a:ea typeface="仿宋" pitchFamily="49" charset="-122"/>
                <a:cs typeface="Times New Roman" pitchFamily="18" charset="0"/>
              </a:rPr>
              <a:t>(</a:t>
            </a:r>
            <a:r>
              <a:rPr lang="pt-BR" altLang="zh-CN" sz="1800" i="1" smtClean="0">
                <a:solidFill>
                  <a:srgbClr val="0000FF"/>
                </a:solidFill>
                <a:latin typeface="Times New Roman" pitchFamily="18" charset="0"/>
                <a:ea typeface="仿宋" pitchFamily="49" charset="-122"/>
                <a:cs typeface="Times New Roman" pitchFamily="18" charset="0"/>
              </a:rPr>
              <a:t>n</a:t>
            </a:r>
            <a:r>
              <a:rPr lang="pt-BR" altLang="zh-CN" sz="1800" smtClean="0">
                <a:solidFill>
                  <a:srgbClr val="0000FF"/>
                </a:solidFill>
                <a:latin typeface="Times New Roman" pitchFamily="18" charset="0"/>
                <a:ea typeface="仿宋" pitchFamily="49" charset="-122"/>
                <a:cs typeface="Times New Roman" pitchFamily="18" charset="0"/>
              </a:rPr>
              <a:t>)=1				</a:t>
            </a:r>
            <a:r>
              <a:rPr lang="zh-CN" altLang="zh-CN" sz="1800" smtClean="0">
                <a:solidFill>
                  <a:srgbClr val="00B0F0"/>
                </a:solidFill>
                <a:latin typeface="Times New Roman" pitchFamily="18" charset="0"/>
                <a:ea typeface="仿宋" pitchFamily="49" charset="-122"/>
                <a:cs typeface="Times New Roman" pitchFamily="18" charset="0"/>
              </a:rPr>
              <a:t>当</a:t>
            </a:r>
            <a:r>
              <a:rPr lang="pt-BR" altLang="zh-CN" sz="1800" i="1" smtClean="0">
                <a:solidFill>
                  <a:srgbClr val="00B0F0"/>
                </a:solidFill>
                <a:latin typeface="Times New Roman" pitchFamily="18" charset="0"/>
                <a:ea typeface="仿宋" pitchFamily="49" charset="-122"/>
                <a:cs typeface="Times New Roman" pitchFamily="18" charset="0"/>
              </a:rPr>
              <a:t>n</a:t>
            </a:r>
            <a:r>
              <a:rPr lang="pt-BR" altLang="zh-CN" sz="1800" smtClean="0">
                <a:solidFill>
                  <a:srgbClr val="00B0F0"/>
                </a:solidFill>
                <a:latin typeface="Times New Roman" pitchFamily="18" charset="0"/>
                <a:ea typeface="仿宋" pitchFamily="49" charset="-122"/>
                <a:cs typeface="Times New Roman" pitchFamily="18" charset="0"/>
              </a:rPr>
              <a:t>=1</a:t>
            </a:r>
            <a:endParaRPr lang="zh-CN" altLang="zh-CN" sz="1800" smtClean="0">
              <a:solidFill>
                <a:srgbClr val="00B0F0"/>
              </a:solidFill>
              <a:latin typeface="Times New Roman" pitchFamily="18" charset="0"/>
              <a:ea typeface="仿宋" pitchFamily="49" charset="-122"/>
              <a:cs typeface="Times New Roman" pitchFamily="18" charset="0"/>
            </a:endParaRPr>
          </a:p>
          <a:p>
            <a:pPr algn="l">
              <a:lnSpc>
                <a:spcPct val="100000"/>
              </a:lnSpc>
              <a:spcBef>
                <a:spcPts val="600"/>
              </a:spcBef>
            </a:pPr>
            <a:r>
              <a:rPr lang="pt-BR" altLang="zh-CN" sz="1800" i="1" smtClean="0">
                <a:solidFill>
                  <a:srgbClr val="0000FF"/>
                </a:solidFill>
                <a:latin typeface="Times New Roman" pitchFamily="18" charset="0"/>
                <a:ea typeface="仿宋" pitchFamily="49" charset="-122"/>
                <a:cs typeface="Times New Roman" pitchFamily="18" charset="0"/>
              </a:rPr>
              <a:t>T</a:t>
            </a:r>
            <a:r>
              <a:rPr lang="pt-BR" altLang="zh-CN" sz="1800" smtClean="0">
                <a:solidFill>
                  <a:srgbClr val="0000FF"/>
                </a:solidFill>
                <a:latin typeface="Times New Roman" pitchFamily="18" charset="0"/>
                <a:ea typeface="仿宋" pitchFamily="49" charset="-122"/>
                <a:cs typeface="Times New Roman" pitchFamily="18" charset="0"/>
              </a:rPr>
              <a:t>(</a:t>
            </a:r>
            <a:r>
              <a:rPr lang="pt-BR" altLang="zh-CN" sz="1800" i="1" smtClean="0">
                <a:solidFill>
                  <a:srgbClr val="0000FF"/>
                </a:solidFill>
                <a:latin typeface="Times New Roman" pitchFamily="18" charset="0"/>
                <a:ea typeface="仿宋" pitchFamily="49" charset="-122"/>
                <a:cs typeface="Times New Roman" pitchFamily="18" charset="0"/>
              </a:rPr>
              <a:t>n</a:t>
            </a:r>
            <a:r>
              <a:rPr lang="pt-BR" altLang="zh-CN" sz="1800" smtClean="0">
                <a:solidFill>
                  <a:srgbClr val="0000FF"/>
                </a:solidFill>
                <a:latin typeface="Times New Roman" pitchFamily="18" charset="0"/>
                <a:ea typeface="仿宋" pitchFamily="49" charset="-122"/>
                <a:cs typeface="Times New Roman" pitchFamily="18" charset="0"/>
              </a:rPr>
              <a:t>)=3</a:t>
            </a:r>
            <a:r>
              <a:rPr lang="pt-BR" altLang="zh-CN" sz="1800" i="1" smtClean="0">
                <a:solidFill>
                  <a:srgbClr val="0000FF"/>
                </a:solidFill>
                <a:latin typeface="Times New Roman" pitchFamily="18" charset="0"/>
                <a:ea typeface="仿宋" pitchFamily="49" charset="-122"/>
                <a:cs typeface="Times New Roman" pitchFamily="18" charset="0"/>
              </a:rPr>
              <a:t>T</a:t>
            </a:r>
            <a:r>
              <a:rPr lang="pt-BR" altLang="zh-CN" sz="1800" smtClean="0">
                <a:solidFill>
                  <a:srgbClr val="0000FF"/>
                </a:solidFill>
                <a:latin typeface="Times New Roman" pitchFamily="18" charset="0"/>
                <a:ea typeface="仿宋" pitchFamily="49" charset="-122"/>
                <a:cs typeface="Times New Roman" pitchFamily="18" charset="0"/>
              </a:rPr>
              <a:t>(</a:t>
            </a:r>
            <a:r>
              <a:rPr lang="pt-BR" altLang="zh-CN" sz="1800" i="1" smtClean="0">
                <a:solidFill>
                  <a:srgbClr val="0000FF"/>
                </a:solidFill>
                <a:latin typeface="Times New Roman" pitchFamily="18" charset="0"/>
                <a:ea typeface="仿宋" pitchFamily="49" charset="-122"/>
                <a:cs typeface="Times New Roman" pitchFamily="18" charset="0"/>
              </a:rPr>
              <a:t>n</a:t>
            </a:r>
            <a:r>
              <a:rPr lang="pt-BR" altLang="zh-CN" sz="1800" smtClean="0">
                <a:solidFill>
                  <a:srgbClr val="0000FF"/>
                </a:solidFill>
                <a:latin typeface="Times New Roman" pitchFamily="18" charset="0"/>
                <a:ea typeface="仿宋" pitchFamily="49" charset="-122"/>
                <a:cs typeface="Times New Roman" pitchFamily="18" charset="0"/>
              </a:rPr>
              <a:t>/4)+</a:t>
            </a:r>
            <a:r>
              <a:rPr lang="pt-BR" altLang="zh-CN" sz="1800" i="1" smtClean="0">
                <a:solidFill>
                  <a:srgbClr val="0000FF"/>
                </a:solidFill>
                <a:latin typeface="Times New Roman" pitchFamily="18" charset="0"/>
                <a:ea typeface="仿宋" pitchFamily="49" charset="-122"/>
                <a:cs typeface="Times New Roman" pitchFamily="18" charset="0"/>
              </a:rPr>
              <a:t>n</a:t>
            </a:r>
            <a:r>
              <a:rPr lang="pt-BR" altLang="zh-CN" sz="1800" smtClean="0">
                <a:solidFill>
                  <a:srgbClr val="0000FF"/>
                </a:solidFill>
                <a:latin typeface="Times New Roman" pitchFamily="18" charset="0"/>
                <a:ea typeface="仿宋" pitchFamily="49" charset="-122"/>
                <a:cs typeface="Times New Roman" pitchFamily="18" charset="0"/>
              </a:rPr>
              <a:t>log</a:t>
            </a:r>
            <a:r>
              <a:rPr lang="pt-BR" altLang="zh-CN" sz="1800" baseline="-25000" smtClean="0">
                <a:solidFill>
                  <a:srgbClr val="0000FF"/>
                </a:solidFill>
                <a:latin typeface="Times New Roman" pitchFamily="18" charset="0"/>
                <a:ea typeface="仿宋" pitchFamily="49" charset="-122"/>
                <a:cs typeface="Times New Roman" pitchFamily="18" charset="0"/>
              </a:rPr>
              <a:t>2</a:t>
            </a:r>
            <a:r>
              <a:rPr lang="pt-BR" altLang="zh-CN" sz="1800" i="1" smtClean="0">
                <a:solidFill>
                  <a:srgbClr val="0000FF"/>
                </a:solidFill>
                <a:latin typeface="Times New Roman" pitchFamily="18" charset="0"/>
                <a:ea typeface="仿宋" pitchFamily="49" charset="-122"/>
                <a:cs typeface="Times New Roman" pitchFamily="18" charset="0"/>
              </a:rPr>
              <a:t>n</a:t>
            </a:r>
            <a:r>
              <a:rPr lang="pt-BR" altLang="zh-CN" sz="1800" smtClean="0">
                <a:solidFill>
                  <a:srgbClr val="0000FF"/>
                </a:solidFill>
                <a:latin typeface="Times New Roman" pitchFamily="18" charset="0"/>
                <a:ea typeface="仿宋" pitchFamily="49" charset="-122"/>
                <a:cs typeface="Times New Roman" pitchFamily="18" charset="0"/>
              </a:rPr>
              <a:t>		</a:t>
            </a:r>
            <a:r>
              <a:rPr lang="zh-CN" altLang="zh-CN" sz="1800" smtClean="0">
                <a:solidFill>
                  <a:srgbClr val="00B0F0"/>
                </a:solidFill>
                <a:latin typeface="Times New Roman" pitchFamily="18" charset="0"/>
                <a:ea typeface="仿宋" pitchFamily="49" charset="-122"/>
                <a:cs typeface="Times New Roman" pitchFamily="18" charset="0"/>
              </a:rPr>
              <a:t>当</a:t>
            </a:r>
            <a:r>
              <a:rPr lang="pt-BR" altLang="zh-CN" sz="1800" i="1" smtClean="0">
                <a:solidFill>
                  <a:srgbClr val="00B0F0"/>
                </a:solidFill>
                <a:latin typeface="Times New Roman" pitchFamily="18" charset="0"/>
                <a:ea typeface="仿宋" pitchFamily="49" charset="-122"/>
                <a:cs typeface="Times New Roman" pitchFamily="18" charset="0"/>
              </a:rPr>
              <a:t>n</a:t>
            </a:r>
            <a:r>
              <a:rPr lang="pt-BR" altLang="zh-CN" sz="1800" smtClean="0">
                <a:solidFill>
                  <a:srgbClr val="00B0F0"/>
                </a:solidFill>
                <a:latin typeface="Times New Roman" pitchFamily="18" charset="0"/>
                <a:ea typeface="仿宋" pitchFamily="49" charset="-122"/>
                <a:cs typeface="Times New Roman" pitchFamily="18" charset="0"/>
              </a:rPr>
              <a:t>&gt;1</a:t>
            </a:r>
            <a:endParaRPr lang="zh-CN" altLang="zh-CN" sz="1800">
              <a:solidFill>
                <a:srgbClr val="00B0F0"/>
              </a:solidFill>
              <a:latin typeface="Times New Roman" pitchFamily="18" charset="0"/>
              <a:ea typeface="仿宋" pitchFamily="49" charset="-122"/>
              <a:cs typeface="Times New Roman" pitchFamily="18" charset="0"/>
            </a:endParaRPr>
          </a:p>
        </p:txBody>
      </p:sp>
      <p:sp>
        <p:nvSpPr>
          <p:cNvPr id="7" name="TextBox 6"/>
          <p:cNvSpPr txBox="1"/>
          <p:nvPr/>
        </p:nvSpPr>
        <p:spPr>
          <a:xfrm>
            <a:off x="285720" y="2500306"/>
            <a:ext cx="500066" cy="400110"/>
          </a:xfrm>
          <a:prstGeom prst="rect">
            <a:avLst/>
          </a:prstGeom>
          <a:solidFill>
            <a:schemeClr val="accent5">
              <a:lumMod val="20000"/>
              <a:lumOff val="80000"/>
            </a:schemeClr>
          </a:solidFill>
          <a:ln/>
          <a:effectLst>
            <a:outerShdw blurRad="76200" dir="13500000" sy="23000" kx="1200000" algn="br" rotWithShape="0">
              <a:prstClr val="black">
                <a:alpha val="20000"/>
              </a:prstClr>
            </a:outerShdw>
          </a:effectLst>
        </p:spPr>
        <p:style>
          <a:lnRef idx="3">
            <a:schemeClr val="lt1"/>
          </a:lnRef>
          <a:fillRef idx="1">
            <a:schemeClr val="dk1"/>
          </a:fillRef>
          <a:effectRef idx="1">
            <a:schemeClr val="dk1"/>
          </a:effectRef>
          <a:fontRef idx="minor">
            <a:schemeClr val="lt1"/>
          </a:fontRef>
        </p:style>
        <p:txBody>
          <a:bodyPr wrap="square" rtlCol="0">
            <a:spAutoFit/>
          </a:bodyPr>
          <a:lstStyle>
            <a:defPPr>
              <a:defRPr lang="zh-CN"/>
            </a:defPPr>
            <a:lvl1pPr algn="ctr" rtl="0" fontAlgn="base">
              <a:lnSpc>
                <a:spcPct val="8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1pPr>
            <a:lvl2pPr marL="457200" algn="ctr" rtl="0" fontAlgn="base">
              <a:lnSpc>
                <a:spcPct val="8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2pPr>
            <a:lvl3pPr marL="914400" algn="ctr" rtl="0" fontAlgn="base">
              <a:lnSpc>
                <a:spcPct val="8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3pPr>
            <a:lvl4pPr marL="1371600" algn="ctr" rtl="0" fontAlgn="base">
              <a:lnSpc>
                <a:spcPct val="8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4pPr>
            <a:lvl5pPr marL="1828800" algn="ctr" rtl="0" fontAlgn="base">
              <a:lnSpc>
                <a:spcPct val="8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5pPr>
            <a:lvl6pPr marL="2286000" algn="l" defTabSz="914400" rtl="0" eaLnBrk="1" latinLnBrk="0" hangingPunct="1">
              <a:defRPr kumimoji="1" sz="2400" b="1" kern="1200">
                <a:solidFill>
                  <a:srgbClr val="0033CC"/>
                </a:solidFill>
                <a:latin typeface="Times New Roman" pitchFamily="18" charset="0"/>
                <a:ea typeface="楷体_GB2312" pitchFamily="49" charset="-122"/>
                <a:cs typeface="+mn-cs"/>
              </a:defRPr>
            </a:lvl6pPr>
            <a:lvl7pPr marL="2743200" algn="l" defTabSz="914400" rtl="0" eaLnBrk="1" latinLnBrk="0" hangingPunct="1">
              <a:defRPr kumimoji="1" sz="2400" b="1" kern="1200">
                <a:solidFill>
                  <a:srgbClr val="0033CC"/>
                </a:solidFill>
                <a:latin typeface="Times New Roman" pitchFamily="18" charset="0"/>
                <a:ea typeface="楷体_GB2312" pitchFamily="49" charset="-122"/>
                <a:cs typeface="+mn-cs"/>
              </a:defRPr>
            </a:lvl7pPr>
            <a:lvl8pPr marL="3200400" algn="l" defTabSz="914400" rtl="0" eaLnBrk="1" latinLnBrk="0" hangingPunct="1">
              <a:defRPr kumimoji="1" sz="2400" b="1" kern="1200">
                <a:solidFill>
                  <a:srgbClr val="0033CC"/>
                </a:solidFill>
                <a:latin typeface="Times New Roman" pitchFamily="18" charset="0"/>
                <a:ea typeface="楷体_GB2312" pitchFamily="49" charset="-122"/>
                <a:cs typeface="+mn-cs"/>
              </a:defRPr>
            </a:lvl8pPr>
            <a:lvl9pPr marL="3657600" algn="l" defTabSz="914400" rtl="0" eaLnBrk="1" latinLnBrk="0" hangingPunct="1">
              <a:defRPr kumimoji="1" sz="2400" b="1" kern="1200">
                <a:solidFill>
                  <a:srgbClr val="0033CC"/>
                </a:solidFill>
                <a:latin typeface="Times New Roman" pitchFamily="18" charset="0"/>
                <a:ea typeface="楷体_GB2312" pitchFamily="49" charset="-122"/>
                <a:cs typeface="+mn-cs"/>
              </a:defRPr>
            </a:lvl9pPr>
          </a:lstStyle>
          <a:p>
            <a:pPr>
              <a:lnSpc>
                <a:spcPct val="100000"/>
              </a:lnSpc>
              <a:spcBef>
                <a:spcPts val="0"/>
              </a:spcBef>
            </a:pPr>
            <a:r>
              <a:rPr lang="zh-CN" altLang="en-US" sz="2000" b="0" smtClean="0">
                <a:solidFill>
                  <a:srgbClr val="FF0000"/>
                </a:solidFill>
                <a:latin typeface="微软雅黑" pitchFamily="34" charset="-122"/>
                <a:ea typeface="微软雅黑" pitchFamily="34" charset="-122"/>
                <a:cs typeface="Consolas" pitchFamily="49" charset="0"/>
              </a:rPr>
              <a:t>解</a:t>
            </a:r>
            <a:endParaRPr lang="zh-CN" altLang="en-US" sz="2000" b="0" smtClean="0">
              <a:ln w="18415" cmpd="sng">
                <a:solidFill>
                  <a:srgbClr val="FFFFFF"/>
                </a:solidFill>
                <a:prstDash val="solid"/>
              </a:ln>
              <a:solidFill>
                <a:srgbClr val="FF0000"/>
              </a:solidFill>
              <a:effectLst>
                <a:outerShdw blurRad="63500" dir="3600000" algn="tl" rotWithShape="0">
                  <a:srgbClr val="000000">
                    <a:alpha val="70000"/>
                  </a:srgbClr>
                </a:outerShdw>
              </a:effectLst>
              <a:latin typeface="微软雅黑" pitchFamily="34" charset="-122"/>
              <a:ea typeface="微软雅黑" pitchFamily="34" charset="-122"/>
              <a:cs typeface="Consolas" pitchFamily="49" charset="0"/>
            </a:endParaRPr>
          </a:p>
        </p:txBody>
      </p:sp>
      <p:sp>
        <p:nvSpPr>
          <p:cNvPr id="8" name="TextBox 7"/>
          <p:cNvSpPr txBox="1"/>
          <p:nvPr/>
        </p:nvSpPr>
        <p:spPr>
          <a:xfrm>
            <a:off x="928662" y="2571744"/>
            <a:ext cx="7000924" cy="2708434"/>
          </a:xfrm>
          <a:prstGeom prst="rect">
            <a:avLst/>
          </a:prstGeom>
          <a:ln>
            <a:solidFill>
              <a:schemeClr val="accent6">
                <a:lumMod val="20000"/>
                <a:lumOff val="80000"/>
              </a:schemeClr>
            </a:solidFill>
          </a:ln>
        </p:spPr>
        <p:style>
          <a:lnRef idx="2">
            <a:schemeClr val="accent6"/>
          </a:lnRef>
          <a:fillRef idx="1">
            <a:schemeClr val="lt1"/>
          </a:fillRef>
          <a:effectRef idx="0">
            <a:schemeClr val="accent6"/>
          </a:effectRef>
          <a:fontRef idx="minor">
            <a:schemeClr val="dk1"/>
          </a:fontRef>
        </p:style>
        <p:txBody>
          <a:bodyPr wrap="square" rtlCol="0">
            <a:spAutoFit/>
          </a:bodyPr>
          <a:lstStyle/>
          <a:p>
            <a:pPr marL="457200" indent="-457200" algn="l">
              <a:lnSpc>
                <a:spcPct val="150000"/>
              </a:lnSpc>
              <a:buBlip>
                <a:blip r:embed="rId2"/>
              </a:buBlip>
            </a:pPr>
            <a:r>
              <a:rPr lang="pt-BR" altLang="zh-CN" sz="2000" i="1" smtClean="0">
                <a:solidFill>
                  <a:srgbClr val="0000FF"/>
                </a:solidFill>
                <a:latin typeface="Times New Roman" pitchFamily="18" charset="0"/>
                <a:ea typeface="仿宋" pitchFamily="49" charset="-122"/>
                <a:cs typeface="Times New Roman" pitchFamily="18" charset="0"/>
              </a:rPr>
              <a:t>a</a:t>
            </a:r>
            <a:r>
              <a:rPr lang="pt-BR" altLang="zh-CN" sz="2000" smtClean="0">
                <a:solidFill>
                  <a:srgbClr val="0000FF"/>
                </a:solidFill>
                <a:latin typeface="Times New Roman" pitchFamily="18" charset="0"/>
                <a:ea typeface="仿宋" pitchFamily="49" charset="-122"/>
                <a:cs typeface="Times New Roman" pitchFamily="18" charset="0"/>
              </a:rPr>
              <a:t>=3</a:t>
            </a:r>
            <a:r>
              <a:rPr lang="zh-CN" altLang="zh-CN" sz="2000" smtClean="0">
                <a:solidFill>
                  <a:srgbClr val="0000FF"/>
                </a:solidFill>
                <a:latin typeface="Times New Roman" pitchFamily="18" charset="0"/>
                <a:ea typeface="仿宋" pitchFamily="49" charset="-122"/>
                <a:cs typeface="Times New Roman" pitchFamily="18" charset="0"/>
              </a:rPr>
              <a:t>，</a:t>
            </a:r>
            <a:r>
              <a:rPr lang="pt-BR" altLang="zh-CN" sz="2000" i="1" smtClean="0">
                <a:solidFill>
                  <a:srgbClr val="0000FF"/>
                </a:solidFill>
                <a:latin typeface="Times New Roman" pitchFamily="18" charset="0"/>
                <a:ea typeface="仿宋" pitchFamily="49" charset="-122"/>
                <a:cs typeface="Times New Roman" pitchFamily="18" charset="0"/>
              </a:rPr>
              <a:t>b</a:t>
            </a:r>
            <a:r>
              <a:rPr lang="pt-BR" altLang="zh-CN" sz="2000" smtClean="0">
                <a:solidFill>
                  <a:srgbClr val="0000FF"/>
                </a:solidFill>
                <a:latin typeface="Times New Roman" pitchFamily="18" charset="0"/>
                <a:ea typeface="仿宋" pitchFamily="49" charset="-122"/>
                <a:cs typeface="Times New Roman" pitchFamily="18" charset="0"/>
              </a:rPr>
              <a:t>=4</a:t>
            </a:r>
            <a:r>
              <a:rPr lang="zh-CN" altLang="zh-CN" sz="2000" smtClean="0">
                <a:solidFill>
                  <a:srgbClr val="0000FF"/>
                </a:solidFill>
                <a:latin typeface="Times New Roman" pitchFamily="18" charset="0"/>
                <a:ea typeface="仿宋" pitchFamily="49" charset="-122"/>
                <a:cs typeface="Times New Roman" pitchFamily="18" charset="0"/>
              </a:rPr>
              <a:t>，</a:t>
            </a:r>
            <a:r>
              <a:rPr lang="pt-BR" altLang="zh-CN" sz="2000" i="1" smtClean="0">
                <a:solidFill>
                  <a:srgbClr val="0000FF"/>
                </a:solidFill>
                <a:latin typeface="Times New Roman" pitchFamily="18" charset="0"/>
                <a:ea typeface="仿宋" pitchFamily="49" charset="-122"/>
                <a:cs typeface="Times New Roman" pitchFamily="18" charset="0"/>
              </a:rPr>
              <a:t>f</a:t>
            </a:r>
            <a:r>
              <a:rPr lang="pt-BR" altLang="zh-CN" sz="2000" smtClean="0">
                <a:solidFill>
                  <a:srgbClr val="0000FF"/>
                </a:solidFill>
                <a:latin typeface="Times New Roman" pitchFamily="18" charset="0"/>
                <a:ea typeface="仿宋" pitchFamily="49" charset="-122"/>
                <a:cs typeface="Times New Roman" pitchFamily="18" charset="0"/>
              </a:rPr>
              <a:t>(</a:t>
            </a:r>
            <a:r>
              <a:rPr lang="pt-BR" altLang="zh-CN" sz="2000" i="1" smtClean="0">
                <a:solidFill>
                  <a:srgbClr val="0000FF"/>
                </a:solidFill>
                <a:latin typeface="Times New Roman" pitchFamily="18" charset="0"/>
                <a:ea typeface="仿宋" pitchFamily="49" charset="-122"/>
                <a:cs typeface="Times New Roman" pitchFamily="18" charset="0"/>
              </a:rPr>
              <a:t>n</a:t>
            </a:r>
            <a:r>
              <a:rPr lang="pt-BR" altLang="zh-CN" sz="2000" smtClean="0">
                <a:solidFill>
                  <a:srgbClr val="0000FF"/>
                </a:solidFill>
                <a:latin typeface="Times New Roman" pitchFamily="18" charset="0"/>
                <a:ea typeface="仿宋" pitchFamily="49" charset="-122"/>
                <a:cs typeface="Times New Roman" pitchFamily="18" charset="0"/>
              </a:rPr>
              <a:t>)=</a:t>
            </a:r>
            <a:r>
              <a:rPr lang="pt-BR" altLang="zh-CN" sz="2000" i="1" smtClean="0">
                <a:solidFill>
                  <a:srgbClr val="0000FF"/>
                </a:solidFill>
                <a:latin typeface="Times New Roman" pitchFamily="18" charset="0"/>
                <a:ea typeface="仿宋" pitchFamily="49" charset="-122"/>
                <a:cs typeface="Times New Roman" pitchFamily="18" charset="0"/>
              </a:rPr>
              <a:t>n</a:t>
            </a:r>
            <a:r>
              <a:rPr lang="pt-BR" altLang="zh-CN" sz="2000" smtClean="0">
                <a:solidFill>
                  <a:srgbClr val="0000FF"/>
                </a:solidFill>
                <a:latin typeface="Times New Roman" pitchFamily="18" charset="0"/>
                <a:ea typeface="仿宋" pitchFamily="49" charset="-122"/>
                <a:cs typeface="Times New Roman" pitchFamily="18" charset="0"/>
              </a:rPr>
              <a:t>log</a:t>
            </a:r>
            <a:r>
              <a:rPr lang="pt-BR" altLang="zh-CN" sz="2000" baseline="-25000" smtClean="0">
                <a:solidFill>
                  <a:srgbClr val="0000FF"/>
                </a:solidFill>
                <a:latin typeface="Times New Roman" pitchFamily="18" charset="0"/>
                <a:ea typeface="仿宋" pitchFamily="49" charset="-122"/>
                <a:cs typeface="Times New Roman" pitchFamily="18" charset="0"/>
              </a:rPr>
              <a:t>2</a:t>
            </a:r>
            <a:r>
              <a:rPr lang="pt-BR" altLang="zh-CN" sz="2000" i="1" smtClean="0">
                <a:solidFill>
                  <a:srgbClr val="0000FF"/>
                </a:solidFill>
                <a:latin typeface="Times New Roman" pitchFamily="18" charset="0"/>
                <a:ea typeface="仿宋" pitchFamily="49" charset="-122"/>
                <a:cs typeface="Times New Roman" pitchFamily="18" charset="0"/>
              </a:rPr>
              <a:t>n</a:t>
            </a:r>
            <a:r>
              <a:rPr lang="zh-CN" altLang="zh-CN" sz="2000" smtClean="0">
                <a:solidFill>
                  <a:srgbClr val="0000FF"/>
                </a:solidFill>
                <a:latin typeface="Times New Roman" pitchFamily="18" charset="0"/>
                <a:ea typeface="仿宋" pitchFamily="49" charset="-122"/>
                <a:cs typeface="Times New Roman" pitchFamily="18" charset="0"/>
              </a:rPr>
              <a:t>。</a:t>
            </a:r>
            <a:r>
              <a:rPr lang="en-US" altLang="zh-CN" sz="2000" smtClean="0">
                <a:solidFill>
                  <a:srgbClr val="0000FF"/>
                </a:solidFill>
                <a:latin typeface="Times New Roman" pitchFamily="18" charset="0"/>
                <a:ea typeface="仿宋" pitchFamily="49" charset="-122"/>
                <a:cs typeface="Times New Roman" pitchFamily="18" charset="0"/>
              </a:rPr>
              <a:t>           </a:t>
            </a:r>
            <a:r>
              <a:rPr lang="pt-BR" altLang="zh-CN" sz="2000" smtClean="0">
                <a:solidFill>
                  <a:srgbClr val="0000FF"/>
                </a:solidFill>
                <a:latin typeface="Times New Roman" pitchFamily="18" charset="0"/>
                <a:ea typeface="仿宋" pitchFamily="49" charset="-122"/>
                <a:cs typeface="Times New Roman" pitchFamily="18" charset="0"/>
              </a:rPr>
              <a:t>=O(</a:t>
            </a:r>
            <a:r>
              <a:rPr lang="pt-BR" altLang="zh-CN" sz="2000" i="1" smtClean="0">
                <a:solidFill>
                  <a:srgbClr val="0000FF"/>
                </a:solidFill>
                <a:latin typeface="Times New Roman" pitchFamily="18" charset="0"/>
                <a:ea typeface="仿宋" pitchFamily="49" charset="-122"/>
                <a:cs typeface="Times New Roman" pitchFamily="18" charset="0"/>
              </a:rPr>
              <a:t>n</a:t>
            </a:r>
            <a:r>
              <a:rPr lang="pt-BR" altLang="zh-CN" sz="2000" baseline="30000" smtClean="0">
                <a:solidFill>
                  <a:srgbClr val="0000FF"/>
                </a:solidFill>
                <a:latin typeface="Times New Roman" pitchFamily="18" charset="0"/>
                <a:ea typeface="仿宋" pitchFamily="49" charset="-122"/>
                <a:cs typeface="Times New Roman" pitchFamily="18" charset="0"/>
              </a:rPr>
              <a:t>0.793</a:t>
            </a:r>
            <a:r>
              <a:rPr lang="pt-BR" altLang="zh-CN" sz="2000" smtClean="0">
                <a:solidFill>
                  <a:srgbClr val="0000FF"/>
                </a:solidFill>
                <a:latin typeface="Times New Roman" pitchFamily="18" charset="0"/>
                <a:ea typeface="仿宋" pitchFamily="49" charset="-122"/>
                <a:cs typeface="Times New Roman" pitchFamily="18" charset="0"/>
              </a:rPr>
              <a:t>)</a:t>
            </a:r>
            <a:r>
              <a:rPr lang="zh-CN" altLang="zh-CN" sz="2000" smtClean="0">
                <a:solidFill>
                  <a:srgbClr val="0000FF"/>
                </a:solidFill>
                <a:latin typeface="Times New Roman" pitchFamily="18" charset="0"/>
                <a:ea typeface="仿宋" pitchFamily="49" charset="-122"/>
                <a:cs typeface="Times New Roman" pitchFamily="18" charset="0"/>
              </a:rPr>
              <a:t>，显然</a:t>
            </a:r>
            <a:r>
              <a:rPr lang="pt-BR" altLang="zh-CN" sz="2000" i="1" smtClean="0">
                <a:solidFill>
                  <a:srgbClr val="0000FF"/>
                </a:solidFill>
                <a:latin typeface="Times New Roman" pitchFamily="18" charset="0"/>
                <a:ea typeface="仿宋" pitchFamily="49" charset="-122"/>
                <a:cs typeface="Times New Roman" pitchFamily="18" charset="0"/>
              </a:rPr>
              <a:t>f</a:t>
            </a:r>
            <a:r>
              <a:rPr lang="pt-BR" altLang="zh-CN" sz="2000" smtClean="0">
                <a:solidFill>
                  <a:srgbClr val="0000FF"/>
                </a:solidFill>
                <a:latin typeface="Times New Roman" pitchFamily="18" charset="0"/>
                <a:ea typeface="仿宋" pitchFamily="49" charset="-122"/>
                <a:cs typeface="Times New Roman" pitchFamily="18" charset="0"/>
              </a:rPr>
              <a:t>(</a:t>
            </a:r>
            <a:r>
              <a:rPr lang="pt-BR" altLang="zh-CN" sz="2000" i="1" smtClean="0">
                <a:solidFill>
                  <a:srgbClr val="0000FF"/>
                </a:solidFill>
                <a:latin typeface="Times New Roman" pitchFamily="18" charset="0"/>
                <a:ea typeface="仿宋" pitchFamily="49" charset="-122"/>
                <a:cs typeface="Times New Roman" pitchFamily="18" charset="0"/>
              </a:rPr>
              <a:t>n</a:t>
            </a:r>
            <a:r>
              <a:rPr lang="pt-BR" altLang="zh-CN" sz="2000" smtClean="0">
                <a:solidFill>
                  <a:srgbClr val="0000FF"/>
                </a:solidFill>
                <a:latin typeface="Times New Roman" pitchFamily="18" charset="0"/>
                <a:ea typeface="仿宋" pitchFamily="49" charset="-122"/>
                <a:cs typeface="Times New Roman" pitchFamily="18" charset="0"/>
              </a:rPr>
              <a:t>)</a:t>
            </a:r>
            <a:r>
              <a:rPr lang="zh-CN" altLang="zh-CN" sz="2000" smtClean="0">
                <a:solidFill>
                  <a:srgbClr val="0000FF"/>
                </a:solidFill>
                <a:latin typeface="Times New Roman" pitchFamily="18" charset="0"/>
                <a:ea typeface="仿宋" pitchFamily="49" charset="-122"/>
                <a:cs typeface="Times New Roman" pitchFamily="18" charset="0"/>
              </a:rPr>
              <a:t>的阶大于</a:t>
            </a:r>
            <a:r>
              <a:rPr lang="pt-BR" altLang="zh-CN" sz="2000" i="1" smtClean="0">
                <a:solidFill>
                  <a:srgbClr val="0000FF"/>
                </a:solidFill>
                <a:latin typeface="Times New Roman" pitchFamily="18" charset="0"/>
                <a:ea typeface="仿宋" pitchFamily="49" charset="-122"/>
                <a:cs typeface="Times New Roman" pitchFamily="18" charset="0"/>
              </a:rPr>
              <a:t>n</a:t>
            </a:r>
            <a:r>
              <a:rPr lang="pt-BR" altLang="zh-CN" sz="2000" baseline="30000" smtClean="0">
                <a:solidFill>
                  <a:srgbClr val="0000FF"/>
                </a:solidFill>
                <a:latin typeface="Times New Roman" pitchFamily="18" charset="0"/>
                <a:ea typeface="仿宋" pitchFamily="49" charset="-122"/>
                <a:cs typeface="Times New Roman" pitchFamily="18" charset="0"/>
              </a:rPr>
              <a:t>0.793</a:t>
            </a:r>
            <a:r>
              <a:rPr lang="zh-CN" altLang="zh-CN" sz="2000" smtClean="0">
                <a:solidFill>
                  <a:srgbClr val="0000FF"/>
                </a:solidFill>
                <a:latin typeface="Times New Roman" pitchFamily="18" charset="0"/>
                <a:ea typeface="仿宋" pitchFamily="49" charset="-122"/>
                <a:cs typeface="Times New Roman" pitchFamily="18" charset="0"/>
              </a:rPr>
              <a:t>（因为</a:t>
            </a:r>
            <a:r>
              <a:rPr lang="pt-BR" altLang="zh-CN" sz="2000" i="1" smtClean="0">
                <a:solidFill>
                  <a:srgbClr val="0000FF"/>
                </a:solidFill>
                <a:latin typeface="Times New Roman" pitchFamily="18" charset="0"/>
                <a:ea typeface="仿宋" pitchFamily="49" charset="-122"/>
                <a:cs typeface="Times New Roman" pitchFamily="18" charset="0"/>
              </a:rPr>
              <a:t>f</a:t>
            </a:r>
            <a:r>
              <a:rPr lang="pt-BR" altLang="zh-CN" sz="2000" smtClean="0">
                <a:solidFill>
                  <a:srgbClr val="0000FF"/>
                </a:solidFill>
                <a:latin typeface="Times New Roman" pitchFamily="18" charset="0"/>
                <a:ea typeface="仿宋" pitchFamily="49" charset="-122"/>
                <a:cs typeface="Times New Roman" pitchFamily="18" charset="0"/>
              </a:rPr>
              <a:t>(</a:t>
            </a:r>
            <a:r>
              <a:rPr lang="pt-BR" altLang="zh-CN" sz="2000" i="1" smtClean="0">
                <a:solidFill>
                  <a:srgbClr val="0000FF"/>
                </a:solidFill>
                <a:latin typeface="Times New Roman" pitchFamily="18" charset="0"/>
                <a:ea typeface="仿宋" pitchFamily="49" charset="-122"/>
                <a:cs typeface="Times New Roman" pitchFamily="18" charset="0"/>
              </a:rPr>
              <a:t>n</a:t>
            </a:r>
            <a:r>
              <a:rPr lang="pt-BR" altLang="zh-CN" sz="2000" smtClean="0">
                <a:solidFill>
                  <a:srgbClr val="0000FF"/>
                </a:solidFill>
                <a:latin typeface="Times New Roman" pitchFamily="18" charset="0"/>
                <a:ea typeface="仿宋" pitchFamily="49" charset="-122"/>
                <a:cs typeface="Times New Roman" pitchFamily="18" charset="0"/>
              </a:rPr>
              <a:t>)=</a:t>
            </a:r>
            <a:r>
              <a:rPr lang="pt-BR" altLang="zh-CN" sz="2000" i="1" smtClean="0">
                <a:solidFill>
                  <a:srgbClr val="0000FF"/>
                </a:solidFill>
                <a:latin typeface="Times New Roman" pitchFamily="18" charset="0"/>
                <a:ea typeface="仿宋" pitchFamily="49" charset="-122"/>
                <a:cs typeface="Times New Roman" pitchFamily="18" charset="0"/>
              </a:rPr>
              <a:t>n</a:t>
            </a:r>
            <a:r>
              <a:rPr lang="pt-BR" altLang="zh-CN" sz="2000" smtClean="0">
                <a:solidFill>
                  <a:srgbClr val="0000FF"/>
                </a:solidFill>
                <a:latin typeface="Times New Roman" pitchFamily="18" charset="0"/>
                <a:ea typeface="仿宋" pitchFamily="49" charset="-122"/>
                <a:cs typeface="Times New Roman" pitchFamily="18" charset="0"/>
              </a:rPr>
              <a:t>log</a:t>
            </a:r>
            <a:r>
              <a:rPr lang="pt-BR" altLang="zh-CN" sz="2000" baseline="-25000" smtClean="0">
                <a:solidFill>
                  <a:srgbClr val="0000FF"/>
                </a:solidFill>
                <a:latin typeface="Times New Roman" pitchFamily="18" charset="0"/>
                <a:ea typeface="仿宋" pitchFamily="49" charset="-122"/>
                <a:cs typeface="Times New Roman" pitchFamily="18" charset="0"/>
              </a:rPr>
              <a:t>2</a:t>
            </a:r>
            <a:r>
              <a:rPr lang="pt-BR" altLang="zh-CN" sz="2000" i="1" smtClean="0">
                <a:solidFill>
                  <a:srgbClr val="0000FF"/>
                </a:solidFill>
                <a:latin typeface="Times New Roman" pitchFamily="18" charset="0"/>
                <a:ea typeface="仿宋" pitchFamily="49" charset="-122"/>
                <a:cs typeface="Times New Roman" pitchFamily="18" charset="0"/>
              </a:rPr>
              <a:t>n</a:t>
            </a:r>
            <a:r>
              <a:rPr lang="pt-BR" altLang="zh-CN" sz="2000" smtClean="0">
                <a:solidFill>
                  <a:srgbClr val="0000FF"/>
                </a:solidFill>
                <a:latin typeface="Times New Roman" pitchFamily="18" charset="0"/>
                <a:ea typeface="仿宋" pitchFamily="49" charset="-122"/>
                <a:cs typeface="Times New Roman" pitchFamily="18" charset="0"/>
              </a:rPr>
              <a:t>&gt;</a:t>
            </a:r>
            <a:r>
              <a:rPr lang="pt-BR" altLang="zh-CN" sz="2000" i="1" smtClean="0">
                <a:solidFill>
                  <a:srgbClr val="0000FF"/>
                </a:solidFill>
                <a:latin typeface="Times New Roman" pitchFamily="18" charset="0"/>
                <a:ea typeface="仿宋" pitchFamily="49" charset="-122"/>
                <a:cs typeface="Times New Roman" pitchFamily="18" charset="0"/>
              </a:rPr>
              <a:t>n</a:t>
            </a:r>
            <a:r>
              <a:rPr lang="pt-BR" altLang="zh-CN" sz="2000" baseline="30000" smtClean="0">
                <a:solidFill>
                  <a:srgbClr val="0000FF"/>
                </a:solidFill>
                <a:latin typeface="Times New Roman" pitchFamily="18" charset="0"/>
                <a:ea typeface="仿宋" pitchFamily="49" charset="-122"/>
                <a:cs typeface="Times New Roman" pitchFamily="18" charset="0"/>
              </a:rPr>
              <a:t>1</a:t>
            </a:r>
            <a:r>
              <a:rPr lang="pt-BR" altLang="zh-CN" sz="2000" smtClean="0">
                <a:solidFill>
                  <a:srgbClr val="0000FF"/>
                </a:solidFill>
                <a:latin typeface="Times New Roman" pitchFamily="18" charset="0"/>
                <a:ea typeface="仿宋" pitchFamily="49" charset="-122"/>
                <a:cs typeface="Times New Roman" pitchFamily="18" charset="0"/>
              </a:rPr>
              <a:t>&gt;</a:t>
            </a:r>
            <a:r>
              <a:rPr lang="pt-BR" altLang="zh-CN" sz="2000" i="1" smtClean="0">
                <a:solidFill>
                  <a:srgbClr val="0000FF"/>
                </a:solidFill>
                <a:latin typeface="Times New Roman" pitchFamily="18" charset="0"/>
                <a:ea typeface="仿宋" pitchFamily="49" charset="-122"/>
                <a:cs typeface="Times New Roman" pitchFamily="18" charset="0"/>
              </a:rPr>
              <a:t>n</a:t>
            </a:r>
            <a:r>
              <a:rPr lang="pt-BR" altLang="zh-CN" sz="2000" baseline="30000" smtClean="0">
                <a:solidFill>
                  <a:srgbClr val="0000FF"/>
                </a:solidFill>
                <a:latin typeface="Times New Roman" pitchFamily="18" charset="0"/>
                <a:ea typeface="仿宋" pitchFamily="49" charset="-122"/>
                <a:cs typeface="Times New Roman" pitchFamily="18" charset="0"/>
              </a:rPr>
              <a:t>0.793</a:t>
            </a:r>
            <a:r>
              <a:rPr lang="zh-CN" altLang="zh-CN" sz="2000" smtClean="0">
                <a:solidFill>
                  <a:srgbClr val="0000FF"/>
                </a:solidFill>
                <a:latin typeface="Times New Roman" pitchFamily="18" charset="0"/>
                <a:ea typeface="仿宋" pitchFamily="49" charset="-122"/>
                <a:cs typeface="Times New Roman" pitchFamily="18" charset="0"/>
              </a:rPr>
              <a:t>）</a:t>
            </a:r>
            <a:r>
              <a:rPr lang="zh-CN" altLang="en-US" sz="2000" smtClean="0">
                <a:solidFill>
                  <a:srgbClr val="0000FF"/>
                </a:solidFill>
                <a:latin typeface="Times New Roman" pitchFamily="18" charset="0"/>
                <a:ea typeface="仿宋" pitchFamily="49" charset="-122"/>
                <a:cs typeface="Times New Roman" pitchFamily="18" charset="0"/>
              </a:rPr>
              <a:t>。</a:t>
            </a:r>
            <a:endParaRPr lang="en-US" altLang="zh-CN" sz="2000" smtClean="0">
              <a:solidFill>
                <a:srgbClr val="0000FF"/>
              </a:solidFill>
              <a:latin typeface="Times New Roman" pitchFamily="18" charset="0"/>
              <a:ea typeface="仿宋" pitchFamily="49" charset="-122"/>
              <a:cs typeface="Times New Roman" pitchFamily="18" charset="0"/>
            </a:endParaRPr>
          </a:p>
          <a:p>
            <a:pPr marL="457200" indent="-457200" algn="l">
              <a:lnSpc>
                <a:spcPct val="150000"/>
              </a:lnSpc>
              <a:buBlip>
                <a:blip r:embed="rId2"/>
              </a:buBlip>
            </a:pPr>
            <a:r>
              <a:rPr lang="zh-CN" altLang="zh-CN" sz="2000" smtClean="0">
                <a:solidFill>
                  <a:srgbClr val="0000FF"/>
                </a:solidFill>
                <a:latin typeface="Times New Roman" pitchFamily="18" charset="0"/>
                <a:ea typeface="仿宋" pitchFamily="49" charset="-122"/>
                <a:cs typeface="Times New Roman" pitchFamily="18" charset="0"/>
              </a:rPr>
              <a:t>对于足够大的</a:t>
            </a:r>
            <a:r>
              <a:rPr lang="pt-BR" altLang="zh-CN" sz="2000" i="1" smtClean="0">
                <a:solidFill>
                  <a:srgbClr val="0000FF"/>
                </a:solidFill>
                <a:latin typeface="Times New Roman" pitchFamily="18" charset="0"/>
                <a:ea typeface="仿宋" pitchFamily="49" charset="-122"/>
                <a:cs typeface="Times New Roman" pitchFamily="18" charset="0"/>
              </a:rPr>
              <a:t>n</a:t>
            </a:r>
            <a:r>
              <a:rPr lang="zh-CN" altLang="zh-CN" sz="2000" smtClean="0">
                <a:solidFill>
                  <a:srgbClr val="0000FF"/>
                </a:solidFill>
                <a:latin typeface="Times New Roman" pitchFamily="18" charset="0"/>
                <a:ea typeface="仿宋" pitchFamily="49" charset="-122"/>
                <a:cs typeface="Times New Roman" pitchFamily="18" charset="0"/>
              </a:rPr>
              <a:t>，</a:t>
            </a:r>
            <a:r>
              <a:rPr lang="pt-BR" altLang="zh-CN" sz="2000" i="1" smtClean="0">
                <a:solidFill>
                  <a:srgbClr val="0000FF"/>
                </a:solidFill>
                <a:latin typeface="Times New Roman" pitchFamily="18" charset="0"/>
                <a:ea typeface="仿宋" pitchFamily="49" charset="-122"/>
                <a:cs typeface="Times New Roman" pitchFamily="18" charset="0"/>
              </a:rPr>
              <a:t>af</a:t>
            </a:r>
            <a:r>
              <a:rPr lang="pt-BR" altLang="zh-CN" sz="2000" smtClean="0">
                <a:solidFill>
                  <a:srgbClr val="0000FF"/>
                </a:solidFill>
                <a:latin typeface="Times New Roman" pitchFamily="18" charset="0"/>
                <a:ea typeface="仿宋" pitchFamily="49" charset="-122"/>
                <a:cs typeface="Times New Roman" pitchFamily="18" charset="0"/>
              </a:rPr>
              <a:t>(</a:t>
            </a:r>
            <a:r>
              <a:rPr lang="pt-BR" altLang="zh-CN" sz="2000" i="1" smtClean="0">
                <a:solidFill>
                  <a:srgbClr val="0000FF"/>
                </a:solidFill>
                <a:latin typeface="Times New Roman" pitchFamily="18" charset="0"/>
                <a:ea typeface="仿宋" pitchFamily="49" charset="-122"/>
                <a:cs typeface="Times New Roman" pitchFamily="18" charset="0"/>
              </a:rPr>
              <a:t>n</a:t>
            </a:r>
            <a:r>
              <a:rPr lang="pt-BR" altLang="zh-CN" sz="2000" smtClean="0">
                <a:solidFill>
                  <a:srgbClr val="0000FF"/>
                </a:solidFill>
                <a:latin typeface="Times New Roman" pitchFamily="18" charset="0"/>
                <a:ea typeface="仿宋" pitchFamily="49" charset="-122"/>
                <a:cs typeface="Times New Roman" pitchFamily="18" charset="0"/>
              </a:rPr>
              <a:t>/</a:t>
            </a:r>
            <a:r>
              <a:rPr lang="pt-BR" altLang="zh-CN" sz="2000" i="1" smtClean="0">
                <a:solidFill>
                  <a:srgbClr val="0000FF"/>
                </a:solidFill>
                <a:latin typeface="Times New Roman" pitchFamily="18" charset="0"/>
                <a:ea typeface="仿宋" pitchFamily="49" charset="-122"/>
                <a:cs typeface="Times New Roman" pitchFamily="18" charset="0"/>
              </a:rPr>
              <a:t>b</a:t>
            </a:r>
            <a:r>
              <a:rPr lang="pt-BR" altLang="zh-CN" sz="2000" smtClean="0">
                <a:solidFill>
                  <a:srgbClr val="0000FF"/>
                </a:solidFill>
                <a:latin typeface="Times New Roman" pitchFamily="18" charset="0"/>
                <a:ea typeface="仿宋" pitchFamily="49" charset="-122"/>
                <a:cs typeface="Times New Roman" pitchFamily="18" charset="0"/>
              </a:rPr>
              <a:t>)=3(</a:t>
            </a:r>
            <a:r>
              <a:rPr lang="pt-BR" altLang="zh-CN" sz="2000" i="1" smtClean="0">
                <a:solidFill>
                  <a:srgbClr val="0000FF"/>
                </a:solidFill>
                <a:latin typeface="Times New Roman" pitchFamily="18" charset="0"/>
                <a:ea typeface="仿宋" pitchFamily="49" charset="-122"/>
                <a:cs typeface="Times New Roman" pitchFamily="18" charset="0"/>
              </a:rPr>
              <a:t>n</a:t>
            </a:r>
            <a:r>
              <a:rPr lang="pt-BR" altLang="zh-CN" sz="2000" smtClean="0">
                <a:solidFill>
                  <a:srgbClr val="0000FF"/>
                </a:solidFill>
                <a:latin typeface="Times New Roman" pitchFamily="18" charset="0"/>
                <a:ea typeface="仿宋" pitchFamily="49" charset="-122"/>
                <a:cs typeface="Times New Roman" pitchFamily="18" charset="0"/>
              </a:rPr>
              <a:t>/4)log</a:t>
            </a:r>
            <a:r>
              <a:rPr lang="pt-BR" altLang="zh-CN" sz="2000" baseline="-25000" smtClean="0">
                <a:solidFill>
                  <a:srgbClr val="0000FF"/>
                </a:solidFill>
                <a:latin typeface="Times New Roman" pitchFamily="18" charset="0"/>
                <a:ea typeface="仿宋" pitchFamily="49" charset="-122"/>
                <a:cs typeface="Times New Roman" pitchFamily="18" charset="0"/>
              </a:rPr>
              <a:t>2</a:t>
            </a:r>
            <a:r>
              <a:rPr lang="pt-BR" altLang="zh-CN" sz="2000" smtClean="0">
                <a:solidFill>
                  <a:srgbClr val="0000FF"/>
                </a:solidFill>
                <a:latin typeface="Times New Roman" pitchFamily="18" charset="0"/>
                <a:ea typeface="仿宋" pitchFamily="49" charset="-122"/>
                <a:cs typeface="Times New Roman" pitchFamily="18" charset="0"/>
              </a:rPr>
              <a:t>(</a:t>
            </a:r>
            <a:r>
              <a:rPr lang="pt-BR" altLang="zh-CN" sz="2000" i="1" smtClean="0">
                <a:solidFill>
                  <a:srgbClr val="0000FF"/>
                </a:solidFill>
                <a:latin typeface="Times New Roman" pitchFamily="18" charset="0"/>
                <a:ea typeface="仿宋" pitchFamily="49" charset="-122"/>
                <a:cs typeface="Times New Roman" pitchFamily="18" charset="0"/>
              </a:rPr>
              <a:t>n</a:t>
            </a:r>
            <a:r>
              <a:rPr lang="pt-BR" altLang="zh-CN" sz="2000" smtClean="0">
                <a:solidFill>
                  <a:srgbClr val="0000FF"/>
                </a:solidFill>
                <a:latin typeface="Times New Roman" pitchFamily="18" charset="0"/>
                <a:ea typeface="仿宋" pitchFamily="49" charset="-122"/>
                <a:cs typeface="Times New Roman" pitchFamily="18" charset="0"/>
              </a:rPr>
              <a:t>/4)=(3/4)</a:t>
            </a:r>
            <a:r>
              <a:rPr lang="pt-BR" altLang="zh-CN" sz="2000" i="1" smtClean="0">
                <a:solidFill>
                  <a:srgbClr val="0000FF"/>
                </a:solidFill>
                <a:latin typeface="Times New Roman" pitchFamily="18" charset="0"/>
                <a:ea typeface="仿宋" pitchFamily="49" charset="-122"/>
                <a:cs typeface="Times New Roman" pitchFamily="18" charset="0"/>
              </a:rPr>
              <a:t>n</a:t>
            </a:r>
            <a:r>
              <a:rPr lang="pt-BR" altLang="zh-CN" sz="2000" smtClean="0">
                <a:solidFill>
                  <a:srgbClr val="0000FF"/>
                </a:solidFill>
                <a:latin typeface="Times New Roman" pitchFamily="18" charset="0"/>
                <a:ea typeface="仿宋" pitchFamily="49" charset="-122"/>
                <a:cs typeface="Times New Roman" pitchFamily="18" charset="0"/>
              </a:rPr>
              <a:t>log</a:t>
            </a:r>
            <a:r>
              <a:rPr lang="pt-BR" altLang="zh-CN" sz="2000" baseline="-25000" smtClean="0">
                <a:solidFill>
                  <a:srgbClr val="0000FF"/>
                </a:solidFill>
                <a:latin typeface="Times New Roman" pitchFamily="18" charset="0"/>
                <a:ea typeface="仿宋" pitchFamily="49" charset="-122"/>
                <a:cs typeface="Times New Roman" pitchFamily="18" charset="0"/>
              </a:rPr>
              <a:t>2</a:t>
            </a:r>
            <a:r>
              <a:rPr lang="pt-BR" altLang="zh-CN" sz="2000" i="1" smtClean="0">
                <a:solidFill>
                  <a:srgbClr val="0000FF"/>
                </a:solidFill>
                <a:latin typeface="Times New Roman" pitchFamily="18" charset="0"/>
                <a:ea typeface="仿宋" pitchFamily="49" charset="-122"/>
                <a:cs typeface="Times New Roman" pitchFamily="18" charset="0"/>
              </a:rPr>
              <a:t>n</a:t>
            </a:r>
            <a:r>
              <a:rPr lang="pt-BR" altLang="zh-CN" sz="2000" smtClean="0">
                <a:solidFill>
                  <a:srgbClr val="0000FF"/>
                </a:solidFill>
                <a:latin typeface="Times New Roman" pitchFamily="18" charset="0"/>
                <a:ea typeface="仿宋" pitchFamily="49" charset="-122"/>
                <a:cs typeface="Times New Roman" pitchFamily="18" charset="0"/>
              </a:rPr>
              <a:t>-3</a:t>
            </a:r>
            <a:r>
              <a:rPr lang="pt-BR" altLang="zh-CN" sz="2000" i="1" smtClean="0">
                <a:solidFill>
                  <a:srgbClr val="0000FF"/>
                </a:solidFill>
                <a:latin typeface="Times New Roman" pitchFamily="18" charset="0"/>
                <a:ea typeface="仿宋" pitchFamily="49" charset="-122"/>
                <a:cs typeface="Times New Roman" pitchFamily="18" charset="0"/>
              </a:rPr>
              <a:t>n</a:t>
            </a:r>
            <a:r>
              <a:rPr lang="pt-BR" altLang="zh-CN" sz="2000" smtClean="0">
                <a:solidFill>
                  <a:srgbClr val="0000FF"/>
                </a:solidFill>
                <a:latin typeface="Times New Roman" pitchFamily="18" charset="0"/>
                <a:ea typeface="仿宋" pitchFamily="49" charset="-122"/>
                <a:cs typeface="Times New Roman" pitchFamily="18" charset="0"/>
              </a:rPr>
              <a:t>/2</a:t>
            </a:r>
            <a:r>
              <a:rPr lang="zh-CN" altLang="zh-CN" sz="2000" smtClean="0">
                <a:solidFill>
                  <a:srgbClr val="0000FF"/>
                </a:solidFill>
                <a:latin typeface="Times New Roman" pitchFamily="18" charset="0"/>
                <a:ea typeface="+mj-ea"/>
                <a:cs typeface="Times New Roman" pitchFamily="18" charset="0"/>
              </a:rPr>
              <a:t>≤</a:t>
            </a:r>
            <a:r>
              <a:rPr lang="pt-BR" altLang="zh-CN" sz="2000" smtClean="0">
                <a:solidFill>
                  <a:srgbClr val="0000FF"/>
                </a:solidFill>
                <a:latin typeface="Times New Roman" pitchFamily="18" charset="0"/>
                <a:ea typeface="仿宋" pitchFamily="49" charset="-122"/>
                <a:cs typeface="Times New Roman" pitchFamily="18" charset="0"/>
              </a:rPr>
              <a:t>(3/4)</a:t>
            </a:r>
            <a:r>
              <a:rPr lang="pt-BR" altLang="zh-CN" sz="2000" i="1" smtClean="0">
                <a:solidFill>
                  <a:srgbClr val="0000FF"/>
                </a:solidFill>
                <a:latin typeface="Times New Roman" pitchFamily="18" charset="0"/>
                <a:ea typeface="仿宋" pitchFamily="49" charset="-122"/>
                <a:cs typeface="Times New Roman" pitchFamily="18" charset="0"/>
              </a:rPr>
              <a:t>n</a:t>
            </a:r>
            <a:r>
              <a:rPr lang="pt-BR" altLang="zh-CN" sz="2000" smtClean="0">
                <a:solidFill>
                  <a:srgbClr val="0000FF"/>
                </a:solidFill>
                <a:latin typeface="Times New Roman" pitchFamily="18" charset="0"/>
                <a:ea typeface="仿宋" pitchFamily="49" charset="-122"/>
                <a:cs typeface="Times New Roman" pitchFamily="18" charset="0"/>
              </a:rPr>
              <a:t>log</a:t>
            </a:r>
            <a:r>
              <a:rPr lang="pt-BR" altLang="zh-CN" sz="2000" baseline="-25000" smtClean="0">
                <a:solidFill>
                  <a:srgbClr val="0000FF"/>
                </a:solidFill>
                <a:latin typeface="Times New Roman" pitchFamily="18" charset="0"/>
                <a:ea typeface="仿宋" pitchFamily="49" charset="-122"/>
                <a:cs typeface="Times New Roman" pitchFamily="18" charset="0"/>
              </a:rPr>
              <a:t>2</a:t>
            </a:r>
            <a:r>
              <a:rPr lang="pt-BR" altLang="zh-CN" sz="2000" i="1" smtClean="0">
                <a:solidFill>
                  <a:srgbClr val="0000FF"/>
                </a:solidFill>
                <a:latin typeface="Times New Roman" pitchFamily="18" charset="0"/>
                <a:ea typeface="仿宋" pitchFamily="49" charset="-122"/>
                <a:cs typeface="Times New Roman" pitchFamily="18" charset="0"/>
              </a:rPr>
              <a:t>n</a:t>
            </a:r>
            <a:r>
              <a:rPr lang="pt-BR" altLang="zh-CN" sz="2000" smtClean="0">
                <a:solidFill>
                  <a:srgbClr val="0000FF"/>
                </a:solidFill>
                <a:latin typeface="Times New Roman" pitchFamily="18" charset="0"/>
                <a:ea typeface="仿宋" pitchFamily="49" charset="-122"/>
                <a:cs typeface="Times New Roman" pitchFamily="18" charset="0"/>
              </a:rPr>
              <a:t>=</a:t>
            </a:r>
            <a:r>
              <a:rPr lang="pt-BR" altLang="zh-CN" sz="2000" i="1" smtClean="0">
                <a:solidFill>
                  <a:srgbClr val="0000FF"/>
                </a:solidFill>
                <a:latin typeface="Times New Roman" pitchFamily="18" charset="0"/>
                <a:ea typeface="仿宋" pitchFamily="49" charset="-122"/>
                <a:cs typeface="Times New Roman" pitchFamily="18" charset="0"/>
              </a:rPr>
              <a:t>cf</a:t>
            </a:r>
            <a:r>
              <a:rPr lang="pt-BR" altLang="zh-CN" sz="2000" smtClean="0">
                <a:solidFill>
                  <a:srgbClr val="0000FF"/>
                </a:solidFill>
                <a:latin typeface="Times New Roman" pitchFamily="18" charset="0"/>
                <a:ea typeface="仿宋" pitchFamily="49" charset="-122"/>
                <a:cs typeface="Times New Roman" pitchFamily="18" charset="0"/>
              </a:rPr>
              <a:t>(</a:t>
            </a:r>
            <a:r>
              <a:rPr lang="pt-BR" altLang="zh-CN" sz="2000" i="1" smtClean="0">
                <a:solidFill>
                  <a:srgbClr val="0000FF"/>
                </a:solidFill>
                <a:latin typeface="Times New Roman" pitchFamily="18" charset="0"/>
                <a:ea typeface="仿宋" pitchFamily="49" charset="-122"/>
                <a:cs typeface="Times New Roman" pitchFamily="18" charset="0"/>
              </a:rPr>
              <a:t>n</a:t>
            </a:r>
            <a:r>
              <a:rPr lang="pt-BR" altLang="zh-CN" sz="2000" smtClean="0">
                <a:solidFill>
                  <a:srgbClr val="0000FF"/>
                </a:solidFill>
                <a:latin typeface="Times New Roman" pitchFamily="18" charset="0"/>
                <a:ea typeface="仿宋" pitchFamily="49" charset="-122"/>
                <a:cs typeface="Times New Roman" pitchFamily="18" charset="0"/>
              </a:rPr>
              <a:t>)</a:t>
            </a:r>
            <a:r>
              <a:rPr lang="zh-CN" altLang="zh-CN" sz="2000" smtClean="0">
                <a:solidFill>
                  <a:srgbClr val="0000FF"/>
                </a:solidFill>
                <a:latin typeface="Times New Roman" pitchFamily="18" charset="0"/>
                <a:ea typeface="仿宋" pitchFamily="49" charset="-122"/>
                <a:cs typeface="Times New Roman" pitchFamily="18" charset="0"/>
              </a:rPr>
              <a:t>，这里</a:t>
            </a:r>
            <a:r>
              <a:rPr lang="pt-BR" altLang="zh-CN" sz="2000" i="1" smtClean="0">
                <a:solidFill>
                  <a:srgbClr val="0000FF"/>
                </a:solidFill>
                <a:latin typeface="Times New Roman" pitchFamily="18" charset="0"/>
                <a:ea typeface="仿宋" pitchFamily="49" charset="-122"/>
                <a:cs typeface="Times New Roman" pitchFamily="18" charset="0"/>
              </a:rPr>
              <a:t>c</a:t>
            </a:r>
            <a:r>
              <a:rPr lang="pt-BR" altLang="zh-CN" sz="2000" smtClean="0">
                <a:solidFill>
                  <a:srgbClr val="0000FF"/>
                </a:solidFill>
                <a:latin typeface="Times New Roman" pitchFamily="18" charset="0"/>
                <a:ea typeface="仿宋" pitchFamily="49" charset="-122"/>
                <a:cs typeface="Times New Roman" pitchFamily="18" charset="0"/>
              </a:rPr>
              <a:t>=3/4</a:t>
            </a:r>
            <a:r>
              <a:rPr lang="zh-CN" altLang="zh-CN" sz="2000" smtClean="0">
                <a:solidFill>
                  <a:srgbClr val="0000FF"/>
                </a:solidFill>
                <a:latin typeface="Times New Roman" pitchFamily="18" charset="0"/>
                <a:ea typeface="仿宋" pitchFamily="49" charset="-122"/>
                <a:cs typeface="Times New Roman" pitchFamily="18" charset="0"/>
              </a:rPr>
              <a:t>，满足正规性条件</a:t>
            </a:r>
            <a:endParaRPr lang="en-US" altLang="zh-CN" sz="2000" smtClean="0">
              <a:solidFill>
                <a:srgbClr val="0000FF"/>
              </a:solidFill>
              <a:latin typeface="Times New Roman" pitchFamily="18" charset="0"/>
              <a:ea typeface="仿宋" pitchFamily="49" charset="-122"/>
              <a:cs typeface="Times New Roman" pitchFamily="18" charset="0"/>
            </a:endParaRPr>
          </a:p>
          <a:p>
            <a:pPr marL="457200" indent="-457200" algn="l">
              <a:lnSpc>
                <a:spcPct val="150000"/>
              </a:lnSpc>
              <a:buBlip>
                <a:blip r:embed="rId2"/>
              </a:buBlip>
            </a:pPr>
            <a:r>
              <a:rPr lang="zh-CN" altLang="en-US" sz="2000" smtClean="0">
                <a:solidFill>
                  <a:srgbClr val="0000FF"/>
                </a:solidFill>
                <a:latin typeface="Times New Roman" pitchFamily="18" charset="0"/>
                <a:ea typeface="仿宋" pitchFamily="49" charset="-122"/>
                <a:cs typeface="Times New Roman" pitchFamily="18" charset="0"/>
              </a:rPr>
              <a:t>按照</a:t>
            </a:r>
            <a:r>
              <a:rPr lang="zh-CN" altLang="zh-CN" sz="2000" smtClean="0">
                <a:solidFill>
                  <a:srgbClr val="0000FF"/>
                </a:solidFill>
                <a:latin typeface="Times New Roman" pitchFamily="18" charset="0"/>
                <a:ea typeface="仿宋" pitchFamily="49" charset="-122"/>
                <a:cs typeface="Times New Roman" pitchFamily="18" charset="0"/>
              </a:rPr>
              <a:t>主定理中情况③ ，有</a:t>
            </a:r>
            <a:r>
              <a:rPr lang="pt-BR" altLang="zh-CN" sz="2000" i="1" smtClean="0">
                <a:solidFill>
                  <a:srgbClr val="0000FF"/>
                </a:solidFill>
                <a:latin typeface="Times New Roman" pitchFamily="18" charset="0"/>
                <a:ea typeface="仿宋" pitchFamily="49" charset="-122"/>
                <a:cs typeface="Times New Roman" pitchFamily="18" charset="0"/>
              </a:rPr>
              <a:t>T</a:t>
            </a:r>
            <a:r>
              <a:rPr lang="pt-BR" altLang="zh-CN" sz="2000" smtClean="0">
                <a:solidFill>
                  <a:srgbClr val="0000FF"/>
                </a:solidFill>
                <a:latin typeface="Times New Roman" pitchFamily="18" charset="0"/>
                <a:ea typeface="仿宋" pitchFamily="49" charset="-122"/>
                <a:cs typeface="Times New Roman" pitchFamily="18" charset="0"/>
              </a:rPr>
              <a:t>(</a:t>
            </a:r>
            <a:r>
              <a:rPr lang="pt-BR" altLang="zh-CN" sz="2000" i="1" smtClean="0">
                <a:solidFill>
                  <a:srgbClr val="0000FF"/>
                </a:solidFill>
                <a:latin typeface="Times New Roman" pitchFamily="18" charset="0"/>
                <a:ea typeface="仿宋" pitchFamily="49" charset="-122"/>
                <a:cs typeface="Times New Roman" pitchFamily="18" charset="0"/>
              </a:rPr>
              <a:t>n</a:t>
            </a:r>
            <a:r>
              <a:rPr lang="pt-BR" altLang="zh-CN" sz="2000" smtClean="0">
                <a:solidFill>
                  <a:srgbClr val="0000FF"/>
                </a:solidFill>
                <a:latin typeface="Times New Roman" pitchFamily="18" charset="0"/>
                <a:ea typeface="仿宋" pitchFamily="49" charset="-122"/>
                <a:cs typeface="Times New Roman" pitchFamily="18" charset="0"/>
              </a:rPr>
              <a:t>)=</a:t>
            </a:r>
            <a:r>
              <a:rPr lang="en-US" altLang="zh-CN" sz="2000" smtClean="0">
                <a:solidFill>
                  <a:srgbClr val="0000FF"/>
                </a:solidFill>
                <a:latin typeface="Times New Roman" pitchFamily="18" charset="0"/>
                <a:ea typeface="仿宋" pitchFamily="49" charset="-122"/>
                <a:cs typeface="Times New Roman" pitchFamily="18" charset="0"/>
                <a:sym typeface="Symbol"/>
              </a:rPr>
              <a:t></a:t>
            </a:r>
            <a:r>
              <a:rPr lang="pt-BR" altLang="zh-CN" sz="2000" smtClean="0">
                <a:solidFill>
                  <a:srgbClr val="0000FF"/>
                </a:solidFill>
                <a:latin typeface="Times New Roman" pitchFamily="18" charset="0"/>
                <a:ea typeface="仿宋" pitchFamily="49" charset="-122"/>
                <a:cs typeface="Times New Roman" pitchFamily="18" charset="0"/>
              </a:rPr>
              <a:t>(</a:t>
            </a:r>
            <a:r>
              <a:rPr lang="pt-BR" altLang="zh-CN" sz="2000" i="1" smtClean="0">
                <a:solidFill>
                  <a:srgbClr val="0000FF"/>
                </a:solidFill>
                <a:latin typeface="Times New Roman" pitchFamily="18" charset="0"/>
                <a:ea typeface="仿宋" pitchFamily="49" charset="-122"/>
                <a:cs typeface="Times New Roman" pitchFamily="18" charset="0"/>
              </a:rPr>
              <a:t>f</a:t>
            </a:r>
            <a:r>
              <a:rPr lang="pt-BR" altLang="zh-CN" sz="2000" smtClean="0">
                <a:solidFill>
                  <a:srgbClr val="0000FF"/>
                </a:solidFill>
                <a:latin typeface="Times New Roman" pitchFamily="18" charset="0"/>
                <a:ea typeface="仿宋" pitchFamily="49" charset="-122"/>
                <a:cs typeface="Times New Roman" pitchFamily="18" charset="0"/>
              </a:rPr>
              <a:t>(</a:t>
            </a:r>
            <a:r>
              <a:rPr lang="pt-BR" altLang="zh-CN" sz="2000" i="1" smtClean="0">
                <a:solidFill>
                  <a:srgbClr val="0000FF"/>
                </a:solidFill>
                <a:latin typeface="Times New Roman" pitchFamily="18" charset="0"/>
                <a:ea typeface="仿宋" pitchFamily="49" charset="-122"/>
                <a:cs typeface="Times New Roman" pitchFamily="18" charset="0"/>
              </a:rPr>
              <a:t>n</a:t>
            </a:r>
            <a:r>
              <a:rPr lang="pt-BR" altLang="zh-CN" sz="2000" smtClean="0">
                <a:solidFill>
                  <a:srgbClr val="0000FF"/>
                </a:solidFill>
                <a:latin typeface="Times New Roman" pitchFamily="18" charset="0"/>
                <a:ea typeface="仿宋" pitchFamily="49" charset="-122"/>
                <a:cs typeface="Times New Roman" pitchFamily="18" charset="0"/>
              </a:rPr>
              <a:t>))=</a:t>
            </a:r>
            <a:r>
              <a:rPr lang="en-US" altLang="zh-CN" sz="2000" smtClean="0">
                <a:solidFill>
                  <a:srgbClr val="0000FF"/>
                </a:solidFill>
                <a:latin typeface="Times New Roman" pitchFamily="18" charset="0"/>
                <a:ea typeface="仿宋" pitchFamily="49" charset="-122"/>
                <a:cs typeface="Times New Roman" pitchFamily="18" charset="0"/>
                <a:sym typeface="Symbol"/>
              </a:rPr>
              <a:t></a:t>
            </a:r>
            <a:r>
              <a:rPr lang="en-US" altLang="zh-CN" sz="2000" smtClean="0">
                <a:solidFill>
                  <a:srgbClr val="0000FF"/>
                </a:solidFill>
                <a:latin typeface="Times New Roman" pitchFamily="18" charset="0"/>
                <a:ea typeface="仿宋" pitchFamily="49" charset="-122"/>
                <a:cs typeface="Times New Roman" pitchFamily="18" charset="0"/>
              </a:rPr>
              <a:t>(</a:t>
            </a:r>
            <a:r>
              <a:rPr lang="en-US" altLang="zh-CN" sz="2000" i="1" smtClean="0">
                <a:solidFill>
                  <a:srgbClr val="0000FF"/>
                </a:solidFill>
                <a:latin typeface="Times New Roman" pitchFamily="18" charset="0"/>
                <a:ea typeface="仿宋" pitchFamily="49" charset="-122"/>
                <a:cs typeface="Times New Roman" pitchFamily="18" charset="0"/>
              </a:rPr>
              <a:t>n</a:t>
            </a:r>
            <a:r>
              <a:rPr lang="en-US" altLang="zh-CN" sz="2000" smtClean="0">
                <a:solidFill>
                  <a:srgbClr val="0000FF"/>
                </a:solidFill>
                <a:latin typeface="Times New Roman" pitchFamily="18" charset="0"/>
                <a:ea typeface="仿宋" pitchFamily="49" charset="-122"/>
                <a:cs typeface="Times New Roman" pitchFamily="18" charset="0"/>
              </a:rPr>
              <a:t>log</a:t>
            </a:r>
            <a:r>
              <a:rPr lang="en-US" altLang="zh-CN" sz="2000" baseline="-25000" smtClean="0">
                <a:solidFill>
                  <a:srgbClr val="0000FF"/>
                </a:solidFill>
                <a:latin typeface="Times New Roman" pitchFamily="18" charset="0"/>
                <a:ea typeface="仿宋" pitchFamily="49" charset="-122"/>
                <a:cs typeface="Times New Roman" pitchFamily="18" charset="0"/>
              </a:rPr>
              <a:t>2</a:t>
            </a:r>
            <a:r>
              <a:rPr lang="en-US" altLang="zh-CN" sz="2000" i="1" smtClean="0">
                <a:solidFill>
                  <a:srgbClr val="0000FF"/>
                </a:solidFill>
                <a:latin typeface="Times New Roman" pitchFamily="18" charset="0"/>
                <a:ea typeface="仿宋" pitchFamily="49" charset="-122"/>
                <a:cs typeface="Times New Roman" pitchFamily="18" charset="0"/>
              </a:rPr>
              <a:t>n</a:t>
            </a:r>
            <a:r>
              <a:rPr lang="en-US" altLang="zh-CN" sz="2000" smtClean="0">
                <a:solidFill>
                  <a:srgbClr val="0000FF"/>
                </a:solidFill>
                <a:latin typeface="Times New Roman" pitchFamily="18" charset="0"/>
                <a:ea typeface="仿宋" pitchFamily="49" charset="-122"/>
                <a:cs typeface="Times New Roman" pitchFamily="18" charset="0"/>
              </a:rPr>
              <a:t>)</a:t>
            </a:r>
            <a:r>
              <a:rPr lang="zh-CN" altLang="zh-CN" sz="2000" smtClean="0">
                <a:solidFill>
                  <a:srgbClr val="0000FF"/>
                </a:solidFill>
                <a:latin typeface="Times New Roman" pitchFamily="18" charset="0"/>
                <a:ea typeface="仿宋" pitchFamily="49" charset="-122"/>
                <a:cs typeface="Times New Roman" pitchFamily="18" charset="0"/>
              </a:rPr>
              <a:t>。</a:t>
            </a:r>
            <a:endParaRPr lang="zh-CN" altLang="zh-CN" sz="2000">
              <a:solidFill>
                <a:srgbClr val="0000FF"/>
              </a:solidFill>
              <a:latin typeface="Times New Roman" pitchFamily="18" charset="0"/>
              <a:ea typeface="仿宋" pitchFamily="49" charset="-122"/>
              <a:cs typeface="Times New Roman" pitchFamily="18" charset="0"/>
            </a:endParaRPr>
          </a:p>
        </p:txBody>
      </p:sp>
      <p:pic>
        <p:nvPicPr>
          <p:cNvPr id="11" name="Picture 1"/>
          <p:cNvPicPr>
            <a:picLocks noChangeAspect="1" noChangeArrowheads="1"/>
          </p:cNvPicPr>
          <p:nvPr/>
        </p:nvPicPr>
        <p:blipFill>
          <a:blip r:embed="rId3" cstate="print"/>
          <a:srcRect/>
          <a:stretch>
            <a:fillRect/>
          </a:stretch>
        </p:blipFill>
        <p:spPr bwMode="auto">
          <a:xfrm>
            <a:off x="4286248" y="2714620"/>
            <a:ext cx="647700" cy="333375"/>
          </a:xfrm>
          <a:prstGeom prst="rect">
            <a:avLst/>
          </a:prstGeom>
          <a:noFill/>
          <a:ln w="9525">
            <a:noFill/>
            <a:miter lim="800000"/>
            <a:headEnd/>
            <a:tailEnd/>
          </a:ln>
        </p:spPr>
      </p:pic>
      <p:sp>
        <p:nvSpPr>
          <p:cNvPr id="13" name="灯片编号占位符 12"/>
          <p:cNvSpPr>
            <a:spLocks noGrp="1"/>
          </p:cNvSpPr>
          <p:nvPr>
            <p:ph type="sldNum" sz="quarter" idx="12"/>
          </p:nvPr>
        </p:nvSpPr>
        <p:spPr/>
        <p:txBody>
          <a:bodyPr/>
          <a:lstStyle/>
          <a:p>
            <a:fld id="{7AF016A1-9F15-429F-9EFD-84004B73C732}" type="slidenum">
              <a:rPr lang="en-US" altLang="zh-CN" smtClean="0"/>
              <a:pPr/>
              <a:t>35</a:t>
            </a:fld>
            <a:r>
              <a:rPr lang="en-US" altLang="zh-CN" smtClean="0"/>
              <a:t>/36</a:t>
            </a:r>
            <a:endParaRPr lang="en-US" altLang="zh-CN"/>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82"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5385" name="Rectangle 2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TextBox 4"/>
          <p:cNvSpPr txBox="1"/>
          <p:nvPr/>
        </p:nvSpPr>
        <p:spPr>
          <a:xfrm>
            <a:off x="642910" y="700367"/>
            <a:ext cx="6143668" cy="400110"/>
          </a:xfrm>
          <a:prstGeom prst="rect">
            <a:avLst/>
          </a:prstGeom>
          <a:noFill/>
        </p:spPr>
        <p:txBody>
          <a:bodyPr wrap="square" rtlCol="0">
            <a:spAutoFit/>
          </a:bodyPr>
          <a:lstStyle/>
          <a:p>
            <a:pPr algn="l">
              <a:lnSpc>
                <a:spcPct val="100000"/>
              </a:lnSpc>
              <a:spcBef>
                <a:spcPts val="0"/>
              </a:spcBef>
            </a:pPr>
            <a:r>
              <a:rPr lang="zh-CN" altLang="zh-CN" sz="2000" smtClean="0">
                <a:solidFill>
                  <a:srgbClr val="0000FF"/>
                </a:solidFill>
                <a:latin typeface="楷体" pitchFamily="49" charset="-122"/>
                <a:ea typeface="楷体" pitchFamily="49" charset="-122"/>
              </a:rPr>
              <a:t>可以这样</a:t>
            </a:r>
            <a:r>
              <a:rPr lang="zh-CN" altLang="zh-CN" sz="2000" smtClean="0">
                <a:solidFill>
                  <a:srgbClr val="FF0000"/>
                </a:solidFill>
                <a:latin typeface="楷体" pitchFamily="49" charset="-122"/>
                <a:ea typeface="楷体" pitchFamily="49" charset="-122"/>
              </a:rPr>
              <a:t>简化主定理</a:t>
            </a:r>
            <a:r>
              <a:rPr lang="zh-CN" altLang="zh-CN" sz="2000" smtClean="0">
                <a:solidFill>
                  <a:srgbClr val="0000FF"/>
                </a:solidFill>
                <a:latin typeface="楷体" pitchFamily="49" charset="-122"/>
                <a:ea typeface="楷体" pitchFamily="49" charset="-122"/>
              </a:rPr>
              <a:t>，如果递推式如下：</a:t>
            </a:r>
          </a:p>
        </p:txBody>
      </p:sp>
      <p:sp>
        <p:nvSpPr>
          <p:cNvPr id="7" name="TextBox 6"/>
          <p:cNvSpPr txBox="1"/>
          <p:nvPr/>
        </p:nvSpPr>
        <p:spPr>
          <a:xfrm>
            <a:off x="714348" y="1271871"/>
            <a:ext cx="4357718" cy="799807"/>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algn="l"/>
            <a:r>
              <a:rPr lang="pt-BR" altLang="zh-CN" sz="1800" i="1" smtClean="0">
                <a:solidFill>
                  <a:srgbClr val="0000FF"/>
                </a:solidFill>
                <a:latin typeface="Times New Roman" pitchFamily="18" charset="0"/>
                <a:ea typeface="仿宋" pitchFamily="49" charset="-122"/>
                <a:cs typeface="Times New Roman" pitchFamily="18" charset="0"/>
              </a:rPr>
              <a:t>T</a:t>
            </a:r>
            <a:r>
              <a:rPr lang="pt-BR" altLang="zh-CN" sz="1800" smtClean="0">
                <a:solidFill>
                  <a:srgbClr val="0000FF"/>
                </a:solidFill>
                <a:latin typeface="Times New Roman" pitchFamily="18" charset="0"/>
                <a:ea typeface="仿宋" pitchFamily="49" charset="-122"/>
                <a:cs typeface="Times New Roman" pitchFamily="18" charset="0"/>
              </a:rPr>
              <a:t>(1)=</a:t>
            </a:r>
            <a:r>
              <a:rPr lang="pt-BR" altLang="zh-CN" sz="1800" i="1" smtClean="0">
                <a:solidFill>
                  <a:srgbClr val="0000FF"/>
                </a:solidFill>
                <a:latin typeface="Times New Roman" pitchFamily="18" charset="0"/>
                <a:ea typeface="仿宋" pitchFamily="49" charset="-122"/>
                <a:cs typeface="Times New Roman" pitchFamily="18" charset="0"/>
              </a:rPr>
              <a:t>c</a:t>
            </a:r>
            <a:endParaRPr lang="zh-CN" altLang="zh-CN" sz="1800" smtClean="0">
              <a:solidFill>
                <a:srgbClr val="0000FF"/>
              </a:solidFill>
              <a:latin typeface="Times New Roman" pitchFamily="18" charset="0"/>
              <a:ea typeface="仿宋" pitchFamily="49" charset="-122"/>
              <a:cs typeface="Times New Roman" pitchFamily="18" charset="0"/>
            </a:endParaRPr>
          </a:p>
          <a:p>
            <a:pPr algn="l"/>
            <a:r>
              <a:rPr lang="pt-BR" altLang="zh-CN" sz="1800" i="1" smtClean="0">
                <a:solidFill>
                  <a:srgbClr val="0000FF"/>
                </a:solidFill>
                <a:latin typeface="Times New Roman" pitchFamily="18" charset="0"/>
                <a:ea typeface="仿宋" pitchFamily="49" charset="-122"/>
                <a:cs typeface="Times New Roman" pitchFamily="18" charset="0"/>
              </a:rPr>
              <a:t>T</a:t>
            </a:r>
            <a:r>
              <a:rPr lang="pt-BR" altLang="zh-CN" sz="1800" smtClean="0">
                <a:solidFill>
                  <a:srgbClr val="0000FF"/>
                </a:solidFill>
                <a:latin typeface="Times New Roman" pitchFamily="18" charset="0"/>
                <a:ea typeface="仿宋" pitchFamily="49" charset="-122"/>
                <a:cs typeface="Times New Roman" pitchFamily="18" charset="0"/>
              </a:rPr>
              <a:t>(</a:t>
            </a:r>
            <a:r>
              <a:rPr lang="pt-BR" altLang="zh-CN" sz="1800" i="1" smtClean="0">
                <a:solidFill>
                  <a:srgbClr val="0000FF"/>
                </a:solidFill>
                <a:latin typeface="Times New Roman" pitchFamily="18" charset="0"/>
                <a:ea typeface="仿宋" pitchFamily="49" charset="-122"/>
                <a:cs typeface="Times New Roman" pitchFamily="18" charset="0"/>
              </a:rPr>
              <a:t>n</a:t>
            </a:r>
            <a:r>
              <a:rPr lang="pt-BR" altLang="zh-CN" sz="1800" smtClean="0">
                <a:solidFill>
                  <a:srgbClr val="0000FF"/>
                </a:solidFill>
                <a:latin typeface="Times New Roman" pitchFamily="18" charset="0"/>
                <a:ea typeface="仿宋" pitchFamily="49" charset="-122"/>
                <a:cs typeface="Times New Roman" pitchFamily="18" charset="0"/>
              </a:rPr>
              <a:t>)=</a:t>
            </a:r>
            <a:r>
              <a:rPr lang="pt-BR" altLang="zh-CN" sz="1800" i="1" smtClean="0">
                <a:solidFill>
                  <a:srgbClr val="0000FF"/>
                </a:solidFill>
                <a:latin typeface="Times New Roman" pitchFamily="18" charset="0"/>
                <a:ea typeface="仿宋" pitchFamily="49" charset="-122"/>
                <a:cs typeface="Times New Roman" pitchFamily="18" charset="0"/>
              </a:rPr>
              <a:t>aT</a:t>
            </a:r>
            <a:r>
              <a:rPr lang="pt-BR" altLang="zh-CN" sz="1800" smtClean="0">
                <a:solidFill>
                  <a:srgbClr val="0000FF"/>
                </a:solidFill>
                <a:latin typeface="Times New Roman" pitchFamily="18" charset="0"/>
                <a:ea typeface="仿宋" pitchFamily="49" charset="-122"/>
                <a:cs typeface="Times New Roman" pitchFamily="18" charset="0"/>
              </a:rPr>
              <a:t>(</a:t>
            </a:r>
            <a:r>
              <a:rPr lang="pt-BR" altLang="zh-CN" sz="1800" i="1" smtClean="0">
                <a:solidFill>
                  <a:srgbClr val="0000FF"/>
                </a:solidFill>
                <a:latin typeface="Times New Roman" pitchFamily="18" charset="0"/>
                <a:ea typeface="仿宋" pitchFamily="49" charset="-122"/>
                <a:cs typeface="Times New Roman" pitchFamily="18" charset="0"/>
              </a:rPr>
              <a:t>n</a:t>
            </a:r>
            <a:r>
              <a:rPr lang="pt-BR" altLang="zh-CN" sz="1800" smtClean="0">
                <a:solidFill>
                  <a:srgbClr val="0000FF"/>
                </a:solidFill>
                <a:latin typeface="Times New Roman" pitchFamily="18" charset="0"/>
                <a:ea typeface="仿宋" pitchFamily="49" charset="-122"/>
                <a:cs typeface="Times New Roman" pitchFamily="18" charset="0"/>
              </a:rPr>
              <a:t>/</a:t>
            </a:r>
            <a:r>
              <a:rPr lang="pt-BR" altLang="zh-CN" sz="1800" i="1" smtClean="0">
                <a:solidFill>
                  <a:srgbClr val="0000FF"/>
                </a:solidFill>
                <a:latin typeface="Times New Roman" pitchFamily="18" charset="0"/>
                <a:ea typeface="仿宋" pitchFamily="49" charset="-122"/>
                <a:cs typeface="Times New Roman" pitchFamily="18" charset="0"/>
              </a:rPr>
              <a:t>b</a:t>
            </a:r>
            <a:r>
              <a:rPr lang="pt-BR" altLang="zh-CN" sz="1800" smtClean="0">
                <a:solidFill>
                  <a:srgbClr val="0000FF"/>
                </a:solidFill>
                <a:latin typeface="Times New Roman" pitchFamily="18" charset="0"/>
                <a:ea typeface="仿宋" pitchFamily="49" charset="-122"/>
                <a:cs typeface="Times New Roman" pitchFamily="18" charset="0"/>
              </a:rPr>
              <a:t>)+</a:t>
            </a:r>
            <a:r>
              <a:rPr lang="en-US" altLang="zh-CN" sz="1800" i="1" smtClean="0">
                <a:solidFill>
                  <a:srgbClr val="0000FF"/>
                </a:solidFill>
                <a:latin typeface="Times New Roman" pitchFamily="18" charset="0"/>
                <a:ea typeface="仿宋" pitchFamily="49" charset="-122"/>
                <a:cs typeface="Times New Roman" pitchFamily="18" charset="0"/>
              </a:rPr>
              <a:t>cn</a:t>
            </a:r>
            <a:r>
              <a:rPr lang="en-US" altLang="zh-CN" sz="1800" i="1" baseline="30000" smtClean="0">
                <a:solidFill>
                  <a:srgbClr val="0000FF"/>
                </a:solidFill>
                <a:latin typeface="Times New Roman" pitchFamily="18" charset="0"/>
                <a:ea typeface="仿宋" pitchFamily="49" charset="-122"/>
                <a:cs typeface="Times New Roman" pitchFamily="18" charset="0"/>
              </a:rPr>
              <a:t>k</a:t>
            </a:r>
            <a:r>
              <a:rPr lang="pt-BR" altLang="zh-CN" sz="1800" smtClean="0">
                <a:solidFill>
                  <a:srgbClr val="0000FF"/>
                </a:solidFill>
                <a:latin typeface="Times New Roman" pitchFamily="18" charset="0"/>
                <a:ea typeface="仿宋" pitchFamily="49" charset="-122"/>
                <a:cs typeface="Times New Roman" pitchFamily="18" charset="0"/>
              </a:rPr>
              <a:t>		</a:t>
            </a:r>
            <a:r>
              <a:rPr lang="zh-CN" altLang="zh-CN" sz="1800" smtClean="0">
                <a:solidFill>
                  <a:srgbClr val="00B0F0"/>
                </a:solidFill>
                <a:latin typeface="Times New Roman" pitchFamily="18" charset="0"/>
                <a:ea typeface="仿宋" pitchFamily="49" charset="-122"/>
                <a:cs typeface="Times New Roman" pitchFamily="18" charset="0"/>
              </a:rPr>
              <a:t>当</a:t>
            </a:r>
            <a:r>
              <a:rPr lang="pt-BR" altLang="zh-CN" sz="1800" i="1" smtClean="0">
                <a:solidFill>
                  <a:srgbClr val="00B0F0"/>
                </a:solidFill>
                <a:latin typeface="Times New Roman" pitchFamily="18" charset="0"/>
                <a:ea typeface="仿宋" pitchFamily="49" charset="-122"/>
                <a:cs typeface="Times New Roman" pitchFamily="18" charset="0"/>
              </a:rPr>
              <a:t>n</a:t>
            </a:r>
            <a:r>
              <a:rPr lang="pt-BR" altLang="zh-CN" sz="1800" smtClean="0">
                <a:solidFill>
                  <a:srgbClr val="00B0F0"/>
                </a:solidFill>
                <a:latin typeface="Times New Roman" pitchFamily="18" charset="0"/>
                <a:ea typeface="仿宋" pitchFamily="49" charset="-122"/>
                <a:cs typeface="Times New Roman" pitchFamily="18" charset="0"/>
              </a:rPr>
              <a:t>&gt;1</a:t>
            </a:r>
            <a:r>
              <a:rPr lang="zh-CN" altLang="zh-CN" sz="1800" smtClean="0">
                <a:solidFill>
                  <a:srgbClr val="00B0F0"/>
                </a:solidFill>
                <a:latin typeface="Times New Roman" pitchFamily="18" charset="0"/>
                <a:ea typeface="仿宋" pitchFamily="49" charset="-122"/>
                <a:cs typeface="Times New Roman" pitchFamily="18" charset="0"/>
              </a:rPr>
              <a:t>时</a:t>
            </a:r>
            <a:endParaRPr lang="zh-CN" altLang="zh-CN" sz="1800">
              <a:solidFill>
                <a:srgbClr val="00B0F0"/>
              </a:solidFill>
              <a:latin typeface="Times New Roman" pitchFamily="18" charset="0"/>
              <a:ea typeface="仿宋" pitchFamily="49" charset="-122"/>
              <a:cs typeface="Times New Roman" pitchFamily="18" charset="0"/>
            </a:endParaRPr>
          </a:p>
        </p:txBody>
      </p:sp>
      <p:sp>
        <p:nvSpPr>
          <p:cNvPr id="8" name="TextBox 7"/>
          <p:cNvSpPr txBox="1"/>
          <p:nvPr/>
        </p:nvSpPr>
        <p:spPr>
          <a:xfrm>
            <a:off x="785786" y="2500306"/>
            <a:ext cx="6357982" cy="2152861"/>
          </a:xfrm>
          <a:prstGeom prst="rect">
            <a:avLst/>
          </a:prstGeom>
          <a:ln>
            <a:solidFill>
              <a:schemeClr val="accent6">
                <a:lumMod val="20000"/>
                <a:lumOff val="80000"/>
              </a:schemeClr>
            </a:solidFill>
          </a:ln>
        </p:spPr>
        <p:style>
          <a:lnRef idx="2">
            <a:schemeClr val="accent6"/>
          </a:lnRef>
          <a:fillRef idx="1">
            <a:schemeClr val="lt1"/>
          </a:fillRef>
          <a:effectRef idx="0">
            <a:schemeClr val="accent6"/>
          </a:effectRef>
          <a:fontRef idx="minor">
            <a:schemeClr val="dk1"/>
          </a:fontRef>
        </p:style>
        <p:txBody>
          <a:bodyPr wrap="square" lIns="216000" tIns="144000" bIns="144000" rtlCol="0">
            <a:spAutoFit/>
          </a:bodyPr>
          <a:lstStyle/>
          <a:p>
            <a:pPr algn="l"/>
            <a:r>
              <a:rPr lang="zh-CN" altLang="zh-CN" sz="2000" smtClean="0">
                <a:solidFill>
                  <a:srgbClr val="0000FF"/>
                </a:solidFill>
                <a:latin typeface="Times New Roman" pitchFamily="18" charset="0"/>
                <a:ea typeface="仿宋" pitchFamily="49" charset="-122"/>
                <a:cs typeface="Times New Roman" pitchFamily="18" charset="0"/>
              </a:rPr>
              <a:t>其中</a:t>
            </a:r>
            <a:r>
              <a:rPr lang="en-US" altLang="zh-CN" sz="2000" i="1" smtClean="0">
                <a:solidFill>
                  <a:srgbClr val="0000FF"/>
                </a:solidFill>
                <a:latin typeface="Times New Roman" pitchFamily="18" charset="0"/>
                <a:ea typeface="仿宋" pitchFamily="49" charset="-122"/>
                <a:cs typeface="Times New Roman" pitchFamily="18" charset="0"/>
              </a:rPr>
              <a:t>a</a:t>
            </a:r>
            <a:r>
              <a:rPr lang="zh-CN" altLang="zh-CN" sz="2000" smtClean="0">
                <a:solidFill>
                  <a:srgbClr val="0000FF"/>
                </a:solidFill>
                <a:latin typeface="Times New Roman" pitchFamily="18" charset="0"/>
                <a:ea typeface="仿宋" pitchFamily="49" charset="-122"/>
                <a:cs typeface="Times New Roman" pitchFamily="18" charset="0"/>
              </a:rPr>
              <a:t>、</a:t>
            </a:r>
            <a:r>
              <a:rPr lang="en-US" altLang="zh-CN" sz="2000" i="1" smtClean="0">
                <a:solidFill>
                  <a:srgbClr val="0000FF"/>
                </a:solidFill>
                <a:latin typeface="Times New Roman" pitchFamily="18" charset="0"/>
                <a:ea typeface="仿宋" pitchFamily="49" charset="-122"/>
                <a:cs typeface="Times New Roman" pitchFamily="18" charset="0"/>
              </a:rPr>
              <a:t>b</a:t>
            </a:r>
            <a:r>
              <a:rPr lang="zh-CN" altLang="zh-CN" sz="2000" smtClean="0">
                <a:solidFill>
                  <a:srgbClr val="0000FF"/>
                </a:solidFill>
                <a:latin typeface="Times New Roman" pitchFamily="18" charset="0"/>
                <a:ea typeface="仿宋" pitchFamily="49" charset="-122"/>
                <a:cs typeface="Times New Roman" pitchFamily="18" charset="0"/>
              </a:rPr>
              <a:t>、</a:t>
            </a:r>
            <a:r>
              <a:rPr lang="en-US" altLang="zh-CN" sz="2000" i="1" smtClean="0">
                <a:solidFill>
                  <a:srgbClr val="0000FF"/>
                </a:solidFill>
                <a:latin typeface="Times New Roman" pitchFamily="18" charset="0"/>
                <a:ea typeface="仿宋" pitchFamily="49" charset="-122"/>
                <a:cs typeface="Times New Roman" pitchFamily="18" charset="0"/>
              </a:rPr>
              <a:t>c</a:t>
            </a:r>
            <a:r>
              <a:rPr lang="zh-CN" altLang="zh-CN" sz="2000" smtClean="0">
                <a:solidFill>
                  <a:srgbClr val="0000FF"/>
                </a:solidFill>
                <a:latin typeface="Times New Roman" pitchFamily="18" charset="0"/>
                <a:ea typeface="仿宋" pitchFamily="49" charset="-122"/>
                <a:cs typeface="Times New Roman" pitchFamily="18" charset="0"/>
              </a:rPr>
              <a:t>、</a:t>
            </a:r>
            <a:r>
              <a:rPr lang="en-US" altLang="zh-CN" sz="2000" i="1" smtClean="0">
                <a:solidFill>
                  <a:srgbClr val="0000FF"/>
                </a:solidFill>
                <a:latin typeface="Times New Roman" pitchFamily="18" charset="0"/>
                <a:ea typeface="仿宋" pitchFamily="49" charset="-122"/>
                <a:cs typeface="Times New Roman" pitchFamily="18" charset="0"/>
              </a:rPr>
              <a:t>k</a:t>
            </a:r>
            <a:r>
              <a:rPr lang="zh-CN" altLang="zh-CN" sz="2000" smtClean="0">
                <a:solidFill>
                  <a:srgbClr val="0000FF"/>
                </a:solidFill>
                <a:latin typeface="Times New Roman" pitchFamily="18" charset="0"/>
                <a:ea typeface="仿宋" pitchFamily="49" charset="-122"/>
                <a:cs typeface="Times New Roman" pitchFamily="18" charset="0"/>
              </a:rPr>
              <a:t>都是常量，则：</a:t>
            </a:r>
          </a:p>
          <a:p>
            <a:pPr algn="l">
              <a:lnSpc>
                <a:spcPts val="3000"/>
              </a:lnSpc>
            </a:pPr>
            <a:r>
              <a:rPr lang="zh-CN" altLang="zh-CN" sz="2000" smtClean="0">
                <a:solidFill>
                  <a:srgbClr val="0000FF"/>
                </a:solidFill>
                <a:latin typeface="Times New Roman" pitchFamily="18" charset="0"/>
                <a:ea typeface="仿宋" pitchFamily="49" charset="-122"/>
                <a:cs typeface="Times New Roman" pitchFamily="18" charset="0"/>
              </a:rPr>
              <a:t>① 若</a:t>
            </a:r>
            <a:r>
              <a:rPr lang="en-US" altLang="zh-CN" sz="2000" i="1" smtClean="0">
                <a:solidFill>
                  <a:srgbClr val="0000FF"/>
                </a:solidFill>
                <a:latin typeface="Times New Roman" pitchFamily="18" charset="0"/>
                <a:ea typeface="仿宋" pitchFamily="49" charset="-122"/>
                <a:cs typeface="Times New Roman" pitchFamily="18" charset="0"/>
              </a:rPr>
              <a:t>a</a:t>
            </a:r>
            <a:r>
              <a:rPr lang="en-US" altLang="zh-CN" sz="2000" smtClean="0">
                <a:solidFill>
                  <a:srgbClr val="0000FF"/>
                </a:solidFill>
                <a:latin typeface="Times New Roman" pitchFamily="18" charset="0"/>
                <a:ea typeface="仿宋" pitchFamily="49" charset="-122"/>
                <a:cs typeface="Times New Roman" pitchFamily="18" charset="0"/>
              </a:rPr>
              <a:t>&gt;</a:t>
            </a:r>
            <a:r>
              <a:rPr lang="en-US" altLang="zh-CN" sz="2000" i="1" smtClean="0">
                <a:solidFill>
                  <a:srgbClr val="0000FF"/>
                </a:solidFill>
                <a:latin typeface="Times New Roman" pitchFamily="18" charset="0"/>
                <a:ea typeface="仿宋" pitchFamily="49" charset="-122"/>
                <a:cs typeface="Times New Roman" pitchFamily="18" charset="0"/>
              </a:rPr>
              <a:t>b</a:t>
            </a:r>
            <a:r>
              <a:rPr lang="en-US" altLang="zh-CN" sz="2000" i="1" baseline="30000" smtClean="0">
                <a:solidFill>
                  <a:srgbClr val="0000FF"/>
                </a:solidFill>
                <a:latin typeface="Times New Roman" pitchFamily="18" charset="0"/>
                <a:ea typeface="仿宋" pitchFamily="49" charset="-122"/>
                <a:cs typeface="Times New Roman" pitchFamily="18" charset="0"/>
              </a:rPr>
              <a:t>k</a:t>
            </a:r>
            <a:r>
              <a:rPr lang="zh-CN" altLang="zh-CN" sz="2000" smtClean="0">
                <a:solidFill>
                  <a:srgbClr val="0000FF"/>
                </a:solidFill>
                <a:latin typeface="Times New Roman" pitchFamily="18" charset="0"/>
                <a:ea typeface="仿宋" pitchFamily="49" charset="-122"/>
                <a:cs typeface="Times New Roman" pitchFamily="18" charset="0"/>
              </a:rPr>
              <a:t>，则</a:t>
            </a:r>
            <a:r>
              <a:rPr lang="pt-BR" altLang="zh-CN" sz="2000" i="1" smtClean="0">
                <a:solidFill>
                  <a:srgbClr val="0000FF"/>
                </a:solidFill>
                <a:latin typeface="Times New Roman" pitchFamily="18" charset="0"/>
                <a:ea typeface="仿宋" pitchFamily="49" charset="-122"/>
                <a:cs typeface="Times New Roman" pitchFamily="18" charset="0"/>
              </a:rPr>
              <a:t>T</a:t>
            </a:r>
            <a:r>
              <a:rPr lang="pt-BR" altLang="zh-CN" sz="2000" smtClean="0">
                <a:solidFill>
                  <a:srgbClr val="0000FF"/>
                </a:solidFill>
                <a:latin typeface="Times New Roman" pitchFamily="18" charset="0"/>
                <a:ea typeface="仿宋" pitchFamily="49" charset="-122"/>
                <a:cs typeface="Times New Roman" pitchFamily="18" charset="0"/>
              </a:rPr>
              <a:t>(</a:t>
            </a:r>
            <a:r>
              <a:rPr lang="pt-BR" altLang="zh-CN" sz="2000" i="1" smtClean="0">
                <a:solidFill>
                  <a:srgbClr val="0000FF"/>
                </a:solidFill>
                <a:latin typeface="Times New Roman" pitchFamily="18" charset="0"/>
                <a:ea typeface="仿宋" pitchFamily="49" charset="-122"/>
                <a:cs typeface="Times New Roman" pitchFamily="18" charset="0"/>
              </a:rPr>
              <a:t>n</a:t>
            </a:r>
            <a:r>
              <a:rPr lang="pt-BR" altLang="zh-CN" sz="2000" smtClean="0">
                <a:solidFill>
                  <a:srgbClr val="0000FF"/>
                </a:solidFill>
                <a:latin typeface="Times New Roman" pitchFamily="18" charset="0"/>
                <a:ea typeface="仿宋" pitchFamily="49" charset="-122"/>
                <a:cs typeface="Times New Roman" pitchFamily="18" charset="0"/>
              </a:rPr>
              <a:t>)=O(             )</a:t>
            </a:r>
            <a:r>
              <a:rPr lang="zh-CN" altLang="zh-CN" sz="2000" smtClean="0">
                <a:solidFill>
                  <a:srgbClr val="0000FF"/>
                </a:solidFill>
                <a:latin typeface="Times New Roman" pitchFamily="18" charset="0"/>
                <a:ea typeface="仿宋" pitchFamily="49" charset="-122"/>
                <a:cs typeface="Times New Roman" pitchFamily="18" charset="0"/>
              </a:rPr>
              <a:t>。</a:t>
            </a:r>
          </a:p>
          <a:p>
            <a:pPr algn="l">
              <a:lnSpc>
                <a:spcPts val="3000"/>
              </a:lnSpc>
            </a:pPr>
            <a:r>
              <a:rPr lang="zh-CN" altLang="zh-CN" sz="2000" smtClean="0">
                <a:solidFill>
                  <a:srgbClr val="0000FF"/>
                </a:solidFill>
                <a:latin typeface="Times New Roman" pitchFamily="18" charset="0"/>
                <a:ea typeface="仿宋" pitchFamily="49" charset="-122"/>
                <a:cs typeface="Times New Roman" pitchFamily="18" charset="0"/>
              </a:rPr>
              <a:t>② 若</a:t>
            </a:r>
            <a:r>
              <a:rPr lang="en-US" altLang="zh-CN" sz="2000" i="1" smtClean="0">
                <a:solidFill>
                  <a:srgbClr val="0000FF"/>
                </a:solidFill>
                <a:latin typeface="Times New Roman" pitchFamily="18" charset="0"/>
                <a:ea typeface="仿宋" pitchFamily="49" charset="-122"/>
                <a:cs typeface="Times New Roman" pitchFamily="18" charset="0"/>
              </a:rPr>
              <a:t>a</a:t>
            </a:r>
            <a:r>
              <a:rPr lang="en-US" altLang="zh-CN" sz="2000" smtClean="0">
                <a:solidFill>
                  <a:srgbClr val="0000FF"/>
                </a:solidFill>
                <a:latin typeface="Times New Roman" pitchFamily="18" charset="0"/>
                <a:ea typeface="仿宋" pitchFamily="49" charset="-122"/>
                <a:cs typeface="Times New Roman" pitchFamily="18" charset="0"/>
              </a:rPr>
              <a:t>=</a:t>
            </a:r>
            <a:r>
              <a:rPr lang="en-US" altLang="zh-CN" sz="2000" i="1" smtClean="0">
                <a:solidFill>
                  <a:srgbClr val="0000FF"/>
                </a:solidFill>
                <a:latin typeface="Times New Roman" pitchFamily="18" charset="0"/>
                <a:ea typeface="仿宋" pitchFamily="49" charset="-122"/>
                <a:cs typeface="Times New Roman" pitchFamily="18" charset="0"/>
              </a:rPr>
              <a:t>b</a:t>
            </a:r>
            <a:r>
              <a:rPr lang="en-US" altLang="zh-CN" sz="2000" i="1" baseline="30000" smtClean="0">
                <a:solidFill>
                  <a:srgbClr val="0000FF"/>
                </a:solidFill>
                <a:latin typeface="Times New Roman" pitchFamily="18" charset="0"/>
                <a:ea typeface="仿宋" pitchFamily="49" charset="-122"/>
                <a:cs typeface="Times New Roman" pitchFamily="18" charset="0"/>
              </a:rPr>
              <a:t>k</a:t>
            </a:r>
            <a:r>
              <a:rPr lang="zh-CN" altLang="zh-CN" sz="2000" smtClean="0">
                <a:solidFill>
                  <a:srgbClr val="0000FF"/>
                </a:solidFill>
                <a:latin typeface="Times New Roman" pitchFamily="18" charset="0"/>
                <a:ea typeface="仿宋" pitchFamily="49" charset="-122"/>
                <a:cs typeface="Times New Roman" pitchFamily="18" charset="0"/>
              </a:rPr>
              <a:t>，则</a:t>
            </a:r>
            <a:r>
              <a:rPr lang="pt-BR" altLang="zh-CN" sz="2000" i="1" smtClean="0">
                <a:solidFill>
                  <a:srgbClr val="0000FF"/>
                </a:solidFill>
                <a:latin typeface="Times New Roman" pitchFamily="18" charset="0"/>
                <a:ea typeface="仿宋" pitchFamily="49" charset="-122"/>
                <a:cs typeface="Times New Roman" pitchFamily="18" charset="0"/>
              </a:rPr>
              <a:t>T</a:t>
            </a:r>
            <a:r>
              <a:rPr lang="pt-BR" altLang="zh-CN" sz="2000" smtClean="0">
                <a:solidFill>
                  <a:srgbClr val="0000FF"/>
                </a:solidFill>
                <a:latin typeface="Times New Roman" pitchFamily="18" charset="0"/>
                <a:ea typeface="仿宋" pitchFamily="49" charset="-122"/>
                <a:cs typeface="Times New Roman" pitchFamily="18" charset="0"/>
              </a:rPr>
              <a:t>(</a:t>
            </a:r>
            <a:r>
              <a:rPr lang="pt-BR" altLang="zh-CN" sz="2000" i="1" smtClean="0">
                <a:solidFill>
                  <a:srgbClr val="0000FF"/>
                </a:solidFill>
                <a:latin typeface="Times New Roman" pitchFamily="18" charset="0"/>
                <a:ea typeface="仿宋" pitchFamily="49" charset="-122"/>
                <a:cs typeface="Times New Roman" pitchFamily="18" charset="0"/>
              </a:rPr>
              <a:t>n</a:t>
            </a:r>
            <a:r>
              <a:rPr lang="pt-BR" altLang="zh-CN" sz="2000" smtClean="0">
                <a:solidFill>
                  <a:srgbClr val="0000FF"/>
                </a:solidFill>
                <a:latin typeface="Times New Roman" pitchFamily="18" charset="0"/>
                <a:ea typeface="仿宋" pitchFamily="49" charset="-122"/>
                <a:cs typeface="Times New Roman" pitchFamily="18" charset="0"/>
              </a:rPr>
              <a:t>)=O(</a:t>
            </a:r>
            <a:r>
              <a:rPr lang="pt-BR" altLang="zh-CN" sz="2000" i="1" smtClean="0">
                <a:solidFill>
                  <a:srgbClr val="0000FF"/>
                </a:solidFill>
                <a:latin typeface="Times New Roman" pitchFamily="18" charset="0"/>
                <a:ea typeface="仿宋" pitchFamily="49" charset="-122"/>
                <a:cs typeface="Times New Roman" pitchFamily="18" charset="0"/>
              </a:rPr>
              <a:t>n</a:t>
            </a:r>
            <a:r>
              <a:rPr lang="pt-BR" altLang="zh-CN" sz="2000" i="1" baseline="30000" smtClean="0">
                <a:solidFill>
                  <a:srgbClr val="0000FF"/>
                </a:solidFill>
                <a:latin typeface="Times New Roman" pitchFamily="18" charset="0"/>
                <a:ea typeface="仿宋" pitchFamily="49" charset="-122"/>
                <a:cs typeface="Times New Roman" pitchFamily="18" charset="0"/>
              </a:rPr>
              <a:t>k</a:t>
            </a:r>
            <a:r>
              <a:rPr lang="pt-BR" altLang="zh-CN" sz="2000" smtClean="0">
                <a:solidFill>
                  <a:srgbClr val="0000FF"/>
                </a:solidFill>
                <a:latin typeface="Times New Roman" pitchFamily="18" charset="0"/>
                <a:ea typeface="仿宋" pitchFamily="49" charset="-122"/>
                <a:cs typeface="Times New Roman" pitchFamily="18" charset="0"/>
              </a:rPr>
              <a:t>log</a:t>
            </a:r>
            <a:r>
              <a:rPr lang="pt-BR" altLang="zh-CN" sz="2000" i="1" baseline="-25000" smtClean="0">
                <a:solidFill>
                  <a:srgbClr val="0000FF"/>
                </a:solidFill>
                <a:latin typeface="Times New Roman" pitchFamily="18" charset="0"/>
                <a:ea typeface="仿宋" pitchFamily="49" charset="-122"/>
                <a:cs typeface="Times New Roman" pitchFamily="18" charset="0"/>
              </a:rPr>
              <a:t>b</a:t>
            </a:r>
            <a:r>
              <a:rPr lang="pt-BR" altLang="zh-CN" sz="2000" i="1" smtClean="0">
                <a:solidFill>
                  <a:srgbClr val="0000FF"/>
                </a:solidFill>
                <a:latin typeface="Times New Roman" pitchFamily="18" charset="0"/>
                <a:ea typeface="仿宋" pitchFamily="49" charset="-122"/>
                <a:cs typeface="Times New Roman" pitchFamily="18" charset="0"/>
              </a:rPr>
              <a:t>n</a:t>
            </a:r>
            <a:r>
              <a:rPr lang="pt-BR" altLang="zh-CN" sz="2000" smtClean="0">
                <a:solidFill>
                  <a:srgbClr val="0000FF"/>
                </a:solidFill>
                <a:latin typeface="Times New Roman" pitchFamily="18" charset="0"/>
                <a:ea typeface="仿宋" pitchFamily="49" charset="-122"/>
                <a:cs typeface="Times New Roman" pitchFamily="18" charset="0"/>
              </a:rPr>
              <a:t>)</a:t>
            </a:r>
            <a:r>
              <a:rPr lang="zh-CN" altLang="zh-CN" sz="2000" smtClean="0">
                <a:solidFill>
                  <a:srgbClr val="0000FF"/>
                </a:solidFill>
                <a:latin typeface="Times New Roman" pitchFamily="18" charset="0"/>
                <a:ea typeface="仿宋" pitchFamily="49" charset="-122"/>
                <a:cs typeface="Times New Roman" pitchFamily="18" charset="0"/>
              </a:rPr>
              <a:t>。</a:t>
            </a:r>
          </a:p>
          <a:p>
            <a:pPr algn="l">
              <a:lnSpc>
                <a:spcPts val="3000"/>
              </a:lnSpc>
            </a:pPr>
            <a:r>
              <a:rPr lang="zh-CN" altLang="zh-CN" sz="2000" smtClean="0">
                <a:solidFill>
                  <a:srgbClr val="0000FF"/>
                </a:solidFill>
                <a:latin typeface="Times New Roman" pitchFamily="18" charset="0"/>
                <a:ea typeface="仿宋" pitchFamily="49" charset="-122"/>
                <a:cs typeface="Times New Roman" pitchFamily="18" charset="0"/>
              </a:rPr>
              <a:t>③ 若</a:t>
            </a:r>
            <a:r>
              <a:rPr lang="en-US" altLang="zh-CN" sz="2000" i="1" smtClean="0">
                <a:solidFill>
                  <a:srgbClr val="0000FF"/>
                </a:solidFill>
                <a:latin typeface="Times New Roman" pitchFamily="18" charset="0"/>
                <a:ea typeface="仿宋" pitchFamily="49" charset="-122"/>
                <a:cs typeface="Times New Roman" pitchFamily="18" charset="0"/>
              </a:rPr>
              <a:t>a</a:t>
            </a:r>
            <a:r>
              <a:rPr lang="en-US" altLang="zh-CN" sz="2000" smtClean="0">
                <a:solidFill>
                  <a:srgbClr val="0000FF"/>
                </a:solidFill>
                <a:latin typeface="Times New Roman" pitchFamily="18" charset="0"/>
                <a:ea typeface="仿宋" pitchFamily="49" charset="-122"/>
                <a:cs typeface="Times New Roman" pitchFamily="18" charset="0"/>
              </a:rPr>
              <a:t>&lt;</a:t>
            </a:r>
            <a:r>
              <a:rPr lang="en-US" altLang="zh-CN" sz="2000" i="1" smtClean="0">
                <a:solidFill>
                  <a:srgbClr val="0000FF"/>
                </a:solidFill>
                <a:latin typeface="Times New Roman" pitchFamily="18" charset="0"/>
                <a:ea typeface="仿宋" pitchFamily="49" charset="-122"/>
                <a:cs typeface="Times New Roman" pitchFamily="18" charset="0"/>
              </a:rPr>
              <a:t>b</a:t>
            </a:r>
            <a:r>
              <a:rPr lang="en-US" altLang="zh-CN" sz="2000" i="1" baseline="30000" smtClean="0">
                <a:solidFill>
                  <a:srgbClr val="0000FF"/>
                </a:solidFill>
                <a:latin typeface="Times New Roman" pitchFamily="18" charset="0"/>
                <a:ea typeface="仿宋" pitchFamily="49" charset="-122"/>
                <a:cs typeface="Times New Roman" pitchFamily="18" charset="0"/>
              </a:rPr>
              <a:t>k</a:t>
            </a:r>
            <a:r>
              <a:rPr lang="zh-CN" altLang="zh-CN" sz="2000" smtClean="0">
                <a:solidFill>
                  <a:srgbClr val="0000FF"/>
                </a:solidFill>
                <a:latin typeface="Times New Roman" pitchFamily="18" charset="0"/>
                <a:ea typeface="仿宋" pitchFamily="49" charset="-122"/>
                <a:cs typeface="Times New Roman" pitchFamily="18" charset="0"/>
              </a:rPr>
              <a:t>，则</a:t>
            </a:r>
            <a:r>
              <a:rPr lang="pt-BR" altLang="zh-CN" sz="2000" i="1" smtClean="0">
                <a:solidFill>
                  <a:srgbClr val="0000FF"/>
                </a:solidFill>
                <a:latin typeface="Times New Roman" pitchFamily="18" charset="0"/>
                <a:ea typeface="仿宋" pitchFamily="49" charset="-122"/>
                <a:cs typeface="Times New Roman" pitchFamily="18" charset="0"/>
              </a:rPr>
              <a:t>T</a:t>
            </a:r>
            <a:r>
              <a:rPr lang="pt-BR" altLang="zh-CN" sz="2000" smtClean="0">
                <a:solidFill>
                  <a:srgbClr val="0000FF"/>
                </a:solidFill>
                <a:latin typeface="Times New Roman" pitchFamily="18" charset="0"/>
                <a:ea typeface="仿宋" pitchFamily="49" charset="-122"/>
                <a:cs typeface="Times New Roman" pitchFamily="18" charset="0"/>
              </a:rPr>
              <a:t>(</a:t>
            </a:r>
            <a:r>
              <a:rPr lang="pt-BR" altLang="zh-CN" sz="2000" i="1" smtClean="0">
                <a:solidFill>
                  <a:srgbClr val="0000FF"/>
                </a:solidFill>
                <a:latin typeface="Times New Roman" pitchFamily="18" charset="0"/>
                <a:ea typeface="仿宋" pitchFamily="49" charset="-122"/>
                <a:cs typeface="Times New Roman" pitchFamily="18" charset="0"/>
              </a:rPr>
              <a:t>n</a:t>
            </a:r>
            <a:r>
              <a:rPr lang="pt-BR" altLang="zh-CN" sz="2000" smtClean="0">
                <a:solidFill>
                  <a:srgbClr val="0000FF"/>
                </a:solidFill>
                <a:latin typeface="Times New Roman" pitchFamily="18" charset="0"/>
                <a:ea typeface="仿宋" pitchFamily="49" charset="-122"/>
                <a:cs typeface="Times New Roman" pitchFamily="18" charset="0"/>
              </a:rPr>
              <a:t>)=O(</a:t>
            </a:r>
            <a:r>
              <a:rPr lang="pt-BR" altLang="zh-CN" sz="2000" i="1" smtClean="0">
                <a:solidFill>
                  <a:srgbClr val="0000FF"/>
                </a:solidFill>
                <a:latin typeface="Times New Roman" pitchFamily="18" charset="0"/>
                <a:ea typeface="仿宋" pitchFamily="49" charset="-122"/>
                <a:cs typeface="Times New Roman" pitchFamily="18" charset="0"/>
              </a:rPr>
              <a:t>n</a:t>
            </a:r>
            <a:r>
              <a:rPr lang="pt-BR" altLang="zh-CN" sz="2000" i="1" baseline="30000" smtClean="0">
                <a:solidFill>
                  <a:srgbClr val="0000FF"/>
                </a:solidFill>
                <a:latin typeface="Times New Roman" pitchFamily="18" charset="0"/>
                <a:ea typeface="仿宋" pitchFamily="49" charset="-122"/>
                <a:cs typeface="Times New Roman" pitchFamily="18" charset="0"/>
              </a:rPr>
              <a:t>k</a:t>
            </a:r>
            <a:r>
              <a:rPr lang="pt-BR" altLang="zh-CN" sz="2000" smtClean="0">
                <a:solidFill>
                  <a:srgbClr val="0000FF"/>
                </a:solidFill>
                <a:latin typeface="Times New Roman" pitchFamily="18" charset="0"/>
                <a:ea typeface="仿宋" pitchFamily="49" charset="-122"/>
                <a:cs typeface="Times New Roman" pitchFamily="18" charset="0"/>
              </a:rPr>
              <a:t>)</a:t>
            </a:r>
            <a:r>
              <a:rPr lang="zh-CN" altLang="zh-CN" sz="2000" smtClean="0">
                <a:solidFill>
                  <a:srgbClr val="0000FF"/>
                </a:solidFill>
                <a:latin typeface="Times New Roman" pitchFamily="18" charset="0"/>
                <a:ea typeface="仿宋" pitchFamily="49" charset="-122"/>
                <a:cs typeface="Times New Roman" pitchFamily="18" charset="0"/>
              </a:rPr>
              <a:t>。</a:t>
            </a:r>
            <a:endParaRPr lang="zh-CN" altLang="en-US" sz="2000" smtClean="0">
              <a:solidFill>
                <a:srgbClr val="0000FF"/>
              </a:solidFill>
              <a:latin typeface="Times New Roman" pitchFamily="18" charset="0"/>
              <a:ea typeface="仿宋" pitchFamily="49" charset="-122"/>
              <a:cs typeface="Times New Roman" pitchFamily="18" charset="0"/>
            </a:endParaRPr>
          </a:p>
        </p:txBody>
      </p:sp>
      <p:pic>
        <p:nvPicPr>
          <p:cNvPr id="9" name="Picture 1"/>
          <p:cNvPicPr>
            <a:picLocks noChangeAspect="1" noChangeArrowheads="1"/>
          </p:cNvPicPr>
          <p:nvPr/>
        </p:nvPicPr>
        <p:blipFill>
          <a:blip r:embed="rId2" cstate="print"/>
          <a:srcRect/>
          <a:stretch>
            <a:fillRect/>
          </a:stretch>
        </p:blipFill>
        <p:spPr bwMode="auto">
          <a:xfrm>
            <a:off x="3538530" y="3095625"/>
            <a:ext cx="647700" cy="333375"/>
          </a:xfrm>
          <a:prstGeom prst="rect">
            <a:avLst/>
          </a:prstGeom>
          <a:noFill/>
          <a:ln w="9525">
            <a:noFill/>
            <a:miter lim="800000"/>
            <a:headEnd/>
            <a:tailEnd/>
          </a:ln>
        </p:spPr>
      </p:pic>
      <p:sp>
        <p:nvSpPr>
          <p:cNvPr id="10" name="灯片编号占位符 9"/>
          <p:cNvSpPr>
            <a:spLocks noGrp="1"/>
          </p:cNvSpPr>
          <p:nvPr>
            <p:ph type="sldNum" sz="quarter" idx="12"/>
          </p:nvPr>
        </p:nvSpPr>
        <p:spPr/>
        <p:txBody>
          <a:bodyPr/>
          <a:lstStyle/>
          <a:p>
            <a:fld id="{7AF016A1-9F15-429F-9EFD-84004B73C732}" type="slidenum">
              <a:rPr lang="en-US" altLang="zh-CN" smtClean="0"/>
              <a:pPr/>
              <a:t>36</a:t>
            </a:fld>
            <a:r>
              <a:rPr lang="en-US" altLang="zh-CN" smtClean="0"/>
              <a:t>/36</a:t>
            </a:r>
            <a:endParaRPr lang="en-US" altLang="zh-CN"/>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28596" y="642918"/>
            <a:ext cx="3643338" cy="453183"/>
          </a:xfrm>
          <a:prstGeom prst="rect">
            <a:avLst/>
          </a:prstGeom>
        </p:spPr>
        <p:style>
          <a:lnRef idx="3">
            <a:schemeClr val="lt1"/>
          </a:lnRef>
          <a:fillRef idx="1">
            <a:schemeClr val="accent1"/>
          </a:fillRef>
          <a:effectRef idx="1">
            <a:schemeClr val="accent1"/>
          </a:effectRef>
          <a:fontRef idx="minor">
            <a:schemeClr val="lt1"/>
          </a:fontRef>
        </p:style>
        <p:txBody>
          <a:bodyPr wrap="square" tIns="72000" bIns="72000"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nSpc>
                <a:spcPct val="100000"/>
              </a:lnSpc>
              <a:spcBef>
                <a:spcPts val="0"/>
              </a:spcBef>
            </a:pPr>
            <a:r>
              <a:rPr lang="en-US" altLang="zh-CN" sz="2000" spc="50" smtClean="0">
                <a:ln w="11430"/>
                <a:solidFill>
                  <a:srgbClr val="FF0000"/>
                </a:solidFill>
                <a:effectLst>
                  <a:outerShdw blurRad="76200" dist="50800" dir="5400000" algn="tl" rotWithShape="0">
                    <a:srgbClr val="000000">
                      <a:alpha val="65000"/>
                    </a:srgbClr>
                  </a:outerShdw>
                </a:effectLst>
                <a:latin typeface="微软雅黑" pitchFamily="34" charset="-122"/>
                <a:ea typeface="微软雅黑" pitchFamily="34" charset="-122"/>
              </a:rPr>
              <a:t>3. </a:t>
            </a:r>
            <a:r>
              <a:rPr lang="zh-CN" altLang="zh-CN" sz="2000" smtClean="0">
                <a:solidFill>
                  <a:srgbClr val="FF0000"/>
                </a:solidFill>
                <a:latin typeface="微软雅黑" pitchFamily="34" charset="-122"/>
                <a:ea typeface="微软雅黑" pitchFamily="34" charset="-122"/>
              </a:rPr>
              <a:t>提取求解问题的递归模型</a:t>
            </a:r>
            <a:endParaRPr lang="zh-CN" altLang="en-US" sz="2000" spc="50" smtClean="0">
              <a:ln w="11430"/>
              <a:solidFill>
                <a:srgbClr val="FF0000"/>
              </a:solidFill>
              <a:effectLst>
                <a:outerShdw blurRad="76200" dist="50800" dir="5400000" algn="tl" rotWithShape="0">
                  <a:srgbClr val="000000">
                    <a:alpha val="65000"/>
                  </a:srgbClr>
                </a:outerShdw>
              </a:effectLst>
              <a:latin typeface="微软雅黑" pitchFamily="34" charset="-122"/>
              <a:ea typeface="微软雅黑" pitchFamily="34" charset="-122"/>
              <a:cs typeface="Consolas" pitchFamily="49" charset="0"/>
            </a:endParaRPr>
          </a:p>
        </p:txBody>
      </p:sp>
      <p:sp>
        <p:nvSpPr>
          <p:cNvPr id="7" name="TextBox 6"/>
          <p:cNvSpPr txBox="1"/>
          <p:nvPr/>
        </p:nvSpPr>
        <p:spPr>
          <a:xfrm>
            <a:off x="642910" y="1643050"/>
            <a:ext cx="7572428" cy="3112098"/>
          </a:xfrm>
          <a:prstGeom prst="rect">
            <a:avLst/>
          </a:prstGeom>
          <a:ln>
            <a:solidFill>
              <a:schemeClr val="accent6">
                <a:lumMod val="20000"/>
                <a:lumOff val="80000"/>
              </a:schemeClr>
            </a:solidFill>
          </a:ln>
        </p:spPr>
        <p:style>
          <a:lnRef idx="2">
            <a:schemeClr val="accent6"/>
          </a:lnRef>
          <a:fillRef idx="1">
            <a:schemeClr val="lt1"/>
          </a:fillRef>
          <a:effectRef idx="0">
            <a:schemeClr val="accent6"/>
          </a:effectRef>
          <a:fontRef idx="minor">
            <a:schemeClr val="dk1"/>
          </a:fontRef>
        </p:style>
        <p:txBody>
          <a:bodyPr wrap="square" lIns="180000" tIns="144000" bIns="144000" rtlCol="0">
            <a:spAutoFit/>
          </a:bodyPr>
          <a:lstStyle/>
          <a:p>
            <a:pPr marL="457200" indent="-457200" algn="l">
              <a:lnSpc>
                <a:spcPts val="2800"/>
              </a:lnSpc>
              <a:buFont typeface="+mj-ea"/>
              <a:buAutoNum type="circleNumDbPlain"/>
            </a:pPr>
            <a:r>
              <a:rPr lang="zh-CN" altLang="zh-CN" sz="2000" smtClean="0">
                <a:solidFill>
                  <a:srgbClr val="0000FF"/>
                </a:solidFill>
                <a:latin typeface="Times New Roman" pitchFamily="18" charset="0"/>
                <a:ea typeface="仿宋" pitchFamily="49" charset="-122"/>
                <a:cs typeface="Times New Roman" pitchFamily="18" charset="0"/>
              </a:rPr>
              <a:t>对大问题</a:t>
            </a:r>
            <a:r>
              <a:rPr lang="en-US" altLang="zh-CN" sz="2000" i="1" smtClean="0">
                <a:solidFill>
                  <a:srgbClr val="0000FF"/>
                </a:solidFill>
                <a:latin typeface="Times New Roman" pitchFamily="18" charset="0"/>
                <a:ea typeface="仿宋" pitchFamily="49" charset="-122"/>
                <a:cs typeface="Times New Roman" pitchFamily="18" charset="0"/>
              </a:rPr>
              <a:t>f</a:t>
            </a:r>
            <a:r>
              <a:rPr lang="en-US" altLang="zh-CN" sz="2000" smtClean="0">
                <a:solidFill>
                  <a:srgbClr val="0000FF"/>
                </a:solidFill>
                <a:latin typeface="Times New Roman" pitchFamily="18" charset="0"/>
                <a:ea typeface="仿宋" pitchFamily="49" charset="-122"/>
                <a:cs typeface="Times New Roman" pitchFamily="18" charset="0"/>
              </a:rPr>
              <a:t>(</a:t>
            </a:r>
            <a:r>
              <a:rPr lang="en-US" altLang="zh-CN" sz="2000" i="1" smtClean="0">
                <a:solidFill>
                  <a:srgbClr val="0000FF"/>
                </a:solidFill>
                <a:latin typeface="Times New Roman" pitchFamily="18" charset="0"/>
                <a:ea typeface="仿宋" pitchFamily="49" charset="-122"/>
                <a:cs typeface="Times New Roman" pitchFamily="18" charset="0"/>
              </a:rPr>
              <a:t>s</a:t>
            </a:r>
            <a:r>
              <a:rPr lang="en-US" altLang="zh-CN" sz="2000" smtClean="0">
                <a:solidFill>
                  <a:srgbClr val="0000FF"/>
                </a:solidFill>
                <a:latin typeface="Times New Roman" pitchFamily="18" charset="0"/>
                <a:ea typeface="仿宋" pitchFamily="49" charset="-122"/>
                <a:cs typeface="Times New Roman" pitchFamily="18" charset="0"/>
              </a:rPr>
              <a:t>)</a:t>
            </a:r>
            <a:r>
              <a:rPr lang="zh-CN" altLang="zh-CN" sz="2000" smtClean="0">
                <a:solidFill>
                  <a:srgbClr val="0000FF"/>
                </a:solidFill>
                <a:latin typeface="Times New Roman" pitchFamily="18" charset="0"/>
                <a:ea typeface="仿宋" pitchFamily="49" charset="-122"/>
                <a:cs typeface="Times New Roman" pitchFamily="18" charset="0"/>
              </a:rPr>
              <a:t>进行分析，假设出合理的“小问题”</a:t>
            </a:r>
            <a:r>
              <a:rPr lang="en-US" altLang="zh-CN" sz="2000" i="1" smtClean="0">
                <a:solidFill>
                  <a:srgbClr val="0000FF"/>
                </a:solidFill>
                <a:latin typeface="Times New Roman" pitchFamily="18" charset="0"/>
                <a:ea typeface="仿宋" pitchFamily="49" charset="-122"/>
                <a:cs typeface="Times New Roman" pitchFamily="18" charset="0"/>
              </a:rPr>
              <a:t>f</a:t>
            </a:r>
            <a:r>
              <a:rPr lang="en-US" altLang="zh-CN" sz="2000" smtClean="0">
                <a:solidFill>
                  <a:srgbClr val="0000FF"/>
                </a:solidFill>
                <a:latin typeface="Times New Roman" pitchFamily="18" charset="0"/>
                <a:ea typeface="仿宋" pitchFamily="49" charset="-122"/>
                <a:cs typeface="Times New Roman" pitchFamily="18" charset="0"/>
              </a:rPr>
              <a:t>(</a:t>
            </a:r>
            <a:r>
              <a:rPr lang="en-US" altLang="zh-CN" sz="2000" i="1" smtClean="0">
                <a:solidFill>
                  <a:srgbClr val="0000FF"/>
                </a:solidFill>
                <a:latin typeface="Times New Roman" pitchFamily="18" charset="0"/>
                <a:ea typeface="仿宋" pitchFamily="49" charset="-122"/>
                <a:cs typeface="Times New Roman" pitchFamily="18" charset="0"/>
              </a:rPr>
              <a:t>s</a:t>
            </a:r>
            <a:r>
              <a:rPr lang="en-US" altLang="zh-CN" sz="2000" smtClean="0">
                <a:solidFill>
                  <a:srgbClr val="0000FF"/>
                </a:solidFill>
                <a:latin typeface="Times New Roman" pitchFamily="18" charset="0"/>
                <a:ea typeface="仿宋" pitchFamily="49" charset="-122"/>
                <a:cs typeface="Times New Roman" pitchFamily="18" charset="0"/>
              </a:rPr>
              <a:t>')</a:t>
            </a:r>
            <a:r>
              <a:rPr lang="zh-CN" altLang="zh-CN" sz="2000" smtClean="0">
                <a:solidFill>
                  <a:srgbClr val="0000FF"/>
                </a:solidFill>
                <a:latin typeface="Times New Roman" pitchFamily="18" charset="0"/>
                <a:ea typeface="仿宋" pitchFamily="49" charset="-122"/>
                <a:cs typeface="Times New Roman" pitchFamily="18" charset="0"/>
              </a:rPr>
              <a:t>。</a:t>
            </a:r>
          </a:p>
          <a:p>
            <a:pPr marL="457200" indent="-457200" algn="l">
              <a:lnSpc>
                <a:spcPts val="2800"/>
              </a:lnSpc>
              <a:buFont typeface="+mj-ea"/>
              <a:buAutoNum type="circleNumDbPlain"/>
            </a:pPr>
            <a:r>
              <a:rPr lang="zh-CN" altLang="zh-CN" sz="2000" smtClean="0">
                <a:solidFill>
                  <a:srgbClr val="0000FF"/>
                </a:solidFill>
                <a:latin typeface="Times New Roman" pitchFamily="18" charset="0"/>
                <a:ea typeface="仿宋" pitchFamily="49" charset="-122"/>
                <a:cs typeface="Times New Roman" pitchFamily="18" charset="0"/>
              </a:rPr>
              <a:t>假设小问题</a:t>
            </a:r>
            <a:r>
              <a:rPr lang="en-US" altLang="zh-CN" sz="2000" i="1" smtClean="0">
                <a:solidFill>
                  <a:srgbClr val="0000FF"/>
                </a:solidFill>
                <a:latin typeface="Times New Roman" pitchFamily="18" charset="0"/>
                <a:ea typeface="仿宋" pitchFamily="49" charset="-122"/>
                <a:cs typeface="Times New Roman" pitchFamily="18" charset="0"/>
              </a:rPr>
              <a:t>f</a:t>
            </a:r>
            <a:r>
              <a:rPr lang="en-US" altLang="zh-CN" sz="2000" smtClean="0">
                <a:solidFill>
                  <a:srgbClr val="0000FF"/>
                </a:solidFill>
                <a:latin typeface="Times New Roman" pitchFamily="18" charset="0"/>
                <a:ea typeface="仿宋" pitchFamily="49" charset="-122"/>
                <a:cs typeface="Times New Roman" pitchFamily="18" charset="0"/>
              </a:rPr>
              <a:t>(</a:t>
            </a:r>
            <a:r>
              <a:rPr lang="en-US" altLang="zh-CN" sz="2000" i="1" smtClean="0">
                <a:solidFill>
                  <a:srgbClr val="0000FF"/>
                </a:solidFill>
                <a:latin typeface="Times New Roman" pitchFamily="18" charset="0"/>
                <a:ea typeface="仿宋" pitchFamily="49" charset="-122"/>
                <a:cs typeface="Times New Roman" pitchFamily="18" charset="0"/>
              </a:rPr>
              <a:t>s</a:t>
            </a:r>
            <a:r>
              <a:rPr lang="en-US" altLang="zh-CN" sz="2000" smtClean="0">
                <a:solidFill>
                  <a:srgbClr val="0000FF"/>
                </a:solidFill>
                <a:latin typeface="Times New Roman" pitchFamily="18" charset="0"/>
                <a:ea typeface="仿宋" pitchFamily="49" charset="-122"/>
                <a:cs typeface="Times New Roman" pitchFamily="18" charset="0"/>
              </a:rPr>
              <a:t>')</a:t>
            </a:r>
            <a:r>
              <a:rPr lang="zh-CN" altLang="zh-CN" sz="2000" smtClean="0">
                <a:solidFill>
                  <a:srgbClr val="0000FF"/>
                </a:solidFill>
                <a:latin typeface="Times New Roman" pitchFamily="18" charset="0"/>
                <a:ea typeface="仿宋" pitchFamily="49" charset="-122"/>
                <a:cs typeface="Times New Roman" pitchFamily="18" charset="0"/>
              </a:rPr>
              <a:t>是可解的，在此基础上确定大问题</a:t>
            </a:r>
            <a:r>
              <a:rPr lang="en-US" altLang="zh-CN" sz="2000" i="1" smtClean="0">
                <a:solidFill>
                  <a:srgbClr val="0000FF"/>
                </a:solidFill>
                <a:latin typeface="Times New Roman" pitchFamily="18" charset="0"/>
                <a:ea typeface="仿宋" pitchFamily="49" charset="-122"/>
                <a:cs typeface="Times New Roman" pitchFamily="18" charset="0"/>
              </a:rPr>
              <a:t>f</a:t>
            </a:r>
            <a:r>
              <a:rPr lang="en-US" altLang="zh-CN" sz="2000" smtClean="0">
                <a:solidFill>
                  <a:srgbClr val="0000FF"/>
                </a:solidFill>
                <a:latin typeface="Times New Roman" pitchFamily="18" charset="0"/>
                <a:ea typeface="仿宋" pitchFamily="49" charset="-122"/>
                <a:cs typeface="Times New Roman" pitchFamily="18" charset="0"/>
              </a:rPr>
              <a:t>(</a:t>
            </a:r>
            <a:r>
              <a:rPr lang="en-US" altLang="zh-CN" sz="2000" i="1" smtClean="0">
                <a:solidFill>
                  <a:srgbClr val="0000FF"/>
                </a:solidFill>
                <a:latin typeface="Times New Roman" pitchFamily="18" charset="0"/>
                <a:ea typeface="仿宋" pitchFamily="49" charset="-122"/>
                <a:cs typeface="Times New Roman" pitchFamily="18" charset="0"/>
              </a:rPr>
              <a:t>s</a:t>
            </a:r>
            <a:r>
              <a:rPr lang="en-US" altLang="zh-CN" sz="2000" smtClean="0">
                <a:solidFill>
                  <a:srgbClr val="0000FF"/>
                </a:solidFill>
                <a:latin typeface="Times New Roman" pitchFamily="18" charset="0"/>
                <a:ea typeface="仿宋" pitchFamily="49" charset="-122"/>
                <a:cs typeface="Times New Roman" pitchFamily="18" charset="0"/>
              </a:rPr>
              <a:t>)</a:t>
            </a:r>
            <a:r>
              <a:rPr lang="zh-CN" altLang="zh-CN" sz="2000" smtClean="0">
                <a:solidFill>
                  <a:srgbClr val="0000FF"/>
                </a:solidFill>
                <a:latin typeface="Times New Roman" pitchFamily="18" charset="0"/>
                <a:ea typeface="仿宋" pitchFamily="49" charset="-122"/>
                <a:cs typeface="Times New Roman" pitchFamily="18" charset="0"/>
              </a:rPr>
              <a:t>的解，即给出</a:t>
            </a:r>
            <a:r>
              <a:rPr lang="en-US" altLang="zh-CN" sz="2000" i="1" smtClean="0">
                <a:solidFill>
                  <a:srgbClr val="0000FF"/>
                </a:solidFill>
                <a:latin typeface="Times New Roman" pitchFamily="18" charset="0"/>
                <a:ea typeface="仿宋" pitchFamily="49" charset="-122"/>
                <a:cs typeface="Times New Roman" pitchFamily="18" charset="0"/>
              </a:rPr>
              <a:t>f</a:t>
            </a:r>
            <a:r>
              <a:rPr lang="en-US" altLang="zh-CN" sz="2000" smtClean="0">
                <a:solidFill>
                  <a:srgbClr val="0000FF"/>
                </a:solidFill>
                <a:latin typeface="Times New Roman" pitchFamily="18" charset="0"/>
                <a:ea typeface="仿宋" pitchFamily="49" charset="-122"/>
                <a:cs typeface="Times New Roman" pitchFamily="18" charset="0"/>
              </a:rPr>
              <a:t>(</a:t>
            </a:r>
            <a:r>
              <a:rPr lang="en-US" altLang="zh-CN" sz="2000" i="1" smtClean="0">
                <a:solidFill>
                  <a:srgbClr val="0000FF"/>
                </a:solidFill>
                <a:latin typeface="Times New Roman" pitchFamily="18" charset="0"/>
                <a:ea typeface="仿宋" pitchFamily="49" charset="-122"/>
                <a:cs typeface="Times New Roman" pitchFamily="18" charset="0"/>
              </a:rPr>
              <a:t>s</a:t>
            </a:r>
            <a:r>
              <a:rPr lang="en-US" altLang="zh-CN" sz="2000" smtClean="0">
                <a:solidFill>
                  <a:srgbClr val="0000FF"/>
                </a:solidFill>
                <a:latin typeface="Times New Roman" pitchFamily="18" charset="0"/>
                <a:ea typeface="仿宋" pitchFamily="49" charset="-122"/>
                <a:cs typeface="Times New Roman" pitchFamily="18" charset="0"/>
              </a:rPr>
              <a:t>)</a:t>
            </a:r>
            <a:r>
              <a:rPr lang="zh-CN" altLang="zh-CN" sz="2000" smtClean="0">
                <a:solidFill>
                  <a:srgbClr val="0000FF"/>
                </a:solidFill>
                <a:latin typeface="Times New Roman" pitchFamily="18" charset="0"/>
                <a:ea typeface="仿宋" pitchFamily="49" charset="-122"/>
                <a:cs typeface="Times New Roman" pitchFamily="18" charset="0"/>
              </a:rPr>
              <a:t>与</a:t>
            </a:r>
            <a:r>
              <a:rPr lang="en-US" altLang="zh-CN" sz="2000" i="1" smtClean="0">
                <a:solidFill>
                  <a:srgbClr val="0000FF"/>
                </a:solidFill>
                <a:latin typeface="Times New Roman" pitchFamily="18" charset="0"/>
                <a:ea typeface="仿宋" pitchFamily="49" charset="-122"/>
                <a:cs typeface="Times New Roman" pitchFamily="18" charset="0"/>
              </a:rPr>
              <a:t>f</a:t>
            </a:r>
            <a:r>
              <a:rPr lang="en-US" altLang="zh-CN" sz="2000" smtClean="0">
                <a:solidFill>
                  <a:srgbClr val="0000FF"/>
                </a:solidFill>
                <a:latin typeface="Times New Roman" pitchFamily="18" charset="0"/>
                <a:ea typeface="仿宋" pitchFamily="49" charset="-122"/>
                <a:cs typeface="Times New Roman" pitchFamily="18" charset="0"/>
              </a:rPr>
              <a:t>(</a:t>
            </a:r>
            <a:r>
              <a:rPr lang="en-US" altLang="zh-CN" sz="2000" i="1" smtClean="0">
                <a:solidFill>
                  <a:srgbClr val="0000FF"/>
                </a:solidFill>
                <a:latin typeface="Times New Roman" pitchFamily="18" charset="0"/>
                <a:ea typeface="仿宋" pitchFamily="49" charset="-122"/>
                <a:cs typeface="Times New Roman" pitchFamily="18" charset="0"/>
              </a:rPr>
              <a:t>s</a:t>
            </a:r>
            <a:r>
              <a:rPr lang="en-US" altLang="zh-CN" sz="2000" smtClean="0">
                <a:solidFill>
                  <a:srgbClr val="0000FF"/>
                </a:solidFill>
                <a:latin typeface="Times New Roman" pitchFamily="18" charset="0"/>
                <a:ea typeface="仿宋" pitchFamily="49" charset="-122"/>
                <a:cs typeface="Times New Roman" pitchFamily="18" charset="0"/>
              </a:rPr>
              <a:t>')</a:t>
            </a:r>
            <a:r>
              <a:rPr lang="zh-CN" altLang="zh-CN" sz="2000" smtClean="0">
                <a:solidFill>
                  <a:srgbClr val="0000FF"/>
                </a:solidFill>
                <a:latin typeface="Times New Roman" pitchFamily="18" charset="0"/>
                <a:ea typeface="仿宋" pitchFamily="49" charset="-122"/>
                <a:cs typeface="Times New Roman" pitchFamily="18" charset="0"/>
              </a:rPr>
              <a:t>之间的递推关系，也就是提取递归体（</a:t>
            </a:r>
            <a:r>
              <a:rPr lang="zh-CN" altLang="zh-CN" sz="2000" smtClean="0">
                <a:solidFill>
                  <a:srgbClr val="FF00FF"/>
                </a:solidFill>
                <a:latin typeface="Times New Roman" pitchFamily="18" charset="0"/>
                <a:ea typeface="仿宋" pitchFamily="49" charset="-122"/>
                <a:cs typeface="Times New Roman" pitchFamily="18" charset="0"/>
              </a:rPr>
              <a:t>与数学归纳法中假设</a:t>
            </a:r>
            <a:r>
              <a:rPr lang="en-US" altLang="zh-CN" sz="2000" i="1" smtClean="0">
                <a:solidFill>
                  <a:srgbClr val="FF00FF"/>
                </a:solidFill>
                <a:latin typeface="Times New Roman" pitchFamily="18" charset="0"/>
                <a:ea typeface="仿宋" pitchFamily="49" charset="-122"/>
                <a:cs typeface="Times New Roman" pitchFamily="18" charset="0"/>
              </a:rPr>
              <a:t>i</a:t>
            </a:r>
            <a:r>
              <a:rPr lang="en-US" altLang="zh-CN" sz="2000" smtClean="0">
                <a:solidFill>
                  <a:srgbClr val="FF00FF"/>
                </a:solidFill>
                <a:latin typeface="Times New Roman" pitchFamily="18" charset="0"/>
                <a:ea typeface="仿宋" pitchFamily="49" charset="-122"/>
                <a:cs typeface="Times New Roman" pitchFamily="18" charset="0"/>
              </a:rPr>
              <a:t>=</a:t>
            </a:r>
            <a:r>
              <a:rPr lang="en-US" altLang="zh-CN" sz="2000" i="1" smtClean="0">
                <a:solidFill>
                  <a:srgbClr val="FF00FF"/>
                </a:solidFill>
                <a:latin typeface="Times New Roman" pitchFamily="18" charset="0"/>
                <a:ea typeface="仿宋" pitchFamily="49" charset="-122"/>
                <a:cs typeface="Times New Roman" pitchFamily="18" charset="0"/>
              </a:rPr>
              <a:t>n</a:t>
            </a:r>
            <a:r>
              <a:rPr lang="en-US" altLang="zh-CN" sz="2000" smtClean="0">
                <a:solidFill>
                  <a:srgbClr val="FF00FF"/>
                </a:solidFill>
                <a:latin typeface="Times New Roman" pitchFamily="18" charset="0"/>
                <a:ea typeface="仿宋" pitchFamily="49" charset="-122"/>
                <a:cs typeface="Times New Roman" pitchFamily="18" charset="0"/>
              </a:rPr>
              <a:t>-1</a:t>
            </a:r>
            <a:r>
              <a:rPr lang="zh-CN" altLang="zh-CN" sz="2000" smtClean="0">
                <a:solidFill>
                  <a:srgbClr val="FF00FF"/>
                </a:solidFill>
                <a:latin typeface="Times New Roman" pitchFamily="18" charset="0"/>
                <a:ea typeface="仿宋" pitchFamily="49" charset="-122"/>
                <a:cs typeface="Times New Roman" pitchFamily="18" charset="0"/>
              </a:rPr>
              <a:t>时等式成立，再求证</a:t>
            </a:r>
            <a:r>
              <a:rPr lang="en-US" altLang="zh-CN" sz="2000" i="1" smtClean="0">
                <a:solidFill>
                  <a:srgbClr val="FF00FF"/>
                </a:solidFill>
                <a:latin typeface="Times New Roman" pitchFamily="18" charset="0"/>
                <a:ea typeface="仿宋" pitchFamily="49" charset="-122"/>
                <a:cs typeface="Times New Roman" pitchFamily="18" charset="0"/>
              </a:rPr>
              <a:t>i</a:t>
            </a:r>
            <a:r>
              <a:rPr lang="en-US" altLang="zh-CN" sz="2000" smtClean="0">
                <a:solidFill>
                  <a:srgbClr val="FF00FF"/>
                </a:solidFill>
                <a:latin typeface="Times New Roman" pitchFamily="18" charset="0"/>
                <a:ea typeface="仿宋" pitchFamily="49" charset="-122"/>
                <a:cs typeface="Times New Roman" pitchFamily="18" charset="0"/>
              </a:rPr>
              <a:t>=</a:t>
            </a:r>
            <a:r>
              <a:rPr lang="en-US" altLang="zh-CN" sz="2000" i="1" smtClean="0">
                <a:solidFill>
                  <a:srgbClr val="FF00FF"/>
                </a:solidFill>
                <a:latin typeface="Times New Roman" pitchFamily="18" charset="0"/>
                <a:ea typeface="仿宋" pitchFamily="49" charset="-122"/>
                <a:cs typeface="Times New Roman" pitchFamily="18" charset="0"/>
              </a:rPr>
              <a:t>n</a:t>
            </a:r>
            <a:r>
              <a:rPr lang="zh-CN" altLang="zh-CN" sz="2000" smtClean="0">
                <a:solidFill>
                  <a:srgbClr val="FF00FF"/>
                </a:solidFill>
                <a:latin typeface="Times New Roman" pitchFamily="18" charset="0"/>
                <a:ea typeface="仿宋" pitchFamily="49" charset="-122"/>
                <a:cs typeface="Times New Roman" pitchFamily="18" charset="0"/>
              </a:rPr>
              <a:t>时等式成立的过程相似</a:t>
            </a:r>
            <a:r>
              <a:rPr lang="zh-CN" altLang="zh-CN" sz="2000" smtClean="0">
                <a:solidFill>
                  <a:srgbClr val="0000FF"/>
                </a:solidFill>
                <a:latin typeface="Times New Roman" pitchFamily="18" charset="0"/>
                <a:ea typeface="仿宋" pitchFamily="49" charset="-122"/>
                <a:cs typeface="Times New Roman" pitchFamily="18" charset="0"/>
              </a:rPr>
              <a:t>）。</a:t>
            </a:r>
          </a:p>
          <a:p>
            <a:pPr marL="457200" indent="-457200" algn="l">
              <a:lnSpc>
                <a:spcPts val="2800"/>
              </a:lnSpc>
              <a:buFont typeface="+mj-ea"/>
              <a:buAutoNum type="circleNumDbPlain"/>
            </a:pPr>
            <a:r>
              <a:rPr lang="zh-CN" altLang="zh-CN" sz="2000" smtClean="0">
                <a:solidFill>
                  <a:srgbClr val="0000FF"/>
                </a:solidFill>
                <a:latin typeface="Times New Roman" pitchFamily="18" charset="0"/>
                <a:ea typeface="仿宋" pitchFamily="49" charset="-122"/>
                <a:cs typeface="Times New Roman" pitchFamily="18" charset="0"/>
              </a:rPr>
              <a:t>确定一个特定情况（如</a:t>
            </a:r>
            <a:r>
              <a:rPr lang="en-US" altLang="zh-CN" sz="2000" i="1" smtClean="0">
                <a:solidFill>
                  <a:srgbClr val="0000FF"/>
                </a:solidFill>
                <a:latin typeface="Times New Roman" pitchFamily="18" charset="0"/>
                <a:ea typeface="仿宋" pitchFamily="49" charset="-122"/>
                <a:cs typeface="Times New Roman" pitchFamily="18" charset="0"/>
              </a:rPr>
              <a:t>f</a:t>
            </a:r>
            <a:r>
              <a:rPr lang="en-US" altLang="zh-CN" sz="2000" smtClean="0">
                <a:solidFill>
                  <a:srgbClr val="0000FF"/>
                </a:solidFill>
                <a:latin typeface="Times New Roman" pitchFamily="18" charset="0"/>
                <a:ea typeface="仿宋" pitchFamily="49" charset="-122"/>
                <a:cs typeface="Times New Roman" pitchFamily="18" charset="0"/>
              </a:rPr>
              <a:t>(1)</a:t>
            </a:r>
            <a:r>
              <a:rPr lang="zh-CN" altLang="zh-CN" sz="2000" smtClean="0">
                <a:solidFill>
                  <a:srgbClr val="0000FF"/>
                </a:solidFill>
                <a:latin typeface="Times New Roman" pitchFamily="18" charset="0"/>
                <a:ea typeface="仿宋" pitchFamily="49" charset="-122"/>
                <a:cs typeface="Times New Roman" pitchFamily="18" charset="0"/>
              </a:rPr>
              <a:t>或</a:t>
            </a:r>
            <a:r>
              <a:rPr lang="en-US" altLang="zh-CN" sz="2000" i="1" smtClean="0">
                <a:solidFill>
                  <a:srgbClr val="0000FF"/>
                </a:solidFill>
                <a:latin typeface="Times New Roman" pitchFamily="18" charset="0"/>
                <a:ea typeface="仿宋" pitchFamily="49" charset="-122"/>
                <a:cs typeface="Times New Roman" pitchFamily="18" charset="0"/>
              </a:rPr>
              <a:t>f</a:t>
            </a:r>
            <a:r>
              <a:rPr lang="en-US" altLang="zh-CN" sz="2000" smtClean="0">
                <a:solidFill>
                  <a:srgbClr val="0000FF"/>
                </a:solidFill>
                <a:latin typeface="Times New Roman" pitchFamily="18" charset="0"/>
                <a:ea typeface="仿宋" pitchFamily="49" charset="-122"/>
                <a:cs typeface="Times New Roman" pitchFamily="18" charset="0"/>
              </a:rPr>
              <a:t>(0)</a:t>
            </a:r>
            <a:r>
              <a:rPr lang="zh-CN" altLang="zh-CN" sz="2000" smtClean="0">
                <a:solidFill>
                  <a:srgbClr val="0000FF"/>
                </a:solidFill>
                <a:latin typeface="Times New Roman" pitchFamily="18" charset="0"/>
                <a:ea typeface="仿宋" pitchFamily="49" charset="-122"/>
                <a:cs typeface="Times New Roman" pitchFamily="18" charset="0"/>
              </a:rPr>
              <a:t>）的解，由此作为递归出口（</a:t>
            </a:r>
            <a:r>
              <a:rPr lang="zh-CN" altLang="zh-CN" sz="2000" smtClean="0">
                <a:solidFill>
                  <a:srgbClr val="FF00FF"/>
                </a:solidFill>
                <a:latin typeface="Times New Roman" pitchFamily="18" charset="0"/>
                <a:ea typeface="仿宋" pitchFamily="49" charset="-122"/>
                <a:cs typeface="Times New Roman" pitchFamily="18" charset="0"/>
              </a:rPr>
              <a:t>与数学归纳法中求证</a:t>
            </a:r>
            <a:r>
              <a:rPr lang="en-US" altLang="zh-CN" sz="2000" i="1" smtClean="0">
                <a:solidFill>
                  <a:srgbClr val="FF00FF"/>
                </a:solidFill>
                <a:latin typeface="Times New Roman" pitchFamily="18" charset="0"/>
                <a:ea typeface="仿宋" pitchFamily="49" charset="-122"/>
                <a:cs typeface="Times New Roman" pitchFamily="18" charset="0"/>
              </a:rPr>
              <a:t>i</a:t>
            </a:r>
            <a:r>
              <a:rPr lang="en-US" altLang="zh-CN" sz="2000" smtClean="0">
                <a:solidFill>
                  <a:srgbClr val="FF00FF"/>
                </a:solidFill>
                <a:latin typeface="Times New Roman" pitchFamily="18" charset="0"/>
                <a:ea typeface="仿宋" pitchFamily="49" charset="-122"/>
                <a:cs typeface="Times New Roman" pitchFamily="18" charset="0"/>
              </a:rPr>
              <a:t>=1</a:t>
            </a:r>
            <a:r>
              <a:rPr lang="zh-CN" altLang="zh-CN" sz="2000" smtClean="0">
                <a:solidFill>
                  <a:srgbClr val="FF00FF"/>
                </a:solidFill>
                <a:latin typeface="Times New Roman" pitchFamily="18" charset="0"/>
                <a:ea typeface="仿宋" pitchFamily="49" charset="-122"/>
                <a:cs typeface="Times New Roman" pitchFamily="18" charset="0"/>
              </a:rPr>
              <a:t>或</a:t>
            </a:r>
            <a:r>
              <a:rPr lang="en-US" altLang="zh-CN" sz="2000" i="1" smtClean="0">
                <a:solidFill>
                  <a:srgbClr val="FF00FF"/>
                </a:solidFill>
                <a:latin typeface="Times New Roman" pitchFamily="18" charset="0"/>
                <a:ea typeface="仿宋" pitchFamily="49" charset="-122"/>
                <a:cs typeface="Times New Roman" pitchFamily="18" charset="0"/>
              </a:rPr>
              <a:t>i</a:t>
            </a:r>
            <a:r>
              <a:rPr lang="en-US" altLang="zh-CN" sz="2000" smtClean="0">
                <a:solidFill>
                  <a:srgbClr val="FF00FF"/>
                </a:solidFill>
                <a:latin typeface="Times New Roman" pitchFamily="18" charset="0"/>
                <a:ea typeface="仿宋" pitchFamily="49" charset="-122"/>
                <a:cs typeface="Times New Roman" pitchFamily="18" charset="0"/>
              </a:rPr>
              <a:t>=0</a:t>
            </a:r>
            <a:r>
              <a:rPr lang="zh-CN" altLang="zh-CN" sz="2000" smtClean="0">
                <a:solidFill>
                  <a:srgbClr val="FF00FF"/>
                </a:solidFill>
                <a:latin typeface="Times New Roman" pitchFamily="18" charset="0"/>
                <a:ea typeface="仿宋" pitchFamily="49" charset="-122"/>
                <a:cs typeface="Times New Roman" pitchFamily="18" charset="0"/>
              </a:rPr>
              <a:t>时等式成立相似</a:t>
            </a:r>
            <a:r>
              <a:rPr lang="zh-CN" altLang="zh-CN" sz="2000" smtClean="0">
                <a:solidFill>
                  <a:srgbClr val="0000FF"/>
                </a:solidFill>
                <a:latin typeface="Times New Roman" pitchFamily="18" charset="0"/>
                <a:ea typeface="仿宋" pitchFamily="49" charset="-122"/>
                <a:cs typeface="Times New Roman" pitchFamily="18" charset="0"/>
              </a:rPr>
              <a:t>）。</a:t>
            </a:r>
            <a:endParaRPr lang="zh-CN" altLang="zh-CN" sz="2000">
              <a:solidFill>
                <a:srgbClr val="0000FF"/>
              </a:solidFill>
              <a:latin typeface="Times New Roman" pitchFamily="18" charset="0"/>
              <a:ea typeface="仿宋" pitchFamily="49" charset="-122"/>
              <a:cs typeface="Times New Roman" pitchFamily="18" charset="0"/>
            </a:endParaRPr>
          </a:p>
        </p:txBody>
      </p:sp>
      <p:sp>
        <p:nvSpPr>
          <p:cNvPr id="6" name="灯片编号占位符 5"/>
          <p:cNvSpPr>
            <a:spLocks noGrp="1"/>
          </p:cNvSpPr>
          <p:nvPr>
            <p:ph type="sldNum" sz="quarter" idx="12"/>
          </p:nvPr>
        </p:nvSpPr>
        <p:spPr/>
        <p:txBody>
          <a:bodyPr/>
          <a:lstStyle/>
          <a:p>
            <a:fld id="{7AF016A1-9F15-429F-9EFD-84004B73C732}" type="slidenum">
              <a:rPr lang="en-US" altLang="zh-CN" smtClean="0"/>
              <a:pPr/>
              <a:t>4</a:t>
            </a:fld>
            <a:r>
              <a:rPr lang="en-US" altLang="zh-CN" smtClean="0"/>
              <a:t>/36</a:t>
            </a:r>
            <a:endParaRPr lang="en-US" altLang="zh-CN"/>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p:cNvSpPr txBox="1"/>
          <p:nvPr/>
        </p:nvSpPr>
        <p:spPr>
          <a:xfrm>
            <a:off x="357158" y="285728"/>
            <a:ext cx="2428892" cy="453183"/>
          </a:xfrm>
          <a:prstGeom prst="rect">
            <a:avLst/>
          </a:prstGeom>
        </p:spPr>
        <p:style>
          <a:lnRef idx="3">
            <a:schemeClr val="lt1"/>
          </a:lnRef>
          <a:fillRef idx="1">
            <a:schemeClr val="accent1"/>
          </a:fillRef>
          <a:effectRef idx="1">
            <a:schemeClr val="accent1"/>
          </a:effectRef>
          <a:fontRef idx="minor">
            <a:schemeClr val="lt1"/>
          </a:fontRef>
        </p:style>
        <p:txBody>
          <a:bodyPr wrap="square" tIns="72000" bIns="72000"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nSpc>
                <a:spcPct val="100000"/>
              </a:lnSpc>
              <a:spcBef>
                <a:spcPts val="0"/>
              </a:spcBef>
            </a:pPr>
            <a:r>
              <a:rPr lang="en-US" altLang="zh-CN" sz="2000"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itchFamily="34" charset="-122"/>
                <a:ea typeface="微软雅黑" pitchFamily="34" charset="-122"/>
              </a:rPr>
              <a:t>4.  </a:t>
            </a:r>
            <a:r>
              <a:rPr lang="zh-CN" altLang="en-US" sz="2000"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itchFamily="34" charset="-122"/>
                <a:ea typeface="微软雅黑" pitchFamily="34" charset="-122"/>
              </a:rPr>
              <a:t>递归算法框架</a:t>
            </a:r>
            <a:endParaRPr lang="zh-CN" altLang="en-US" sz="2000"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itchFamily="34" charset="-122"/>
              <a:ea typeface="微软雅黑" pitchFamily="34" charset="-122"/>
              <a:cs typeface="Consolas" pitchFamily="49" charset="0"/>
            </a:endParaRPr>
          </a:p>
        </p:txBody>
      </p:sp>
      <p:sp>
        <p:nvSpPr>
          <p:cNvPr id="15" name="TextBox 14"/>
          <p:cNvSpPr txBox="1"/>
          <p:nvPr/>
        </p:nvSpPr>
        <p:spPr>
          <a:xfrm>
            <a:off x="500034" y="1071546"/>
            <a:ext cx="7500990" cy="5452775"/>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rtlCol="0">
            <a:spAutoFit/>
          </a:bodyPr>
          <a:lstStyle/>
          <a:p>
            <a:pPr algn="l">
              <a:lnSpc>
                <a:spcPts val="25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void </a:t>
            </a:r>
            <a:r>
              <a:rPr lang="en-US" altLang="zh-CN" sz="1800" smtClean="0">
                <a:solidFill>
                  <a:srgbClr val="FF0000"/>
                </a:solidFill>
                <a:latin typeface="Times New Roman" pitchFamily="18" charset="0"/>
                <a:ea typeface="仿宋" pitchFamily="49" charset="-122"/>
                <a:cs typeface="Times New Roman" pitchFamily="18" charset="0"/>
              </a:rPr>
              <a:t>recursion1</a:t>
            </a:r>
            <a:r>
              <a:rPr lang="en-US" altLang="zh-CN" sz="1800" smtClean="0">
                <a:solidFill>
                  <a:srgbClr val="0000FF"/>
                </a:solidFill>
                <a:latin typeface="Times New Roman" pitchFamily="18" charset="0"/>
                <a:ea typeface="仿宋" pitchFamily="49" charset="-122"/>
                <a:cs typeface="Times New Roman" pitchFamily="18" charset="0"/>
              </a:rPr>
              <a:t>(n)		</a:t>
            </a:r>
            <a:r>
              <a:rPr lang="en-US" altLang="zh-CN" sz="1800" smtClean="0">
                <a:solidFill>
                  <a:srgbClr val="00B0F0"/>
                </a:solidFill>
                <a:latin typeface="Times New Roman" pitchFamily="18" charset="0"/>
                <a:ea typeface="仿宋" pitchFamily="49" charset="-122"/>
                <a:cs typeface="Times New Roman" pitchFamily="18" charset="0"/>
              </a:rPr>
              <a:t>//</a:t>
            </a:r>
            <a:r>
              <a:rPr lang="zh-CN" altLang="zh-CN" sz="1800" smtClean="0">
                <a:solidFill>
                  <a:srgbClr val="00B0F0"/>
                </a:solidFill>
                <a:latin typeface="Times New Roman" pitchFamily="18" charset="0"/>
                <a:ea typeface="仿宋" pitchFamily="49" charset="-122"/>
                <a:cs typeface="Times New Roman" pitchFamily="18" charset="0"/>
              </a:rPr>
              <a:t>先递后合的递归框架</a:t>
            </a:r>
          </a:p>
          <a:p>
            <a:pPr algn="l">
              <a:lnSpc>
                <a:spcPts val="25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if (</a:t>
            </a:r>
            <a:r>
              <a:rPr lang="zh-CN" altLang="zh-CN" sz="1800" smtClean="0">
                <a:solidFill>
                  <a:srgbClr val="0000FF"/>
                </a:solidFill>
                <a:latin typeface="Times New Roman" pitchFamily="18" charset="0"/>
                <a:ea typeface="仿宋" pitchFamily="49" charset="-122"/>
                <a:cs typeface="Times New Roman" pitchFamily="18" charset="0"/>
              </a:rPr>
              <a:t>满足出口条件</a:t>
            </a:r>
            <a:r>
              <a:rPr lang="en-US" altLang="zh-CN" sz="1800" smtClean="0">
                <a:solidFill>
                  <a:srgbClr val="0000FF"/>
                </a:solidFill>
                <a:latin typeface="Times New Roman" pitchFamily="18" charset="0"/>
                <a:ea typeface="仿宋" pitchFamily="49" charset="-122"/>
                <a:cs typeface="Times New Roman" pitchFamily="18" charset="0"/>
              </a:rPr>
              <a:t>)</a:t>
            </a:r>
            <a:endParaRPr lang="zh-CN" altLang="zh-CN" sz="1800" smtClean="0">
              <a:solidFill>
                <a:srgbClr val="0000FF"/>
              </a:solidFill>
              <a:latin typeface="Times New Roman" pitchFamily="18" charset="0"/>
              <a:ea typeface="仿宋" pitchFamily="49" charset="-122"/>
              <a:cs typeface="Times New Roman" pitchFamily="18" charset="0"/>
            </a:endParaRPr>
          </a:p>
          <a:p>
            <a:pPr algn="l">
              <a:lnSpc>
                <a:spcPts val="25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a:t>
            </a:r>
            <a:r>
              <a:rPr lang="zh-CN" altLang="zh-CN" sz="1800" smtClean="0">
                <a:solidFill>
                  <a:srgbClr val="0000FF"/>
                </a:solidFill>
                <a:latin typeface="Times New Roman" pitchFamily="18" charset="0"/>
                <a:ea typeface="仿宋" pitchFamily="49" charset="-122"/>
                <a:cs typeface="Times New Roman" pitchFamily="18" charset="0"/>
              </a:rPr>
              <a:t>直接解决</a:t>
            </a:r>
            <a:r>
              <a:rPr lang="en-US" altLang="zh-CN" sz="1800" smtClean="0">
                <a:solidFill>
                  <a:srgbClr val="0000FF"/>
                </a:solidFill>
                <a:latin typeface="Times New Roman" pitchFamily="18" charset="0"/>
                <a:ea typeface="仿宋" pitchFamily="49" charset="-122"/>
                <a:cs typeface="Times New Roman" pitchFamily="18" charset="0"/>
              </a:rPr>
              <a:t>;</a:t>
            </a:r>
            <a:endParaRPr lang="zh-CN" altLang="zh-CN" sz="1800" smtClean="0">
              <a:solidFill>
                <a:srgbClr val="0000FF"/>
              </a:solidFill>
              <a:latin typeface="Times New Roman" pitchFamily="18" charset="0"/>
              <a:ea typeface="仿宋" pitchFamily="49" charset="-122"/>
              <a:cs typeface="Times New Roman" pitchFamily="18" charset="0"/>
            </a:endParaRPr>
          </a:p>
          <a:p>
            <a:pPr algn="l">
              <a:lnSpc>
                <a:spcPts val="25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else</a:t>
            </a:r>
            <a:endParaRPr lang="zh-CN" altLang="zh-CN" sz="1800" smtClean="0">
              <a:solidFill>
                <a:srgbClr val="0000FF"/>
              </a:solidFill>
              <a:latin typeface="Times New Roman" pitchFamily="18" charset="0"/>
              <a:ea typeface="仿宋" pitchFamily="49" charset="-122"/>
              <a:cs typeface="Times New Roman" pitchFamily="18" charset="0"/>
            </a:endParaRPr>
          </a:p>
          <a:p>
            <a:pPr algn="l">
              <a:lnSpc>
                <a:spcPts val="25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    </a:t>
            </a:r>
            <a:r>
              <a:rPr lang="en-US" altLang="zh-CN" sz="1800" smtClean="0">
                <a:solidFill>
                  <a:srgbClr val="FF0000"/>
                </a:solidFill>
                <a:latin typeface="Times New Roman" pitchFamily="18" charset="0"/>
                <a:ea typeface="仿宋" pitchFamily="49" charset="-122"/>
                <a:cs typeface="Times New Roman" pitchFamily="18" charset="0"/>
              </a:rPr>
              <a:t>recursion1</a:t>
            </a:r>
            <a:r>
              <a:rPr lang="en-US" altLang="zh-CN" sz="1800" smtClean="0">
                <a:solidFill>
                  <a:srgbClr val="0000FF"/>
                </a:solidFill>
                <a:latin typeface="Times New Roman" pitchFamily="18" charset="0"/>
                <a:ea typeface="仿宋" pitchFamily="49" charset="-122"/>
                <a:cs typeface="Times New Roman" pitchFamily="18" charset="0"/>
              </a:rPr>
              <a:t>(m);	</a:t>
            </a:r>
            <a:r>
              <a:rPr lang="en-US" altLang="zh-CN" sz="1800" smtClean="0">
                <a:solidFill>
                  <a:srgbClr val="00B0F0"/>
                </a:solidFill>
                <a:latin typeface="Times New Roman" pitchFamily="18" charset="0"/>
                <a:ea typeface="仿宋" pitchFamily="49" charset="-122"/>
                <a:cs typeface="Times New Roman" pitchFamily="18" charset="0"/>
              </a:rPr>
              <a:t>//</a:t>
            </a:r>
            <a:r>
              <a:rPr lang="zh-CN" altLang="zh-CN" sz="1800" smtClean="0">
                <a:solidFill>
                  <a:srgbClr val="00B0F0"/>
                </a:solidFill>
                <a:latin typeface="Times New Roman" pitchFamily="18" charset="0"/>
                <a:ea typeface="仿宋" pitchFamily="49" charset="-122"/>
                <a:cs typeface="Times New Roman" pitchFamily="18" charset="0"/>
              </a:rPr>
              <a:t>递去，递到最深处</a:t>
            </a:r>
          </a:p>
          <a:p>
            <a:pPr algn="l">
              <a:lnSpc>
                <a:spcPts val="25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a:t>
            </a:r>
            <a:r>
              <a:rPr lang="en-US" altLang="zh-CN" sz="1800" smtClean="0">
                <a:solidFill>
                  <a:srgbClr val="FF0000"/>
                </a:solidFill>
                <a:latin typeface="Times New Roman" pitchFamily="18" charset="0"/>
                <a:ea typeface="仿宋" pitchFamily="49" charset="-122"/>
                <a:cs typeface="Times New Roman" pitchFamily="18" charset="0"/>
              </a:rPr>
              <a:t>merge</a:t>
            </a:r>
            <a:r>
              <a:rPr lang="en-US" altLang="zh-CN" sz="1800" smtClean="0">
                <a:solidFill>
                  <a:srgbClr val="0000FF"/>
                </a:solidFill>
                <a:latin typeface="Times New Roman" pitchFamily="18" charset="0"/>
                <a:ea typeface="仿宋" pitchFamily="49" charset="-122"/>
                <a:cs typeface="Times New Roman" pitchFamily="18" charset="0"/>
              </a:rPr>
              <a:t>();		</a:t>
            </a:r>
            <a:r>
              <a:rPr lang="en-US" altLang="zh-CN" sz="1800" smtClean="0">
                <a:solidFill>
                  <a:srgbClr val="00B0F0"/>
                </a:solidFill>
                <a:latin typeface="Times New Roman" pitchFamily="18" charset="0"/>
                <a:ea typeface="仿宋" pitchFamily="49" charset="-122"/>
                <a:cs typeface="Times New Roman" pitchFamily="18" charset="0"/>
              </a:rPr>
              <a:t>//</a:t>
            </a:r>
            <a:r>
              <a:rPr lang="zh-CN" altLang="zh-CN" sz="1800" smtClean="0">
                <a:solidFill>
                  <a:srgbClr val="00B0F0"/>
                </a:solidFill>
                <a:latin typeface="Times New Roman" pitchFamily="18" charset="0"/>
                <a:ea typeface="仿宋" pitchFamily="49" charset="-122"/>
                <a:cs typeface="Times New Roman" pitchFamily="18" charset="0"/>
              </a:rPr>
              <a:t>归来时执行合并操作</a:t>
            </a:r>
          </a:p>
          <a:p>
            <a:pPr algn="l">
              <a:lnSpc>
                <a:spcPts val="25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a:t>
            </a:r>
            <a:endParaRPr lang="zh-CN" altLang="zh-CN" sz="1800" smtClean="0">
              <a:solidFill>
                <a:srgbClr val="0000FF"/>
              </a:solidFill>
              <a:latin typeface="Times New Roman" pitchFamily="18" charset="0"/>
              <a:ea typeface="仿宋" pitchFamily="49" charset="-122"/>
              <a:cs typeface="Times New Roman" pitchFamily="18" charset="0"/>
            </a:endParaRPr>
          </a:p>
          <a:p>
            <a:pPr algn="l">
              <a:lnSpc>
                <a:spcPts val="25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a:t>
            </a:r>
          </a:p>
          <a:p>
            <a:pPr algn="l">
              <a:lnSpc>
                <a:spcPts val="2500"/>
              </a:lnSpc>
              <a:spcBef>
                <a:spcPts val="1800"/>
              </a:spcBef>
            </a:pPr>
            <a:r>
              <a:rPr lang="en-US" altLang="zh-CN" sz="1800" smtClean="0">
                <a:solidFill>
                  <a:srgbClr val="0000FF"/>
                </a:solidFill>
                <a:latin typeface="Times New Roman" pitchFamily="18" charset="0"/>
                <a:ea typeface="仿宋" pitchFamily="49" charset="-122"/>
                <a:cs typeface="Times New Roman" pitchFamily="18" charset="0"/>
              </a:rPr>
              <a:t>void </a:t>
            </a:r>
            <a:r>
              <a:rPr lang="en-US" altLang="zh-CN" sz="1800" smtClean="0">
                <a:solidFill>
                  <a:srgbClr val="FF0000"/>
                </a:solidFill>
                <a:latin typeface="Times New Roman" pitchFamily="18" charset="0"/>
                <a:ea typeface="仿宋" pitchFamily="49" charset="-122"/>
                <a:cs typeface="Times New Roman" pitchFamily="18" charset="0"/>
              </a:rPr>
              <a:t>recursion2</a:t>
            </a:r>
            <a:r>
              <a:rPr lang="en-US" altLang="zh-CN" sz="1800" smtClean="0">
                <a:solidFill>
                  <a:srgbClr val="0000FF"/>
                </a:solidFill>
                <a:latin typeface="Times New Roman" pitchFamily="18" charset="0"/>
                <a:ea typeface="仿宋" pitchFamily="49" charset="-122"/>
                <a:cs typeface="Times New Roman" pitchFamily="18" charset="0"/>
              </a:rPr>
              <a:t>(n)		</a:t>
            </a:r>
            <a:r>
              <a:rPr lang="en-US" altLang="zh-CN" sz="1800" smtClean="0">
                <a:solidFill>
                  <a:srgbClr val="00B0F0"/>
                </a:solidFill>
                <a:latin typeface="Times New Roman" pitchFamily="18" charset="0"/>
                <a:ea typeface="仿宋" pitchFamily="49" charset="-122"/>
                <a:cs typeface="Times New Roman" pitchFamily="18" charset="0"/>
              </a:rPr>
              <a:t>//</a:t>
            </a:r>
            <a:r>
              <a:rPr lang="zh-CN" altLang="zh-CN" sz="1800" smtClean="0">
                <a:solidFill>
                  <a:srgbClr val="00B0F0"/>
                </a:solidFill>
                <a:latin typeface="Times New Roman" pitchFamily="18" charset="0"/>
                <a:ea typeface="仿宋" pitchFamily="49" charset="-122"/>
                <a:cs typeface="Times New Roman" pitchFamily="18" charset="0"/>
              </a:rPr>
              <a:t>先合后递的递归框架</a:t>
            </a:r>
          </a:p>
          <a:p>
            <a:pPr algn="l">
              <a:lnSpc>
                <a:spcPts val="25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if (</a:t>
            </a:r>
            <a:r>
              <a:rPr lang="zh-CN" altLang="zh-CN" sz="1800" smtClean="0">
                <a:solidFill>
                  <a:srgbClr val="0000FF"/>
                </a:solidFill>
                <a:latin typeface="Times New Roman" pitchFamily="18" charset="0"/>
                <a:ea typeface="仿宋" pitchFamily="49" charset="-122"/>
                <a:cs typeface="Times New Roman" pitchFamily="18" charset="0"/>
              </a:rPr>
              <a:t>满足出口条件</a:t>
            </a:r>
            <a:r>
              <a:rPr lang="en-US" altLang="zh-CN" sz="1800" smtClean="0">
                <a:solidFill>
                  <a:srgbClr val="0000FF"/>
                </a:solidFill>
                <a:latin typeface="Times New Roman" pitchFamily="18" charset="0"/>
                <a:ea typeface="仿宋" pitchFamily="49" charset="-122"/>
                <a:cs typeface="Times New Roman" pitchFamily="18" charset="0"/>
              </a:rPr>
              <a:t>)</a:t>
            </a:r>
            <a:endParaRPr lang="zh-CN" altLang="zh-CN" sz="1800" smtClean="0">
              <a:solidFill>
                <a:srgbClr val="0000FF"/>
              </a:solidFill>
              <a:latin typeface="Times New Roman" pitchFamily="18" charset="0"/>
              <a:ea typeface="仿宋" pitchFamily="49" charset="-122"/>
              <a:cs typeface="Times New Roman" pitchFamily="18" charset="0"/>
            </a:endParaRPr>
          </a:p>
          <a:p>
            <a:pPr algn="l">
              <a:lnSpc>
                <a:spcPts val="25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a:t>
            </a:r>
            <a:r>
              <a:rPr lang="zh-CN" altLang="zh-CN" sz="1800" smtClean="0">
                <a:solidFill>
                  <a:srgbClr val="0000FF"/>
                </a:solidFill>
                <a:latin typeface="Times New Roman" pitchFamily="18" charset="0"/>
                <a:ea typeface="仿宋" pitchFamily="49" charset="-122"/>
                <a:cs typeface="Times New Roman" pitchFamily="18" charset="0"/>
              </a:rPr>
              <a:t>直接解决</a:t>
            </a:r>
            <a:r>
              <a:rPr lang="en-US" altLang="zh-CN" sz="1800" smtClean="0">
                <a:solidFill>
                  <a:srgbClr val="0000FF"/>
                </a:solidFill>
                <a:latin typeface="Times New Roman" pitchFamily="18" charset="0"/>
                <a:ea typeface="仿宋" pitchFamily="49" charset="-122"/>
                <a:cs typeface="Times New Roman" pitchFamily="18" charset="0"/>
              </a:rPr>
              <a:t>;</a:t>
            </a:r>
            <a:endParaRPr lang="zh-CN" altLang="zh-CN" sz="1800" smtClean="0">
              <a:solidFill>
                <a:srgbClr val="0000FF"/>
              </a:solidFill>
              <a:latin typeface="Times New Roman" pitchFamily="18" charset="0"/>
              <a:ea typeface="仿宋" pitchFamily="49" charset="-122"/>
              <a:cs typeface="Times New Roman" pitchFamily="18" charset="0"/>
            </a:endParaRPr>
          </a:p>
          <a:p>
            <a:pPr algn="l">
              <a:lnSpc>
                <a:spcPts val="25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else</a:t>
            </a:r>
            <a:endParaRPr lang="zh-CN" altLang="zh-CN" sz="1800" smtClean="0">
              <a:solidFill>
                <a:srgbClr val="0000FF"/>
              </a:solidFill>
              <a:latin typeface="Times New Roman" pitchFamily="18" charset="0"/>
              <a:ea typeface="仿宋" pitchFamily="49" charset="-122"/>
              <a:cs typeface="Times New Roman" pitchFamily="18" charset="0"/>
            </a:endParaRPr>
          </a:p>
          <a:p>
            <a:pPr algn="l">
              <a:lnSpc>
                <a:spcPts val="25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    </a:t>
            </a:r>
            <a:r>
              <a:rPr lang="en-US" altLang="zh-CN" sz="1800" smtClean="0">
                <a:solidFill>
                  <a:srgbClr val="FF0000"/>
                </a:solidFill>
                <a:latin typeface="Times New Roman" pitchFamily="18" charset="0"/>
                <a:ea typeface="仿宋" pitchFamily="49" charset="-122"/>
                <a:cs typeface="Times New Roman" pitchFamily="18" charset="0"/>
              </a:rPr>
              <a:t>merg</a:t>
            </a:r>
            <a:r>
              <a:rPr lang="en-US" altLang="zh-CN" sz="1800" smtClean="0">
                <a:solidFill>
                  <a:srgbClr val="0000FF"/>
                </a:solidFill>
                <a:latin typeface="Times New Roman" pitchFamily="18" charset="0"/>
                <a:ea typeface="仿宋" pitchFamily="49" charset="-122"/>
                <a:cs typeface="Times New Roman" pitchFamily="18" charset="0"/>
              </a:rPr>
              <a:t>();		</a:t>
            </a:r>
            <a:r>
              <a:rPr lang="en-US" altLang="zh-CN" sz="1800" smtClean="0">
                <a:solidFill>
                  <a:srgbClr val="00B0F0"/>
                </a:solidFill>
                <a:latin typeface="Times New Roman" pitchFamily="18" charset="0"/>
                <a:ea typeface="仿宋" pitchFamily="49" charset="-122"/>
                <a:cs typeface="Times New Roman" pitchFamily="18" charset="0"/>
              </a:rPr>
              <a:t>//</a:t>
            </a:r>
            <a:r>
              <a:rPr lang="zh-CN" altLang="zh-CN" sz="1800" smtClean="0">
                <a:solidFill>
                  <a:srgbClr val="00B0F0"/>
                </a:solidFill>
                <a:latin typeface="Times New Roman" pitchFamily="18" charset="0"/>
                <a:ea typeface="仿宋" pitchFamily="49" charset="-122"/>
                <a:cs typeface="Times New Roman" pitchFamily="18" charset="0"/>
              </a:rPr>
              <a:t>合并：递去</a:t>
            </a:r>
          </a:p>
          <a:p>
            <a:pPr algn="l">
              <a:lnSpc>
                <a:spcPts val="25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a:t>
            </a:r>
            <a:r>
              <a:rPr lang="en-US" altLang="zh-CN" sz="1800" smtClean="0">
                <a:solidFill>
                  <a:srgbClr val="FF0000"/>
                </a:solidFill>
                <a:latin typeface="Times New Roman" pitchFamily="18" charset="0"/>
                <a:ea typeface="仿宋" pitchFamily="49" charset="-122"/>
                <a:cs typeface="Times New Roman" pitchFamily="18" charset="0"/>
              </a:rPr>
              <a:t>recursion2</a:t>
            </a:r>
            <a:r>
              <a:rPr lang="en-US" altLang="zh-CN" sz="1800" smtClean="0">
                <a:solidFill>
                  <a:srgbClr val="0000FF"/>
                </a:solidFill>
                <a:latin typeface="Times New Roman" pitchFamily="18" charset="0"/>
                <a:ea typeface="仿宋" pitchFamily="49" charset="-122"/>
                <a:cs typeface="Times New Roman" pitchFamily="18" charset="0"/>
              </a:rPr>
              <a:t>(m);	</a:t>
            </a:r>
            <a:r>
              <a:rPr lang="en-US" altLang="zh-CN" sz="1800" smtClean="0">
                <a:solidFill>
                  <a:srgbClr val="00B0F0"/>
                </a:solidFill>
                <a:latin typeface="Times New Roman" pitchFamily="18" charset="0"/>
                <a:ea typeface="仿宋" pitchFamily="49" charset="-122"/>
                <a:cs typeface="Times New Roman" pitchFamily="18" charset="0"/>
              </a:rPr>
              <a:t>//</a:t>
            </a:r>
            <a:r>
              <a:rPr lang="zh-CN" altLang="zh-CN" sz="1800" smtClean="0">
                <a:solidFill>
                  <a:srgbClr val="00B0F0"/>
                </a:solidFill>
                <a:latin typeface="Times New Roman" pitchFamily="18" charset="0"/>
                <a:ea typeface="仿宋" pitchFamily="49" charset="-122"/>
                <a:cs typeface="Times New Roman" pitchFamily="18" charset="0"/>
              </a:rPr>
              <a:t>递到最深处后，再不断地归来</a:t>
            </a:r>
          </a:p>
          <a:p>
            <a:pPr algn="l">
              <a:lnSpc>
                <a:spcPts val="25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a:t>
            </a:r>
            <a:endParaRPr lang="zh-CN" altLang="zh-CN" sz="1800" smtClean="0">
              <a:solidFill>
                <a:srgbClr val="0000FF"/>
              </a:solidFill>
              <a:latin typeface="Times New Roman" pitchFamily="18" charset="0"/>
              <a:ea typeface="仿宋" pitchFamily="49" charset="-122"/>
              <a:cs typeface="Times New Roman" pitchFamily="18" charset="0"/>
            </a:endParaRPr>
          </a:p>
          <a:p>
            <a:pPr algn="l">
              <a:lnSpc>
                <a:spcPts val="25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a:t>
            </a:r>
            <a:endParaRPr lang="zh-CN" altLang="zh-CN" sz="1800" smtClean="0">
              <a:solidFill>
                <a:srgbClr val="0000FF"/>
              </a:solidFill>
              <a:latin typeface="Times New Roman" pitchFamily="18" charset="0"/>
              <a:ea typeface="仿宋" pitchFamily="49" charset="-122"/>
              <a:cs typeface="Times New Roman" pitchFamily="18" charset="0"/>
            </a:endParaRPr>
          </a:p>
        </p:txBody>
      </p:sp>
      <p:sp>
        <p:nvSpPr>
          <p:cNvPr id="5" name="灯片编号占位符 4"/>
          <p:cNvSpPr>
            <a:spLocks noGrp="1"/>
          </p:cNvSpPr>
          <p:nvPr>
            <p:ph type="sldNum" sz="quarter" idx="12"/>
          </p:nvPr>
        </p:nvSpPr>
        <p:spPr/>
        <p:txBody>
          <a:bodyPr/>
          <a:lstStyle/>
          <a:p>
            <a:fld id="{7AF016A1-9F15-429F-9EFD-84004B73C732}" type="slidenum">
              <a:rPr lang="en-US" altLang="zh-CN" smtClean="0"/>
              <a:pPr/>
              <a:t>5</a:t>
            </a:fld>
            <a:r>
              <a:rPr lang="en-US" altLang="zh-CN" smtClean="0"/>
              <a:t>/36</a:t>
            </a:r>
            <a:endParaRPr lang="en-US" altLang="zh-CN"/>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28596" y="214290"/>
            <a:ext cx="8215370" cy="810478"/>
          </a:xfrm>
          <a:prstGeom prst="rect">
            <a:avLst/>
          </a:prstGeom>
          <a:ln>
            <a:solidFill>
              <a:schemeClr val="accent6">
                <a:lumMod val="20000"/>
                <a:lumOff val="80000"/>
              </a:schemeClr>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6"/>
          </a:lnRef>
          <a:fillRef idx="1">
            <a:schemeClr val="lt1"/>
          </a:fillRef>
          <a:effectRef idx="0">
            <a:schemeClr val="accent6"/>
          </a:effectRef>
          <a:fontRef idx="minor">
            <a:schemeClr val="dk1"/>
          </a:fontRef>
        </p:style>
        <p:txBody>
          <a:bodyPr wrap="square" rtlCol="0">
            <a:spAutoFit/>
          </a:bodyPr>
          <a:lstStyle/>
          <a:p>
            <a:pPr algn="l">
              <a:lnSpc>
                <a:spcPts val="2800"/>
              </a:lnSpc>
              <a:spcBef>
                <a:spcPts val="0"/>
              </a:spcBef>
            </a:pPr>
            <a:r>
              <a:rPr lang="zh-CN" altLang="zh-CN" sz="2000" smtClean="0">
                <a:solidFill>
                  <a:srgbClr val="FF0000"/>
                </a:solidFill>
                <a:ea typeface="楷体" pitchFamily="49" charset="-122"/>
                <a:cs typeface="Times New Roman" pitchFamily="18" charset="0"/>
              </a:rPr>
              <a:t>【例</a:t>
            </a:r>
            <a:r>
              <a:rPr lang="en-US" altLang="zh-CN" sz="2000" smtClean="0">
                <a:solidFill>
                  <a:srgbClr val="FF0000"/>
                </a:solidFill>
                <a:ea typeface="楷体" pitchFamily="49" charset="-122"/>
                <a:cs typeface="Times New Roman" pitchFamily="18" charset="0"/>
              </a:rPr>
              <a:t>3-6</a:t>
            </a:r>
            <a:r>
              <a:rPr lang="zh-CN" altLang="zh-CN" sz="2000" smtClean="0">
                <a:solidFill>
                  <a:srgbClr val="FF0000"/>
                </a:solidFill>
                <a:ea typeface="楷体" pitchFamily="49" charset="-122"/>
                <a:cs typeface="Times New Roman" pitchFamily="18" charset="0"/>
              </a:rPr>
              <a:t>】</a:t>
            </a:r>
            <a:r>
              <a:rPr lang="zh-CN" altLang="zh-CN" sz="2000" smtClean="0">
                <a:solidFill>
                  <a:srgbClr val="0000FF"/>
                </a:solidFill>
                <a:latin typeface="Times New Roman" pitchFamily="18" charset="0"/>
                <a:ea typeface="楷体" pitchFamily="49" charset="-122"/>
                <a:cs typeface="Times New Roman" pitchFamily="18" charset="0"/>
              </a:rPr>
              <a:t>假设二叉树采用二叉链存储，设计一个算法判断两棵二叉树</a:t>
            </a:r>
            <a:r>
              <a:rPr lang="en-US" altLang="zh-CN" sz="2000" smtClean="0">
                <a:solidFill>
                  <a:srgbClr val="0000FF"/>
                </a:solidFill>
                <a:latin typeface="Times New Roman" pitchFamily="18" charset="0"/>
                <a:ea typeface="楷体" pitchFamily="49" charset="-122"/>
                <a:cs typeface="Times New Roman" pitchFamily="18" charset="0"/>
              </a:rPr>
              <a:t>t1</a:t>
            </a:r>
            <a:r>
              <a:rPr lang="zh-CN" altLang="zh-CN" sz="2000" smtClean="0">
                <a:solidFill>
                  <a:srgbClr val="0000FF"/>
                </a:solidFill>
                <a:latin typeface="Times New Roman" pitchFamily="18" charset="0"/>
                <a:ea typeface="楷体" pitchFamily="49" charset="-122"/>
                <a:cs typeface="Times New Roman" pitchFamily="18" charset="0"/>
              </a:rPr>
              <a:t>和</a:t>
            </a:r>
            <a:r>
              <a:rPr lang="en-US" altLang="zh-CN" sz="2000" smtClean="0">
                <a:solidFill>
                  <a:srgbClr val="0000FF"/>
                </a:solidFill>
                <a:latin typeface="Times New Roman" pitchFamily="18" charset="0"/>
                <a:ea typeface="楷体" pitchFamily="49" charset="-122"/>
                <a:cs typeface="Times New Roman" pitchFamily="18" charset="0"/>
              </a:rPr>
              <a:t>t2</a:t>
            </a:r>
            <a:r>
              <a:rPr lang="zh-CN" altLang="zh-CN" sz="2000" smtClean="0">
                <a:solidFill>
                  <a:srgbClr val="0000FF"/>
                </a:solidFill>
                <a:latin typeface="Times New Roman" pitchFamily="18" charset="0"/>
                <a:ea typeface="楷体" pitchFamily="49" charset="-122"/>
                <a:cs typeface="Times New Roman" pitchFamily="18" charset="0"/>
              </a:rPr>
              <a:t>是否相同，所谓相同是指它们的形态相同并且对应的结点值相同。</a:t>
            </a:r>
          </a:p>
        </p:txBody>
      </p:sp>
      <p:sp>
        <p:nvSpPr>
          <p:cNvPr id="6" name="TextBox 5"/>
          <p:cNvSpPr txBox="1"/>
          <p:nvPr/>
        </p:nvSpPr>
        <p:spPr>
          <a:xfrm>
            <a:off x="571472" y="1457254"/>
            <a:ext cx="500066" cy="400110"/>
          </a:xfrm>
          <a:prstGeom prst="rect">
            <a:avLst/>
          </a:prstGeom>
          <a:solidFill>
            <a:schemeClr val="accent5">
              <a:lumMod val="20000"/>
              <a:lumOff val="80000"/>
            </a:schemeClr>
          </a:solidFill>
          <a:ln/>
          <a:effectLst>
            <a:outerShdw blurRad="76200" dir="13500000" sy="23000" kx="1200000" algn="br" rotWithShape="0">
              <a:prstClr val="black">
                <a:alpha val="20000"/>
              </a:prstClr>
            </a:outerShdw>
          </a:effectLst>
        </p:spPr>
        <p:style>
          <a:lnRef idx="3">
            <a:schemeClr val="lt1"/>
          </a:lnRef>
          <a:fillRef idx="1">
            <a:schemeClr val="dk1"/>
          </a:fillRef>
          <a:effectRef idx="1">
            <a:schemeClr val="dk1"/>
          </a:effectRef>
          <a:fontRef idx="minor">
            <a:schemeClr val="lt1"/>
          </a:fontRef>
        </p:style>
        <p:txBody>
          <a:bodyPr wrap="square" rtlCol="0">
            <a:spAutoFit/>
          </a:bodyPr>
          <a:lstStyle>
            <a:defPPr>
              <a:defRPr lang="zh-CN"/>
            </a:defPPr>
            <a:lvl1pPr algn="ctr" rtl="0" fontAlgn="base">
              <a:lnSpc>
                <a:spcPct val="8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1pPr>
            <a:lvl2pPr marL="457200" algn="ctr" rtl="0" fontAlgn="base">
              <a:lnSpc>
                <a:spcPct val="8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2pPr>
            <a:lvl3pPr marL="914400" algn="ctr" rtl="0" fontAlgn="base">
              <a:lnSpc>
                <a:spcPct val="8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3pPr>
            <a:lvl4pPr marL="1371600" algn="ctr" rtl="0" fontAlgn="base">
              <a:lnSpc>
                <a:spcPct val="8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4pPr>
            <a:lvl5pPr marL="1828800" algn="ctr" rtl="0" fontAlgn="base">
              <a:lnSpc>
                <a:spcPct val="8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5pPr>
            <a:lvl6pPr marL="2286000" algn="l" defTabSz="914400" rtl="0" eaLnBrk="1" latinLnBrk="0" hangingPunct="1">
              <a:defRPr kumimoji="1" sz="2400" b="1" kern="1200">
                <a:solidFill>
                  <a:srgbClr val="0033CC"/>
                </a:solidFill>
                <a:latin typeface="Times New Roman" pitchFamily="18" charset="0"/>
                <a:ea typeface="楷体_GB2312" pitchFamily="49" charset="-122"/>
                <a:cs typeface="+mn-cs"/>
              </a:defRPr>
            </a:lvl6pPr>
            <a:lvl7pPr marL="2743200" algn="l" defTabSz="914400" rtl="0" eaLnBrk="1" latinLnBrk="0" hangingPunct="1">
              <a:defRPr kumimoji="1" sz="2400" b="1" kern="1200">
                <a:solidFill>
                  <a:srgbClr val="0033CC"/>
                </a:solidFill>
                <a:latin typeface="Times New Roman" pitchFamily="18" charset="0"/>
                <a:ea typeface="楷体_GB2312" pitchFamily="49" charset="-122"/>
                <a:cs typeface="+mn-cs"/>
              </a:defRPr>
            </a:lvl7pPr>
            <a:lvl8pPr marL="3200400" algn="l" defTabSz="914400" rtl="0" eaLnBrk="1" latinLnBrk="0" hangingPunct="1">
              <a:defRPr kumimoji="1" sz="2400" b="1" kern="1200">
                <a:solidFill>
                  <a:srgbClr val="0033CC"/>
                </a:solidFill>
                <a:latin typeface="Times New Roman" pitchFamily="18" charset="0"/>
                <a:ea typeface="楷体_GB2312" pitchFamily="49" charset="-122"/>
                <a:cs typeface="+mn-cs"/>
              </a:defRPr>
            </a:lvl8pPr>
            <a:lvl9pPr marL="3657600" algn="l" defTabSz="914400" rtl="0" eaLnBrk="1" latinLnBrk="0" hangingPunct="1">
              <a:defRPr kumimoji="1" sz="2400" b="1" kern="1200">
                <a:solidFill>
                  <a:srgbClr val="0033CC"/>
                </a:solidFill>
                <a:latin typeface="Times New Roman" pitchFamily="18" charset="0"/>
                <a:ea typeface="楷体_GB2312" pitchFamily="49" charset="-122"/>
                <a:cs typeface="+mn-cs"/>
              </a:defRPr>
            </a:lvl9pPr>
          </a:lstStyle>
          <a:p>
            <a:pPr>
              <a:lnSpc>
                <a:spcPct val="100000"/>
              </a:lnSpc>
              <a:spcBef>
                <a:spcPts val="0"/>
              </a:spcBef>
            </a:pPr>
            <a:r>
              <a:rPr lang="zh-CN" altLang="en-US" sz="2000" b="0" smtClean="0">
                <a:solidFill>
                  <a:srgbClr val="FF0000"/>
                </a:solidFill>
                <a:latin typeface="微软雅黑" pitchFamily="34" charset="-122"/>
                <a:ea typeface="微软雅黑" pitchFamily="34" charset="-122"/>
                <a:cs typeface="Consolas" pitchFamily="49" charset="0"/>
              </a:rPr>
              <a:t>解</a:t>
            </a:r>
            <a:endParaRPr lang="zh-CN" altLang="en-US" sz="2000" b="0" smtClean="0">
              <a:ln w="18415" cmpd="sng">
                <a:solidFill>
                  <a:srgbClr val="FFFFFF"/>
                </a:solidFill>
                <a:prstDash val="solid"/>
              </a:ln>
              <a:solidFill>
                <a:srgbClr val="FF0000"/>
              </a:solidFill>
              <a:effectLst>
                <a:outerShdw blurRad="63500" dir="3600000" algn="tl" rotWithShape="0">
                  <a:srgbClr val="000000">
                    <a:alpha val="70000"/>
                  </a:srgbClr>
                </a:outerShdw>
              </a:effectLst>
              <a:latin typeface="微软雅黑" pitchFamily="34" charset="-122"/>
              <a:ea typeface="微软雅黑" pitchFamily="34" charset="-122"/>
              <a:cs typeface="Consolas" pitchFamily="49" charset="0"/>
            </a:endParaRPr>
          </a:p>
        </p:txBody>
      </p:sp>
      <p:sp>
        <p:nvSpPr>
          <p:cNvPr id="7" name="TextBox 6"/>
          <p:cNvSpPr txBox="1"/>
          <p:nvPr/>
        </p:nvSpPr>
        <p:spPr>
          <a:xfrm>
            <a:off x="1142976" y="1363792"/>
            <a:ext cx="7072362" cy="707886"/>
          </a:xfrm>
          <a:prstGeom prst="rect">
            <a:avLst/>
          </a:prstGeom>
          <a:noFill/>
        </p:spPr>
        <p:txBody>
          <a:bodyPr wrap="square" rtlCol="0">
            <a:spAutoFit/>
          </a:bodyPr>
          <a:lstStyle/>
          <a:p>
            <a:pPr algn="l">
              <a:lnSpc>
                <a:spcPct val="100000"/>
              </a:lnSpc>
              <a:spcBef>
                <a:spcPts val="0"/>
              </a:spcBef>
            </a:pPr>
            <a:r>
              <a:rPr lang="zh-CN" altLang="zh-CN" sz="2000" smtClean="0">
                <a:solidFill>
                  <a:srgbClr val="0000FF"/>
                </a:solidFill>
                <a:ea typeface="仿宋" pitchFamily="49" charset="-122"/>
                <a:cs typeface="Times New Roman" pitchFamily="18" charset="0"/>
              </a:rPr>
              <a:t>设</a:t>
            </a:r>
            <a:r>
              <a:rPr lang="en-US" altLang="zh-CN" sz="2000" i="1" smtClean="0">
                <a:solidFill>
                  <a:srgbClr val="0000FF"/>
                </a:solidFill>
                <a:ea typeface="仿宋" pitchFamily="49" charset="-122"/>
                <a:cs typeface="Times New Roman" pitchFamily="18" charset="0"/>
              </a:rPr>
              <a:t>f</a:t>
            </a:r>
            <a:r>
              <a:rPr lang="en-US" altLang="zh-CN" sz="2000" smtClean="0">
                <a:solidFill>
                  <a:srgbClr val="0000FF"/>
                </a:solidFill>
                <a:ea typeface="仿宋" pitchFamily="49" charset="-122"/>
                <a:cs typeface="Times New Roman" pitchFamily="18" charset="0"/>
              </a:rPr>
              <a:t>(t1</a:t>
            </a:r>
            <a:r>
              <a:rPr lang="zh-CN" altLang="zh-CN" sz="2000" smtClean="0">
                <a:solidFill>
                  <a:srgbClr val="0000FF"/>
                </a:solidFill>
                <a:ea typeface="仿宋" pitchFamily="49" charset="-122"/>
                <a:cs typeface="Times New Roman" pitchFamily="18" charset="0"/>
              </a:rPr>
              <a:t>，</a:t>
            </a:r>
            <a:r>
              <a:rPr lang="en-US" altLang="zh-CN" sz="2000" smtClean="0">
                <a:solidFill>
                  <a:srgbClr val="0000FF"/>
                </a:solidFill>
                <a:ea typeface="仿宋" pitchFamily="49" charset="-122"/>
                <a:cs typeface="Times New Roman" pitchFamily="18" charset="0"/>
              </a:rPr>
              <a:t>t2)</a:t>
            </a:r>
            <a:r>
              <a:rPr lang="zh-CN" altLang="zh-CN" sz="2000" smtClean="0">
                <a:solidFill>
                  <a:srgbClr val="0000FF"/>
                </a:solidFill>
                <a:ea typeface="仿宋" pitchFamily="49" charset="-122"/>
                <a:cs typeface="Times New Roman" pitchFamily="18" charset="0"/>
              </a:rPr>
              <a:t>表示二叉树</a:t>
            </a:r>
            <a:r>
              <a:rPr lang="en-US" altLang="zh-CN" sz="2000" smtClean="0">
                <a:solidFill>
                  <a:srgbClr val="0000FF"/>
                </a:solidFill>
                <a:ea typeface="仿宋" pitchFamily="49" charset="-122"/>
                <a:cs typeface="Times New Roman" pitchFamily="18" charset="0"/>
              </a:rPr>
              <a:t>t1</a:t>
            </a:r>
            <a:r>
              <a:rPr lang="zh-CN" altLang="zh-CN" sz="2000" smtClean="0">
                <a:solidFill>
                  <a:srgbClr val="0000FF"/>
                </a:solidFill>
                <a:ea typeface="仿宋" pitchFamily="49" charset="-122"/>
                <a:cs typeface="Times New Roman" pitchFamily="18" charset="0"/>
              </a:rPr>
              <a:t>和</a:t>
            </a:r>
            <a:r>
              <a:rPr lang="en-US" altLang="zh-CN" sz="2000" smtClean="0">
                <a:solidFill>
                  <a:srgbClr val="0000FF"/>
                </a:solidFill>
                <a:ea typeface="仿宋" pitchFamily="49" charset="-122"/>
                <a:cs typeface="Times New Roman" pitchFamily="18" charset="0"/>
              </a:rPr>
              <a:t>t2</a:t>
            </a:r>
            <a:r>
              <a:rPr lang="zh-CN" altLang="zh-CN" sz="2000" smtClean="0">
                <a:solidFill>
                  <a:srgbClr val="0000FF"/>
                </a:solidFill>
                <a:ea typeface="仿宋" pitchFamily="49" charset="-122"/>
                <a:cs typeface="Times New Roman" pitchFamily="18" charset="0"/>
              </a:rPr>
              <a:t>是否相同，它们的左右子树的判断是两个小问题</a:t>
            </a:r>
            <a:r>
              <a:rPr lang="zh-CN" altLang="en-US" sz="2000" smtClean="0">
                <a:solidFill>
                  <a:srgbClr val="0000FF"/>
                </a:solidFill>
                <a:ea typeface="仿宋" pitchFamily="49" charset="-122"/>
                <a:cs typeface="Times New Roman" pitchFamily="18" charset="0"/>
              </a:rPr>
              <a:t>。</a:t>
            </a:r>
          </a:p>
        </p:txBody>
      </p:sp>
      <p:sp>
        <p:nvSpPr>
          <p:cNvPr id="49178" name="Rectangle 2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34" name="组合 33"/>
          <p:cNvGrpSpPr/>
          <p:nvPr/>
        </p:nvGrpSpPr>
        <p:grpSpPr>
          <a:xfrm>
            <a:off x="1739710" y="2285992"/>
            <a:ext cx="4832554" cy="2498573"/>
            <a:chOff x="1739710" y="2643182"/>
            <a:chExt cx="4832554" cy="2498573"/>
          </a:xfrm>
        </p:grpSpPr>
        <p:sp>
          <p:nvSpPr>
            <p:cNvPr id="49176" name="Oval 24"/>
            <p:cNvSpPr>
              <a:spLocks noChangeArrowheads="1"/>
            </p:cNvSpPr>
            <p:nvPr/>
          </p:nvSpPr>
          <p:spPr bwMode="auto">
            <a:xfrm>
              <a:off x="2466979" y="3034749"/>
              <a:ext cx="372958" cy="372921"/>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anchor="t" anchorCtr="0" compatLnSpc="1">
              <a:prstTxWarp prst="textNoShape">
                <a:avLst/>
              </a:prstTxWarp>
            </a:bodyPr>
            <a:lstStyle/>
            <a:p>
              <a:endParaRPr lang="zh-CN" altLang="en-US" sz="1800">
                <a:solidFill>
                  <a:srgbClr val="0000FF"/>
                </a:solidFill>
                <a:cs typeface="Times New Roman" pitchFamily="18" charset="0"/>
              </a:endParaRPr>
            </a:p>
          </p:txBody>
        </p:sp>
        <p:sp>
          <p:nvSpPr>
            <p:cNvPr id="49175" name="Text Box 23"/>
            <p:cNvSpPr txBox="1">
              <a:spLocks noChangeArrowheads="1"/>
            </p:cNvSpPr>
            <p:nvPr/>
          </p:nvSpPr>
          <p:spPr bwMode="auto">
            <a:xfrm>
              <a:off x="2176290" y="2646472"/>
              <a:ext cx="298367" cy="297240"/>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ea typeface="宋体" pitchFamily="2" charset="-122"/>
                  <a:cs typeface="Times New Roman" pitchFamily="18" charset="0"/>
                </a:rPr>
                <a:t>t1</a:t>
              </a:r>
            </a:p>
          </p:txBody>
        </p:sp>
        <p:sp>
          <p:nvSpPr>
            <p:cNvPr id="49174" name="AutoShape 22" descr="20%"/>
            <p:cNvSpPr>
              <a:spLocks noChangeArrowheads="1"/>
            </p:cNvSpPr>
            <p:nvPr/>
          </p:nvSpPr>
          <p:spPr bwMode="auto">
            <a:xfrm>
              <a:off x="1739710" y="3858467"/>
              <a:ext cx="756886" cy="491379"/>
            </a:xfrm>
            <a:prstGeom prst="triangle">
              <a:avLst>
                <a:gd name="adj" fmla="val 50000"/>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91440" tIns="45720" rIns="91440" bIns="45720" numCol="1" anchor="t" anchorCtr="0" compatLnSpc="1">
              <a:prstTxWarp prst="textNoShape">
                <a:avLst/>
              </a:prstTxWarp>
            </a:bodyPr>
            <a:lstStyle/>
            <a:p>
              <a:endParaRPr lang="zh-CN" altLang="en-US" sz="1800">
                <a:solidFill>
                  <a:srgbClr val="0000FF"/>
                </a:solidFill>
                <a:cs typeface="Times New Roman" pitchFamily="18" charset="0"/>
              </a:endParaRPr>
            </a:p>
          </p:txBody>
        </p:sp>
        <p:sp>
          <p:nvSpPr>
            <p:cNvPr id="49173" name="Oval 21"/>
            <p:cNvSpPr>
              <a:spLocks noChangeArrowheads="1"/>
            </p:cNvSpPr>
            <p:nvPr/>
          </p:nvSpPr>
          <p:spPr bwMode="auto">
            <a:xfrm>
              <a:off x="2017235" y="3685168"/>
              <a:ext cx="186479" cy="186461"/>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anchor="t" anchorCtr="0" compatLnSpc="1">
              <a:prstTxWarp prst="textNoShape">
                <a:avLst/>
              </a:prstTxWarp>
            </a:bodyPr>
            <a:lstStyle/>
            <a:p>
              <a:endParaRPr lang="zh-CN" altLang="en-US" sz="1800">
                <a:solidFill>
                  <a:srgbClr val="0000FF"/>
                </a:solidFill>
                <a:cs typeface="Times New Roman" pitchFamily="18" charset="0"/>
              </a:endParaRPr>
            </a:p>
          </p:txBody>
        </p:sp>
        <p:sp>
          <p:nvSpPr>
            <p:cNvPr id="49172" name="AutoShape 20" descr="20%"/>
            <p:cNvSpPr>
              <a:spLocks noChangeArrowheads="1"/>
            </p:cNvSpPr>
            <p:nvPr/>
          </p:nvSpPr>
          <p:spPr bwMode="auto">
            <a:xfrm>
              <a:off x="2790575" y="3858467"/>
              <a:ext cx="755789" cy="491379"/>
            </a:xfrm>
            <a:prstGeom prst="triangle">
              <a:avLst>
                <a:gd name="adj" fmla="val 50000"/>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91440" tIns="45720" rIns="91440" bIns="45720" numCol="1" anchor="t" anchorCtr="0" compatLnSpc="1">
              <a:prstTxWarp prst="textNoShape">
                <a:avLst/>
              </a:prstTxWarp>
            </a:bodyPr>
            <a:lstStyle/>
            <a:p>
              <a:endParaRPr lang="zh-CN" altLang="en-US" sz="1800">
                <a:solidFill>
                  <a:srgbClr val="0000FF"/>
                </a:solidFill>
                <a:cs typeface="Times New Roman" pitchFamily="18" charset="0"/>
              </a:endParaRPr>
            </a:p>
          </p:txBody>
        </p:sp>
        <p:sp>
          <p:nvSpPr>
            <p:cNvPr id="49171" name="Oval 19"/>
            <p:cNvSpPr>
              <a:spLocks noChangeArrowheads="1"/>
            </p:cNvSpPr>
            <p:nvPr/>
          </p:nvSpPr>
          <p:spPr bwMode="auto">
            <a:xfrm>
              <a:off x="3067003" y="3685168"/>
              <a:ext cx="186479" cy="186461"/>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anchor="t" anchorCtr="0" compatLnSpc="1">
              <a:prstTxWarp prst="textNoShape">
                <a:avLst/>
              </a:prstTxWarp>
            </a:bodyPr>
            <a:lstStyle/>
            <a:p>
              <a:endParaRPr lang="zh-CN" altLang="en-US" sz="1800">
                <a:solidFill>
                  <a:srgbClr val="0000FF"/>
                </a:solidFill>
                <a:cs typeface="Times New Roman" pitchFamily="18" charset="0"/>
              </a:endParaRPr>
            </a:p>
          </p:txBody>
        </p:sp>
        <p:sp>
          <p:nvSpPr>
            <p:cNvPr id="49170" name="Text Box 18"/>
            <p:cNvSpPr txBox="1">
              <a:spLocks noChangeArrowheads="1"/>
            </p:cNvSpPr>
            <p:nvPr/>
          </p:nvSpPr>
          <p:spPr bwMode="auto">
            <a:xfrm>
              <a:off x="1931673" y="4843418"/>
              <a:ext cx="1786910" cy="298337"/>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1" u="none" strike="noStrike" cap="none" normalizeH="0" baseline="0" smtClean="0">
                  <a:ln>
                    <a:noFill/>
                  </a:ln>
                  <a:solidFill>
                    <a:srgbClr val="0000FF"/>
                  </a:solidFill>
                  <a:effectLst/>
                  <a:ea typeface="宋体" pitchFamily="2" charset="-122"/>
                  <a:cs typeface="Times New Roman" pitchFamily="18" charset="0"/>
                </a:rPr>
                <a:t>f</a:t>
              </a:r>
              <a:r>
                <a:rPr kumimoji="0" lang="en-US" altLang="zh-CN" sz="1800" b="0" i="0" u="none" strike="noStrike" cap="none" normalizeH="0" baseline="0" smtClean="0">
                  <a:ln>
                    <a:noFill/>
                  </a:ln>
                  <a:solidFill>
                    <a:srgbClr val="0000FF"/>
                  </a:solidFill>
                  <a:effectLst/>
                  <a:ea typeface="宋体" pitchFamily="2" charset="-122"/>
                  <a:cs typeface="Times New Roman" pitchFamily="18" charset="0"/>
                </a:rPr>
                <a:t>(t1</a:t>
              </a:r>
              <a:r>
                <a:rPr kumimoji="0" lang="en-US" altLang="zh-CN" sz="1800" b="0" i="0" u="none" strike="noStrike" cap="none" normalizeH="0" baseline="0" smtClean="0">
                  <a:ln>
                    <a:noFill/>
                  </a:ln>
                  <a:solidFill>
                    <a:srgbClr val="0000FF"/>
                  </a:solidFill>
                  <a:effectLst/>
                  <a:ea typeface="华文楷体"/>
                  <a:cs typeface="Times New Roman" pitchFamily="18" charset="0"/>
                </a:rPr>
                <a:t>-</a:t>
              </a:r>
              <a:r>
                <a:rPr kumimoji="0" lang="en-US" altLang="zh-CN" sz="1800" b="0" i="0" u="none" strike="noStrike" cap="none" normalizeH="0" baseline="0" smtClean="0">
                  <a:ln>
                    <a:noFill/>
                  </a:ln>
                  <a:solidFill>
                    <a:srgbClr val="0000FF"/>
                  </a:solidFill>
                  <a:effectLst/>
                  <a:ea typeface="宋体" pitchFamily="2" charset="-122"/>
                  <a:cs typeface="Times New Roman" pitchFamily="18" charset="0"/>
                </a:rPr>
                <a:t>&gt;left,t2</a:t>
              </a:r>
              <a:r>
                <a:rPr kumimoji="0" lang="en-US" altLang="zh-CN" sz="1800" b="0" i="0" u="none" strike="noStrike" cap="none" normalizeH="0" baseline="0" smtClean="0">
                  <a:ln>
                    <a:noFill/>
                  </a:ln>
                  <a:solidFill>
                    <a:srgbClr val="0000FF"/>
                  </a:solidFill>
                  <a:effectLst/>
                  <a:ea typeface="华文楷体"/>
                  <a:cs typeface="Times New Roman" pitchFamily="18" charset="0"/>
                </a:rPr>
                <a:t>-</a:t>
              </a:r>
              <a:r>
                <a:rPr kumimoji="0" lang="en-US" altLang="zh-CN" sz="1800" b="0" i="0" u="none" strike="noStrike" cap="none" normalizeH="0" baseline="0" smtClean="0">
                  <a:ln>
                    <a:noFill/>
                  </a:ln>
                  <a:solidFill>
                    <a:srgbClr val="0000FF"/>
                  </a:solidFill>
                  <a:effectLst/>
                  <a:ea typeface="宋体" pitchFamily="2" charset="-122"/>
                  <a:cs typeface="Times New Roman" pitchFamily="18" charset="0"/>
                </a:rPr>
                <a:t>&gt;left)</a:t>
              </a:r>
            </a:p>
          </p:txBody>
        </p:sp>
        <p:sp>
          <p:nvSpPr>
            <p:cNvPr id="49169" name="Arc 17"/>
            <p:cNvSpPr>
              <a:spLocks/>
            </p:cNvSpPr>
            <p:nvPr/>
          </p:nvSpPr>
          <p:spPr bwMode="auto">
            <a:xfrm>
              <a:off x="2474657" y="2756155"/>
              <a:ext cx="197449" cy="278594"/>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a:solidFill>
                <a:srgbClr val="000000"/>
              </a:solidFill>
              <a:round/>
              <a:headEnd type="none" w="med" len="med"/>
              <a:tailEnd type="arrow" w="med" len="med"/>
            </a:ln>
          </p:spPr>
          <p:txBody>
            <a:bodyPr vert="horz" wrap="square" lIns="91440" tIns="45720" rIns="91440" bIns="45720" numCol="1" anchor="t" anchorCtr="0" compatLnSpc="1">
              <a:prstTxWarp prst="textNoShape">
                <a:avLst/>
              </a:prstTxWarp>
            </a:bodyPr>
            <a:lstStyle/>
            <a:p>
              <a:endParaRPr lang="zh-CN" altLang="en-US" sz="1800">
                <a:solidFill>
                  <a:srgbClr val="0000FF"/>
                </a:solidFill>
                <a:cs typeface="Times New Roman" pitchFamily="18" charset="0"/>
              </a:endParaRPr>
            </a:p>
          </p:txBody>
        </p:sp>
        <p:sp>
          <p:nvSpPr>
            <p:cNvPr id="49168" name="AutoShape 16"/>
            <p:cNvSpPr>
              <a:spLocks noChangeShapeType="1"/>
            </p:cNvSpPr>
            <p:nvPr/>
          </p:nvSpPr>
          <p:spPr bwMode="auto">
            <a:xfrm flipH="1">
              <a:off x="2176290" y="3352829"/>
              <a:ext cx="345535" cy="359759"/>
            </a:xfrm>
            <a:prstGeom prst="straightConnector1">
              <a:avLst/>
            </a:prstGeom>
            <a:noFill/>
            <a:ln w="9525">
              <a:solidFill>
                <a:srgbClr val="000000"/>
              </a:solidFill>
              <a:round/>
              <a:headEnd/>
              <a:tailEnd type="none" w="sm" len="sm"/>
            </a:ln>
          </p:spPr>
          <p:txBody>
            <a:bodyPr vert="horz" wrap="square" lIns="91440" tIns="45720" rIns="91440" bIns="45720" numCol="1" anchor="t" anchorCtr="0" compatLnSpc="1">
              <a:prstTxWarp prst="textNoShape">
                <a:avLst/>
              </a:prstTxWarp>
            </a:bodyPr>
            <a:lstStyle/>
            <a:p>
              <a:endParaRPr lang="zh-CN" altLang="en-US" sz="1800">
                <a:solidFill>
                  <a:srgbClr val="0000FF"/>
                </a:solidFill>
                <a:cs typeface="Times New Roman" pitchFamily="18" charset="0"/>
              </a:endParaRPr>
            </a:p>
          </p:txBody>
        </p:sp>
        <p:sp>
          <p:nvSpPr>
            <p:cNvPr id="49167" name="AutoShape 15"/>
            <p:cNvSpPr>
              <a:spLocks noChangeShapeType="1"/>
            </p:cNvSpPr>
            <p:nvPr/>
          </p:nvSpPr>
          <p:spPr bwMode="auto">
            <a:xfrm>
              <a:off x="2785090" y="3352829"/>
              <a:ext cx="309336" cy="359759"/>
            </a:xfrm>
            <a:prstGeom prst="straightConnector1">
              <a:avLst/>
            </a:prstGeom>
            <a:noFill/>
            <a:ln w="9525">
              <a:solidFill>
                <a:srgbClr val="000000"/>
              </a:solidFill>
              <a:round/>
              <a:headEnd/>
              <a:tailEnd type="none" w="sm" len="sm"/>
            </a:ln>
          </p:spPr>
          <p:txBody>
            <a:bodyPr vert="horz" wrap="square" lIns="91440" tIns="45720" rIns="91440" bIns="45720" numCol="1" anchor="t" anchorCtr="0" compatLnSpc="1">
              <a:prstTxWarp prst="textNoShape">
                <a:avLst/>
              </a:prstTxWarp>
            </a:bodyPr>
            <a:lstStyle/>
            <a:p>
              <a:endParaRPr lang="zh-CN" altLang="en-US" sz="1800">
                <a:solidFill>
                  <a:srgbClr val="0000FF"/>
                </a:solidFill>
                <a:cs typeface="Times New Roman" pitchFamily="18" charset="0"/>
              </a:endParaRPr>
            </a:p>
          </p:txBody>
        </p:sp>
        <p:sp>
          <p:nvSpPr>
            <p:cNvPr id="49166" name="Oval 14"/>
            <p:cNvSpPr>
              <a:spLocks noChangeArrowheads="1"/>
            </p:cNvSpPr>
            <p:nvPr/>
          </p:nvSpPr>
          <p:spPr bwMode="auto">
            <a:xfrm>
              <a:off x="4921923" y="3031459"/>
              <a:ext cx="372958" cy="372921"/>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anchor="t" anchorCtr="0" compatLnSpc="1">
              <a:prstTxWarp prst="textNoShape">
                <a:avLst/>
              </a:prstTxWarp>
            </a:bodyPr>
            <a:lstStyle/>
            <a:p>
              <a:endParaRPr lang="zh-CN" altLang="en-US" sz="1800">
                <a:solidFill>
                  <a:srgbClr val="0000FF"/>
                </a:solidFill>
                <a:cs typeface="Times New Roman" pitchFamily="18" charset="0"/>
              </a:endParaRPr>
            </a:p>
          </p:txBody>
        </p:sp>
        <p:sp>
          <p:nvSpPr>
            <p:cNvPr id="49165" name="Text Box 13"/>
            <p:cNvSpPr txBox="1">
              <a:spLocks noChangeArrowheads="1"/>
            </p:cNvSpPr>
            <p:nvPr/>
          </p:nvSpPr>
          <p:spPr bwMode="auto">
            <a:xfrm>
              <a:off x="4631235" y="2643182"/>
              <a:ext cx="298367" cy="297240"/>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ea typeface="宋体" pitchFamily="2" charset="-122"/>
                  <a:cs typeface="Times New Roman" pitchFamily="18" charset="0"/>
                </a:rPr>
                <a:t>t2</a:t>
              </a:r>
            </a:p>
          </p:txBody>
        </p:sp>
        <p:sp>
          <p:nvSpPr>
            <p:cNvPr id="49164" name="AutoShape 12" descr="20%"/>
            <p:cNvSpPr>
              <a:spLocks noChangeArrowheads="1"/>
            </p:cNvSpPr>
            <p:nvPr/>
          </p:nvSpPr>
          <p:spPr bwMode="auto">
            <a:xfrm>
              <a:off x="4194654" y="3828853"/>
              <a:ext cx="756886" cy="491379"/>
            </a:xfrm>
            <a:prstGeom prst="triangle">
              <a:avLst>
                <a:gd name="adj" fmla="val 50000"/>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91440" tIns="45720" rIns="91440" bIns="45720" numCol="1" anchor="t" anchorCtr="0" compatLnSpc="1">
              <a:prstTxWarp prst="textNoShape">
                <a:avLst/>
              </a:prstTxWarp>
            </a:bodyPr>
            <a:lstStyle/>
            <a:p>
              <a:endParaRPr lang="zh-CN" altLang="en-US" sz="1800">
                <a:solidFill>
                  <a:srgbClr val="0000FF"/>
                </a:solidFill>
                <a:cs typeface="Times New Roman" pitchFamily="18" charset="0"/>
              </a:endParaRPr>
            </a:p>
          </p:txBody>
        </p:sp>
        <p:sp>
          <p:nvSpPr>
            <p:cNvPr id="49163" name="Oval 11"/>
            <p:cNvSpPr>
              <a:spLocks noChangeArrowheads="1"/>
            </p:cNvSpPr>
            <p:nvPr/>
          </p:nvSpPr>
          <p:spPr bwMode="auto">
            <a:xfrm>
              <a:off x="4472179" y="3681878"/>
              <a:ext cx="186479" cy="186461"/>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anchor="t" anchorCtr="0" compatLnSpc="1">
              <a:prstTxWarp prst="textNoShape">
                <a:avLst/>
              </a:prstTxWarp>
            </a:bodyPr>
            <a:lstStyle/>
            <a:p>
              <a:endParaRPr lang="zh-CN" altLang="en-US" sz="1800">
                <a:solidFill>
                  <a:srgbClr val="0000FF"/>
                </a:solidFill>
                <a:cs typeface="Times New Roman" pitchFamily="18" charset="0"/>
              </a:endParaRPr>
            </a:p>
          </p:txBody>
        </p:sp>
        <p:sp>
          <p:nvSpPr>
            <p:cNvPr id="49162" name="AutoShape 10" descr="20%"/>
            <p:cNvSpPr>
              <a:spLocks noChangeArrowheads="1"/>
            </p:cNvSpPr>
            <p:nvPr/>
          </p:nvSpPr>
          <p:spPr bwMode="auto">
            <a:xfrm>
              <a:off x="5245519" y="3828853"/>
              <a:ext cx="755789" cy="491379"/>
            </a:xfrm>
            <a:prstGeom prst="triangle">
              <a:avLst>
                <a:gd name="adj" fmla="val 50000"/>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91440" tIns="45720" rIns="91440" bIns="45720" numCol="1" anchor="t" anchorCtr="0" compatLnSpc="1">
              <a:prstTxWarp prst="textNoShape">
                <a:avLst/>
              </a:prstTxWarp>
            </a:bodyPr>
            <a:lstStyle/>
            <a:p>
              <a:endParaRPr lang="zh-CN" altLang="en-US" sz="1800">
                <a:solidFill>
                  <a:srgbClr val="0000FF"/>
                </a:solidFill>
                <a:cs typeface="Times New Roman" pitchFamily="18" charset="0"/>
              </a:endParaRPr>
            </a:p>
          </p:txBody>
        </p:sp>
        <p:sp>
          <p:nvSpPr>
            <p:cNvPr id="49161" name="Oval 9"/>
            <p:cNvSpPr>
              <a:spLocks noChangeArrowheads="1"/>
            </p:cNvSpPr>
            <p:nvPr/>
          </p:nvSpPr>
          <p:spPr bwMode="auto">
            <a:xfrm>
              <a:off x="5521947" y="3681878"/>
              <a:ext cx="186479" cy="186461"/>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anchor="t" anchorCtr="0" compatLnSpc="1">
              <a:prstTxWarp prst="textNoShape">
                <a:avLst/>
              </a:prstTxWarp>
            </a:bodyPr>
            <a:lstStyle/>
            <a:p>
              <a:endParaRPr lang="zh-CN" altLang="en-US" sz="1800">
                <a:solidFill>
                  <a:srgbClr val="0000FF"/>
                </a:solidFill>
                <a:cs typeface="Times New Roman" pitchFamily="18" charset="0"/>
              </a:endParaRPr>
            </a:p>
          </p:txBody>
        </p:sp>
        <p:sp>
          <p:nvSpPr>
            <p:cNvPr id="49160" name="Arc 8"/>
            <p:cNvSpPr>
              <a:spLocks/>
            </p:cNvSpPr>
            <p:nvPr/>
          </p:nvSpPr>
          <p:spPr bwMode="auto">
            <a:xfrm>
              <a:off x="4929601" y="2752865"/>
              <a:ext cx="197449" cy="278594"/>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a:solidFill>
                <a:srgbClr val="000000"/>
              </a:solidFill>
              <a:round/>
              <a:headEnd type="none" w="med" len="med"/>
              <a:tailEnd type="arrow" w="med" len="med"/>
            </a:ln>
          </p:spPr>
          <p:txBody>
            <a:bodyPr vert="horz" wrap="square" lIns="91440" tIns="45720" rIns="91440" bIns="45720" numCol="1" anchor="t" anchorCtr="0" compatLnSpc="1">
              <a:prstTxWarp prst="textNoShape">
                <a:avLst/>
              </a:prstTxWarp>
            </a:bodyPr>
            <a:lstStyle/>
            <a:p>
              <a:endParaRPr lang="zh-CN" altLang="en-US" sz="1800">
                <a:solidFill>
                  <a:srgbClr val="0000FF"/>
                </a:solidFill>
                <a:cs typeface="Times New Roman" pitchFamily="18" charset="0"/>
              </a:endParaRPr>
            </a:p>
          </p:txBody>
        </p:sp>
        <p:sp>
          <p:nvSpPr>
            <p:cNvPr id="49159" name="AutoShape 7"/>
            <p:cNvSpPr>
              <a:spLocks noChangeShapeType="1"/>
            </p:cNvSpPr>
            <p:nvPr/>
          </p:nvSpPr>
          <p:spPr bwMode="auto">
            <a:xfrm flipH="1">
              <a:off x="4631235" y="3349539"/>
              <a:ext cx="345535" cy="359759"/>
            </a:xfrm>
            <a:prstGeom prst="straightConnector1">
              <a:avLst/>
            </a:prstGeom>
            <a:noFill/>
            <a:ln w="9525">
              <a:solidFill>
                <a:srgbClr val="000000"/>
              </a:solidFill>
              <a:round/>
              <a:headEnd/>
              <a:tailEnd type="none" w="sm" len="sm"/>
            </a:ln>
          </p:spPr>
          <p:txBody>
            <a:bodyPr vert="horz" wrap="square" lIns="91440" tIns="45720" rIns="91440" bIns="45720" numCol="1" anchor="t" anchorCtr="0" compatLnSpc="1">
              <a:prstTxWarp prst="textNoShape">
                <a:avLst/>
              </a:prstTxWarp>
            </a:bodyPr>
            <a:lstStyle/>
            <a:p>
              <a:endParaRPr lang="zh-CN" altLang="en-US" sz="1800">
                <a:solidFill>
                  <a:srgbClr val="0000FF"/>
                </a:solidFill>
                <a:cs typeface="Times New Roman" pitchFamily="18" charset="0"/>
              </a:endParaRPr>
            </a:p>
          </p:txBody>
        </p:sp>
        <p:sp>
          <p:nvSpPr>
            <p:cNvPr id="49158" name="AutoShape 6"/>
            <p:cNvSpPr>
              <a:spLocks noChangeShapeType="1"/>
            </p:cNvSpPr>
            <p:nvPr/>
          </p:nvSpPr>
          <p:spPr bwMode="auto">
            <a:xfrm>
              <a:off x="5240034" y="3349539"/>
              <a:ext cx="309336" cy="340017"/>
            </a:xfrm>
            <a:prstGeom prst="straightConnector1">
              <a:avLst/>
            </a:prstGeom>
            <a:noFill/>
            <a:ln w="9525">
              <a:solidFill>
                <a:srgbClr val="000000"/>
              </a:solidFill>
              <a:round/>
              <a:headEnd/>
              <a:tailEnd type="none" w="sm" len="sm"/>
            </a:ln>
          </p:spPr>
          <p:txBody>
            <a:bodyPr vert="horz" wrap="square" lIns="91440" tIns="45720" rIns="91440" bIns="45720" numCol="1" anchor="t" anchorCtr="0" compatLnSpc="1">
              <a:prstTxWarp prst="textNoShape">
                <a:avLst/>
              </a:prstTxWarp>
            </a:bodyPr>
            <a:lstStyle/>
            <a:p>
              <a:endParaRPr lang="zh-CN" altLang="en-US" sz="1800">
                <a:solidFill>
                  <a:srgbClr val="0000FF"/>
                </a:solidFill>
                <a:cs typeface="Times New Roman" pitchFamily="18" charset="0"/>
              </a:endParaRPr>
            </a:p>
          </p:txBody>
        </p:sp>
        <p:sp>
          <p:nvSpPr>
            <p:cNvPr id="49157" name="AutoShape 5"/>
            <p:cNvSpPr>
              <a:spLocks noChangeShapeType="1"/>
            </p:cNvSpPr>
            <p:nvPr/>
          </p:nvSpPr>
          <p:spPr bwMode="auto">
            <a:xfrm flipV="1">
              <a:off x="2839937" y="3217920"/>
              <a:ext cx="2081986" cy="3290"/>
            </a:xfrm>
            <a:prstGeom prst="straightConnector1">
              <a:avLst/>
            </a:prstGeom>
            <a:noFill/>
            <a:ln w="19050">
              <a:solidFill>
                <a:srgbClr val="000000"/>
              </a:solidFill>
              <a:prstDash val="dash"/>
              <a:round/>
              <a:headEnd/>
              <a:tailEnd type="none" w="sm" len="sm"/>
            </a:ln>
          </p:spPr>
          <p:txBody>
            <a:bodyPr vert="horz" wrap="square" lIns="91440" tIns="45720" rIns="91440" bIns="45720" numCol="1" anchor="t" anchorCtr="0" compatLnSpc="1">
              <a:prstTxWarp prst="textNoShape">
                <a:avLst/>
              </a:prstTxWarp>
            </a:bodyPr>
            <a:lstStyle/>
            <a:p>
              <a:endParaRPr lang="zh-CN" altLang="en-US" sz="1800">
                <a:solidFill>
                  <a:srgbClr val="0000FF"/>
                </a:solidFill>
                <a:cs typeface="Times New Roman" pitchFamily="18" charset="0"/>
              </a:endParaRPr>
            </a:p>
          </p:txBody>
        </p:sp>
        <p:sp>
          <p:nvSpPr>
            <p:cNvPr id="49156" name="Freeform 4"/>
            <p:cNvSpPr>
              <a:spLocks/>
            </p:cNvSpPr>
            <p:nvPr/>
          </p:nvSpPr>
          <p:spPr bwMode="auto">
            <a:xfrm>
              <a:off x="3185472" y="4349846"/>
              <a:ext cx="2522954" cy="379502"/>
            </a:xfrm>
            <a:custGeom>
              <a:avLst/>
              <a:gdLst/>
              <a:ahLst/>
              <a:cxnLst>
                <a:cxn ang="0">
                  <a:pos x="0" y="0"/>
                </a:cxn>
                <a:cxn ang="0">
                  <a:pos x="530" y="234"/>
                </a:cxn>
                <a:cxn ang="0">
                  <a:pos x="972" y="340"/>
                </a:cxn>
                <a:cxn ang="0">
                  <a:pos x="1770" y="270"/>
                </a:cxn>
                <a:cxn ang="0">
                  <a:pos x="2300" y="0"/>
                </a:cxn>
              </a:cxnLst>
              <a:rect l="0" t="0" r="r" b="b"/>
              <a:pathLst>
                <a:path w="2300" h="346">
                  <a:moveTo>
                    <a:pt x="0" y="0"/>
                  </a:moveTo>
                  <a:cubicBezTo>
                    <a:pt x="88" y="39"/>
                    <a:pt x="368" y="177"/>
                    <a:pt x="530" y="234"/>
                  </a:cubicBezTo>
                  <a:cubicBezTo>
                    <a:pt x="692" y="291"/>
                    <a:pt x="765" y="334"/>
                    <a:pt x="972" y="340"/>
                  </a:cubicBezTo>
                  <a:cubicBezTo>
                    <a:pt x="1179" y="346"/>
                    <a:pt x="1549" y="327"/>
                    <a:pt x="1770" y="270"/>
                  </a:cubicBezTo>
                  <a:cubicBezTo>
                    <a:pt x="1991" y="213"/>
                    <a:pt x="2150" y="115"/>
                    <a:pt x="2300" y="0"/>
                  </a:cubicBezTo>
                </a:path>
              </a:pathLst>
            </a:custGeom>
            <a:noFill/>
            <a:ln w="19050">
              <a:solidFill>
                <a:srgbClr val="000000"/>
              </a:solidFill>
              <a:prstDash val="dash"/>
              <a:round/>
              <a:headEnd/>
              <a:tailEnd type="none" w="sm" len="sm"/>
            </a:ln>
          </p:spPr>
          <p:txBody>
            <a:bodyPr vert="horz" wrap="square" lIns="91440" tIns="45720" rIns="91440" bIns="45720" numCol="1" anchor="t" anchorCtr="0" compatLnSpc="1">
              <a:prstTxWarp prst="textNoShape">
                <a:avLst/>
              </a:prstTxWarp>
            </a:bodyPr>
            <a:lstStyle/>
            <a:p>
              <a:endParaRPr lang="zh-CN" altLang="en-US" sz="1800">
                <a:solidFill>
                  <a:srgbClr val="0000FF"/>
                </a:solidFill>
                <a:cs typeface="Times New Roman" pitchFamily="18" charset="0"/>
              </a:endParaRPr>
            </a:p>
          </p:txBody>
        </p:sp>
        <p:sp>
          <p:nvSpPr>
            <p:cNvPr id="49155" name="Freeform 3"/>
            <p:cNvSpPr>
              <a:spLocks/>
            </p:cNvSpPr>
            <p:nvPr/>
          </p:nvSpPr>
          <p:spPr bwMode="auto">
            <a:xfrm>
              <a:off x="2119250" y="4349846"/>
              <a:ext cx="2352929" cy="484798"/>
            </a:xfrm>
            <a:custGeom>
              <a:avLst/>
              <a:gdLst/>
              <a:ahLst/>
              <a:cxnLst>
                <a:cxn ang="0">
                  <a:pos x="0" y="0"/>
                </a:cxn>
                <a:cxn ang="0">
                  <a:pos x="248" y="234"/>
                </a:cxn>
                <a:cxn ang="0">
                  <a:pos x="901" y="420"/>
                </a:cxn>
                <a:cxn ang="0">
                  <a:pos x="1405" y="367"/>
                </a:cxn>
                <a:cxn ang="0">
                  <a:pos x="2145" y="0"/>
                </a:cxn>
              </a:cxnLst>
              <a:rect l="0" t="0" r="r" b="b"/>
              <a:pathLst>
                <a:path w="2145" h="442">
                  <a:moveTo>
                    <a:pt x="0" y="0"/>
                  </a:moveTo>
                  <a:cubicBezTo>
                    <a:pt x="41" y="39"/>
                    <a:pt x="98" y="164"/>
                    <a:pt x="248" y="234"/>
                  </a:cubicBezTo>
                  <a:cubicBezTo>
                    <a:pt x="398" y="304"/>
                    <a:pt x="708" y="398"/>
                    <a:pt x="901" y="420"/>
                  </a:cubicBezTo>
                  <a:cubicBezTo>
                    <a:pt x="1094" y="442"/>
                    <a:pt x="1198" y="437"/>
                    <a:pt x="1405" y="367"/>
                  </a:cubicBezTo>
                  <a:cubicBezTo>
                    <a:pt x="1612" y="297"/>
                    <a:pt x="1991" y="76"/>
                    <a:pt x="2145" y="0"/>
                  </a:cubicBezTo>
                </a:path>
              </a:pathLst>
            </a:custGeom>
            <a:noFill/>
            <a:ln w="19050">
              <a:solidFill>
                <a:srgbClr val="000000"/>
              </a:solidFill>
              <a:prstDash val="dash"/>
              <a:round/>
              <a:headEnd/>
              <a:tailEnd type="none" w="sm" len="sm"/>
            </a:ln>
          </p:spPr>
          <p:txBody>
            <a:bodyPr vert="horz" wrap="square" lIns="91440" tIns="45720" rIns="91440" bIns="45720" numCol="1" anchor="t" anchorCtr="0" compatLnSpc="1">
              <a:prstTxWarp prst="textNoShape">
                <a:avLst/>
              </a:prstTxWarp>
            </a:bodyPr>
            <a:lstStyle/>
            <a:p>
              <a:endParaRPr lang="zh-CN" altLang="en-US" sz="1800">
                <a:solidFill>
                  <a:srgbClr val="0000FF"/>
                </a:solidFill>
                <a:cs typeface="Times New Roman" pitchFamily="18" charset="0"/>
              </a:endParaRPr>
            </a:p>
          </p:txBody>
        </p:sp>
        <p:sp>
          <p:nvSpPr>
            <p:cNvPr id="49154" name="Text Box 2"/>
            <p:cNvSpPr txBox="1">
              <a:spLocks noChangeArrowheads="1"/>
            </p:cNvSpPr>
            <p:nvPr/>
          </p:nvSpPr>
          <p:spPr bwMode="auto">
            <a:xfrm>
              <a:off x="4499602" y="4724961"/>
              <a:ext cx="2072662" cy="298337"/>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1" u="none" strike="noStrike" cap="none" normalizeH="0" baseline="0" smtClean="0">
                  <a:ln>
                    <a:noFill/>
                  </a:ln>
                  <a:solidFill>
                    <a:srgbClr val="0000FF"/>
                  </a:solidFill>
                  <a:effectLst/>
                  <a:ea typeface="宋体" pitchFamily="2" charset="-122"/>
                  <a:cs typeface="Times New Roman" pitchFamily="18" charset="0"/>
                </a:rPr>
                <a:t>f</a:t>
              </a:r>
              <a:r>
                <a:rPr kumimoji="0" lang="en-US" altLang="zh-CN" sz="1800" b="0" i="0" u="none" strike="noStrike" cap="none" normalizeH="0" baseline="0" smtClean="0">
                  <a:ln>
                    <a:noFill/>
                  </a:ln>
                  <a:solidFill>
                    <a:srgbClr val="0000FF"/>
                  </a:solidFill>
                  <a:effectLst/>
                  <a:ea typeface="宋体" pitchFamily="2" charset="-122"/>
                  <a:cs typeface="Times New Roman" pitchFamily="18" charset="0"/>
                </a:rPr>
                <a:t>(t1</a:t>
              </a:r>
              <a:r>
                <a:rPr kumimoji="0" lang="en-US" altLang="zh-CN" sz="1800" b="0" i="0" u="none" strike="noStrike" cap="none" normalizeH="0" baseline="0" smtClean="0">
                  <a:ln>
                    <a:noFill/>
                  </a:ln>
                  <a:solidFill>
                    <a:srgbClr val="0000FF"/>
                  </a:solidFill>
                  <a:effectLst/>
                  <a:ea typeface="华文楷体"/>
                  <a:cs typeface="Times New Roman" pitchFamily="18" charset="0"/>
                </a:rPr>
                <a:t>-</a:t>
              </a:r>
              <a:r>
                <a:rPr kumimoji="0" lang="en-US" altLang="zh-CN" sz="1800" b="0" i="0" u="none" strike="noStrike" cap="none" normalizeH="0" baseline="0" smtClean="0">
                  <a:ln>
                    <a:noFill/>
                  </a:ln>
                  <a:solidFill>
                    <a:srgbClr val="0000FF"/>
                  </a:solidFill>
                  <a:effectLst/>
                  <a:ea typeface="宋体" pitchFamily="2" charset="-122"/>
                  <a:cs typeface="Times New Roman" pitchFamily="18" charset="0"/>
                </a:rPr>
                <a:t>&gt;right,t2</a:t>
              </a:r>
              <a:r>
                <a:rPr kumimoji="0" lang="en-US" altLang="zh-CN" sz="1800" b="0" i="0" u="none" strike="noStrike" cap="none" normalizeH="0" baseline="0" smtClean="0">
                  <a:ln>
                    <a:noFill/>
                  </a:ln>
                  <a:solidFill>
                    <a:srgbClr val="0000FF"/>
                  </a:solidFill>
                  <a:effectLst/>
                  <a:ea typeface="华文楷体"/>
                  <a:cs typeface="Times New Roman" pitchFamily="18" charset="0"/>
                </a:rPr>
                <a:t>-</a:t>
              </a:r>
              <a:r>
                <a:rPr kumimoji="0" lang="en-US" altLang="zh-CN" sz="1800" b="0" i="0" u="none" strike="noStrike" cap="none" normalizeH="0" baseline="0" smtClean="0">
                  <a:ln>
                    <a:noFill/>
                  </a:ln>
                  <a:solidFill>
                    <a:srgbClr val="0000FF"/>
                  </a:solidFill>
                  <a:effectLst/>
                  <a:ea typeface="宋体" pitchFamily="2" charset="-122"/>
                  <a:cs typeface="Times New Roman" pitchFamily="18" charset="0"/>
                </a:rPr>
                <a:t>&gt;right)</a:t>
              </a:r>
            </a:p>
          </p:txBody>
        </p:sp>
      </p:grpSp>
      <p:sp>
        <p:nvSpPr>
          <p:cNvPr id="35" name="TextBox 34"/>
          <p:cNvSpPr txBox="1"/>
          <p:nvPr/>
        </p:nvSpPr>
        <p:spPr>
          <a:xfrm>
            <a:off x="500034" y="4929198"/>
            <a:ext cx="8501122" cy="1449216"/>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algn="l">
              <a:lnSpc>
                <a:spcPts val="2400"/>
              </a:lnSpc>
              <a:spcBef>
                <a:spcPts val="0"/>
              </a:spcBef>
            </a:pPr>
            <a:r>
              <a:rPr lang="en-US" altLang="zh-CN" sz="1800" i="1" smtClean="0">
                <a:solidFill>
                  <a:srgbClr val="0000FF"/>
                </a:solidFill>
                <a:latin typeface="Times New Roman" pitchFamily="18" charset="0"/>
                <a:ea typeface="仿宋" pitchFamily="49" charset="-122"/>
                <a:cs typeface="Times New Roman" pitchFamily="18" charset="0"/>
              </a:rPr>
              <a:t>f</a:t>
            </a:r>
            <a:r>
              <a:rPr lang="en-US" altLang="zh-CN" sz="1800" smtClean="0">
                <a:solidFill>
                  <a:srgbClr val="0000FF"/>
                </a:solidFill>
                <a:latin typeface="Times New Roman" pitchFamily="18" charset="0"/>
                <a:ea typeface="仿宋" pitchFamily="49" charset="-122"/>
                <a:cs typeface="Times New Roman" pitchFamily="18" charset="0"/>
              </a:rPr>
              <a:t>(t1</a:t>
            </a:r>
            <a:r>
              <a:rPr lang="zh-CN" altLang="zh-CN" sz="1800" smtClean="0">
                <a:solidFill>
                  <a:srgbClr val="0000FF"/>
                </a:solidFill>
                <a:latin typeface="Times New Roman" pitchFamily="18" charset="0"/>
                <a:ea typeface="仿宋" pitchFamily="49" charset="-122"/>
                <a:cs typeface="Times New Roman" pitchFamily="18" charset="0"/>
              </a:rPr>
              <a:t>，</a:t>
            </a:r>
            <a:r>
              <a:rPr lang="en-US" altLang="zh-CN" sz="1800" smtClean="0">
                <a:solidFill>
                  <a:srgbClr val="0000FF"/>
                </a:solidFill>
                <a:latin typeface="Times New Roman" pitchFamily="18" charset="0"/>
                <a:ea typeface="仿宋" pitchFamily="49" charset="-122"/>
                <a:cs typeface="Times New Roman" pitchFamily="18" charset="0"/>
              </a:rPr>
              <a:t>t2)=true					</a:t>
            </a:r>
            <a:r>
              <a:rPr lang="zh-CN" altLang="zh-CN" sz="1800" smtClean="0">
                <a:solidFill>
                  <a:srgbClr val="00B0F0"/>
                </a:solidFill>
                <a:latin typeface="Times New Roman" pitchFamily="18" charset="0"/>
                <a:ea typeface="仿宋" pitchFamily="49" charset="-122"/>
                <a:cs typeface="Times New Roman" pitchFamily="18" charset="0"/>
              </a:rPr>
              <a:t>当</a:t>
            </a:r>
            <a:r>
              <a:rPr lang="en-US" altLang="zh-CN" sz="1800" smtClean="0">
                <a:solidFill>
                  <a:srgbClr val="00B0F0"/>
                </a:solidFill>
                <a:latin typeface="Times New Roman" pitchFamily="18" charset="0"/>
                <a:ea typeface="仿宋" pitchFamily="49" charset="-122"/>
                <a:cs typeface="Times New Roman" pitchFamily="18" charset="0"/>
              </a:rPr>
              <a:t>t1</a:t>
            </a:r>
            <a:r>
              <a:rPr lang="zh-CN" altLang="zh-CN" sz="1800" smtClean="0">
                <a:solidFill>
                  <a:srgbClr val="00B0F0"/>
                </a:solidFill>
                <a:latin typeface="Times New Roman" pitchFamily="18" charset="0"/>
                <a:ea typeface="仿宋" pitchFamily="49" charset="-122"/>
                <a:cs typeface="Times New Roman" pitchFamily="18" charset="0"/>
              </a:rPr>
              <a:t>和</a:t>
            </a:r>
            <a:r>
              <a:rPr lang="en-US" altLang="zh-CN" sz="1800" smtClean="0">
                <a:solidFill>
                  <a:srgbClr val="00B0F0"/>
                </a:solidFill>
                <a:latin typeface="Times New Roman" pitchFamily="18" charset="0"/>
                <a:ea typeface="仿宋" pitchFamily="49" charset="-122"/>
                <a:cs typeface="Times New Roman" pitchFamily="18" charset="0"/>
              </a:rPr>
              <a:t>t2</a:t>
            </a:r>
            <a:r>
              <a:rPr lang="zh-CN" altLang="zh-CN" sz="1800" smtClean="0">
                <a:solidFill>
                  <a:srgbClr val="00B0F0"/>
                </a:solidFill>
                <a:latin typeface="Times New Roman" pitchFamily="18" charset="0"/>
                <a:ea typeface="仿宋" pitchFamily="49" charset="-122"/>
                <a:cs typeface="Times New Roman" pitchFamily="18" charset="0"/>
              </a:rPr>
              <a:t>均为空</a:t>
            </a:r>
          </a:p>
          <a:p>
            <a:pPr algn="l">
              <a:lnSpc>
                <a:spcPts val="2400"/>
              </a:lnSpc>
              <a:spcBef>
                <a:spcPts val="0"/>
              </a:spcBef>
            </a:pPr>
            <a:r>
              <a:rPr lang="en-US" altLang="zh-CN" sz="1800" i="1" smtClean="0">
                <a:solidFill>
                  <a:srgbClr val="0000FF"/>
                </a:solidFill>
                <a:latin typeface="Times New Roman" pitchFamily="18" charset="0"/>
                <a:ea typeface="仿宋" pitchFamily="49" charset="-122"/>
                <a:cs typeface="Times New Roman" pitchFamily="18" charset="0"/>
              </a:rPr>
              <a:t>f</a:t>
            </a:r>
            <a:r>
              <a:rPr lang="en-US" altLang="zh-CN" sz="1800" smtClean="0">
                <a:solidFill>
                  <a:srgbClr val="0000FF"/>
                </a:solidFill>
                <a:latin typeface="Times New Roman" pitchFamily="18" charset="0"/>
                <a:ea typeface="仿宋" pitchFamily="49" charset="-122"/>
                <a:cs typeface="Times New Roman" pitchFamily="18" charset="0"/>
              </a:rPr>
              <a:t>(t1</a:t>
            </a:r>
            <a:r>
              <a:rPr lang="zh-CN" altLang="zh-CN" sz="1800" smtClean="0">
                <a:solidFill>
                  <a:srgbClr val="0000FF"/>
                </a:solidFill>
                <a:latin typeface="Times New Roman" pitchFamily="18" charset="0"/>
                <a:ea typeface="仿宋" pitchFamily="49" charset="-122"/>
                <a:cs typeface="Times New Roman" pitchFamily="18" charset="0"/>
              </a:rPr>
              <a:t>，</a:t>
            </a:r>
            <a:r>
              <a:rPr lang="en-US" altLang="zh-CN" sz="1800" smtClean="0">
                <a:solidFill>
                  <a:srgbClr val="0000FF"/>
                </a:solidFill>
                <a:latin typeface="Times New Roman" pitchFamily="18" charset="0"/>
                <a:ea typeface="仿宋" pitchFamily="49" charset="-122"/>
                <a:cs typeface="Times New Roman" pitchFamily="18" charset="0"/>
              </a:rPr>
              <a:t>t2)=false					</a:t>
            </a:r>
            <a:r>
              <a:rPr lang="zh-CN" altLang="zh-CN" sz="1800" smtClean="0">
                <a:solidFill>
                  <a:srgbClr val="00B0F0"/>
                </a:solidFill>
                <a:latin typeface="Times New Roman" pitchFamily="18" charset="0"/>
                <a:ea typeface="仿宋" pitchFamily="49" charset="-122"/>
                <a:cs typeface="Times New Roman" pitchFamily="18" charset="0"/>
              </a:rPr>
              <a:t>当</a:t>
            </a:r>
            <a:r>
              <a:rPr lang="en-US" altLang="zh-CN" sz="1800" smtClean="0">
                <a:solidFill>
                  <a:srgbClr val="00B0F0"/>
                </a:solidFill>
                <a:latin typeface="Times New Roman" pitchFamily="18" charset="0"/>
                <a:ea typeface="仿宋" pitchFamily="49" charset="-122"/>
                <a:cs typeface="Times New Roman" pitchFamily="18" charset="0"/>
              </a:rPr>
              <a:t>t1</a:t>
            </a:r>
            <a:r>
              <a:rPr lang="zh-CN" altLang="zh-CN" sz="1800" smtClean="0">
                <a:solidFill>
                  <a:srgbClr val="00B0F0"/>
                </a:solidFill>
                <a:latin typeface="Times New Roman" pitchFamily="18" charset="0"/>
                <a:ea typeface="仿宋" pitchFamily="49" charset="-122"/>
                <a:cs typeface="Times New Roman" pitchFamily="18" charset="0"/>
              </a:rPr>
              <a:t>、</a:t>
            </a:r>
            <a:r>
              <a:rPr lang="en-US" altLang="zh-CN" sz="1800" smtClean="0">
                <a:solidFill>
                  <a:srgbClr val="00B0F0"/>
                </a:solidFill>
                <a:latin typeface="Times New Roman" pitchFamily="18" charset="0"/>
                <a:ea typeface="仿宋" pitchFamily="49" charset="-122"/>
                <a:cs typeface="Times New Roman" pitchFamily="18" charset="0"/>
              </a:rPr>
              <a:t>t2</a:t>
            </a:r>
            <a:r>
              <a:rPr lang="zh-CN" altLang="zh-CN" sz="1800" smtClean="0">
                <a:solidFill>
                  <a:srgbClr val="00B0F0"/>
                </a:solidFill>
                <a:latin typeface="Times New Roman" pitchFamily="18" charset="0"/>
                <a:ea typeface="仿宋" pitchFamily="49" charset="-122"/>
                <a:cs typeface="Times New Roman" pitchFamily="18" charset="0"/>
              </a:rPr>
              <a:t>中一空一非空</a:t>
            </a:r>
          </a:p>
          <a:p>
            <a:pPr algn="l">
              <a:lnSpc>
                <a:spcPts val="2400"/>
              </a:lnSpc>
              <a:spcBef>
                <a:spcPts val="0"/>
              </a:spcBef>
            </a:pPr>
            <a:r>
              <a:rPr lang="en-US" altLang="zh-CN" sz="1800" i="1" smtClean="0">
                <a:solidFill>
                  <a:srgbClr val="0000FF"/>
                </a:solidFill>
                <a:latin typeface="Times New Roman" pitchFamily="18" charset="0"/>
                <a:ea typeface="仿宋" pitchFamily="49" charset="-122"/>
                <a:cs typeface="Times New Roman" pitchFamily="18" charset="0"/>
              </a:rPr>
              <a:t>f</a:t>
            </a:r>
            <a:r>
              <a:rPr lang="en-US" altLang="zh-CN" sz="1800" smtClean="0">
                <a:solidFill>
                  <a:srgbClr val="0000FF"/>
                </a:solidFill>
                <a:latin typeface="Times New Roman" pitchFamily="18" charset="0"/>
                <a:ea typeface="仿宋" pitchFamily="49" charset="-122"/>
                <a:cs typeface="Times New Roman" pitchFamily="18" charset="0"/>
              </a:rPr>
              <a:t>(t1</a:t>
            </a:r>
            <a:r>
              <a:rPr lang="zh-CN" altLang="zh-CN" sz="1800" smtClean="0">
                <a:solidFill>
                  <a:srgbClr val="0000FF"/>
                </a:solidFill>
                <a:latin typeface="Times New Roman" pitchFamily="18" charset="0"/>
                <a:ea typeface="仿宋" pitchFamily="49" charset="-122"/>
                <a:cs typeface="Times New Roman" pitchFamily="18" charset="0"/>
              </a:rPr>
              <a:t>，</a:t>
            </a:r>
            <a:r>
              <a:rPr lang="en-US" altLang="zh-CN" sz="1800" smtClean="0">
                <a:solidFill>
                  <a:srgbClr val="0000FF"/>
                </a:solidFill>
                <a:latin typeface="Times New Roman" pitchFamily="18" charset="0"/>
                <a:ea typeface="仿宋" pitchFamily="49" charset="-122"/>
                <a:cs typeface="Times New Roman" pitchFamily="18" charset="0"/>
              </a:rPr>
              <a:t>t2)=false					</a:t>
            </a:r>
            <a:r>
              <a:rPr lang="zh-CN" altLang="zh-CN" sz="1800" smtClean="0">
                <a:solidFill>
                  <a:srgbClr val="00B0F0"/>
                </a:solidFill>
                <a:latin typeface="Times New Roman" pitchFamily="18" charset="0"/>
                <a:ea typeface="仿宋" pitchFamily="49" charset="-122"/>
                <a:cs typeface="Times New Roman" pitchFamily="18" charset="0"/>
              </a:rPr>
              <a:t>当均不空但结点值不同</a:t>
            </a:r>
          </a:p>
          <a:p>
            <a:pPr algn="l">
              <a:lnSpc>
                <a:spcPts val="2400"/>
              </a:lnSpc>
              <a:spcBef>
                <a:spcPts val="0"/>
              </a:spcBef>
            </a:pPr>
            <a:r>
              <a:rPr lang="en-US" altLang="zh-CN" sz="1800" i="1" smtClean="0">
                <a:solidFill>
                  <a:srgbClr val="0000FF"/>
                </a:solidFill>
                <a:latin typeface="Times New Roman" pitchFamily="18" charset="0"/>
                <a:ea typeface="仿宋" pitchFamily="49" charset="-122"/>
                <a:cs typeface="Times New Roman" pitchFamily="18" charset="0"/>
              </a:rPr>
              <a:t>f</a:t>
            </a:r>
            <a:r>
              <a:rPr lang="en-US" altLang="zh-CN" sz="1800" smtClean="0">
                <a:solidFill>
                  <a:srgbClr val="0000FF"/>
                </a:solidFill>
                <a:latin typeface="Times New Roman" pitchFamily="18" charset="0"/>
                <a:ea typeface="仿宋" pitchFamily="49" charset="-122"/>
                <a:cs typeface="Times New Roman" pitchFamily="18" charset="0"/>
              </a:rPr>
              <a:t>(t1</a:t>
            </a:r>
            <a:r>
              <a:rPr lang="zh-CN" altLang="zh-CN" sz="1800" smtClean="0">
                <a:solidFill>
                  <a:srgbClr val="0000FF"/>
                </a:solidFill>
                <a:latin typeface="Times New Roman" pitchFamily="18" charset="0"/>
                <a:ea typeface="仿宋" pitchFamily="49" charset="-122"/>
                <a:cs typeface="Times New Roman" pitchFamily="18" charset="0"/>
              </a:rPr>
              <a:t>，</a:t>
            </a:r>
            <a:r>
              <a:rPr lang="en-US" altLang="zh-CN" sz="1800" smtClean="0">
                <a:solidFill>
                  <a:srgbClr val="0000FF"/>
                </a:solidFill>
                <a:latin typeface="Times New Roman" pitchFamily="18" charset="0"/>
                <a:ea typeface="仿宋" pitchFamily="49" charset="-122"/>
                <a:cs typeface="Times New Roman" pitchFamily="18" charset="0"/>
              </a:rPr>
              <a:t>t2)=</a:t>
            </a:r>
            <a:r>
              <a:rPr lang="en-US" altLang="zh-CN" sz="1800" i="1" smtClean="0">
                <a:solidFill>
                  <a:srgbClr val="0000FF"/>
                </a:solidFill>
                <a:latin typeface="Times New Roman" pitchFamily="18" charset="0"/>
                <a:ea typeface="仿宋" pitchFamily="49" charset="-122"/>
                <a:cs typeface="Times New Roman" pitchFamily="18" charset="0"/>
              </a:rPr>
              <a:t>f</a:t>
            </a:r>
            <a:r>
              <a:rPr lang="en-US" altLang="zh-CN" sz="1800" smtClean="0">
                <a:solidFill>
                  <a:srgbClr val="0000FF"/>
                </a:solidFill>
                <a:latin typeface="Times New Roman" pitchFamily="18" charset="0"/>
                <a:ea typeface="仿宋" pitchFamily="49" charset="-122"/>
                <a:cs typeface="Times New Roman" pitchFamily="18" charset="0"/>
              </a:rPr>
              <a:t>(t1-&gt;left,t2-&gt;left) &amp;&amp; </a:t>
            </a:r>
            <a:r>
              <a:rPr lang="en-US" altLang="zh-CN" sz="1800" i="1" smtClean="0">
                <a:solidFill>
                  <a:srgbClr val="0000FF"/>
                </a:solidFill>
                <a:latin typeface="Times New Roman" pitchFamily="18" charset="0"/>
                <a:ea typeface="仿宋" pitchFamily="49" charset="-122"/>
                <a:cs typeface="Times New Roman" pitchFamily="18" charset="0"/>
              </a:rPr>
              <a:t>f</a:t>
            </a:r>
            <a:r>
              <a:rPr lang="en-US" altLang="zh-CN" sz="1800" smtClean="0">
                <a:solidFill>
                  <a:srgbClr val="0000FF"/>
                </a:solidFill>
                <a:latin typeface="Times New Roman" pitchFamily="18" charset="0"/>
                <a:ea typeface="仿宋" pitchFamily="49" charset="-122"/>
                <a:cs typeface="Times New Roman" pitchFamily="18" charset="0"/>
              </a:rPr>
              <a:t>(t1-&gt;right,t2-&gt;right)	</a:t>
            </a:r>
            <a:r>
              <a:rPr lang="zh-CN" altLang="zh-CN" sz="1800" smtClean="0">
                <a:solidFill>
                  <a:srgbClr val="00B0F0"/>
                </a:solidFill>
                <a:latin typeface="Times New Roman" pitchFamily="18" charset="0"/>
                <a:ea typeface="仿宋" pitchFamily="49" charset="-122"/>
                <a:cs typeface="Times New Roman" pitchFamily="18" charset="0"/>
              </a:rPr>
              <a:t>其他</a:t>
            </a:r>
            <a:endParaRPr lang="zh-CN" altLang="zh-CN" sz="1800">
              <a:solidFill>
                <a:srgbClr val="00B0F0"/>
              </a:solidFill>
              <a:latin typeface="Times New Roman" pitchFamily="18" charset="0"/>
              <a:ea typeface="仿宋" pitchFamily="49" charset="-122"/>
              <a:cs typeface="Times New Roman" pitchFamily="18" charset="0"/>
            </a:endParaRPr>
          </a:p>
        </p:txBody>
      </p:sp>
      <p:sp>
        <p:nvSpPr>
          <p:cNvPr id="32" name="灯片编号占位符 31"/>
          <p:cNvSpPr>
            <a:spLocks noGrp="1"/>
          </p:cNvSpPr>
          <p:nvPr>
            <p:ph type="sldNum" sz="quarter" idx="12"/>
          </p:nvPr>
        </p:nvSpPr>
        <p:spPr/>
        <p:txBody>
          <a:bodyPr/>
          <a:lstStyle/>
          <a:p>
            <a:fld id="{7AF016A1-9F15-429F-9EFD-84004B73C732}" type="slidenum">
              <a:rPr lang="en-US" altLang="zh-CN" smtClean="0"/>
              <a:pPr/>
              <a:t>6</a:t>
            </a:fld>
            <a:r>
              <a:rPr lang="en-US" altLang="zh-CN" smtClean="0"/>
              <a:t>/36</a:t>
            </a:r>
            <a:endParaRPr lang="en-US" altLang="zh-CN"/>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57158" y="785794"/>
            <a:ext cx="8358246" cy="3618939"/>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rtlCol="0">
            <a:spAutoFit/>
          </a:bodyPr>
          <a:lstStyle/>
          <a:p>
            <a:pPr algn="l" defTabSz="360000">
              <a:lnSpc>
                <a:spcPts val="25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bool </a:t>
            </a:r>
            <a:r>
              <a:rPr lang="en-US" altLang="zh-CN" sz="1800" smtClean="0">
                <a:solidFill>
                  <a:srgbClr val="FF0000"/>
                </a:solidFill>
                <a:latin typeface="Times New Roman" pitchFamily="18" charset="0"/>
                <a:ea typeface="仿宋" pitchFamily="49" charset="-122"/>
                <a:cs typeface="Times New Roman" pitchFamily="18" charset="0"/>
              </a:rPr>
              <a:t>same</a:t>
            </a:r>
            <a:r>
              <a:rPr lang="en-US" altLang="zh-CN" sz="1800" smtClean="0">
                <a:solidFill>
                  <a:srgbClr val="0000FF"/>
                </a:solidFill>
                <a:latin typeface="Times New Roman" pitchFamily="18" charset="0"/>
                <a:ea typeface="仿宋" pitchFamily="49" charset="-122"/>
                <a:cs typeface="Times New Roman" pitchFamily="18" charset="0"/>
              </a:rPr>
              <a:t>(TreeNode* t1,TreeNode* t2)		</a:t>
            </a:r>
            <a:r>
              <a:rPr lang="en-US" altLang="zh-CN" sz="1800" smtClean="0">
                <a:solidFill>
                  <a:srgbClr val="00B0F0"/>
                </a:solidFill>
                <a:latin typeface="Times New Roman" pitchFamily="18" charset="0"/>
                <a:ea typeface="仿宋" pitchFamily="49" charset="-122"/>
                <a:cs typeface="Times New Roman" pitchFamily="18" charset="0"/>
              </a:rPr>
              <a:t>//</a:t>
            </a:r>
            <a:r>
              <a:rPr lang="zh-CN" altLang="zh-CN" sz="1800" smtClean="0">
                <a:solidFill>
                  <a:srgbClr val="00B0F0"/>
                </a:solidFill>
                <a:latin typeface="Times New Roman" pitchFamily="18" charset="0"/>
                <a:ea typeface="仿宋" pitchFamily="49" charset="-122"/>
                <a:cs typeface="Times New Roman" pitchFamily="18" charset="0"/>
              </a:rPr>
              <a:t>递归算法：判断</a:t>
            </a:r>
            <a:r>
              <a:rPr lang="en-US" altLang="zh-CN" sz="1800" smtClean="0">
                <a:solidFill>
                  <a:srgbClr val="00B0F0"/>
                </a:solidFill>
                <a:latin typeface="Times New Roman" pitchFamily="18" charset="0"/>
                <a:ea typeface="仿宋" pitchFamily="49" charset="-122"/>
                <a:cs typeface="Times New Roman" pitchFamily="18" charset="0"/>
              </a:rPr>
              <a:t>t1</a:t>
            </a:r>
            <a:r>
              <a:rPr lang="zh-CN" altLang="zh-CN" sz="1800" smtClean="0">
                <a:solidFill>
                  <a:srgbClr val="00B0F0"/>
                </a:solidFill>
                <a:latin typeface="Times New Roman" pitchFamily="18" charset="0"/>
                <a:ea typeface="仿宋" pitchFamily="49" charset="-122"/>
                <a:cs typeface="Times New Roman" pitchFamily="18" charset="0"/>
              </a:rPr>
              <a:t>和</a:t>
            </a:r>
            <a:r>
              <a:rPr lang="en-US" altLang="zh-CN" sz="1800" smtClean="0">
                <a:solidFill>
                  <a:srgbClr val="00B0F0"/>
                </a:solidFill>
                <a:latin typeface="Times New Roman" pitchFamily="18" charset="0"/>
                <a:ea typeface="仿宋" pitchFamily="49" charset="-122"/>
                <a:cs typeface="Times New Roman" pitchFamily="18" charset="0"/>
              </a:rPr>
              <a:t>t2</a:t>
            </a:r>
            <a:r>
              <a:rPr lang="zh-CN" altLang="zh-CN" sz="1800" smtClean="0">
                <a:solidFill>
                  <a:srgbClr val="00B0F0"/>
                </a:solidFill>
                <a:latin typeface="Times New Roman" pitchFamily="18" charset="0"/>
                <a:ea typeface="仿宋" pitchFamily="49" charset="-122"/>
                <a:cs typeface="Times New Roman" pitchFamily="18" charset="0"/>
              </a:rPr>
              <a:t>是否相同</a:t>
            </a:r>
          </a:p>
          <a:p>
            <a:pPr algn="l" defTabSz="360000">
              <a:lnSpc>
                <a:spcPts val="25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if(t1==NULL &amp;&amp; t2==NULL)</a:t>
            </a:r>
            <a:endParaRPr lang="zh-CN" altLang="zh-CN" sz="1800" smtClean="0">
              <a:solidFill>
                <a:srgbClr val="0000FF"/>
              </a:solidFill>
              <a:latin typeface="Times New Roman" pitchFamily="18" charset="0"/>
              <a:ea typeface="仿宋" pitchFamily="49" charset="-122"/>
              <a:cs typeface="Times New Roman" pitchFamily="18" charset="0"/>
            </a:endParaRPr>
          </a:p>
          <a:p>
            <a:pPr algn="l" defTabSz="360000">
              <a:lnSpc>
                <a:spcPts val="25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return true;</a:t>
            </a:r>
            <a:endParaRPr lang="zh-CN" altLang="zh-CN" sz="1800" smtClean="0">
              <a:solidFill>
                <a:srgbClr val="0000FF"/>
              </a:solidFill>
              <a:latin typeface="Times New Roman" pitchFamily="18" charset="0"/>
              <a:ea typeface="仿宋" pitchFamily="49" charset="-122"/>
              <a:cs typeface="Times New Roman" pitchFamily="18" charset="0"/>
            </a:endParaRPr>
          </a:p>
          <a:p>
            <a:pPr algn="l" defTabSz="360000">
              <a:lnSpc>
                <a:spcPts val="25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else if(t1==NULL || t2==NULL)</a:t>
            </a:r>
            <a:endParaRPr lang="zh-CN" altLang="zh-CN" sz="1800" smtClean="0">
              <a:solidFill>
                <a:srgbClr val="0000FF"/>
              </a:solidFill>
              <a:latin typeface="Times New Roman" pitchFamily="18" charset="0"/>
              <a:ea typeface="仿宋" pitchFamily="49" charset="-122"/>
              <a:cs typeface="Times New Roman" pitchFamily="18" charset="0"/>
            </a:endParaRPr>
          </a:p>
          <a:p>
            <a:pPr algn="l" defTabSz="360000">
              <a:lnSpc>
                <a:spcPts val="25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return false;</a:t>
            </a:r>
            <a:endParaRPr lang="zh-CN" altLang="zh-CN" sz="1800" smtClean="0">
              <a:solidFill>
                <a:srgbClr val="0000FF"/>
              </a:solidFill>
              <a:latin typeface="Times New Roman" pitchFamily="18" charset="0"/>
              <a:ea typeface="仿宋" pitchFamily="49" charset="-122"/>
              <a:cs typeface="Times New Roman" pitchFamily="18" charset="0"/>
            </a:endParaRPr>
          </a:p>
          <a:p>
            <a:pPr algn="l" defTabSz="360000">
              <a:lnSpc>
                <a:spcPts val="25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if(t1-&gt;val!=t2-&gt;val)</a:t>
            </a:r>
            <a:endParaRPr lang="zh-CN" altLang="zh-CN" sz="1800" smtClean="0">
              <a:solidFill>
                <a:srgbClr val="0000FF"/>
              </a:solidFill>
              <a:latin typeface="Times New Roman" pitchFamily="18" charset="0"/>
              <a:ea typeface="仿宋" pitchFamily="49" charset="-122"/>
              <a:cs typeface="Times New Roman" pitchFamily="18" charset="0"/>
            </a:endParaRPr>
          </a:p>
          <a:p>
            <a:pPr algn="l" defTabSz="360000">
              <a:lnSpc>
                <a:spcPts val="25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return false;</a:t>
            </a:r>
            <a:endParaRPr lang="zh-CN" altLang="zh-CN" sz="1800" smtClean="0">
              <a:solidFill>
                <a:srgbClr val="0000FF"/>
              </a:solidFill>
              <a:latin typeface="Times New Roman" pitchFamily="18" charset="0"/>
              <a:ea typeface="仿宋" pitchFamily="49" charset="-122"/>
              <a:cs typeface="Times New Roman" pitchFamily="18" charset="0"/>
            </a:endParaRPr>
          </a:p>
          <a:p>
            <a:pPr algn="l" defTabSz="360000">
              <a:lnSpc>
                <a:spcPts val="25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bool left=</a:t>
            </a:r>
            <a:r>
              <a:rPr lang="en-US" altLang="zh-CN" sz="1800" smtClean="0">
                <a:solidFill>
                  <a:srgbClr val="FF0000"/>
                </a:solidFill>
                <a:latin typeface="Times New Roman" pitchFamily="18" charset="0"/>
                <a:ea typeface="仿宋" pitchFamily="49" charset="-122"/>
                <a:cs typeface="Times New Roman" pitchFamily="18" charset="0"/>
              </a:rPr>
              <a:t>same</a:t>
            </a:r>
            <a:r>
              <a:rPr lang="en-US" altLang="zh-CN" sz="1800" smtClean="0">
                <a:solidFill>
                  <a:srgbClr val="0000FF"/>
                </a:solidFill>
                <a:latin typeface="Times New Roman" pitchFamily="18" charset="0"/>
                <a:ea typeface="仿宋" pitchFamily="49" charset="-122"/>
                <a:cs typeface="Times New Roman" pitchFamily="18" charset="0"/>
              </a:rPr>
              <a:t>(t1-&gt;left,t2-&gt;left);			</a:t>
            </a:r>
            <a:r>
              <a:rPr lang="en-US" altLang="zh-CN" sz="1800" smtClean="0">
                <a:solidFill>
                  <a:srgbClr val="00B0F0"/>
                </a:solidFill>
                <a:latin typeface="Times New Roman" pitchFamily="18" charset="0"/>
                <a:ea typeface="仿宋" pitchFamily="49" charset="-122"/>
                <a:cs typeface="Times New Roman" pitchFamily="18" charset="0"/>
              </a:rPr>
              <a:t>//</a:t>
            </a:r>
            <a:r>
              <a:rPr lang="zh-CN" altLang="zh-CN" sz="1800" smtClean="0">
                <a:solidFill>
                  <a:srgbClr val="00B0F0"/>
                </a:solidFill>
                <a:latin typeface="Times New Roman" pitchFamily="18" charset="0"/>
                <a:ea typeface="仿宋" pitchFamily="49" charset="-122"/>
                <a:cs typeface="Times New Roman" pitchFamily="18" charset="0"/>
              </a:rPr>
              <a:t>递归调用</a:t>
            </a:r>
            <a:r>
              <a:rPr lang="en-US" altLang="zh-CN" sz="1800" smtClean="0">
                <a:solidFill>
                  <a:srgbClr val="00B0F0"/>
                </a:solidFill>
                <a:latin typeface="Times New Roman" pitchFamily="18" charset="0"/>
                <a:ea typeface="仿宋" pitchFamily="49" charset="-122"/>
                <a:cs typeface="Times New Roman" pitchFamily="18" charset="0"/>
              </a:rPr>
              <a:t>1</a:t>
            </a:r>
            <a:endParaRPr lang="zh-CN" altLang="zh-CN" sz="1800" smtClean="0">
              <a:solidFill>
                <a:srgbClr val="00B0F0"/>
              </a:solidFill>
              <a:latin typeface="Times New Roman" pitchFamily="18" charset="0"/>
              <a:ea typeface="仿宋" pitchFamily="49" charset="-122"/>
              <a:cs typeface="Times New Roman" pitchFamily="18" charset="0"/>
            </a:endParaRPr>
          </a:p>
          <a:p>
            <a:pPr algn="l" defTabSz="360000">
              <a:lnSpc>
                <a:spcPts val="25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bool right=</a:t>
            </a:r>
            <a:r>
              <a:rPr lang="en-US" altLang="zh-CN" sz="1800" smtClean="0">
                <a:solidFill>
                  <a:srgbClr val="FF0000"/>
                </a:solidFill>
                <a:latin typeface="Times New Roman" pitchFamily="18" charset="0"/>
                <a:ea typeface="仿宋" pitchFamily="49" charset="-122"/>
                <a:cs typeface="Times New Roman" pitchFamily="18" charset="0"/>
              </a:rPr>
              <a:t>same</a:t>
            </a:r>
            <a:r>
              <a:rPr lang="en-US" altLang="zh-CN" sz="1800" smtClean="0">
                <a:solidFill>
                  <a:srgbClr val="0000FF"/>
                </a:solidFill>
                <a:latin typeface="Times New Roman" pitchFamily="18" charset="0"/>
                <a:ea typeface="仿宋" pitchFamily="49" charset="-122"/>
                <a:cs typeface="Times New Roman" pitchFamily="18" charset="0"/>
              </a:rPr>
              <a:t>(t1-&gt;right,t2-&gt;right);	</a:t>
            </a:r>
            <a:r>
              <a:rPr lang="en-US" altLang="zh-CN" sz="1800" smtClean="0">
                <a:solidFill>
                  <a:srgbClr val="00B0F0"/>
                </a:solidFill>
                <a:latin typeface="Times New Roman" pitchFamily="18" charset="0"/>
                <a:ea typeface="仿宋" pitchFamily="49" charset="-122"/>
                <a:cs typeface="Times New Roman" pitchFamily="18" charset="0"/>
              </a:rPr>
              <a:t>//</a:t>
            </a:r>
            <a:r>
              <a:rPr lang="zh-CN" altLang="zh-CN" sz="1800" smtClean="0">
                <a:solidFill>
                  <a:srgbClr val="00B0F0"/>
                </a:solidFill>
                <a:latin typeface="Times New Roman" pitchFamily="18" charset="0"/>
                <a:ea typeface="仿宋" pitchFamily="49" charset="-122"/>
                <a:cs typeface="Times New Roman" pitchFamily="18" charset="0"/>
              </a:rPr>
              <a:t>递归调用</a:t>
            </a:r>
            <a:r>
              <a:rPr lang="en-US" altLang="zh-CN" sz="1800" smtClean="0">
                <a:solidFill>
                  <a:srgbClr val="00B0F0"/>
                </a:solidFill>
                <a:latin typeface="Times New Roman" pitchFamily="18" charset="0"/>
                <a:ea typeface="仿宋" pitchFamily="49" charset="-122"/>
                <a:cs typeface="Times New Roman" pitchFamily="18" charset="0"/>
              </a:rPr>
              <a:t>2</a:t>
            </a:r>
            <a:endParaRPr lang="zh-CN" altLang="zh-CN" sz="1800" smtClean="0">
              <a:solidFill>
                <a:srgbClr val="00B0F0"/>
              </a:solidFill>
              <a:latin typeface="Times New Roman" pitchFamily="18" charset="0"/>
              <a:ea typeface="仿宋" pitchFamily="49" charset="-122"/>
              <a:cs typeface="Times New Roman" pitchFamily="18" charset="0"/>
            </a:endParaRPr>
          </a:p>
          <a:p>
            <a:pPr algn="l" defTabSz="360000">
              <a:lnSpc>
                <a:spcPts val="25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    	return left &amp;&amp; right;</a:t>
            </a:r>
            <a:endParaRPr lang="zh-CN" altLang="zh-CN" sz="1800" smtClean="0">
              <a:solidFill>
                <a:srgbClr val="0000FF"/>
              </a:solidFill>
              <a:latin typeface="Times New Roman" pitchFamily="18" charset="0"/>
              <a:ea typeface="仿宋" pitchFamily="49" charset="-122"/>
              <a:cs typeface="Times New Roman" pitchFamily="18" charset="0"/>
            </a:endParaRPr>
          </a:p>
          <a:p>
            <a:pPr algn="l" defTabSz="360000">
              <a:lnSpc>
                <a:spcPts val="2500"/>
              </a:lnSpc>
              <a:spcBef>
                <a:spcPts val="0"/>
              </a:spcBef>
            </a:pPr>
            <a:r>
              <a:rPr lang="en-US" altLang="zh-CN" sz="1800" smtClean="0">
                <a:solidFill>
                  <a:srgbClr val="0000FF"/>
                </a:solidFill>
                <a:latin typeface="Times New Roman" pitchFamily="18" charset="0"/>
                <a:ea typeface="仿宋" pitchFamily="49" charset="-122"/>
                <a:cs typeface="Times New Roman" pitchFamily="18" charset="0"/>
              </a:rPr>
              <a:t>}</a:t>
            </a:r>
            <a:endParaRPr lang="zh-CN" altLang="zh-CN" sz="1800">
              <a:solidFill>
                <a:srgbClr val="0000FF"/>
              </a:solidFill>
              <a:latin typeface="Times New Roman" pitchFamily="18" charset="0"/>
              <a:ea typeface="仿宋" pitchFamily="49" charset="-122"/>
              <a:cs typeface="Times New Roman" pitchFamily="18" charset="0"/>
            </a:endParaRPr>
          </a:p>
        </p:txBody>
      </p:sp>
      <p:sp>
        <p:nvSpPr>
          <p:cNvPr id="4" name="灯片编号占位符 3"/>
          <p:cNvSpPr>
            <a:spLocks noGrp="1"/>
          </p:cNvSpPr>
          <p:nvPr>
            <p:ph type="sldNum" sz="quarter" idx="12"/>
          </p:nvPr>
        </p:nvSpPr>
        <p:spPr/>
        <p:txBody>
          <a:bodyPr/>
          <a:lstStyle/>
          <a:p>
            <a:fld id="{7AF016A1-9F15-429F-9EFD-84004B73C732}" type="slidenum">
              <a:rPr lang="en-US" altLang="zh-CN" smtClean="0"/>
              <a:pPr/>
              <a:t>7</a:t>
            </a:fld>
            <a:r>
              <a:rPr lang="en-US" altLang="zh-CN" smtClean="0"/>
              <a:t>/36</a:t>
            </a:r>
            <a:endParaRPr lang="en-US" altLang="zh-CN"/>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14282" y="642918"/>
            <a:ext cx="2786082" cy="461665"/>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nSpc>
                <a:spcPct val="100000"/>
              </a:lnSpc>
              <a:spcBef>
                <a:spcPts val="600"/>
              </a:spcBef>
            </a:pPr>
            <a:r>
              <a:rPr lang="en-US" altLang="zh-CN" smtClean="0">
                <a:ln w="11430"/>
                <a:solidFill>
                  <a:schemeClr val="bg1"/>
                </a:solidFill>
                <a:effectLst>
                  <a:outerShdw blurRad="50800" dist="39000" dir="5460000" algn="tl">
                    <a:srgbClr val="000000">
                      <a:alpha val="38000"/>
                    </a:srgbClr>
                  </a:outerShdw>
                </a:effectLst>
                <a:latin typeface="Consolas" pitchFamily="49" charset="0"/>
                <a:ea typeface="微软雅黑" pitchFamily="34" charset="-122"/>
                <a:cs typeface="Consolas" pitchFamily="49" charset="0"/>
              </a:rPr>
              <a:t>3.4.2 </a:t>
            </a:r>
            <a:r>
              <a:rPr lang="zh-CN" altLang="en-US" smtClean="0">
                <a:ln w="11430"/>
                <a:solidFill>
                  <a:schemeClr val="bg1"/>
                </a:solidFill>
                <a:effectLst>
                  <a:outerShdw blurRad="50800" dist="39000" dir="5460000" algn="tl">
                    <a:srgbClr val="000000">
                      <a:alpha val="38000"/>
                    </a:srgbClr>
                  </a:outerShdw>
                </a:effectLst>
                <a:latin typeface="Consolas" pitchFamily="49" charset="0"/>
                <a:ea typeface="微软雅黑" pitchFamily="34" charset="-122"/>
                <a:cs typeface="Consolas" pitchFamily="49" charset="0"/>
              </a:rPr>
              <a:t>冒泡排序</a:t>
            </a:r>
            <a:endParaRPr lang="zh-CN" altLang="zh-CN" smtClean="0">
              <a:ln w="11430"/>
              <a:solidFill>
                <a:schemeClr val="bg1"/>
              </a:solidFill>
              <a:effectLst>
                <a:outerShdw blurRad="50800" dist="39000" dir="5460000" algn="tl">
                  <a:srgbClr val="000000">
                    <a:alpha val="38000"/>
                  </a:srgbClr>
                </a:outerShdw>
              </a:effectLst>
              <a:latin typeface="Consolas" pitchFamily="49" charset="0"/>
              <a:ea typeface="微软雅黑" pitchFamily="34" charset="-122"/>
              <a:cs typeface="Consolas" pitchFamily="49" charset="0"/>
            </a:endParaRPr>
          </a:p>
        </p:txBody>
      </p:sp>
      <p:sp>
        <p:nvSpPr>
          <p:cNvPr id="5" name="TextBox 4"/>
          <p:cNvSpPr txBox="1"/>
          <p:nvPr/>
        </p:nvSpPr>
        <p:spPr>
          <a:xfrm>
            <a:off x="642910" y="1428736"/>
            <a:ext cx="7715304" cy="2449489"/>
          </a:xfrm>
          <a:prstGeom prst="rect">
            <a:avLst/>
          </a:prstGeom>
          <a:ln>
            <a:solidFill>
              <a:schemeClr val="accent6">
                <a:lumMod val="20000"/>
                <a:lumOff val="80000"/>
              </a:schemeClr>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6"/>
          </a:lnRef>
          <a:fillRef idx="1">
            <a:schemeClr val="lt1"/>
          </a:fillRef>
          <a:effectRef idx="0">
            <a:schemeClr val="accent6"/>
          </a:effectRef>
          <a:fontRef idx="minor">
            <a:schemeClr val="dk1"/>
          </a:fontRef>
        </p:style>
        <p:txBody>
          <a:bodyPr wrap="square" lIns="180000" tIns="108000" rIns="180000" bIns="108000" rtlCol="0">
            <a:spAutoFit/>
          </a:bodyPr>
          <a:lstStyle/>
          <a:p>
            <a:pPr marL="457200" indent="-457200" algn="l">
              <a:lnSpc>
                <a:spcPts val="2800"/>
              </a:lnSpc>
              <a:spcBef>
                <a:spcPts val="600"/>
              </a:spcBef>
              <a:buBlip>
                <a:blip r:embed="rId2"/>
              </a:buBlip>
            </a:pPr>
            <a:r>
              <a:rPr lang="zh-CN" altLang="zh-CN" sz="2000" smtClean="0">
                <a:solidFill>
                  <a:srgbClr val="0000FF"/>
                </a:solidFill>
                <a:latin typeface="Times New Roman" pitchFamily="18" charset="0"/>
                <a:ea typeface="楷体" pitchFamily="49" charset="-122"/>
                <a:cs typeface="Times New Roman" pitchFamily="18" charset="0"/>
              </a:rPr>
              <a:t>有一个整数序列</a:t>
            </a:r>
            <a:r>
              <a:rPr lang="en-US" altLang="zh-CN" sz="2000" i="1" smtClean="0">
                <a:solidFill>
                  <a:srgbClr val="0000FF"/>
                </a:solidFill>
                <a:latin typeface="Times New Roman" pitchFamily="18" charset="0"/>
                <a:ea typeface="楷体" pitchFamily="49" charset="-122"/>
                <a:cs typeface="Times New Roman" pitchFamily="18" charset="0"/>
              </a:rPr>
              <a:t>R</a:t>
            </a:r>
            <a:r>
              <a:rPr lang="en-US" altLang="zh-CN" sz="2000" smtClean="0">
                <a:solidFill>
                  <a:srgbClr val="0000FF"/>
                </a:solidFill>
                <a:latin typeface="Times New Roman" pitchFamily="18" charset="0"/>
                <a:ea typeface="楷体" pitchFamily="49" charset="-122"/>
                <a:cs typeface="Times New Roman" pitchFamily="18" charset="0"/>
              </a:rPr>
              <a:t>[0..</a:t>
            </a:r>
            <a:r>
              <a:rPr lang="en-US" altLang="zh-CN" sz="2000" i="1" smtClean="0">
                <a:solidFill>
                  <a:srgbClr val="0000FF"/>
                </a:solidFill>
                <a:latin typeface="Times New Roman" pitchFamily="18" charset="0"/>
                <a:ea typeface="楷体" pitchFamily="49" charset="-122"/>
                <a:cs typeface="Times New Roman" pitchFamily="18" charset="0"/>
              </a:rPr>
              <a:t>n</a:t>
            </a:r>
            <a:r>
              <a:rPr lang="en-US" altLang="zh-CN" sz="2000" smtClean="0">
                <a:solidFill>
                  <a:srgbClr val="0000FF"/>
                </a:solidFill>
                <a:latin typeface="Times New Roman" pitchFamily="18" charset="0"/>
                <a:ea typeface="楷体" pitchFamily="49" charset="-122"/>
                <a:cs typeface="Times New Roman" pitchFamily="18" charset="0"/>
              </a:rPr>
              <a:t>-1]</a:t>
            </a:r>
            <a:r>
              <a:rPr lang="zh-CN" altLang="zh-CN" sz="2000" smtClean="0">
                <a:solidFill>
                  <a:srgbClr val="0000FF"/>
                </a:solidFill>
                <a:latin typeface="Times New Roman" pitchFamily="18" charset="0"/>
                <a:ea typeface="楷体" pitchFamily="49" charset="-122"/>
                <a:cs typeface="Times New Roman" pitchFamily="18" charset="0"/>
              </a:rPr>
              <a:t>，采用冒泡排序实现</a:t>
            </a:r>
            <a:r>
              <a:rPr lang="en-US" altLang="zh-CN" sz="2000" i="1" smtClean="0">
                <a:solidFill>
                  <a:srgbClr val="0000FF"/>
                </a:solidFill>
                <a:latin typeface="Times New Roman" pitchFamily="18" charset="0"/>
                <a:ea typeface="楷体" pitchFamily="49" charset="-122"/>
                <a:cs typeface="Times New Roman" pitchFamily="18" charset="0"/>
              </a:rPr>
              <a:t>R</a:t>
            </a:r>
            <a:r>
              <a:rPr lang="zh-CN" altLang="zh-CN" sz="2000" smtClean="0">
                <a:solidFill>
                  <a:srgbClr val="0000FF"/>
                </a:solidFill>
                <a:latin typeface="Times New Roman" pitchFamily="18" charset="0"/>
                <a:ea typeface="楷体" pitchFamily="49" charset="-122"/>
                <a:cs typeface="Times New Roman" pitchFamily="18" charset="0"/>
              </a:rPr>
              <a:t>的递增有序排序。</a:t>
            </a:r>
            <a:endParaRPr lang="en-US" altLang="zh-CN" sz="2000" smtClean="0">
              <a:solidFill>
                <a:srgbClr val="0000FF"/>
              </a:solidFill>
              <a:latin typeface="Times New Roman" pitchFamily="18" charset="0"/>
              <a:ea typeface="楷体" pitchFamily="49" charset="-122"/>
              <a:cs typeface="Times New Roman" pitchFamily="18" charset="0"/>
            </a:endParaRPr>
          </a:p>
          <a:p>
            <a:pPr marL="457200" indent="-457200" algn="l">
              <a:lnSpc>
                <a:spcPts val="2800"/>
              </a:lnSpc>
              <a:spcBef>
                <a:spcPts val="600"/>
              </a:spcBef>
              <a:buBlip>
                <a:blip r:embed="rId2"/>
              </a:buBlip>
            </a:pPr>
            <a:r>
              <a:rPr lang="zh-CN" altLang="zh-CN" sz="2000" smtClean="0">
                <a:solidFill>
                  <a:srgbClr val="0000FF"/>
                </a:solidFill>
                <a:latin typeface="Times New Roman" pitchFamily="18" charset="0"/>
                <a:ea typeface="楷体" pitchFamily="49" charset="-122"/>
                <a:cs typeface="Times New Roman" pitchFamily="18" charset="0"/>
              </a:rPr>
              <a:t>冒泡排序的过程是，</a:t>
            </a:r>
            <a:r>
              <a:rPr lang="en-US" altLang="zh-CN" sz="2000" i="1" smtClean="0">
                <a:solidFill>
                  <a:srgbClr val="0000FF"/>
                </a:solidFill>
                <a:latin typeface="Times New Roman" pitchFamily="18" charset="0"/>
                <a:ea typeface="楷体" pitchFamily="49" charset="-122"/>
                <a:cs typeface="Times New Roman" pitchFamily="18" charset="0"/>
              </a:rPr>
              <a:t>i</a:t>
            </a:r>
            <a:r>
              <a:rPr lang="zh-CN" altLang="zh-CN" sz="2000" smtClean="0">
                <a:solidFill>
                  <a:srgbClr val="0000FF"/>
                </a:solidFill>
                <a:latin typeface="Times New Roman" pitchFamily="18" charset="0"/>
                <a:ea typeface="楷体" pitchFamily="49" charset="-122"/>
                <a:cs typeface="Times New Roman" pitchFamily="18" charset="0"/>
              </a:rPr>
              <a:t>从</a:t>
            </a:r>
            <a:r>
              <a:rPr lang="en-US" altLang="zh-CN" sz="2000" smtClean="0">
                <a:solidFill>
                  <a:srgbClr val="0000FF"/>
                </a:solidFill>
                <a:latin typeface="Times New Roman" pitchFamily="18" charset="0"/>
                <a:ea typeface="楷体" pitchFamily="49" charset="-122"/>
                <a:cs typeface="Times New Roman" pitchFamily="18" charset="0"/>
              </a:rPr>
              <a:t>0</a:t>
            </a:r>
            <a:r>
              <a:rPr lang="zh-CN" altLang="zh-CN" sz="2000" smtClean="0">
                <a:solidFill>
                  <a:srgbClr val="0000FF"/>
                </a:solidFill>
                <a:latin typeface="Times New Roman" pitchFamily="18" charset="0"/>
                <a:ea typeface="楷体" pitchFamily="49" charset="-122"/>
                <a:cs typeface="Times New Roman" pitchFamily="18" charset="0"/>
              </a:rPr>
              <a:t>到</a:t>
            </a:r>
            <a:r>
              <a:rPr lang="en-US" altLang="zh-CN" sz="2000" i="1" smtClean="0">
                <a:solidFill>
                  <a:srgbClr val="0000FF"/>
                </a:solidFill>
                <a:latin typeface="Times New Roman" pitchFamily="18" charset="0"/>
                <a:ea typeface="楷体" pitchFamily="49" charset="-122"/>
                <a:cs typeface="Times New Roman" pitchFamily="18" charset="0"/>
              </a:rPr>
              <a:t>n</a:t>
            </a:r>
            <a:r>
              <a:rPr lang="en-US" altLang="zh-CN" sz="2000" smtClean="0">
                <a:solidFill>
                  <a:srgbClr val="0000FF"/>
                </a:solidFill>
                <a:latin typeface="Times New Roman" pitchFamily="18" charset="0"/>
                <a:ea typeface="楷体" pitchFamily="49" charset="-122"/>
                <a:cs typeface="Times New Roman" pitchFamily="18" charset="0"/>
              </a:rPr>
              <a:t>-2</a:t>
            </a:r>
            <a:r>
              <a:rPr lang="zh-CN" altLang="zh-CN" sz="2000" smtClean="0">
                <a:solidFill>
                  <a:srgbClr val="0000FF"/>
                </a:solidFill>
                <a:latin typeface="Times New Roman" pitchFamily="18" charset="0"/>
                <a:ea typeface="楷体" pitchFamily="49" charset="-122"/>
                <a:cs typeface="Times New Roman" pitchFamily="18" charset="0"/>
              </a:rPr>
              <a:t>循环，</a:t>
            </a:r>
            <a:r>
              <a:rPr lang="en-US" altLang="zh-CN" sz="2000" i="1" smtClean="0">
                <a:solidFill>
                  <a:srgbClr val="006600"/>
                </a:solidFill>
                <a:latin typeface="Times New Roman" pitchFamily="18" charset="0"/>
                <a:ea typeface="楷体" pitchFamily="49" charset="-122"/>
                <a:cs typeface="Times New Roman" pitchFamily="18" charset="0"/>
              </a:rPr>
              <a:t>R</a:t>
            </a:r>
            <a:r>
              <a:rPr lang="en-US" altLang="zh-CN" sz="2000" smtClean="0">
                <a:solidFill>
                  <a:srgbClr val="006600"/>
                </a:solidFill>
                <a:latin typeface="Times New Roman" pitchFamily="18" charset="0"/>
                <a:ea typeface="楷体" pitchFamily="49" charset="-122"/>
                <a:cs typeface="Times New Roman" pitchFamily="18" charset="0"/>
              </a:rPr>
              <a:t>[0..</a:t>
            </a:r>
            <a:r>
              <a:rPr lang="en-US" altLang="zh-CN" sz="2000" i="1" smtClean="0">
                <a:solidFill>
                  <a:srgbClr val="006600"/>
                </a:solidFill>
                <a:latin typeface="Times New Roman" pitchFamily="18" charset="0"/>
                <a:ea typeface="楷体" pitchFamily="49" charset="-122"/>
                <a:cs typeface="Times New Roman" pitchFamily="18" charset="0"/>
              </a:rPr>
              <a:t>i</a:t>
            </a:r>
            <a:r>
              <a:rPr lang="en-US" altLang="zh-CN" sz="2000" smtClean="0">
                <a:solidFill>
                  <a:srgbClr val="006600"/>
                </a:solidFill>
                <a:latin typeface="Times New Roman" pitchFamily="18" charset="0"/>
                <a:ea typeface="楷体" pitchFamily="49" charset="-122"/>
                <a:cs typeface="Times New Roman" pitchFamily="18" charset="0"/>
              </a:rPr>
              <a:t>-1]</a:t>
            </a:r>
            <a:r>
              <a:rPr lang="zh-CN" altLang="zh-CN" sz="2000" smtClean="0">
                <a:solidFill>
                  <a:srgbClr val="006600"/>
                </a:solidFill>
                <a:latin typeface="Times New Roman" pitchFamily="18" charset="0"/>
                <a:ea typeface="楷体" pitchFamily="49" charset="-122"/>
                <a:cs typeface="Times New Roman" pitchFamily="18" charset="0"/>
              </a:rPr>
              <a:t>是有序区</a:t>
            </a:r>
            <a:r>
              <a:rPr lang="zh-CN" altLang="zh-CN" sz="2000" smtClean="0">
                <a:solidFill>
                  <a:srgbClr val="0000FF"/>
                </a:solidFill>
                <a:latin typeface="Times New Roman" pitchFamily="18" charset="0"/>
                <a:ea typeface="楷体" pitchFamily="49" charset="-122"/>
                <a:cs typeface="Times New Roman" pitchFamily="18" charset="0"/>
              </a:rPr>
              <a:t>，</a:t>
            </a:r>
            <a:r>
              <a:rPr lang="en-US" altLang="zh-CN" sz="2000" i="1" smtClean="0">
                <a:solidFill>
                  <a:srgbClr val="006600"/>
                </a:solidFill>
                <a:latin typeface="Times New Roman" pitchFamily="18" charset="0"/>
                <a:ea typeface="楷体" pitchFamily="49" charset="-122"/>
                <a:cs typeface="Times New Roman" pitchFamily="18" charset="0"/>
              </a:rPr>
              <a:t>R</a:t>
            </a:r>
            <a:r>
              <a:rPr lang="en-US" altLang="zh-CN" sz="2000" smtClean="0">
                <a:solidFill>
                  <a:srgbClr val="006600"/>
                </a:solidFill>
                <a:latin typeface="Times New Roman" pitchFamily="18" charset="0"/>
                <a:ea typeface="楷体" pitchFamily="49" charset="-122"/>
                <a:cs typeface="Times New Roman" pitchFamily="18" charset="0"/>
              </a:rPr>
              <a:t>[</a:t>
            </a:r>
            <a:r>
              <a:rPr lang="en-US" altLang="zh-CN" sz="2000" i="1" smtClean="0">
                <a:solidFill>
                  <a:srgbClr val="006600"/>
                </a:solidFill>
                <a:latin typeface="Times New Roman" pitchFamily="18" charset="0"/>
                <a:ea typeface="楷体" pitchFamily="49" charset="-122"/>
                <a:cs typeface="Times New Roman" pitchFamily="18" charset="0"/>
              </a:rPr>
              <a:t>i</a:t>
            </a:r>
            <a:r>
              <a:rPr lang="en-US" altLang="zh-CN" sz="2000" smtClean="0">
                <a:solidFill>
                  <a:srgbClr val="006600"/>
                </a:solidFill>
                <a:latin typeface="Times New Roman" pitchFamily="18" charset="0"/>
                <a:ea typeface="楷体" pitchFamily="49" charset="-122"/>
                <a:cs typeface="Times New Roman" pitchFamily="18" charset="0"/>
              </a:rPr>
              <a:t>..</a:t>
            </a:r>
            <a:r>
              <a:rPr lang="en-US" altLang="zh-CN" sz="2000" i="1" smtClean="0">
                <a:solidFill>
                  <a:srgbClr val="006600"/>
                </a:solidFill>
                <a:latin typeface="Times New Roman" pitchFamily="18" charset="0"/>
                <a:ea typeface="楷体" pitchFamily="49" charset="-122"/>
                <a:cs typeface="Times New Roman" pitchFamily="18" charset="0"/>
              </a:rPr>
              <a:t>n</a:t>
            </a:r>
            <a:r>
              <a:rPr lang="en-US" altLang="zh-CN" sz="2000" smtClean="0">
                <a:solidFill>
                  <a:srgbClr val="006600"/>
                </a:solidFill>
                <a:latin typeface="Times New Roman" pitchFamily="18" charset="0"/>
                <a:ea typeface="楷体" pitchFamily="49" charset="-122"/>
                <a:cs typeface="Times New Roman" pitchFamily="18" charset="0"/>
              </a:rPr>
              <a:t>-1]</a:t>
            </a:r>
            <a:r>
              <a:rPr lang="zh-CN" altLang="zh-CN" sz="2000" smtClean="0">
                <a:solidFill>
                  <a:srgbClr val="006600"/>
                </a:solidFill>
                <a:latin typeface="Times New Roman" pitchFamily="18" charset="0"/>
                <a:ea typeface="楷体" pitchFamily="49" charset="-122"/>
                <a:cs typeface="Times New Roman" pitchFamily="18" charset="0"/>
              </a:rPr>
              <a:t>是无序区</a:t>
            </a:r>
            <a:r>
              <a:rPr lang="zh-CN" altLang="zh-CN" sz="2000" smtClean="0">
                <a:solidFill>
                  <a:srgbClr val="0000FF"/>
                </a:solidFill>
                <a:latin typeface="Times New Roman" pitchFamily="18" charset="0"/>
                <a:ea typeface="楷体" pitchFamily="49" charset="-122"/>
                <a:cs typeface="Times New Roman" pitchFamily="18" charset="0"/>
              </a:rPr>
              <a:t>，并且前者的所有元素均小于等于后者的任意元素，在</a:t>
            </a:r>
            <a:r>
              <a:rPr lang="en-US" altLang="zh-CN" sz="2000" i="1" smtClean="0">
                <a:solidFill>
                  <a:srgbClr val="0000FF"/>
                </a:solidFill>
                <a:latin typeface="Times New Roman" pitchFamily="18" charset="0"/>
                <a:ea typeface="楷体" pitchFamily="49" charset="-122"/>
                <a:cs typeface="Times New Roman" pitchFamily="18" charset="0"/>
              </a:rPr>
              <a:t>R</a:t>
            </a:r>
            <a:r>
              <a:rPr lang="en-US" altLang="zh-CN" sz="2000" smtClean="0">
                <a:solidFill>
                  <a:srgbClr val="0000FF"/>
                </a:solidFill>
                <a:latin typeface="Times New Roman" pitchFamily="18" charset="0"/>
                <a:ea typeface="楷体" pitchFamily="49" charset="-122"/>
                <a:cs typeface="Times New Roman" pitchFamily="18" charset="0"/>
              </a:rPr>
              <a:t>[</a:t>
            </a:r>
            <a:r>
              <a:rPr lang="en-US" altLang="zh-CN" sz="2000" i="1" smtClean="0">
                <a:solidFill>
                  <a:srgbClr val="0000FF"/>
                </a:solidFill>
                <a:latin typeface="Times New Roman" pitchFamily="18" charset="0"/>
                <a:ea typeface="楷体" pitchFamily="49" charset="-122"/>
                <a:cs typeface="Times New Roman" pitchFamily="18" charset="0"/>
              </a:rPr>
              <a:t>i</a:t>
            </a:r>
            <a:r>
              <a:rPr lang="en-US" altLang="zh-CN" sz="2000" smtClean="0">
                <a:solidFill>
                  <a:srgbClr val="0000FF"/>
                </a:solidFill>
                <a:latin typeface="Times New Roman" pitchFamily="18" charset="0"/>
                <a:ea typeface="楷体" pitchFamily="49" charset="-122"/>
                <a:cs typeface="Times New Roman" pitchFamily="18" charset="0"/>
              </a:rPr>
              <a:t>..</a:t>
            </a:r>
            <a:r>
              <a:rPr lang="en-US" altLang="zh-CN" sz="2000" i="1" smtClean="0">
                <a:solidFill>
                  <a:srgbClr val="0000FF"/>
                </a:solidFill>
                <a:latin typeface="Times New Roman" pitchFamily="18" charset="0"/>
                <a:ea typeface="楷体" pitchFamily="49" charset="-122"/>
                <a:cs typeface="Times New Roman" pitchFamily="18" charset="0"/>
              </a:rPr>
              <a:t>n</a:t>
            </a:r>
            <a:r>
              <a:rPr lang="en-US" altLang="zh-CN" sz="2000" smtClean="0">
                <a:solidFill>
                  <a:srgbClr val="0000FF"/>
                </a:solidFill>
                <a:latin typeface="Times New Roman" pitchFamily="18" charset="0"/>
                <a:ea typeface="楷体" pitchFamily="49" charset="-122"/>
                <a:cs typeface="Times New Roman" pitchFamily="18" charset="0"/>
              </a:rPr>
              <a:t>-1]</a:t>
            </a:r>
            <a:r>
              <a:rPr lang="zh-CN" altLang="zh-CN" sz="2000" smtClean="0">
                <a:solidFill>
                  <a:srgbClr val="0000FF"/>
                </a:solidFill>
                <a:latin typeface="Times New Roman" pitchFamily="18" charset="0"/>
                <a:ea typeface="楷体" pitchFamily="49" charset="-122"/>
                <a:cs typeface="Times New Roman" pitchFamily="18" charset="0"/>
              </a:rPr>
              <a:t>无序区通过冒泡方式将最大元素放在</a:t>
            </a:r>
            <a:r>
              <a:rPr lang="en-US" altLang="zh-CN" sz="2000" i="1" smtClean="0">
                <a:solidFill>
                  <a:srgbClr val="0000FF"/>
                </a:solidFill>
                <a:latin typeface="Times New Roman" pitchFamily="18" charset="0"/>
                <a:ea typeface="楷体" pitchFamily="49" charset="-122"/>
                <a:cs typeface="Times New Roman" pitchFamily="18" charset="0"/>
              </a:rPr>
              <a:t>R</a:t>
            </a:r>
            <a:r>
              <a:rPr lang="en-US" altLang="zh-CN" sz="2000" smtClean="0">
                <a:solidFill>
                  <a:srgbClr val="0000FF"/>
                </a:solidFill>
                <a:latin typeface="Times New Roman" pitchFamily="18" charset="0"/>
                <a:ea typeface="楷体" pitchFamily="49" charset="-122"/>
                <a:cs typeface="Times New Roman" pitchFamily="18" charset="0"/>
              </a:rPr>
              <a:t>[</a:t>
            </a:r>
            <a:r>
              <a:rPr lang="en-US" altLang="zh-CN" sz="2000" i="1" smtClean="0">
                <a:solidFill>
                  <a:srgbClr val="0000FF"/>
                </a:solidFill>
                <a:latin typeface="Times New Roman" pitchFamily="18" charset="0"/>
                <a:ea typeface="楷体" pitchFamily="49" charset="-122"/>
                <a:cs typeface="Times New Roman" pitchFamily="18" charset="0"/>
              </a:rPr>
              <a:t>i</a:t>
            </a:r>
            <a:r>
              <a:rPr lang="en-US" altLang="zh-CN" sz="2000" smtClean="0">
                <a:solidFill>
                  <a:srgbClr val="0000FF"/>
                </a:solidFill>
                <a:latin typeface="Times New Roman" pitchFamily="18" charset="0"/>
                <a:ea typeface="楷体" pitchFamily="49" charset="-122"/>
                <a:cs typeface="Times New Roman" pitchFamily="18" charset="0"/>
              </a:rPr>
              <a:t>]</a:t>
            </a:r>
            <a:r>
              <a:rPr lang="zh-CN" altLang="zh-CN" sz="2000" smtClean="0">
                <a:solidFill>
                  <a:srgbClr val="0000FF"/>
                </a:solidFill>
                <a:latin typeface="Times New Roman" pitchFamily="18" charset="0"/>
                <a:ea typeface="楷体" pitchFamily="49" charset="-122"/>
                <a:cs typeface="Times New Roman" pitchFamily="18" charset="0"/>
              </a:rPr>
              <a:t>位置。</a:t>
            </a:r>
            <a:endParaRPr lang="zh-CN" altLang="en-US" sz="2000" smtClean="0">
              <a:solidFill>
                <a:srgbClr val="0000FF"/>
              </a:solidFill>
              <a:latin typeface="Times New Roman" pitchFamily="18" charset="0"/>
              <a:ea typeface="楷体" pitchFamily="49" charset="-122"/>
              <a:cs typeface="Times New Roman" pitchFamily="18" charset="0"/>
            </a:endParaRPr>
          </a:p>
        </p:txBody>
      </p:sp>
      <p:sp>
        <p:nvSpPr>
          <p:cNvPr id="6" name="灯片编号占位符 5"/>
          <p:cNvSpPr>
            <a:spLocks noGrp="1"/>
          </p:cNvSpPr>
          <p:nvPr>
            <p:ph type="sldNum" sz="quarter" idx="12"/>
          </p:nvPr>
        </p:nvSpPr>
        <p:spPr/>
        <p:txBody>
          <a:bodyPr/>
          <a:lstStyle/>
          <a:p>
            <a:fld id="{7AF016A1-9F15-429F-9EFD-84004B73C732}" type="slidenum">
              <a:rPr lang="en-US" altLang="zh-CN" smtClean="0"/>
              <a:pPr/>
              <a:t>8</a:t>
            </a:fld>
            <a:r>
              <a:rPr lang="en-US" altLang="zh-CN" smtClean="0"/>
              <a:t>/36</a:t>
            </a:r>
            <a:endParaRPr lang="en-US" altLang="zh-CN"/>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82"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TextBox 3"/>
          <p:cNvSpPr txBox="1"/>
          <p:nvPr/>
        </p:nvSpPr>
        <p:spPr>
          <a:xfrm>
            <a:off x="1000100" y="709566"/>
            <a:ext cx="7286676" cy="1169551"/>
          </a:xfrm>
          <a:prstGeom prst="rect">
            <a:avLst/>
          </a:prstGeom>
          <a:ln>
            <a:solidFill>
              <a:schemeClr val="accent6">
                <a:lumMod val="20000"/>
                <a:lumOff val="80000"/>
              </a:schemeClr>
            </a:solidFill>
          </a:ln>
        </p:spPr>
        <p:style>
          <a:lnRef idx="2">
            <a:schemeClr val="accent6"/>
          </a:lnRef>
          <a:fillRef idx="1">
            <a:schemeClr val="lt1"/>
          </a:fillRef>
          <a:effectRef idx="0">
            <a:schemeClr val="accent6"/>
          </a:effectRef>
          <a:fontRef idx="minor">
            <a:schemeClr val="dk1"/>
          </a:fontRef>
        </p:style>
        <p:txBody>
          <a:bodyPr wrap="square" rtlCol="0">
            <a:spAutoFit/>
          </a:bodyPr>
          <a:lstStyle/>
          <a:p>
            <a:pPr marL="457200" indent="-457200" algn="l">
              <a:lnSpc>
                <a:spcPct val="100000"/>
              </a:lnSpc>
              <a:spcBef>
                <a:spcPts val="1200"/>
              </a:spcBef>
              <a:buBlip>
                <a:blip r:embed="rId2"/>
              </a:buBlip>
            </a:pPr>
            <a:r>
              <a:rPr lang="zh-CN" altLang="zh-CN" sz="2000" smtClean="0">
                <a:solidFill>
                  <a:srgbClr val="0000FF"/>
                </a:solidFill>
                <a:latin typeface="Times New Roman" pitchFamily="18" charset="0"/>
                <a:ea typeface="楷体" pitchFamily="49" charset="-122"/>
                <a:cs typeface="Times New Roman" pitchFamily="18" charset="0"/>
              </a:rPr>
              <a:t>采用不完全归纳法产生</a:t>
            </a:r>
            <a:r>
              <a:rPr lang="zh-CN" altLang="en-US" sz="2000" smtClean="0">
                <a:solidFill>
                  <a:srgbClr val="0000FF"/>
                </a:solidFill>
                <a:latin typeface="Times New Roman" pitchFamily="18" charset="0"/>
                <a:ea typeface="楷体" pitchFamily="49" charset="-122"/>
                <a:cs typeface="Times New Roman" pitchFamily="18" charset="0"/>
              </a:rPr>
              <a:t>冒泡</a:t>
            </a:r>
            <a:r>
              <a:rPr lang="zh-CN" altLang="zh-CN" sz="2000" smtClean="0">
                <a:solidFill>
                  <a:srgbClr val="0000FF"/>
                </a:solidFill>
                <a:latin typeface="Times New Roman" pitchFamily="18" charset="0"/>
                <a:ea typeface="楷体" pitchFamily="49" charset="-122"/>
                <a:cs typeface="Times New Roman" pitchFamily="18" charset="0"/>
              </a:rPr>
              <a:t>排序的递推关系。</a:t>
            </a:r>
            <a:endParaRPr lang="en-US" altLang="zh-CN" sz="2000" smtClean="0">
              <a:solidFill>
                <a:srgbClr val="0000FF"/>
              </a:solidFill>
              <a:latin typeface="Times New Roman" pitchFamily="18" charset="0"/>
              <a:ea typeface="楷体" pitchFamily="49" charset="-122"/>
              <a:cs typeface="Times New Roman" pitchFamily="18" charset="0"/>
            </a:endParaRPr>
          </a:p>
          <a:p>
            <a:pPr marL="457200" indent="-457200" algn="l">
              <a:lnSpc>
                <a:spcPct val="100000"/>
              </a:lnSpc>
              <a:spcBef>
                <a:spcPts val="1200"/>
              </a:spcBef>
              <a:buBlip>
                <a:blip r:embed="rId2"/>
              </a:buBlip>
            </a:pPr>
            <a:r>
              <a:rPr lang="zh-CN" altLang="zh-CN" sz="2000" smtClean="0">
                <a:solidFill>
                  <a:srgbClr val="0000FF"/>
                </a:solidFill>
                <a:latin typeface="Times New Roman" pitchFamily="18" charset="0"/>
                <a:ea typeface="楷体" pitchFamily="49" charset="-122"/>
                <a:cs typeface="Times New Roman" pitchFamily="18" charset="0"/>
              </a:rPr>
              <a:t>例如</a:t>
            </a:r>
            <a:r>
              <a:rPr lang="en-US" altLang="zh-CN" sz="2000" i="1" smtClean="0">
                <a:solidFill>
                  <a:srgbClr val="0000FF"/>
                </a:solidFill>
                <a:latin typeface="Times New Roman" pitchFamily="18" charset="0"/>
                <a:ea typeface="楷体" pitchFamily="49" charset="-122"/>
                <a:cs typeface="Times New Roman" pitchFamily="18" charset="0"/>
              </a:rPr>
              <a:t>R</a:t>
            </a:r>
            <a:r>
              <a:rPr lang="en-US" altLang="zh-CN" sz="2000" smtClean="0">
                <a:solidFill>
                  <a:srgbClr val="0000FF"/>
                </a:solidFill>
                <a:latin typeface="Times New Roman" pitchFamily="18" charset="0"/>
                <a:ea typeface="楷体" pitchFamily="49" charset="-122"/>
                <a:cs typeface="Times New Roman" pitchFamily="18" charset="0"/>
              </a:rPr>
              <a:t>=</a:t>
            </a:r>
            <a:r>
              <a:rPr lang="zh-CN" altLang="zh-CN" sz="2000" smtClean="0">
                <a:solidFill>
                  <a:srgbClr val="0000FF"/>
                </a:solidFill>
                <a:latin typeface="Times New Roman" pitchFamily="18" charset="0"/>
                <a:ea typeface="楷体" pitchFamily="49" charset="-122"/>
                <a:cs typeface="Times New Roman" pitchFamily="18" charset="0"/>
              </a:rPr>
              <a:t>（</a:t>
            </a:r>
            <a:r>
              <a:rPr lang="en-US" altLang="zh-CN" sz="2000" smtClean="0">
                <a:solidFill>
                  <a:srgbClr val="0000FF"/>
                </a:solidFill>
                <a:latin typeface="Times New Roman" pitchFamily="18" charset="0"/>
                <a:ea typeface="楷体" pitchFamily="49" charset="-122"/>
                <a:cs typeface="Times New Roman" pitchFamily="18" charset="0"/>
              </a:rPr>
              <a:t>2</a:t>
            </a:r>
            <a:r>
              <a:rPr lang="zh-CN" altLang="zh-CN" sz="2000" smtClean="0">
                <a:solidFill>
                  <a:srgbClr val="0000FF"/>
                </a:solidFill>
                <a:latin typeface="Times New Roman" pitchFamily="18" charset="0"/>
                <a:ea typeface="楷体" pitchFamily="49" charset="-122"/>
                <a:cs typeface="Times New Roman" pitchFamily="18" charset="0"/>
              </a:rPr>
              <a:t>，</a:t>
            </a:r>
            <a:r>
              <a:rPr lang="en-US" altLang="zh-CN" sz="2000" smtClean="0">
                <a:solidFill>
                  <a:srgbClr val="0000FF"/>
                </a:solidFill>
                <a:latin typeface="Times New Roman" pitchFamily="18" charset="0"/>
                <a:ea typeface="楷体" pitchFamily="49" charset="-122"/>
                <a:cs typeface="Times New Roman" pitchFamily="18" charset="0"/>
              </a:rPr>
              <a:t>5</a:t>
            </a:r>
            <a:r>
              <a:rPr lang="zh-CN" altLang="zh-CN" sz="2000" smtClean="0">
                <a:solidFill>
                  <a:srgbClr val="0000FF"/>
                </a:solidFill>
                <a:latin typeface="Times New Roman" pitchFamily="18" charset="0"/>
                <a:ea typeface="楷体" pitchFamily="49" charset="-122"/>
                <a:cs typeface="Times New Roman" pitchFamily="18" charset="0"/>
              </a:rPr>
              <a:t>，</a:t>
            </a:r>
            <a:r>
              <a:rPr lang="en-US" altLang="zh-CN" sz="2000" smtClean="0">
                <a:solidFill>
                  <a:srgbClr val="0000FF"/>
                </a:solidFill>
                <a:latin typeface="Times New Roman" pitchFamily="18" charset="0"/>
                <a:ea typeface="楷体" pitchFamily="49" charset="-122"/>
                <a:cs typeface="Times New Roman" pitchFamily="18" charset="0"/>
              </a:rPr>
              <a:t>4</a:t>
            </a:r>
            <a:r>
              <a:rPr lang="zh-CN" altLang="zh-CN" sz="2000" smtClean="0">
                <a:solidFill>
                  <a:srgbClr val="0000FF"/>
                </a:solidFill>
                <a:latin typeface="Times New Roman" pitchFamily="18" charset="0"/>
                <a:ea typeface="楷体" pitchFamily="49" charset="-122"/>
                <a:cs typeface="Times New Roman" pitchFamily="18" charset="0"/>
              </a:rPr>
              <a:t>，</a:t>
            </a:r>
            <a:r>
              <a:rPr lang="en-US" altLang="zh-CN" sz="2000" smtClean="0">
                <a:solidFill>
                  <a:srgbClr val="0000FF"/>
                </a:solidFill>
                <a:latin typeface="Times New Roman" pitchFamily="18" charset="0"/>
                <a:ea typeface="楷体" pitchFamily="49" charset="-122"/>
                <a:cs typeface="Times New Roman" pitchFamily="18" charset="0"/>
              </a:rPr>
              <a:t>1</a:t>
            </a:r>
            <a:r>
              <a:rPr lang="zh-CN" altLang="zh-CN" sz="2000" smtClean="0">
                <a:solidFill>
                  <a:srgbClr val="0000FF"/>
                </a:solidFill>
                <a:latin typeface="Times New Roman" pitchFamily="18" charset="0"/>
                <a:ea typeface="楷体" pitchFamily="49" charset="-122"/>
                <a:cs typeface="Times New Roman" pitchFamily="18" charset="0"/>
              </a:rPr>
              <a:t>，</a:t>
            </a:r>
            <a:r>
              <a:rPr lang="en-US" altLang="zh-CN" sz="2000" smtClean="0">
                <a:solidFill>
                  <a:srgbClr val="0000FF"/>
                </a:solidFill>
                <a:latin typeface="Times New Roman" pitchFamily="18" charset="0"/>
                <a:ea typeface="楷体" pitchFamily="49" charset="-122"/>
                <a:cs typeface="Times New Roman" pitchFamily="18" charset="0"/>
              </a:rPr>
              <a:t>3</a:t>
            </a:r>
            <a:r>
              <a:rPr lang="zh-CN" altLang="zh-CN" sz="2000" smtClean="0">
                <a:solidFill>
                  <a:srgbClr val="0000FF"/>
                </a:solidFill>
                <a:latin typeface="Times New Roman" pitchFamily="18" charset="0"/>
                <a:ea typeface="楷体" pitchFamily="49" charset="-122"/>
                <a:cs typeface="Times New Roman" pitchFamily="18" charset="0"/>
              </a:rPr>
              <a:t>），这里</a:t>
            </a:r>
            <a:r>
              <a:rPr lang="en-US" altLang="zh-CN" sz="2000" i="1" smtClean="0">
                <a:solidFill>
                  <a:srgbClr val="0000FF"/>
                </a:solidFill>
                <a:latin typeface="Times New Roman" pitchFamily="18" charset="0"/>
                <a:ea typeface="楷体" pitchFamily="49" charset="-122"/>
                <a:cs typeface="Times New Roman" pitchFamily="18" charset="0"/>
              </a:rPr>
              <a:t>n</a:t>
            </a:r>
            <a:r>
              <a:rPr lang="en-US" altLang="zh-CN" sz="2000" smtClean="0">
                <a:solidFill>
                  <a:srgbClr val="0000FF"/>
                </a:solidFill>
                <a:latin typeface="Times New Roman" pitchFamily="18" charset="0"/>
                <a:ea typeface="楷体" pitchFamily="49" charset="-122"/>
                <a:cs typeface="Times New Roman" pitchFamily="18" charset="0"/>
              </a:rPr>
              <a:t>=5</a:t>
            </a:r>
            <a:r>
              <a:rPr lang="zh-CN" altLang="zh-CN" sz="2000" smtClean="0">
                <a:solidFill>
                  <a:srgbClr val="0000FF"/>
                </a:solidFill>
                <a:latin typeface="Times New Roman" pitchFamily="18" charset="0"/>
                <a:ea typeface="楷体" pitchFamily="49" charset="-122"/>
                <a:cs typeface="Times New Roman" pitchFamily="18" charset="0"/>
              </a:rPr>
              <a:t>，用</a:t>
            </a:r>
            <a:r>
              <a:rPr lang="en-US" altLang="zh-CN" sz="2000" smtClean="0">
                <a:solidFill>
                  <a:srgbClr val="0000FF"/>
                </a:solidFill>
                <a:latin typeface="Times New Roman" pitchFamily="18" charset="0"/>
                <a:ea typeface="楷体" pitchFamily="49" charset="-122"/>
                <a:cs typeface="Times New Roman" pitchFamily="18" charset="0"/>
              </a:rPr>
              <a:t>[]</a:t>
            </a:r>
            <a:r>
              <a:rPr lang="zh-CN" altLang="zh-CN" sz="2000" smtClean="0">
                <a:solidFill>
                  <a:srgbClr val="0000FF"/>
                </a:solidFill>
                <a:latin typeface="Times New Roman" pitchFamily="18" charset="0"/>
                <a:ea typeface="楷体" pitchFamily="49" charset="-122"/>
                <a:cs typeface="Times New Roman" pitchFamily="18" charset="0"/>
              </a:rPr>
              <a:t>表示有序区，各趟的排序结果如下：</a:t>
            </a:r>
          </a:p>
        </p:txBody>
      </p:sp>
      <p:sp>
        <p:nvSpPr>
          <p:cNvPr id="5" name="TextBox 4"/>
          <p:cNvSpPr txBox="1"/>
          <p:nvPr/>
        </p:nvSpPr>
        <p:spPr>
          <a:xfrm>
            <a:off x="1714480" y="2285992"/>
            <a:ext cx="4286280" cy="2193453"/>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08000" bIns="144000" rtlCol="0">
            <a:spAutoFit/>
          </a:bodyPr>
          <a:lstStyle/>
          <a:p>
            <a:pPr algn="l">
              <a:lnSpc>
                <a:spcPct val="100000"/>
              </a:lnSpc>
            </a:pPr>
            <a:r>
              <a:rPr lang="zh-CN" altLang="zh-CN" sz="1800" smtClean="0">
                <a:solidFill>
                  <a:srgbClr val="0000FF"/>
                </a:solidFill>
                <a:latin typeface="Times New Roman" pitchFamily="18" charset="0"/>
                <a:ea typeface="仿宋" pitchFamily="49" charset="-122"/>
                <a:cs typeface="Times New Roman" pitchFamily="18" charset="0"/>
              </a:rPr>
              <a:t>初始：</a:t>
            </a:r>
            <a:r>
              <a:rPr lang="en-US" altLang="zh-CN" sz="1800" smtClean="0">
                <a:solidFill>
                  <a:srgbClr val="0000FF"/>
                </a:solidFill>
                <a:latin typeface="Times New Roman" pitchFamily="18" charset="0"/>
                <a:ea typeface="仿宋" pitchFamily="49" charset="-122"/>
                <a:cs typeface="Times New Roman" pitchFamily="18" charset="0"/>
              </a:rPr>
              <a:t>	</a:t>
            </a:r>
            <a:r>
              <a:rPr lang="zh-CN" altLang="zh-CN" sz="1800" smtClean="0">
                <a:solidFill>
                  <a:srgbClr val="0000FF"/>
                </a:solidFill>
                <a:latin typeface="Times New Roman" pitchFamily="18" charset="0"/>
                <a:ea typeface="仿宋" pitchFamily="49" charset="-122"/>
                <a:cs typeface="Times New Roman" pitchFamily="18" charset="0"/>
              </a:rPr>
              <a:t>（</a:t>
            </a:r>
            <a:r>
              <a:rPr lang="en-US" altLang="zh-CN" sz="1800" smtClean="0">
                <a:solidFill>
                  <a:srgbClr val="0000FF"/>
                </a:solidFill>
                <a:latin typeface="Times New Roman" pitchFamily="18" charset="0"/>
                <a:ea typeface="仿宋" pitchFamily="49" charset="-122"/>
                <a:cs typeface="Times New Roman" pitchFamily="18" charset="0"/>
              </a:rPr>
              <a:t>[]2</a:t>
            </a:r>
            <a:r>
              <a:rPr lang="zh-CN" altLang="zh-CN" sz="1800" smtClean="0">
                <a:solidFill>
                  <a:srgbClr val="0000FF"/>
                </a:solidFill>
                <a:latin typeface="Times New Roman" pitchFamily="18" charset="0"/>
                <a:ea typeface="仿宋" pitchFamily="49" charset="-122"/>
                <a:cs typeface="Times New Roman" pitchFamily="18" charset="0"/>
              </a:rPr>
              <a:t>，</a:t>
            </a:r>
            <a:r>
              <a:rPr lang="en-US" altLang="zh-CN" sz="1800" smtClean="0">
                <a:solidFill>
                  <a:srgbClr val="0000FF"/>
                </a:solidFill>
                <a:latin typeface="Times New Roman" pitchFamily="18" charset="0"/>
                <a:ea typeface="仿宋" pitchFamily="49" charset="-122"/>
                <a:cs typeface="Times New Roman" pitchFamily="18" charset="0"/>
              </a:rPr>
              <a:t>5</a:t>
            </a:r>
            <a:r>
              <a:rPr lang="zh-CN" altLang="zh-CN" sz="1800" smtClean="0">
                <a:solidFill>
                  <a:srgbClr val="0000FF"/>
                </a:solidFill>
                <a:latin typeface="Times New Roman" pitchFamily="18" charset="0"/>
                <a:ea typeface="仿宋" pitchFamily="49" charset="-122"/>
                <a:cs typeface="Times New Roman" pitchFamily="18" charset="0"/>
              </a:rPr>
              <a:t>，</a:t>
            </a:r>
            <a:r>
              <a:rPr lang="en-US" altLang="zh-CN" sz="1800" smtClean="0">
                <a:solidFill>
                  <a:srgbClr val="0000FF"/>
                </a:solidFill>
                <a:latin typeface="Times New Roman" pitchFamily="18" charset="0"/>
                <a:ea typeface="仿宋" pitchFamily="49" charset="-122"/>
                <a:cs typeface="Times New Roman" pitchFamily="18" charset="0"/>
              </a:rPr>
              <a:t>4</a:t>
            </a:r>
            <a:r>
              <a:rPr lang="zh-CN" altLang="zh-CN" sz="1800" smtClean="0">
                <a:solidFill>
                  <a:srgbClr val="0000FF"/>
                </a:solidFill>
                <a:latin typeface="Times New Roman" pitchFamily="18" charset="0"/>
                <a:ea typeface="仿宋" pitchFamily="49" charset="-122"/>
                <a:cs typeface="Times New Roman" pitchFamily="18" charset="0"/>
              </a:rPr>
              <a:t>，</a:t>
            </a:r>
            <a:r>
              <a:rPr lang="en-US" altLang="zh-CN" sz="1800" smtClean="0">
                <a:solidFill>
                  <a:srgbClr val="0000FF"/>
                </a:solidFill>
                <a:latin typeface="Times New Roman" pitchFamily="18" charset="0"/>
                <a:ea typeface="仿宋" pitchFamily="49" charset="-122"/>
                <a:cs typeface="Times New Roman" pitchFamily="18" charset="0"/>
              </a:rPr>
              <a:t>1</a:t>
            </a:r>
            <a:r>
              <a:rPr lang="zh-CN" altLang="zh-CN" sz="1800" smtClean="0">
                <a:solidFill>
                  <a:srgbClr val="0000FF"/>
                </a:solidFill>
                <a:latin typeface="Times New Roman" pitchFamily="18" charset="0"/>
                <a:ea typeface="仿宋" pitchFamily="49" charset="-122"/>
                <a:cs typeface="Times New Roman" pitchFamily="18" charset="0"/>
              </a:rPr>
              <a:t>，</a:t>
            </a:r>
            <a:r>
              <a:rPr lang="en-US" altLang="zh-CN" sz="1800" smtClean="0">
                <a:solidFill>
                  <a:srgbClr val="0000FF"/>
                </a:solidFill>
                <a:latin typeface="Times New Roman" pitchFamily="18" charset="0"/>
                <a:ea typeface="仿宋" pitchFamily="49" charset="-122"/>
                <a:cs typeface="Times New Roman" pitchFamily="18" charset="0"/>
              </a:rPr>
              <a:t>3</a:t>
            </a:r>
            <a:r>
              <a:rPr lang="zh-CN" altLang="zh-CN" sz="1800" smtClean="0">
                <a:solidFill>
                  <a:srgbClr val="0000FF"/>
                </a:solidFill>
                <a:latin typeface="Times New Roman" pitchFamily="18" charset="0"/>
                <a:ea typeface="仿宋" pitchFamily="49" charset="-122"/>
                <a:cs typeface="Times New Roman" pitchFamily="18" charset="0"/>
              </a:rPr>
              <a:t>）</a:t>
            </a:r>
          </a:p>
          <a:p>
            <a:pPr algn="l">
              <a:lnSpc>
                <a:spcPct val="100000"/>
              </a:lnSpc>
            </a:pPr>
            <a:r>
              <a:rPr lang="en-US" altLang="zh-CN" sz="1800" i="1" smtClean="0">
                <a:solidFill>
                  <a:srgbClr val="0000FF"/>
                </a:solidFill>
                <a:latin typeface="Times New Roman" pitchFamily="18" charset="0"/>
                <a:ea typeface="仿宋" pitchFamily="49" charset="-122"/>
                <a:cs typeface="Times New Roman" pitchFamily="18" charset="0"/>
              </a:rPr>
              <a:t>i</a:t>
            </a:r>
            <a:r>
              <a:rPr lang="en-US" altLang="zh-CN" sz="1800" smtClean="0">
                <a:solidFill>
                  <a:srgbClr val="0000FF"/>
                </a:solidFill>
                <a:latin typeface="Times New Roman" pitchFamily="18" charset="0"/>
                <a:ea typeface="仿宋" pitchFamily="49" charset="-122"/>
                <a:cs typeface="Times New Roman" pitchFamily="18" charset="0"/>
              </a:rPr>
              <a:t>=0</a:t>
            </a:r>
            <a:r>
              <a:rPr lang="zh-CN" altLang="zh-CN" sz="1800" smtClean="0">
                <a:solidFill>
                  <a:srgbClr val="0000FF"/>
                </a:solidFill>
                <a:latin typeface="Times New Roman" pitchFamily="18" charset="0"/>
                <a:ea typeface="仿宋" pitchFamily="49" charset="-122"/>
                <a:cs typeface="Times New Roman" pitchFamily="18" charset="0"/>
              </a:rPr>
              <a:t>：</a:t>
            </a:r>
            <a:r>
              <a:rPr lang="en-US" altLang="zh-CN" sz="1800" smtClean="0">
                <a:solidFill>
                  <a:srgbClr val="0000FF"/>
                </a:solidFill>
                <a:latin typeface="Times New Roman" pitchFamily="18" charset="0"/>
                <a:ea typeface="仿宋" pitchFamily="49" charset="-122"/>
                <a:cs typeface="Times New Roman" pitchFamily="18" charset="0"/>
              </a:rPr>
              <a:t> 	</a:t>
            </a:r>
            <a:r>
              <a:rPr lang="zh-CN" altLang="zh-CN" sz="1800" smtClean="0">
                <a:solidFill>
                  <a:srgbClr val="0000FF"/>
                </a:solidFill>
                <a:latin typeface="Times New Roman" pitchFamily="18" charset="0"/>
                <a:ea typeface="仿宋" pitchFamily="49" charset="-122"/>
                <a:cs typeface="Times New Roman" pitchFamily="18" charset="0"/>
              </a:rPr>
              <a:t>（</a:t>
            </a:r>
            <a:r>
              <a:rPr lang="en-US" altLang="zh-CN" sz="1800" smtClean="0">
                <a:solidFill>
                  <a:srgbClr val="0000FF"/>
                </a:solidFill>
                <a:latin typeface="Times New Roman" pitchFamily="18" charset="0"/>
                <a:ea typeface="仿宋" pitchFamily="49" charset="-122"/>
                <a:cs typeface="Times New Roman" pitchFamily="18" charset="0"/>
              </a:rPr>
              <a:t>[</a:t>
            </a:r>
            <a:r>
              <a:rPr lang="en-US" altLang="zh-CN" sz="1800" smtClean="0">
                <a:solidFill>
                  <a:srgbClr val="FF0000"/>
                </a:solidFill>
                <a:latin typeface="Times New Roman" pitchFamily="18" charset="0"/>
                <a:ea typeface="仿宋" pitchFamily="49" charset="-122"/>
                <a:cs typeface="Times New Roman" pitchFamily="18" charset="0"/>
              </a:rPr>
              <a:t>1</a:t>
            </a:r>
            <a:r>
              <a:rPr lang="en-US" altLang="zh-CN" sz="1800" smtClean="0">
                <a:solidFill>
                  <a:srgbClr val="0000FF"/>
                </a:solidFill>
                <a:latin typeface="Times New Roman" pitchFamily="18" charset="0"/>
                <a:ea typeface="仿宋" pitchFamily="49" charset="-122"/>
                <a:cs typeface="Times New Roman" pitchFamily="18" charset="0"/>
              </a:rPr>
              <a:t>]</a:t>
            </a:r>
            <a:r>
              <a:rPr lang="zh-CN" altLang="zh-CN" sz="1800" smtClean="0">
                <a:solidFill>
                  <a:srgbClr val="0000FF"/>
                </a:solidFill>
                <a:latin typeface="Times New Roman" pitchFamily="18" charset="0"/>
                <a:ea typeface="仿宋" pitchFamily="49" charset="-122"/>
                <a:cs typeface="Times New Roman" pitchFamily="18" charset="0"/>
              </a:rPr>
              <a:t>，</a:t>
            </a:r>
            <a:r>
              <a:rPr lang="en-US" altLang="zh-CN" sz="1800" smtClean="0">
                <a:solidFill>
                  <a:srgbClr val="0000FF"/>
                </a:solidFill>
                <a:latin typeface="Times New Roman" pitchFamily="18" charset="0"/>
                <a:ea typeface="仿宋" pitchFamily="49" charset="-122"/>
                <a:cs typeface="Times New Roman" pitchFamily="18" charset="0"/>
              </a:rPr>
              <a:t>2</a:t>
            </a:r>
            <a:r>
              <a:rPr lang="zh-CN" altLang="zh-CN" sz="1800" smtClean="0">
                <a:solidFill>
                  <a:srgbClr val="0000FF"/>
                </a:solidFill>
                <a:latin typeface="Times New Roman" pitchFamily="18" charset="0"/>
                <a:ea typeface="仿宋" pitchFamily="49" charset="-122"/>
                <a:cs typeface="Times New Roman" pitchFamily="18" charset="0"/>
              </a:rPr>
              <a:t>，</a:t>
            </a:r>
            <a:r>
              <a:rPr lang="en-US" altLang="zh-CN" sz="1800" smtClean="0">
                <a:solidFill>
                  <a:srgbClr val="0000FF"/>
                </a:solidFill>
                <a:latin typeface="Times New Roman" pitchFamily="18" charset="0"/>
                <a:ea typeface="仿宋" pitchFamily="49" charset="-122"/>
                <a:cs typeface="Times New Roman" pitchFamily="18" charset="0"/>
              </a:rPr>
              <a:t>5</a:t>
            </a:r>
            <a:r>
              <a:rPr lang="zh-CN" altLang="zh-CN" sz="1800" smtClean="0">
                <a:solidFill>
                  <a:srgbClr val="0000FF"/>
                </a:solidFill>
                <a:latin typeface="Times New Roman" pitchFamily="18" charset="0"/>
                <a:ea typeface="仿宋" pitchFamily="49" charset="-122"/>
                <a:cs typeface="Times New Roman" pitchFamily="18" charset="0"/>
              </a:rPr>
              <a:t>，</a:t>
            </a:r>
            <a:r>
              <a:rPr lang="en-US" altLang="zh-CN" sz="1800" smtClean="0">
                <a:solidFill>
                  <a:srgbClr val="0000FF"/>
                </a:solidFill>
                <a:latin typeface="Times New Roman" pitchFamily="18" charset="0"/>
                <a:ea typeface="仿宋" pitchFamily="49" charset="-122"/>
                <a:cs typeface="Times New Roman" pitchFamily="18" charset="0"/>
              </a:rPr>
              <a:t>4</a:t>
            </a:r>
            <a:r>
              <a:rPr lang="zh-CN" altLang="zh-CN" sz="1800" smtClean="0">
                <a:solidFill>
                  <a:srgbClr val="0000FF"/>
                </a:solidFill>
                <a:latin typeface="Times New Roman" pitchFamily="18" charset="0"/>
                <a:ea typeface="仿宋" pitchFamily="49" charset="-122"/>
                <a:cs typeface="Times New Roman" pitchFamily="18" charset="0"/>
              </a:rPr>
              <a:t>，</a:t>
            </a:r>
            <a:r>
              <a:rPr lang="en-US" altLang="zh-CN" sz="1800" smtClean="0">
                <a:solidFill>
                  <a:srgbClr val="0000FF"/>
                </a:solidFill>
                <a:latin typeface="Times New Roman" pitchFamily="18" charset="0"/>
                <a:ea typeface="仿宋" pitchFamily="49" charset="-122"/>
                <a:cs typeface="Times New Roman" pitchFamily="18" charset="0"/>
              </a:rPr>
              <a:t>3</a:t>
            </a:r>
            <a:r>
              <a:rPr lang="zh-CN" altLang="zh-CN" sz="1800" smtClean="0">
                <a:solidFill>
                  <a:srgbClr val="0000FF"/>
                </a:solidFill>
                <a:latin typeface="Times New Roman" pitchFamily="18" charset="0"/>
                <a:ea typeface="仿宋" pitchFamily="49" charset="-122"/>
                <a:cs typeface="Times New Roman" pitchFamily="18" charset="0"/>
              </a:rPr>
              <a:t>）</a:t>
            </a:r>
          </a:p>
          <a:p>
            <a:pPr algn="l">
              <a:lnSpc>
                <a:spcPct val="100000"/>
              </a:lnSpc>
            </a:pPr>
            <a:r>
              <a:rPr lang="en-US" altLang="zh-CN" sz="1800" i="1" smtClean="0">
                <a:solidFill>
                  <a:srgbClr val="0000FF"/>
                </a:solidFill>
                <a:latin typeface="Times New Roman" pitchFamily="18" charset="0"/>
                <a:ea typeface="仿宋" pitchFamily="49" charset="-122"/>
                <a:cs typeface="Times New Roman" pitchFamily="18" charset="0"/>
              </a:rPr>
              <a:t>i</a:t>
            </a:r>
            <a:r>
              <a:rPr lang="en-US" altLang="zh-CN" sz="1800" smtClean="0">
                <a:solidFill>
                  <a:srgbClr val="0000FF"/>
                </a:solidFill>
                <a:latin typeface="Times New Roman" pitchFamily="18" charset="0"/>
                <a:ea typeface="仿宋" pitchFamily="49" charset="-122"/>
                <a:cs typeface="Times New Roman" pitchFamily="18" charset="0"/>
              </a:rPr>
              <a:t>=1</a:t>
            </a:r>
            <a:r>
              <a:rPr lang="zh-CN" altLang="zh-CN" sz="1800" smtClean="0">
                <a:solidFill>
                  <a:srgbClr val="0000FF"/>
                </a:solidFill>
                <a:latin typeface="Times New Roman" pitchFamily="18" charset="0"/>
                <a:ea typeface="仿宋" pitchFamily="49" charset="-122"/>
                <a:cs typeface="Times New Roman" pitchFamily="18" charset="0"/>
              </a:rPr>
              <a:t>：</a:t>
            </a:r>
            <a:r>
              <a:rPr lang="en-US" altLang="zh-CN" sz="1800" smtClean="0">
                <a:solidFill>
                  <a:srgbClr val="0000FF"/>
                </a:solidFill>
                <a:latin typeface="Times New Roman" pitchFamily="18" charset="0"/>
                <a:ea typeface="仿宋" pitchFamily="49" charset="-122"/>
                <a:cs typeface="Times New Roman" pitchFamily="18" charset="0"/>
              </a:rPr>
              <a:t>	</a:t>
            </a:r>
            <a:r>
              <a:rPr lang="zh-CN" altLang="zh-CN" sz="1800" smtClean="0">
                <a:solidFill>
                  <a:srgbClr val="0000FF"/>
                </a:solidFill>
                <a:latin typeface="Times New Roman" pitchFamily="18" charset="0"/>
                <a:ea typeface="仿宋" pitchFamily="49" charset="-122"/>
                <a:cs typeface="Times New Roman" pitchFamily="18" charset="0"/>
              </a:rPr>
              <a:t>（</a:t>
            </a:r>
            <a:r>
              <a:rPr lang="en-US" altLang="zh-CN" sz="1800" smtClean="0">
                <a:solidFill>
                  <a:srgbClr val="0000FF"/>
                </a:solidFill>
                <a:latin typeface="Times New Roman" pitchFamily="18" charset="0"/>
                <a:ea typeface="仿宋" pitchFamily="49" charset="-122"/>
                <a:cs typeface="Times New Roman" pitchFamily="18" charset="0"/>
              </a:rPr>
              <a:t>[</a:t>
            </a:r>
            <a:r>
              <a:rPr lang="en-US" altLang="zh-CN" sz="1800" smtClean="0">
                <a:solidFill>
                  <a:srgbClr val="FF0000"/>
                </a:solidFill>
                <a:latin typeface="Times New Roman" pitchFamily="18" charset="0"/>
                <a:ea typeface="仿宋" pitchFamily="49" charset="-122"/>
                <a:cs typeface="Times New Roman" pitchFamily="18" charset="0"/>
              </a:rPr>
              <a:t>1</a:t>
            </a:r>
            <a:r>
              <a:rPr lang="zh-CN" altLang="zh-CN" sz="1800" smtClean="0">
                <a:solidFill>
                  <a:srgbClr val="FF0000"/>
                </a:solidFill>
                <a:latin typeface="Times New Roman" pitchFamily="18" charset="0"/>
                <a:ea typeface="仿宋" pitchFamily="49" charset="-122"/>
                <a:cs typeface="Times New Roman" pitchFamily="18" charset="0"/>
              </a:rPr>
              <a:t>，</a:t>
            </a:r>
            <a:r>
              <a:rPr lang="en-US" altLang="zh-CN" sz="1800" smtClean="0">
                <a:solidFill>
                  <a:srgbClr val="FF0000"/>
                </a:solidFill>
                <a:latin typeface="Times New Roman" pitchFamily="18" charset="0"/>
                <a:ea typeface="仿宋" pitchFamily="49" charset="-122"/>
                <a:cs typeface="Times New Roman" pitchFamily="18" charset="0"/>
              </a:rPr>
              <a:t>2</a:t>
            </a:r>
            <a:r>
              <a:rPr lang="en-US" altLang="zh-CN" sz="1800" smtClean="0">
                <a:solidFill>
                  <a:srgbClr val="0000FF"/>
                </a:solidFill>
                <a:latin typeface="Times New Roman" pitchFamily="18" charset="0"/>
                <a:ea typeface="仿宋" pitchFamily="49" charset="-122"/>
                <a:cs typeface="Times New Roman" pitchFamily="18" charset="0"/>
              </a:rPr>
              <a:t>]</a:t>
            </a:r>
            <a:r>
              <a:rPr lang="zh-CN" altLang="zh-CN" sz="1800" smtClean="0">
                <a:solidFill>
                  <a:srgbClr val="0000FF"/>
                </a:solidFill>
                <a:latin typeface="Times New Roman" pitchFamily="18" charset="0"/>
                <a:ea typeface="仿宋" pitchFamily="49" charset="-122"/>
                <a:cs typeface="Times New Roman" pitchFamily="18" charset="0"/>
              </a:rPr>
              <a:t>，</a:t>
            </a:r>
            <a:r>
              <a:rPr lang="en-US" altLang="zh-CN" sz="1800" smtClean="0">
                <a:solidFill>
                  <a:srgbClr val="0000FF"/>
                </a:solidFill>
                <a:latin typeface="Times New Roman" pitchFamily="18" charset="0"/>
                <a:ea typeface="仿宋" pitchFamily="49" charset="-122"/>
                <a:cs typeface="Times New Roman" pitchFamily="18" charset="0"/>
              </a:rPr>
              <a:t>3</a:t>
            </a:r>
            <a:r>
              <a:rPr lang="zh-CN" altLang="zh-CN" sz="1800" smtClean="0">
                <a:solidFill>
                  <a:srgbClr val="0000FF"/>
                </a:solidFill>
                <a:latin typeface="Times New Roman" pitchFamily="18" charset="0"/>
                <a:ea typeface="仿宋" pitchFamily="49" charset="-122"/>
                <a:cs typeface="Times New Roman" pitchFamily="18" charset="0"/>
              </a:rPr>
              <a:t>，</a:t>
            </a:r>
            <a:r>
              <a:rPr lang="en-US" altLang="zh-CN" sz="1800" smtClean="0">
                <a:solidFill>
                  <a:srgbClr val="0000FF"/>
                </a:solidFill>
                <a:latin typeface="Times New Roman" pitchFamily="18" charset="0"/>
                <a:ea typeface="仿宋" pitchFamily="49" charset="-122"/>
                <a:cs typeface="Times New Roman" pitchFamily="18" charset="0"/>
              </a:rPr>
              <a:t>5</a:t>
            </a:r>
            <a:r>
              <a:rPr lang="zh-CN" altLang="zh-CN" sz="1800" smtClean="0">
                <a:solidFill>
                  <a:srgbClr val="0000FF"/>
                </a:solidFill>
                <a:latin typeface="Times New Roman" pitchFamily="18" charset="0"/>
                <a:ea typeface="仿宋" pitchFamily="49" charset="-122"/>
                <a:cs typeface="Times New Roman" pitchFamily="18" charset="0"/>
              </a:rPr>
              <a:t>，</a:t>
            </a:r>
            <a:r>
              <a:rPr lang="en-US" altLang="zh-CN" sz="1800" smtClean="0">
                <a:solidFill>
                  <a:srgbClr val="0000FF"/>
                </a:solidFill>
                <a:latin typeface="Times New Roman" pitchFamily="18" charset="0"/>
                <a:ea typeface="仿宋" pitchFamily="49" charset="-122"/>
                <a:cs typeface="Times New Roman" pitchFamily="18" charset="0"/>
              </a:rPr>
              <a:t>4</a:t>
            </a:r>
            <a:r>
              <a:rPr lang="zh-CN" altLang="zh-CN" sz="1800" smtClean="0">
                <a:solidFill>
                  <a:srgbClr val="0000FF"/>
                </a:solidFill>
                <a:latin typeface="Times New Roman" pitchFamily="18" charset="0"/>
                <a:ea typeface="仿宋" pitchFamily="49" charset="-122"/>
                <a:cs typeface="Times New Roman" pitchFamily="18" charset="0"/>
              </a:rPr>
              <a:t>）</a:t>
            </a:r>
          </a:p>
          <a:p>
            <a:pPr algn="l">
              <a:lnSpc>
                <a:spcPct val="100000"/>
              </a:lnSpc>
            </a:pPr>
            <a:r>
              <a:rPr lang="en-US" altLang="zh-CN" sz="1800" i="1" smtClean="0">
                <a:solidFill>
                  <a:srgbClr val="0000FF"/>
                </a:solidFill>
                <a:latin typeface="Times New Roman" pitchFamily="18" charset="0"/>
                <a:ea typeface="仿宋" pitchFamily="49" charset="-122"/>
                <a:cs typeface="Times New Roman" pitchFamily="18" charset="0"/>
              </a:rPr>
              <a:t>i</a:t>
            </a:r>
            <a:r>
              <a:rPr lang="en-US" altLang="zh-CN" sz="1800" smtClean="0">
                <a:solidFill>
                  <a:srgbClr val="0000FF"/>
                </a:solidFill>
                <a:latin typeface="Times New Roman" pitchFamily="18" charset="0"/>
                <a:ea typeface="仿宋" pitchFamily="49" charset="-122"/>
                <a:cs typeface="Times New Roman" pitchFamily="18" charset="0"/>
              </a:rPr>
              <a:t>=2</a:t>
            </a:r>
            <a:r>
              <a:rPr lang="zh-CN" altLang="zh-CN" sz="1800" smtClean="0">
                <a:solidFill>
                  <a:srgbClr val="0000FF"/>
                </a:solidFill>
                <a:latin typeface="Times New Roman" pitchFamily="18" charset="0"/>
                <a:ea typeface="仿宋" pitchFamily="49" charset="-122"/>
                <a:cs typeface="Times New Roman" pitchFamily="18" charset="0"/>
              </a:rPr>
              <a:t>：</a:t>
            </a:r>
            <a:r>
              <a:rPr lang="en-US" altLang="zh-CN" sz="1800" smtClean="0">
                <a:solidFill>
                  <a:srgbClr val="0000FF"/>
                </a:solidFill>
                <a:latin typeface="Times New Roman" pitchFamily="18" charset="0"/>
                <a:ea typeface="仿宋" pitchFamily="49" charset="-122"/>
                <a:cs typeface="Times New Roman" pitchFamily="18" charset="0"/>
              </a:rPr>
              <a:t>	</a:t>
            </a:r>
            <a:r>
              <a:rPr lang="zh-CN" altLang="zh-CN" sz="1800" smtClean="0">
                <a:solidFill>
                  <a:srgbClr val="0000FF"/>
                </a:solidFill>
                <a:latin typeface="Times New Roman" pitchFamily="18" charset="0"/>
                <a:ea typeface="仿宋" pitchFamily="49" charset="-122"/>
                <a:cs typeface="Times New Roman" pitchFamily="18" charset="0"/>
              </a:rPr>
              <a:t>（</a:t>
            </a:r>
            <a:r>
              <a:rPr lang="en-US" altLang="zh-CN" sz="1800" smtClean="0">
                <a:solidFill>
                  <a:srgbClr val="0000FF"/>
                </a:solidFill>
                <a:latin typeface="Times New Roman" pitchFamily="18" charset="0"/>
                <a:ea typeface="仿宋" pitchFamily="49" charset="-122"/>
                <a:cs typeface="Times New Roman" pitchFamily="18" charset="0"/>
              </a:rPr>
              <a:t>[</a:t>
            </a:r>
            <a:r>
              <a:rPr lang="en-US" altLang="zh-CN" sz="1800" smtClean="0">
                <a:solidFill>
                  <a:srgbClr val="FF0000"/>
                </a:solidFill>
                <a:latin typeface="Times New Roman" pitchFamily="18" charset="0"/>
                <a:ea typeface="仿宋" pitchFamily="49" charset="-122"/>
                <a:cs typeface="Times New Roman" pitchFamily="18" charset="0"/>
              </a:rPr>
              <a:t>1</a:t>
            </a:r>
            <a:r>
              <a:rPr lang="zh-CN" altLang="zh-CN" sz="1800" smtClean="0">
                <a:solidFill>
                  <a:srgbClr val="FF0000"/>
                </a:solidFill>
                <a:latin typeface="Times New Roman" pitchFamily="18" charset="0"/>
                <a:ea typeface="仿宋" pitchFamily="49" charset="-122"/>
                <a:cs typeface="Times New Roman" pitchFamily="18" charset="0"/>
              </a:rPr>
              <a:t>，</a:t>
            </a:r>
            <a:r>
              <a:rPr lang="en-US" altLang="zh-CN" sz="1800" smtClean="0">
                <a:solidFill>
                  <a:srgbClr val="FF0000"/>
                </a:solidFill>
                <a:latin typeface="Times New Roman" pitchFamily="18" charset="0"/>
                <a:ea typeface="仿宋" pitchFamily="49" charset="-122"/>
                <a:cs typeface="Times New Roman" pitchFamily="18" charset="0"/>
              </a:rPr>
              <a:t>2</a:t>
            </a:r>
            <a:r>
              <a:rPr lang="zh-CN" altLang="zh-CN" sz="1800" smtClean="0">
                <a:solidFill>
                  <a:srgbClr val="FF0000"/>
                </a:solidFill>
                <a:latin typeface="Times New Roman" pitchFamily="18" charset="0"/>
                <a:ea typeface="仿宋" pitchFamily="49" charset="-122"/>
                <a:cs typeface="Times New Roman" pitchFamily="18" charset="0"/>
              </a:rPr>
              <a:t>，</a:t>
            </a:r>
            <a:r>
              <a:rPr lang="en-US" altLang="zh-CN" sz="1800" smtClean="0">
                <a:solidFill>
                  <a:srgbClr val="FF0000"/>
                </a:solidFill>
                <a:latin typeface="Times New Roman" pitchFamily="18" charset="0"/>
                <a:ea typeface="仿宋" pitchFamily="49" charset="-122"/>
                <a:cs typeface="Times New Roman" pitchFamily="18" charset="0"/>
              </a:rPr>
              <a:t>3</a:t>
            </a:r>
            <a:r>
              <a:rPr lang="en-US" altLang="zh-CN" sz="1800" smtClean="0">
                <a:solidFill>
                  <a:srgbClr val="0000FF"/>
                </a:solidFill>
                <a:latin typeface="Times New Roman" pitchFamily="18" charset="0"/>
                <a:ea typeface="仿宋" pitchFamily="49" charset="-122"/>
                <a:cs typeface="Times New Roman" pitchFamily="18" charset="0"/>
              </a:rPr>
              <a:t>]</a:t>
            </a:r>
            <a:r>
              <a:rPr lang="zh-CN" altLang="zh-CN" sz="1800" smtClean="0">
                <a:solidFill>
                  <a:srgbClr val="0000FF"/>
                </a:solidFill>
                <a:latin typeface="Times New Roman" pitchFamily="18" charset="0"/>
                <a:ea typeface="仿宋" pitchFamily="49" charset="-122"/>
                <a:cs typeface="Times New Roman" pitchFamily="18" charset="0"/>
              </a:rPr>
              <a:t>，</a:t>
            </a:r>
            <a:r>
              <a:rPr lang="en-US" altLang="zh-CN" sz="1800" smtClean="0">
                <a:solidFill>
                  <a:srgbClr val="0000FF"/>
                </a:solidFill>
                <a:latin typeface="Times New Roman" pitchFamily="18" charset="0"/>
                <a:ea typeface="仿宋" pitchFamily="49" charset="-122"/>
                <a:cs typeface="Times New Roman" pitchFamily="18" charset="0"/>
              </a:rPr>
              <a:t>4</a:t>
            </a:r>
            <a:r>
              <a:rPr lang="zh-CN" altLang="zh-CN" sz="1800" smtClean="0">
                <a:solidFill>
                  <a:srgbClr val="0000FF"/>
                </a:solidFill>
                <a:latin typeface="Times New Roman" pitchFamily="18" charset="0"/>
                <a:ea typeface="仿宋" pitchFamily="49" charset="-122"/>
                <a:cs typeface="Times New Roman" pitchFamily="18" charset="0"/>
              </a:rPr>
              <a:t>，</a:t>
            </a:r>
            <a:r>
              <a:rPr lang="en-US" altLang="zh-CN" sz="1800" smtClean="0">
                <a:solidFill>
                  <a:srgbClr val="0000FF"/>
                </a:solidFill>
                <a:latin typeface="Times New Roman" pitchFamily="18" charset="0"/>
                <a:ea typeface="仿宋" pitchFamily="49" charset="-122"/>
                <a:cs typeface="Times New Roman" pitchFamily="18" charset="0"/>
              </a:rPr>
              <a:t>5</a:t>
            </a:r>
            <a:r>
              <a:rPr lang="zh-CN" altLang="zh-CN" sz="1800" smtClean="0">
                <a:solidFill>
                  <a:srgbClr val="0000FF"/>
                </a:solidFill>
                <a:latin typeface="Times New Roman" pitchFamily="18" charset="0"/>
                <a:ea typeface="仿宋" pitchFamily="49" charset="-122"/>
                <a:cs typeface="Times New Roman" pitchFamily="18" charset="0"/>
              </a:rPr>
              <a:t>）</a:t>
            </a:r>
          </a:p>
          <a:p>
            <a:pPr algn="l">
              <a:lnSpc>
                <a:spcPct val="100000"/>
              </a:lnSpc>
            </a:pPr>
            <a:r>
              <a:rPr lang="en-US" altLang="zh-CN" sz="1800" i="1" smtClean="0">
                <a:solidFill>
                  <a:srgbClr val="0000FF"/>
                </a:solidFill>
                <a:latin typeface="Times New Roman" pitchFamily="18" charset="0"/>
                <a:ea typeface="仿宋" pitchFamily="49" charset="-122"/>
                <a:cs typeface="Times New Roman" pitchFamily="18" charset="0"/>
              </a:rPr>
              <a:t>i</a:t>
            </a:r>
            <a:r>
              <a:rPr lang="en-US" altLang="zh-CN" sz="1800" smtClean="0">
                <a:solidFill>
                  <a:srgbClr val="0000FF"/>
                </a:solidFill>
                <a:latin typeface="Times New Roman" pitchFamily="18" charset="0"/>
                <a:ea typeface="仿宋" pitchFamily="49" charset="-122"/>
                <a:cs typeface="Times New Roman" pitchFamily="18" charset="0"/>
              </a:rPr>
              <a:t>=3</a:t>
            </a:r>
            <a:r>
              <a:rPr lang="zh-CN" altLang="zh-CN" sz="1800" smtClean="0">
                <a:solidFill>
                  <a:srgbClr val="0000FF"/>
                </a:solidFill>
                <a:latin typeface="Times New Roman" pitchFamily="18" charset="0"/>
                <a:ea typeface="仿宋" pitchFamily="49" charset="-122"/>
                <a:cs typeface="Times New Roman" pitchFamily="18" charset="0"/>
              </a:rPr>
              <a:t>：</a:t>
            </a:r>
            <a:r>
              <a:rPr lang="en-US" altLang="zh-CN" sz="1800" smtClean="0">
                <a:solidFill>
                  <a:srgbClr val="0000FF"/>
                </a:solidFill>
                <a:latin typeface="Times New Roman" pitchFamily="18" charset="0"/>
                <a:ea typeface="仿宋" pitchFamily="49" charset="-122"/>
                <a:cs typeface="Times New Roman" pitchFamily="18" charset="0"/>
              </a:rPr>
              <a:t>	</a:t>
            </a:r>
            <a:r>
              <a:rPr lang="zh-CN" altLang="zh-CN" sz="1800" smtClean="0">
                <a:solidFill>
                  <a:srgbClr val="0000FF"/>
                </a:solidFill>
                <a:latin typeface="Times New Roman" pitchFamily="18" charset="0"/>
                <a:ea typeface="仿宋" pitchFamily="49" charset="-122"/>
                <a:cs typeface="Times New Roman" pitchFamily="18" charset="0"/>
              </a:rPr>
              <a:t>（</a:t>
            </a:r>
            <a:r>
              <a:rPr lang="en-US" altLang="zh-CN" sz="1800" smtClean="0">
                <a:solidFill>
                  <a:srgbClr val="0000FF"/>
                </a:solidFill>
                <a:latin typeface="Times New Roman" pitchFamily="18" charset="0"/>
                <a:ea typeface="仿宋" pitchFamily="49" charset="-122"/>
                <a:cs typeface="Times New Roman" pitchFamily="18" charset="0"/>
              </a:rPr>
              <a:t>[</a:t>
            </a:r>
            <a:r>
              <a:rPr lang="en-US" altLang="zh-CN" sz="1800" smtClean="0">
                <a:solidFill>
                  <a:srgbClr val="FF0000"/>
                </a:solidFill>
                <a:latin typeface="Times New Roman" pitchFamily="18" charset="0"/>
                <a:ea typeface="仿宋" pitchFamily="49" charset="-122"/>
                <a:cs typeface="Times New Roman" pitchFamily="18" charset="0"/>
              </a:rPr>
              <a:t>1</a:t>
            </a:r>
            <a:r>
              <a:rPr lang="zh-CN" altLang="zh-CN" sz="1800" smtClean="0">
                <a:solidFill>
                  <a:srgbClr val="FF0000"/>
                </a:solidFill>
                <a:latin typeface="Times New Roman" pitchFamily="18" charset="0"/>
                <a:ea typeface="仿宋" pitchFamily="49" charset="-122"/>
                <a:cs typeface="Times New Roman" pitchFamily="18" charset="0"/>
              </a:rPr>
              <a:t>，</a:t>
            </a:r>
            <a:r>
              <a:rPr lang="en-US" altLang="zh-CN" sz="1800" smtClean="0">
                <a:solidFill>
                  <a:srgbClr val="FF0000"/>
                </a:solidFill>
                <a:latin typeface="Times New Roman" pitchFamily="18" charset="0"/>
                <a:ea typeface="仿宋" pitchFamily="49" charset="-122"/>
                <a:cs typeface="Times New Roman" pitchFamily="18" charset="0"/>
              </a:rPr>
              <a:t>2</a:t>
            </a:r>
            <a:r>
              <a:rPr lang="zh-CN" altLang="zh-CN" sz="1800" smtClean="0">
                <a:solidFill>
                  <a:srgbClr val="FF0000"/>
                </a:solidFill>
                <a:latin typeface="Times New Roman" pitchFamily="18" charset="0"/>
                <a:ea typeface="仿宋" pitchFamily="49" charset="-122"/>
                <a:cs typeface="Times New Roman" pitchFamily="18" charset="0"/>
              </a:rPr>
              <a:t>，</a:t>
            </a:r>
            <a:r>
              <a:rPr lang="en-US" altLang="zh-CN" sz="1800" smtClean="0">
                <a:solidFill>
                  <a:srgbClr val="FF0000"/>
                </a:solidFill>
                <a:latin typeface="Times New Roman" pitchFamily="18" charset="0"/>
                <a:ea typeface="仿宋" pitchFamily="49" charset="-122"/>
                <a:cs typeface="Times New Roman" pitchFamily="18" charset="0"/>
              </a:rPr>
              <a:t>3</a:t>
            </a:r>
            <a:r>
              <a:rPr lang="zh-CN" altLang="zh-CN" sz="1800" smtClean="0">
                <a:solidFill>
                  <a:srgbClr val="FF0000"/>
                </a:solidFill>
                <a:latin typeface="Times New Roman" pitchFamily="18" charset="0"/>
                <a:ea typeface="仿宋" pitchFamily="49" charset="-122"/>
                <a:cs typeface="Times New Roman" pitchFamily="18" charset="0"/>
              </a:rPr>
              <a:t>，</a:t>
            </a:r>
            <a:r>
              <a:rPr lang="en-US" altLang="zh-CN" sz="1800" smtClean="0">
                <a:solidFill>
                  <a:srgbClr val="FF0000"/>
                </a:solidFill>
                <a:latin typeface="Times New Roman" pitchFamily="18" charset="0"/>
                <a:ea typeface="仿宋" pitchFamily="49" charset="-122"/>
                <a:cs typeface="Times New Roman" pitchFamily="18" charset="0"/>
              </a:rPr>
              <a:t>4</a:t>
            </a:r>
            <a:r>
              <a:rPr lang="en-US" altLang="zh-CN" sz="1800" smtClean="0">
                <a:solidFill>
                  <a:srgbClr val="0000FF"/>
                </a:solidFill>
                <a:latin typeface="Times New Roman" pitchFamily="18" charset="0"/>
                <a:ea typeface="仿宋" pitchFamily="49" charset="-122"/>
                <a:cs typeface="Times New Roman" pitchFamily="18" charset="0"/>
              </a:rPr>
              <a:t>]</a:t>
            </a:r>
            <a:r>
              <a:rPr lang="zh-CN" altLang="zh-CN" sz="1800" smtClean="0">
                <a:solidFill>
                  <a:srgbClr val="0000FF"/>
                </a:solidFill>
                <a:latin typeface="Times New Roman" pitchFamily="18" charset="0"/>
                <a:ea typeface="仿宋" pitchFamily="49" charset="-122"/>
                <a:cs typeface="Times New Roman" pitchFamily="18" charset="0"/>
              </a:rPr>
              <a:t>，</a:t>
            </a:r>
            <a:r>
              <a:rPr lang="en-US" altLang="zh-CN" sz="1800" smtClean="0">
                <a:solidFill>
                  <a:srgbClr val="0000FF"/>
                </a:solidFill>
                <a:latin typeface="Times New Roman" pitchFamily="18" charset="0"/>
                <a:ea typeface="仿宋" pitchFamily="49" charset="-122"/>
                <a:cs typeface="Times New Roman" pitchFamily="18" charset="0"/>
              </a:rPr>
              <a:t>5</a:t>
            </a:r>
            <a:r>
              <a:rPr lang="zh-CN" altLang="zh-CN" sz="1800" smtClean="0">
                <a:solidFill>
                  <a:srgbClr val="0000FF"/>
                </a:solidFill>
                <a:latin typeface="Times New Roman" pitchFamily="18" charset="0"/>
                <a:ea typeface="仿宋" pitchFamily="49" charset="-122"/>
                <a:cs typeface="Times New Roman" pitchFamily="18" charset="0"/>
              </a:rPr>
              <a:t>）</a:t>
            </a:r>
          </a:p>
        </p:txBody>
      </p:sp>
      <p:sp>
        <p:nvSpPr>
          <p:cNvPr id="6" name="TextBox 5"/>
          <p:cNvSpPr txBox="1"/>
          <p:nvPr/>
        </p:nvSpPr>
        <p:spPr>
          <a:xfrm>
            <a:off x="357158" y="1000108"/>
            <a:ext cx="500066" cy="400110"/>
          </a:xfrm>
          <a:prstGeom prst="rect">
            <a:avLst/>
          </a:prstGeom>
          <a:solidFill>
            <a:schemeClr val="accent5">
              <a:lumMod val="20000"/>
              <a:lumOff val="80000"/>
            </a:schemeClr>
          </a:solidFill>
          <a:ln/>
          <a:effectLst>
            <a:outerShdw blurRad="76200" dir="13500000" sy="23000" kx="1200000" algn="br" rotWithShape="0">
              <a:prstClr val="black">
                <a:alpha val="20000"/>
              </a:prstClr>
            </a:outerShdw>
          </a:effectLst>
        </p:spPr>
        <p:style>
          <a:lnRef idx="3">
            <a:schemeClr val="lt1"/>
          </a:lnRef>
          <a:fillRef idx="1">
            <a:schemeClr val="dk1"/>
          </a:fillRef>
          <a:effectRef idx="1">
            <a:schemeClr val="dk1"/>
          </a:effectRef>
          <a:fontRef idx="minor">
            <a:schemeClr val="lt1"/>
          </a:fontRef>
        </p:style>
        <p:txBody>
          <a:bodyPr wrap="square" rtlCol="0">
            <a:spAutoFit/>
          </a:bodyPr>
          <a:lstStyle>
            <a:defPPr>
              <a:defRPr lang="zh-CN"/>
            </a:defPPr>
            <a:lvl1pPr algn="ctr" rtl="0" fontAlgn="base">
              <a:lnSpc>
                <a:spcPct val="8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1pPr>
            <a:lvl2pPr marL="457200" algn="ctr" rtl="0" fontAlgn="base">
              <a:lnSpc>
                <a:spcPct val="8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2pPr>
            <a:lvl3pPr marL="914400" algn="ctr" rtl="0" fontAlgn="base">
              <a:lnSpc>
                <a:spcPct val="8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3pPr>
            <a:lvl4pPr marL="1371600" algn="ctr" rtl="0" fontAlgn="base">
              <a:lnSpc>
                <a:spcPct val="8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4pPr>
            <a:lvl5pPr marL="1828800" algn="ctr" rtl="0" fontAlgn="base">
              <a:lnSpc>
                <a:spcPct val="8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5pPr>
            <a:lvl6pPr marL="2286000" algn="l" defTabSz="914400" rtl="0" eaLnBrk="1" latinLnBrk="0" hangingPunct="1">
              <a:defRPr kumimoji="1" sz="2400" b="1" kern="1200">
                <a:solidFill>
                  <a:srgbClr val="0033CC"/>
                </a:solidFill>
                <a:latin typeface="Times New Roman" pitchFamily="18" charset="0"/>
                <a:ea typeface="楷体_GB2312" pitchFamily="49" charset="-122"/>
                <a:cs typeface="+mn-cs"/>
              </a:defRPr>
            </a:lvl6pPr>
            <a:lvl7pPr marL="2743200" algn="l" defTabSz="914400" rtl="0" eaLnBrk="1" latinLnBrk="0" hangingPunct="1">
              <a:defRPr kumimoji="1" sz="2400" b="1" kern="1200">
                <a:solidFill>
                  <a:srgbClr val="0033CC"/>
                </a:solidFill>
                <a:latin typeface="Times New Roman" pitchFamily="18" charset="0"/>
                <a:ea typeface="楷体_GB2312" pitchFamily="49" charset="-122"/>
                <a:cs typeface="+mn-cs"/>
              </a:defRPr>
            </a:lvl7pPr>
            <a:lvl8pPr marL="3200400" algn="l" defTabSz="914400" rtl="0" eaLnBrk="1" latinLnBrk="0" hangingPunct="1">
              <a:defRPr kumimoji="1" sz="2400" b="1" kern="1200">
                <a:solidFill>
                  <a:srgbClr val="0033CC"/>
                </a:solidFill>
                <a:latin typeface="Times New Roman" pitchFamily="18" charset="0"/>
                <a:ea typeface="楷体_GB2312" pitchFamily="49" charset="-122"/>
                <a:cs typeface="+mn-cs"/>
              </a:defRPr>
            </a:lvl8pPr>
            <a:lvl9pPr marL="3657600" algn="l" defTabSz="914400" rtl="0" eaLnBrk="1" latinLnBrk="0" hangingPunct="1">
              <a:defRPr kumimoji="1" sz="2400" b="1" kern="1200">
                <a:solidFill>
                  <a:srgbClr val="0033CC"/>
                </a:solidFill>
                <a:latin typeface="Times New Roman" pitchFamily="18" charset="0"/>
                <a:ea typeface="楷体_GB2312" pitchFamily="49" charset="-122"/>
                <a:cs typeface="+mn-cs"/>
              </a:defRPr>
            </a:lvl9pPr>
          </a:lstStyle>
          <a:p>
            <a:pPr>
              <a:lnSpc>
                <a:spcPct val="100000"/>
              </a:lnSpc>
              <a:spcBef>
                <a:spcPts val="0"/>
              </a:spcBef>
            </a:pPr>
            <a:r>
              <a:rPr lang="zh-CN" altLang="en-US" sz="2000" b="0" smtClean="0">
                <a:solidFill>
                  <a:srgbClr val="FF0000"/>
                </a:solidFill>
                <a:latin typeface="微软雅黑" pitchFamily="34" charset="-122"/>
                <a:ea typeface="微软雅黑" pitchFamily="34" charset="-122"/>
                <a:cs typeface="Consolas" pitchFamily="49" charset="0"/>
              </a:rPr>
              <a:t>解</a:t>
            </a:r>
            <a:endParaRPr lang="zh-CN" altLang="en-US" sz="2000" b="0" smtClean="0">
              <a:ln w="18415" cmpd="sng">
                <a:solidFill>
                  <a:srgbClr val="FFFFFF"/>
                </a:solidFill>
                <a:prstDash val="solid"/>
              </a:ln>
              <a:solidFill>
                <a:srgbClr val="FF0000"/>
              </a:solidFill>
              <a:effectLst>
                <a:outerShdw blurRad="63500" dir="3600000" algn="tl" rotWithShape="0">
                  <a:srgbClr val="000000">
                    <a:alpha val="70000"/>
                  </a:srgbClr>
                </a:outerShdw>
              </a:effectLst>
              <a:latin typeface="微软雅黑" pitchFamily="34" charset="-122"/>
              <a:ea typeface="微软雅黑" pitchFamily="34" charset="-122"/>
              <a:cs typeface="Consolas" pitchFamily="49" charset="0"/>
            </a:endParaRPr>
          </a:p>
        </p:txBody>
      </p:sp>
      <p:sp>
        <p:nvSpPr>
          <p:cNvPr id="7" name="灯片编号占位符 6"/>
          <p:cNvSpPr>
            <a:spLocks noGrp="1"/>
          </p:cNvSpPr>
          <p:nvPr>
            <p:ph type="sldNum" sz="quarter" idx="12"/>
          </p:nvPr>
        </p:nvSpPr>
        <p:spPr/>
        <p:txBody>
          <a:bodyPr/>
          <a:lstStyle/>
          <a:p>
            <a:fld id="{7AF016A1-9F15-429F-9EFD-84004B73C732}" type="slidenum">
              <a:rPr lang="en-US" altLang="zh-CN" smtClean="0"/>
              <a:pPr/>
              <a:t>9</a:t>
            </a:fld>
            <a:r>
              <a:rPr lang="en-US" altLang="zh-CN" smtClean="0"/>
              <a:t>/36</a:t>
            </a:r>
            <a:endParaRPr lang="en-US" altLang="zh-CN"/>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19050">
          <a:tailEnd type="none"/>
        </a:ln>
      </a:spPr>
      <a:bodyPr rtlCol="0" anchor="ctr"/>
      <a:lstStyle>
        <a:defPPr algn="ctr">
          <a:defRPr/>
        </a:defPPr>
      </a:lstStyle>
      <a:style>
        <a:lnRef idx="2">
          <a:schemeClr val="dk1"/>
        </a:lnRef>
        <a:fillRef idx="0">
          <a:schemeClr val="dk1"/>
        </a:fillRef>
        <a:effectRef idx="1">
          <a:schemeClr val="dk1"/>
        </a:effectRef>
        <a:fontRef idx="minor">
          <a:schemeClr val="tx1"/>
        </a:fontRef>
      </a:style>
    </a:spDef>
    <a:lnDef>
      <a:spPr>
        <a:ln w="19050">
          <a:tailEnd type="arrow"/>
        </a:ln>
      </a:spPr>
      <a:bodyPr/>
      <a:lstStyle/>
      <a:style>
        <a:lnRef idx="2">
          <a:schemeClr val="dk1"/>
        </a:lnRef>
        <a:fillRef idx="0">
          <a:schemeClr val="dk1"/>
        </a:fillRef>
        <a:effectRef idx="1">
          <a:schemeClr val="dk1"/>
        </a:effectRef>
        <a:fontRef idx="minor">
          <a:schemeClr val="tx1"/>
        </a:fontRef>
      </a:style>
    </a:lnDef>
    <a:txDef>
      <a:spPr>
        <a:noFill/>
      </a:spPr>
      <a:bodyPr wrap="square" rtlCol="0">
        <a:spAutoFit/>
      </a:bodyPr>
      <a:lstStyle>
        <a:defPPr algn="l">
          <a:lnSpc>
            <a:spcPct val="100000"/>
          </a:lnSpc>
          <a:spcBef>
            <a:spcPts val="0"/>
          </a:spcBef>
          <a:defRPr sz="1800" smtClean="0">
            <a:solidFill>
              <a:srgbClr val="0000FF"/>
            </a:solidFill>
            <a:latin typeface="Consolas" pitchFamily="49" charset="0"/>
            <a:ea typeface="楷体" pitchFamily="49" charset="-122"/>
            <a:cs typeface="Consolas" pitchFamily="49" charset="0"/>
          </a:defRPr>
        </a:defPPr>
      </a:lstStyle>
    </a:txDef>
  </a:objectDefaults>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4278</TotalTime>
  <Words>2689</Words>
  <Application>Microsoft Office PowerPoint</Application>
  <PresentationFormat>全屏显示(4:3)</PresentationFormat>
  <Paragraphs>379</Paragraphs>
  <Slides>36</Slides>
  <Notes>2</Notes>
  <HiddenSlides>0</HiddenSlides>
  <MMClips>0</MMClips>
  <ScaleCrop>false</ScaleCrop>
  <HeadingPairs>
    <vt:vector size="4" baseType="variant">
      <vt:variant>
        <vt:lpstr>主题</vt:lpstr>
      </vt:variant>
      <vt:variant>
        <vt:i4>1</vt:i4>
      </vt:variant>
      <vt:variant>
        <vt:lpstr>幻灯片标题</vt:lpstr>
      </vt:variant>
      <vt:variant>
        <vt:i4>36</vt:i4>
      </vt:variant>
    </vt:vector>
  </HeadingPairs>
  <TitlesOfParts>
    <vt:vector size="37" baseType="lpstr">
      <vt:lpstr>Office 主题</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lpstr>幻灯片 21</vt:lpstr>
      <vt:lpstr>幻灯片 22</vt:lpstr>
      <vt:lpstr>幻灯片 23</vt:lpstr>
      <vt:lpstr>幻灯片 24</vt:lpstr>
      <vt:lpstr>幻灯片 25</vt:lpstr>
      <vt:lpstr>幻灯片 26</vt:lpstr>
      <vt:lpstr>幻灯片 27</vt:lpstr>
      <vt:lpstr>幻灯片 28</vt:lpstr>
      <vt:lpstr>幻灯片 29</vt:lpstr>
      <vt:lpstr>幻灯片 30</vt:lpstr>
      <vt:lpstr>幻灯片 31</vt:lpstr>
      <vt:lpstr>幻灯片 32</vt:lpstr>
      <vt:lpstr>幻灯片 33</vt:lpstr>
      <vt:lpstr>幻灯片 34</vt:lpstr>
      <vt:lpstr>幻灯片 35</vt:lpstr>
      <vt:lpstr>幻灯片 36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lcb; wbh</dc:creator>
  <cp:lastModifiedBy>Administrator</cp:lastModifiedBy>
  <cp:revision>1794</cp:revision>
  <dcterms:created xsi:type="dcterms:W3CDTF">2004-03-31T23:50:14Z</dcterms:created>
  <dcterms:modified xsi:type="dcterms:W3CDTF">2022-09-27T08:48:09Z</dcterms:modified>
</cp:coreProperties>
</file>