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handoutMasterIdLst>
    <p:handoutMasterId r:id="rId77"/>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32" r:id="rId56"/>
    <p:sldId id="333" r:id="rId57"/>
    <p:sldId id="334" r:id="rId58"/>
    <p:sldId id="335" r:id="rId59"/>
    <p:sldId id="336" r:id="rId60"/>
    <p:sldId id="337" r:id="rId61"/>
    <p:sldId id="338" r:id="rId62"/>
    <p:sldId id="339" r:id="rId63"/>
    <p:sldId id="340" r:id="rId64"/>
    <p:sldId id="321" r:id="rId65"/>
    <p:sldId id="322" r:id="rId66"/>
    <p:sldId id="323" r:id="rId67"/>
    <p:sldId id="324" r:id="rId68"/>
    <p:sldId id="325" r:id="rId69"/>
    <p:sldId id="326" r:id="rId70"/>
    <p:sldId id="327" r:id="rId71"/>
    <p:sldId id="328" r:id="rId72"/>
    <p:sldId id="329" r:id="rId73"/>
    <p:sldId id="330" r:id="rId74"/>
    <p:sldId id="331" r:id="rId75"/>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3A1A1"/>
    <a:srgbClr val="839496"/>
    <a:srgbClr val="009DD9"/>
    <a:srgbClr val="002B36"/>
    <a:srgbClr val="898989"/>
    <a:srgbClr val="CC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p:cViewPr varScale="1">
        <p:scale>
          <a:sx n="84" d="100"/>
          <a:sy n="84" d="100"/>
        </p:scale>
        <p:origin x="-1554"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noProof="1">
                <a:latin typeface="Arial" panose="020B0604020202020204" pitchFamily="34" charset="0"/>
              </a:defRPr>
            </a:lvl1pPr>
          </a:lstStyle>
          <a:p>
            <a:pPr>
              <a:defRPr/>
            </a:pP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defRPr sz="1200" noProof="1">
                <a:latin typeface="Arial" panose="020B0604020202020204" pitchFamily="34" charset="0"/>
              </a:defRPr>
            </a:lvl1pPr>
          </a:lstStyle>
          <a:p>
            <a:pPr>
              <a:defRPr/>
            </a:pPr>
            <a:fld id="{5E3B1AD6-0183-4B99-B7EB-FBED1537BF2C}" type="datetimeFigureOut">
              <a:rPr lang="zh-CN" altLang="en-US"/>
              <a:pPr>
                <a:defRPr/>
              </a:pPr>
              <a:t>2023-02-20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defRPr sz="1200" noProof="1">
                <a:latin typeface="Arial" panose="020B0604020202020204" pitchFamily="34" charset="0"/>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noProof="1" smtClean="0"/>
            </a:lvl1pPr>
          </a:lstStyle>
          <a:p>
            <a:pPr>
              <a:defRPr/>
            </a:pPr>
            <a:fld id="{5E446833-D5A9-489B-A9D5-DACD5D3246BF}" type="slidenum">
              <a:rPr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noProof="1">
                <a:latin typeface="Arial" panose="020B0604020202020204" pitchFamily="34" charset="0"/>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noProof="1">
                <a:latin typeface="Arial" panose="020B0604020202020204" pitchFamily="34" charset="0"/>
              </a:defRPr>
            </a:lvl1pPr>
          </a:lstStyle>
          <a:p>
            <a:pPr>
              <a:defRPr/>
            </a:pPr>
            <a:fld id="{3D49953F-F6A3-42E1-91D0-EA151836C92A}" type="datetimeFigureOut">
              <a:rPr lang="zh-CN" altLang="en-US"/>
              <a:pPr>
                <a:defRPr/>
              </a:pPr>
              <a:t>2023-02-20</a:t>
            </a:fld>
            <a:endParaRPr lang="zh-CN" altLang="en-US"/>
          </a:p>
        </p:txBody>
      </p:sp>
      <p:sp>
        <p:nvSpPr>
          <p:cNvPr id="84996" name="幻灯片图像占位符 3"/>
          <p:cNvSpPr>
            <a:spLocks noGrp="1" noRot="1" noChangeAspect="1" noChangeArrowheads="1"/>
          </p:cNvSpPr>
          <p:nvPr>
            <p:ph type="sldImg" idx="4294967295"/>
          </p:nvPr>
        </p:nvSpPr>
        <p:spPr bwMode="auto">
          <a:xfrm>
            <a:off x="1371600" y="1143000"/>
            <a:ext cx="4114800" cy="3086100"/>
          </a:xfrm>
          <a:prstGeom prst="rect">
            <a:avLst/>
          </a:prstGeom>
          <a:noFill/>
          <a:ln w="12700">
            <a:solidFill>
              <a:srgbClr val="000000"/>
            </a:solidFill>
            <a:round/>
            <a:headEnd/>
            <a:tailEnd/>
          </a:ln>
        </p:spPr>
      </p:sp>
      <p:sp>
        <p:nvSpPr>
          <p:cNvPr id="8197" name="备注占位符 4"/>
          <p:cNvSpPr>
            <a:spLocks noGrp="1" noChangeArrowheads="1"/>
          </p:cNvSpPr>
          <p:nvPr>
            <p:ph type="body" sz="quarter" idx="4294967295"/>
          </p:nvPr>
        </p:nvSpPr>
        <p:spPr bwMode="auto">
          <a:xfrm>
            <a:off x="685800" y="4400550"/>
            <a:ext cx="5486400" cy="3600450"/>
          </a:xfrm>
          <a:prstGeom prst="rect">
            <a:avLst/>
          </a:prstGeom>
          <a:noFill/>
          <a:ln>
            <a:noFill/>
          </a:ln>
          <a:extLst>
            <a:ext uri="{909E8E84-426E-40DD-AFC4-6F175D3DCCD1}"/>
            <a:ext uri="{91240B29-F687-4F45-9708-019B960494DF}"/>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noProof="1">
                <a:latin typeface="Arial" panose="020B0604020202020204" pitchFamily="34"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noProof="1" smtClean="0"/>
            </a:lvl1pPr>
          </a:lstStyle>
          <a:p>
            <a:pPr>
              <a:defRPr/>
            </a:pPr>
            <a:fld id="{71A0651E-5072-48B7-848B-91E75C5B2668}" type="slidenum">
              <a:rPr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cxnSp>
        <p:nvCxnSpPr>
          <p:cNvPr id="4" name="直接连接符 3"/>
          <p:cNvCxnSpPr/>
          <p:nvPr/>
        </p:nvCxnSpPr>
        <p:spPr>
          <a:xfrm>
            <a:off x="622300" y="4562475"/>
            <a:ext cx="7888288" cy="0"/>
          </a:xfrm>
          <a:prstGeom prst="line">
            <a:avLst/>
          </a:prstGeom>
          <a:ln w="15875">
            <a:solidFill>
              <a:srgbClr val="93A1A1"/>
            </a:solidFill>
          </a:ln>
        </p:spPr>
        <p:style>
          <a:lnRef idx="1">
            <a:schemeClr val="accent1"/>
          </a:lnRef>
          <a:fillRef idx="0">
            <a:schemeClr val="accent1"/>
          </a:fillRef>
          <a:effectRef idx="0">
            <a:schemeClr val="accent1"/>
          </a:effectRef>
          <a:fontRef idx="minor">
            <a:schemeClr val="tx1"/>
          </a:fontRef>
        </p:style>
      </p:cxnSp>
      <p:pic>
        <p:nvPicPr>
          <p:cNvPr id="5" name="图片 7"/>
          <p:cNvPicPr>
            <a:picLocks noChangeAspect="1" noChangeArrowheads="1"/>
          </p:cNvPicPr>
          <p:nvPr userDrawn="1"/>
        </p:nvPicPr>
        <p:blipFill>
          <a:blip r:embed="rId2" cstate="print"/>
          <a:srcRect/>
          <a:stretch>
            <a:fillRect/>
          </a:stretch>
        </p:blipFill>
        <p:spPr bwMode="auto">
          <a:xfrm>
            <a:off x="7380288" y="111125"/>
            <a:ext cx="1549400" cy="323850"/>
          </a:xfrm>
          <a:prstGeom prst="rect">
            <a:avLst/>
          </a:prstGeom>
          <a:noFill/>
          <a:ln w="9525">
            <a:noFill/>
            <a:miter lim="800000"/>
            <a:headEnd/>
            <a:tailEnd/>
          </a:ln>
        </p:spPr>
      </p:pic>
      <p:sp>
        <p:nvSpPr>
          <p:cNvPr id="2" name="标题 1"/>
          <p:cNvSpPr>
            <a:spLocks noGrp="1"/>
          </p:cNvSpPr>
          <p:nvPr>
            <p:ph type="ctrTitle"/>
          </p:nvPr>
        </p:nvSpPr>
        <p:spPr>
          <a:xfrm>
            <a:off x="622800" y="1710000"/>
            <a:ext cx="7887600" cy="2826000"/>
          </a:xfrm>
        </p:spPr>
        <p:txBody>
          <a:bodyPr anchor="b"/>
          <a:lstStyle>
            <a:lvl1pPr algn="l">
              <a:defRPr sz="6000">
                <a:solidFill>
                  <a:srgbClr val="93A1A1"/>
                </a:solidFill>
              </a:defRPr>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622800" y="4590000"/>
            <a:ext cx="7887600" cy="1501200"/>
          </a:xfrm>
        </p:spPr>
        <p:txBody>
          <a:bodyPr/>
          <a:lstStyle>
            <a:lvl1pPr marL="0" indent="0" algn="l">
              <a:buNone/>
              <a:defRPr sz="2400">
                <a:solidFill>
                  <a:srgbClr val="83949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smtClean="0"/>
              <a:t>单击以编辑母版副标题样式</a:t>
            </a:r>
            <a:endParaRPr lang="zh-CN" altLang="en-US" noProof="1"/>
          </a:p>
        </p:txBody>
      </p:sp>
      <p:sp>
        <p:nvSpPr>
          <p:cNvPr id="6" name="日期占位符 3"/>
          <p:cNvSpPr>
            <a:spLocks noGrp="1"/>
          </p:cNvSpPr>
          <p:nvPr>
            <p:ph type="dt" sz="half" idx="10"/>
          </p:nvPr>
        </p:nvSpPr>
        <p:spPr/>
        <p:txBody>
          <a:bodyPr/>
          <a:lstStyle>
            <a:lvl1pPr>
              <a:defRPr/>
            </a:lvl1pPr>
          </a:lstStyle>
          <a:p>
            <a:pPr>
              <a:defRPr/>
            </a:pPr>
            <a:endParaRPr lang="en-US" altLang="zh-CN"/>
          </a:p>
        </p:txBody>
      </p:sp>
      <p:sp>
        <p:nvSpPr>
          <p:cNvPr id="7" name="页脚占位符 4"/>
          <p:cNvSpPr>
            <a:spLocks noGrp="1"/>
          </p:cNvSpPr>
          <p:nvPr>
            <p:ph type="ftr" sz="quarter" idx="11"/>
          </p:nvPr>
        </p:nvSpPr>
        <p:spPr/>
        <p:txBody>
          <a:bodyPr/>
          <a:lstStyle>
            <a:lvl1pPr>
              <a:defRPr/>
            </a:lvl1pPr>
          </a:lstStyle>
          <a:p>
            <a:pPr>
              <a:defRPr/>
            </a:pPr>
            <a:endParaRPr lang="en-US" altLang="zh-CN"/>
          </a:p>
        </p:txBody>
      </p:sp>
      <p:sp>
        <p:nvSpPr>
          <p:cNvPr id="8" name="灯片编号占位符 5"/>
          <p:cNvSpPr>
            <a:spLocks noGrp="1"/>
          </p:cNvSpPr>
          <p:nvPr>
            <p:ph type="sldNum" sz="quarter" idx="12"/>
          </p:nvPr>
        </p:nvSpPr>
        <p:spPr/>
        <p:txBody>
          <a:bodyPr/>
          <a:lstStyle>
            <a:lvl1pPr>
              <a:defRPr smtClean="0"/>
            </a:lvl1pPr>
          </a:lstStyle>
          <a:p>
            <a:pPr>
              <a:defRPr/>
            </a:pPr>
            <a:fld id="{E9394933-FF2E-4463-AFF0-07C43AFE3DB8}"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5D99A71-E8C8-4B9E-96AB-D20A0043B08F}"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BF5058F-7D6A-414F-90F8-90518F124088}"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标题和文本">
    <p:spTree>
      <p:nvGrpSpPr>
        <p:cNvPr id="1" name=""/>
        <p:cNvGrpSpPr/>
        <p:nvPr/>
      </p:nvGrpSpPr>
      <p:grpSpPr>
        <a:xfrm>
          <a:off x="0" y="0"/>
          <a:ext cx="0" cy="0"/>
          <a:chOff x="0" y="0"/>
          <a:chExt cx="0" cy="0"/>
        </a:xfrm>
      </p:grpSpPr>
      <p:sp>
        <p:nvSpPr>
          <p:cNvPr id="4" name="ISECCACPC09HEAD000001"/>
          <p:cNvSpPr>
            <a:spLocks noChangeShapeType="1"/>
          </p:cNvSpPr>
          <p:nvPr userDrawn="1"/>
        </p:nvSpPr>
        <p:spPr bwMode="auto">
          <a:xfrm>
            <a:off x="179388" y="503238"/>
            <a:ext cx="8780462" cy="0"/>
          </a:xfrm>
          <a:prstGeom prst="line">
            <a:avLst/>
          </a:prstGeom>
          <a:noFill/>
          <a:ln w="28575">
            <a:solidFill>
              <a:srgbClr val="93A1A1"/>
            </a:solidFill>
            <a:round/>
            <a:headEnd/>
            <a:tailEnd/>
          </a:ln>
        </p:spPr>
        <p:txBody>
          <a:bodyPr/>
          <a:lstStyle/>
          <a:p>
            <a:pPr>
              <a:defRPr/>
            </a:pPr>
            <a:endParaRPr lang="zh-CN" altLang="en-US"/>
          </a:p>
        </p:txBody>
      </p:sp>
      <p:sp>
        <p:nvSpPr>
          <p:cNvPr id="5" name="ISECCACPC09HEAD000001"/>
          <p:cNvSpPr>
            <a:spLocks noChangeShapeType="1"/>
          </p:cNvSpPr>
          <p:nvPr userDrawn="1"/>
        </p:nvSpPr>
        <p:spPr bwMode="auto">
          <a:xfrm>
            <a:off x="179388" y="6477000"/>
            <a:ext cx="8780462" cy="0"/>
          </a:xfrm>
          <a:prstGeom prst="line">
            <a:avLst/>
          </a:prstGeom>
          <a:noFill/>
          <a:ln w="15875">
            <a:solidFill>
              <a:srgbClr val="93A1A1"/>
            </a:solidFill>
            <a:round/>
            <a:headEnd/>
            <a:tailEnd/>
          </a:ln>
        </p:spPr>
        <p:txBody>
          <a:bodyPr/>
          <a:lstStyle/>
          <a:p>
            <a:pPr>
              <a:defRPr/>
            </a:pPr>
            <a:endParaRPr lang="zh-CN" altLang="en-US"/>
          </a:p>
        </p:txBody>
      </p:sp>
      <p:pic>
        <p:nvPicPr>
          <p:cNvPr id="6" name="图片 8"/>
          <p:cNvPicPr>
            <a:picLocks noChangeAspect="1" noChangeArrowheads="1"/>
          </p:cNvPicPr>
          <p:nvPr userDrawn="1"/>
        </p:nvPicPr>
        <p:blipFill>
          <a:blip r:embed="rId2" cstate="print"/>
          <a:srcRect/>
          <a:stretch>
            <a:fillRect/>
          </a:stretch>
        </p:blipFill>
        <p:spPr bwMode="auto">
          <a:xfrm>
            <a:off x="7380288" y="111125"/>
            <a:ext cx="1549400" cy="323850"/>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p:txBody>
          <a:bodyPr/>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endParaRPr lang="en-US" altLang="zh-CN"/>
          </a:p>
        </p:txBody>
      </p:sp>
      <p:sp>
        <p:nvSpPr>
          <p:cNvPr id="8" name="页脚占位符 4"/>
          <p:cNvSpPr>
            <a:spLocks noGrp="1"/>
          </p:cNvSpPr>
          <p:nvPr>
            <p:ph type="ftr" sz="quarter" idx="11"/>
          </p:nvPr>
        </p:nvSpPr>
        <p:spPr/>
        <p:txBody>
          <a:bodyPr/>
          <a:lstStyle>
            <a:lvl1pPr>
              <a:defRPr/>
            </a:lvl1pPr>
          </a:lstStyle>
          <a:p>
            <a:pPr>
              <a:defRPr/>
            </a:pPr>
            <a:endParaRPr lang="en-US" altLang="zh-CN"/>
          </a:p>
        </p:txBody>
      </p:sp>
      <p:sp>
        <p:nvSpPr>
          <p:cNvPr id="9" name="灯片编号占位符 5"/>
          <p:cNvSpPr>
            <a:spLocks noGrp="1"/>
          </p:cNvSpPr>
          <p:nvPr>
            <p:ph type="sldNum" sz="quarter" idx="12"/>
          </p:nvPr>
        </p:nvSpPr>
        <p:spPr/>
        <p:txBody>
          <a:bodyPr/>
          <a:lstStyle>
            <a:lvl1pPr>
              <a:defRPr smtClean="0"/>
            </a:lvl1pPr>
          </a:lstStyle>
          <a:p>
            <a:pPr>
              <a:defRPr/>
            </a:pPr>
            <a:fld id="{0E49931C-2A42-4A1D-9CAA-951F8E813C3A}"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ISECCACPC09HEAD000001"/>
          <p:cNvSpPr>
            <a:spLocks noChangeShapeType="1"/>
          </p:cNvSpPr>
          <p:nvPr userDrawn="1"/>
        </p:nvSpPr>
        <p:spPr bwMode="auto">
          <a:xfrm>
            <a:off x="179388" y="503238"/>
            <a:ext cx="8780462" cy="0"/>
          </a:xfrm>
          <a:prstGeom prst="line">
            <a:avLst/>
          </a:prstGeom>
          <a:noFill/>
          <a:ln w="28575">
            <a:solidFill>
              <a:srgbClr val="93A1A1"/>
            </a:solidFill>
            <a:round/>
            <a:headEnd/>
            <a:tailEnd/>
          </a:ln>
        </p:spPr>
        <p:txBody>
          <a:bodyPr/>
          <a:lstStyle/>
          <a:p>
            <a:pPr>
              <a:defRPr/>
            </a:pPr>
            <a:endParaRPr lang="zh-CN" altLang="en-US"/>
          </a:p>
        </p:txBody>
      </p:sp>
      <p:sp>
        <p:nvSpPr>
          <p:cNvPr id="5" name="ISECCACPC09HEAD000001"/>
          <p:cNvSpPr>
            <a:spLocks noChangeShapeType="1"/>
          </p:cNvSpPr>
          <p:nvPr userDrawn="1"/>
        </p:nvSpPr>
        <p:spPr bwMode="auto">
          <a:xfrm>
            <a:off x="179388" y="6477000"/>
            <a:ext cx="8780462" cy="0"/>
          </a:xfrm>
          <a:prstGeom prst="line">
            <a:avLst/>
          </a:prstGeom>
          <a:noFill/>
          <a:ln w="15875">
            <a:solidFill>
              <a:srgbClr val="93A1A1"/>
            </a:solidFill>
            <a:round/>
            <a:headEnd/>
            <a:tailEnd/>
          </a:ln>
        </p:spPr>
        <p:txBody>
          <a:bodyPr/>
          <a:lstStyle/>
          <a:p>
            <a:pPr>
              <a:defRPr/>
            </a:pPr>
            <a:endParaRPr lang="zh-CN" altLang="en-US"/>
          </a:p>
        </p:txBody>
      </p:sp>
      <p:pic>
        <p:nvPicPr>
          <p:cNvPr id="6" name="图片 8"/>
          <p:cNvPicPr>
            <a:picLocks noChangeAspect="1" noChangeArrowheads="1"/>
          </p:cNvPicPr>
          <p:nvPr userDrawn="1"/>
        </p:nvPicPr>
        <p:blipFill>
          <a:blip r:embed="rId2" cstate="print"/>
          <a:srcRect/>
          <a:stretch>
            <a:fillRect/>
          </a:stretch>
        </p:blipFill>
        <p:spPr bwMode="auto">
          <a:xfrm>
            <a:off x="7380288" y="111125"/>
            <a:ext cx="1549400" cy="323850"/>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endParaRPr lang="en-US" altLang="zh-CN"/>
          </a:p>
        </p:txBody>
      </p:sp>
      <p:sp>
        <p:nvSpPr>
          <p:cNvPr id="8" name="页脚占位符 4"/>
          <p:cNvSpPr>
            <a:spLocks noGrp="1"/>
          </p:cNvSpPr>
          <p:nvPr>
            <p:ph type="ftr" sz="quarter" idx="11"/>
          </p:nvPr>
        </p:nvSpPr>
        <p:spPr/>
        <p:txBody>
          <a:bodyPr/>
          <a:lstStyle>
            <a:lvl1pPr>
              <a:defRPr/>
            </a:lvl1pPr>
          </a:lstStyle>
          <a:p>
            <a:pPr>
              <a:defRPr/>
            </a:pPr>
            <a:endParaRPr lang="en-US" altLang="zh-CN"/>
          </a:p>
        </p:txBody>
      </p:sp>
      <p:sp>
        <p:nvSpPr>
          <p:cNvPr id="9" name="灯片编号占位符 5"/>
          <p:cNvSpPr>
            <a:spLocks noGrp="1"/>
          </p:cNvSpPr>
          <p:nvPr>
            <p:ph type="sldNum" sz="quarter" idx="12"/>
          </p:nvPr>
        </p:nvSpPr>
        <p:spPr/>
        <p:txBody>
          <a:bodyPr/>
          <a:lstStyle>
            <a:lvl1pPr>
              <a:defRPr smtClean="0"/>
            </a:lvl1pPr>
          </a:lstStyle>
          <a:p>
            <a:pPr>
              <a:defRPr/>
            </a:pPr>
            <a:fld id="{803A96FA-B619-4739-ABE7-2A34D9195BB3}"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cxnSp>
        <p:nvCxnSpPr>
          <p:cNvPr id="4" name="直接连接符 3"/>
          <p:cNvCxnSpPr/>
          <p:nvPr/>
        </p:nvCxnSpPr>
        <p:spPr>
          <a:xfrm>
            <a:off x="622300" y="4562475"/>
            <a:ext cx="7888288" cy="0"/>
          </a:xfrm>
          <a:prstGeom prst="line">
            <a:avLst/>
          </a:prstGeom>
          <a:ln w="15875">
            <a:solidFill>
              <a:srgbClr val="93A1A1"/>
            </a:solidFill>
          </a:ln>
        </p:spPr>
        <p:style>
          <a:lnRef idx="1">
            <a:schemeClr val="accent1"/>
          </a:lnRef>
          <a:fillRef idx="0">
            <a:schemeClr val="accent1"/>
          </a:fillRef>
          <a:effectRef idx="0">
            <a:schemeClr val="accent1"/>
          </a:effectRef>
          <a:fontRef idx="minor">
            <a:schemeClr val="tx1"/>
          </a:fontRef>
        </p:style>
      </p:cxnSp>
      <p:pic>
        <p:nvPicPr>
          <p:cNvPr id="5" name="图片 7"/>
          <p:cNvPicPr>
            <a:picLocks noChangeAspect="1" noChangeArrowheads="1"/>
          </p:cNvPicPr>
          <p:nvPr userDrawn="1"/>
        </p:nvPicPr>
        <p:blipFill>
          <a:blip r:embed="rId2" cstate="print"/>
          <a:srcRect/>
          <a:stretch>
            <a:fillRect/>
          </a:stretch>
        </p:blipFill>
        <p:spPr bwMode="auto">
          <a:xfrm>
            <a:off x="7380288" y="111125"/>
            <a:ext cx="1549400" cy="323850"/>
          </a:xfrm>
          <a:prstGeom prst="rect">
            <a:avLst/>
          </a:prstGeom>
          <a:noFill/>
          <a:ln w="9525">
            <a:noFill/>
            <a:miter lim="800000"/>
            <a:headEnd/>
            <a:tailEnd/>
          </a:ln>
        </p:spPr>
      </p:pic>
      <p:sp>
        <p:nvSpPr>
          <p:cNvPr id="2" name="标题 1"/>
          <p:cNvSpPr>
            <a:spLocks noGrp="1"/>
          </p:cNvSpPr>
          <p:nvPr>
            <p:ph type="title"/>
          </p:nvPr>
        </p:nvSpPr>
        <p:spPr>
          <a:xfrm>
            <a:off x="623888" y="1709739"/>
            <a:ext cx="7886700" cy="2825750"/>
          </a:xfrm>
        </p:spPr>
        <p:txBody>
          <a:bodyPr anchor="b"/>
          <a:lstStyle>
            <a:lvl1pPr>
              <a:defRPr sz="6000">
                <a:solidFill>
                  <a:srgbClr val="93A1A1"/>
                </a:solidFill>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rgbClr val="839496"/>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1" smtClean="0"/>
              <a:t>编辑母版文本样式</a:t>
            </a:r>
          </a:p>
        </p:txBody>
      </p:sp>
      <p:sp>
        <p:nvSpPr>
          <p:cNvPr id="6" name="日期占位符 3"/>
          <p:cNvSpPr>
            <a:spLocks noGrp="1"/>
          </p:cNvSpPr>
          <p:nvPr>
            <p:ph type="dt" sz="half" idx="10"/>
          </p:nvPr>
        </p:nvSpPr>
        <p:spPr/>
        <p:txBody>
          <a:bodyPr/>
          <a:lstStyle>
            <a:lvl1pPr>
              <a:defRPr/>
            </a:lvl1pPr>
          </a:lstStyle>
          <a:p>
            <a:pPr>
              <a:defRPr/>
            </a:pPr>
            <a:endParaRPr lang="en-US" altLang="zh-CN"/>
          </a:p>
        </p:txBody>
      </p:sp>
      <p:sp>
        <p:nvSpPr>
          <p:cNvPr id="7" name="页脚占位符 4"/>
          <p:cNvSpPr>
            <a:spLocks noGrp="1"/>
          </p:cNvSpPr>
          <p:nvPr>
            <p:ph type="ftr" sz="quarter" idx="11"/>
          </p:nvPr>
        </p:nvSpPr>
        <p:spPr/>
        <p:txBody>
          <a:bodyPr/>
          <a:lstStyle>
            <a:lvl1pPr>
              <a:defRPr/>
            </a:lvl1pPr>
          </a:lstStyle>
          <a:p>
            <a:pPr>
              <a:defRPr/>
            </a:pPr>
            <a:endParaRPr lang="en-US" altLang="zh-CN"/>
          </a:p>
        </p:txBody>
      </p:sp>
      <p:sp>
        <p:nvSpPr>
          <p:cNvPr id="8" name="灯片编号占位符 5"/>
          <p:cNvSpPr>
            <a:spLocks noGrp="1"/>
          </p:cNvSpPr>
          <p:nvPr>
            <p:ph type="sldNum" sz="quarter" idx="12"/>
          </p:nvPr>
        </p:nvSpPr>
        <p:spPr/>
        <p:txBody>
          <a:bodyPr/>
          <a:lstStyle>
            <a:lvl1pPr>
              <a:defRPr smtClean="0"/>
            </a:lvl1pPr>
          </a:lstStyle>
          <a:p>
            <a:pPr>
              <a:defRPr/>
            </a:pPr>
            <a:fld id="{DA0D3F99-9D81-4AF4-89BE-75ABD6F907C3}"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179388" y="540663"/>
            <a:ext cx="4316412" cy="5900497"/>
          </a:xfrm>
        </p:spPr>
        <p:txBody>
          <a:bodyPr/>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540663"/>
            <a:ext cx="4312200" cy="5900497"/>
          </a:xfrm>
        </p:spPr>
        <p:txBody>
          <a:bodyPr/>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29FBCE2-E67B-4CB9-81A9-D0B97A59D976}"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79388" y="365125"/>
            <a:ext cx="8781012"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179388" y="1681163"/>
            <a:ext cx="43195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编辑母版文本样式</a:t>
            </a:r>
          </a:p>
        </p:txBody>
      </p:sp>
      <p:sp>
        <p:nvSpPr>
          <p:cNvPr id="4" name="内容占位符 3"/>
          <p:cNvSpPr>
            <a:spLocks noGrp="1"/>
          </p:cNvSpPr>
          <p:nvPr>
            <p:ph sz="half" idx="2"/>
          </p:nvPr>
        </p:nvSpPr>
        <p:spPr>
          <a:xfrm>
            <a:off x="179388" y="2505074"/>
            <a:ext cx="4319587" cy="3936085"/>
          </a:xfrm>
        </p:spPr>
        <p:txBody>
          <a:bodyPr/>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43312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编辑母版文本样式</a:t>
            </a:r>
          </a:p>
        </p:txBody>
      </p:sp>
      <p:sp>
        <p:nvSpPr>
          <p:cNvPr id="6" name="内容占位符 5"/>
          <p:cNvSpPr>
            <a:spLocks noGrp="1"/>
          </p:cNvSpPr>
          <p:nvPr>
            <p:ph sz="quarter" idx="4"/>
          </p:nvPr>
        </p:nvSpPr>
        <p:spPr>
          <a:xfrm>
            <a:off x="4629150" y="2505075"/>
            <a:ext cx="4331250" cy="3936084"/>
          </a:xfrm>
        </p:spPr>
        <p:txBody>
          <a:bodyPr/>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C5C79517-82F2-4479-B493-A8B41EEDB05A}"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ISECCACPC09HEAD000001"/>
          <p:cNvSpPr>
            <a:spLocks noChangeShapeType="1"/>
          </p:cNvSpPr>
          <p:nvPr userDrawn="1"/>
        </p:nvSpPr>
        <p:spPr bwMode="auto">
          <a:xfrm>
            <a:off x="179388" y="503238"/>
            <a:ext cx="8780462" cy="0"/>
          </a:xfrm>
          <a:prstGeom prst="line">
            <a:avLst/>
          </a:prstGeom>
          <a:noFill/>
          <a:ln w="28575">
            <a:solidFill>
              <a:srgbClr val="93A1A1"/>
            </a:solidFill>
            <a:round/>
            <a:headEnd/>
            <a:tailEnd/>
          </a:ln>
        </p:spPr>
        <p:txBody>
          <a:bodyPr/>
          <a:lstStyle/>
          <a:p>
            <a:pPr>
              <a:defRPr/>
            </a:pPr>
            <a:endParaRPr lang="zh-CN" altLang="en-US"/>
          </a:p>
        </p:txBody>
      </p:sp>
      <p:sp>
        <p:nvSpPr>
          <p:cNvPr id="4" name="ISECCACPC09HEAD000001"/>
          <p:cNvSpPr>
            <a:spLocks noChangeShapeType="1"/>
          </p:cNvSpPr>
          <p:nvPr userDrawn="1"/>
        </p:nvSpPr>
        <p:spPr bwMode="auto">
          <a:xfrm>
            <a:off x="179388" y="6477000"/>
            <a:ext cx="8780462" cy="0"/>
          </a:xfrm>
          <a:prstGeom prst="line">
            <a:avLst/>
          </a:prstGeom>
          <a:noFill/>
          <a:ln w="15875">
            <a:solidFill>
              <a:srgbClr val="93A1A1"/>
            </a:solidFill>
            <a:round/>
            <a:headEnd/>
            <a:tailEnd/>
          </a:ln>
        </p:spPr>
        <p:txBody>
          <a:bodyPr/>
          <a:lstStyle/>
          <a:p>
            <a:pPr>
              <a:defRPr/>
            </a:pPr>
            <a:endParaRPr lang="zh-CN" altLang="en-US"/>
          </a:p>
        </p:txBody>
      </p:sp>
      <p:pic>
        <p:nvPicPr>
          <p:cNvPr id="5" name="图片 8"/>
          <p:cNvPicPr>
            <a:picLocks noChangeAspect="1" noChangeArrowheads="1"/>
          </p:cNvPicPr>
          <p:nvPr userDrawn="1"/>
        </p:nvPicPr>
        <p:blipFill>
          <a:blip r:embed="rId2" cstate="print"/>
          <a:srcRect/>
          <a:stretch>
            <a:fillRect/>
          </a:stretch>
        </p:blipFill>
        <p:spPr bwMode="auto">
          <a:xfrm>
            <a:off x="7380288" y="111125"/>
            <a:ext cx="1549400" cy="323850"/>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6" name="日期占位符 2"/>
          <p:cNvSpPr>
            <a:spLocks noGrp="1"/>
          </p:cNvSpPr>
          <p:nvPr>
            <p:ph type="dt" sz="half" idx="10"/>
          </p:nvPr>
        </p:nvSpPr>
        <p:spPr/>
        <p:txBody>
          <a:bodyPr/>
          <a:lstStyle>
            <a:lvl1pPr>
              <a:defRPr/>
            </a:lvl1pPr>
          </a:lstStyle>
          <a:p>
            <a:pPr>
              <a:defRPr/>
            </a:pPr>
            <a:endParaRPr lang="en-US" altLang="zh-CN"/>
          </a:p>
        </p:txBody>
      </p:sp>
      <p:sp>
        <p:nvSpPr>
          <p:cNvPr id="7" name="页脚占位符 3"/>
          <p:cNvSpPr>
            <a:spLocks noGrp="1"/>
          </p:cNvSpPr>
          <p:nvPr>
            <p:ph type="ftr" sz="quarter" idx="11"/>
          </p:nvPr>
        </p:nvSpPr>
        <p:spPr/>
        <p:txBody>
          <a:bodyPr/>
          <a:lstStyle>
            <a:lvl1pPr>
              <a:defRPr/>
            </a:lvl1pPr>
          </a:lstStyle>
          <a:p>
            <a:pPr>
              <a:defRPr/>
            </a:pPr>
            <a:endParaRPr lang="en-US" altLang="zh-CN"/>
          </a:p>
        </p:txBody>
      </p:sp>
      <p:sp>
        <p:nvSpPr>
          <p:cNvPr id="8" name="灯片编号占位符 4"/>
          <p:cNvSpPr>
            <a:spLocks noGrp="1"/>
          </p:cNvSpPr>
          <p:nvPr>
            <p:ph type="sldNum" sz="quarter" idx="12"/>
          </p:nvPr>
        </p:nvSpPr>
        <p:spPr/>
        <p:txBody>
          <a:bodyPr/>
          <a:lstStyle>
            <a:lvl1pPr>
              <a:defRPr smtClean="0"/>
            </a:lvl1pPr>
          </a:lstStyle>
          <a:p>
            <a:pPr>
              <a:defRPr/>
            </a:pPr>
            <a:fld id="{879FBA9F-F0C0-4A23-B3DF-0054A8186C33}"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2E3AA6C3-CF54-4DDF-B344-1818B0DE06BC}"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388" y="457200"/>
            <a:ext cx="3400425" cy="1600200"/>
          </a:xfrm>
        </p:spPr>
        <p:txBody>
          <a:bodyPr anchor="b"/>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788" y="987425"/>
            <a:ext cx="5072612" cy="54537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179388" y="2057400"/>
            <a:ext cx="3400425" cy="438376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0067D0B-DDFC-4A69-9FFA-B3CB9E1C9F6F}"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388" y="457200"/>
            <a:ext cx="3400425" cy="1600200"/>
          </a:xfrm>
        </p:spPr>
        <p:txBody>
          <a:bodyPr anchor="b"/>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788" y="987425"/>
            <a:ext cx="5072612" cy="545373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388" y="2057400"/>
            <a:ext cx="3400425" cy="438376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6F7ECF4-456B-439D-B077-C33342D187AD}"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002B36"/>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179388" y="71438"/>
            <a:ext cx="8780462" cy="396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4294967295"/>
          </p:nvPr>
        </p:nvSpPr>
        <p:spPr bwMode="auto">
          <a:xfrm>
            <a:off x="179388" y="539750"/>
            <a:ext cx="8780462" cy="59039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179388" y="6548438"/>
            <a:ext cx="2411412" cy="287337"/>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lstStyle>
            <a:lvl1pPr eaLnBrk="1" hangingPunct="1">
              <a:defRPr sz="1200" baseline="0">
                <a:solidFill>
                  <a:srgbClr val="93A1A1"/>
                </a:solidFill>
                <a:latin typeface="Arial" panose="020B0604020202020204" pitchFamily="34" charset="0"/>
                <a:ea typeface="微软雅黑" panose="020B0503020204020204" pitchFamily="34"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548438"/>
            <a:ext cx="2895600" cy="287337"/>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lstStyle>
            <a:lvl1pPr algn="ctr" eaLnBrk="1" hangingPunct="1">
              <a:defRPr sz="1200" baseline="0">
                <a:solidFill>
                  <a:srgbClr val="93A1A1"/>
                </a:solidFill>
                <a:latin typeface="Arial" panose="020B0604020202020204" pitchFamily="34" charset="0"/>
                <a:ea typeface="微软雅黑" panose="020B0503020204020204" pitchFamily="34"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548438"/>
            <a:ext cx="2406650" cy="287337"/>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r" eaLnBrk="1" hangingPunct="1">
              <a:defRPr sz="1200" smtClean="0">
                <a:solidFill>
                  <a:srgbClr val="93A1A1"/>
                </a:solidFill>
                <a:ea typeface="微软雅黑" pitchFamily="34" charset="-122"/>
              </a:defRPr>
            </a:lvl1pPr>
          </a:lstStyle>
          <a:p>
            <a:pPr>
              <a:defRPr/>
            </a:pPr>
            <a:fld id="{C65EEC8F-A2DF-4F78-A546-CCD6958F47A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29" r:id="rId4"/>
    <p:sldLayoutId id="2147483730" r:id="rId5"/>
    <p:sldLayoutId id="2147483739" r:id="rId6"/>
    <p:sldLayoutId id="2147483731" r:id="rId7"/>
    <p:sldLayoutId id="2147483732" r:id="rId8"/>
    <p:sldLayoutId id="2147483733" r:id="rId9"/>
    <p:sldLayoutId id="2147483734" r:id="rId10"/>
    <p:sldLayoutId id="2147483735" r:id="rId11"/>
    <p:sldLayoutId id="2147483740" r:id="rId12"/>
  </p:sldLayoutIdLst>
  <p:txStyles>
    <p:titleStyle>
      <a:lvl1pPr algn="l" rtl="0" eaLnBrk="0" fontAlgn="base" hangingPunct="0">
        <a:spcBef>
          <a:spcPct val="0"/>
        </a:spcBef>
        <a:spcAft>
          <a:spcPct val="0"/>
        </a:spcAft>
        <a:defRPr sz="2400" kern="1200">
          <a:solidFill>
            <a:srgbClr val="839496"/>
          </a:solidFill>
          <a:latin typeface="Arial" panose="020B0604020202020204" pitchFamily="34" charset="0"/>
          <a:ea typeface="微软雅黑" panose="020B0503020204020204" pitchFamily="34" charset="-122"/>
          <a:cs typeface="+mj-cs"/>
        </a:defRPr>
      </a:lvl1pPr>
      <a:lvl2pPr algn="l" rtl="0" eaLnBrk="0" fontAlgn="base" hangingPunct="0">
        <a:spcBef>
          <a:spcPct val="0"/>
        </a:spcBef>
        <a:spcAft>
          <a:spcPct val="0"/>
        </a:spcAft>
        <a:defRPr sz="2400">
          <a:solidFill>
            <a:srgbClr val="839496"/>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2400">
          <a:solidFill>
            <a:srgbClr val="839496"/>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2400">
          <a:solidFill>
            <a:srgbClr val="839496"/>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2400">
          <a:solidFill>
            <a:srgbClr val="839496"/>
          </a:solidFill>
          <a:latin typeface="Arial" panose="020B0604020202020204" pitchFamily="34" charset="0"/>
          <a:ea typeface="微软雅黑" panose="020B0503020204020204" pitchFamily="34"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rgbClr val="009DD9"/>
        </a:buClr>
        <a:buFont typeface="Arial" charset="0"/>
        <a:buChar char="▪"/>
        <a:defRPr sz="2800" kern="1200">
          <a:solidFill>
            <a:srgbClr val="93A1A1"/>
          </a:solidFill>
          <a:latin typeface="Arial" panose="020B0604020202020204" pitchFamily="34" charset="0"/>
          <a:ea typeface="微软雅黑" panose="020B0503020204020204" pitchFamily="34" charset="-122"/>
          <a:cs typeface="+mn-cs"/>
        </a:defRPr>
      </a:lvl1pPr>
      <a:lvl2pPr marL="742950" indent="-285750" algn="l" rtl="0" eaLnBrk="0" fontAlgn="base" hangingPunct="0">
        <a:spcBef>
          <a:spcPct val="20000"/>
        </a:spcBef>
        <a:spcAft>
          <a:spcPct val="0"/>
        </a:spcAft>
        <a:buClr>
          <a:srgbClr val="009DD9"/>
        </a:buClr>
        <a:buFont typeface="Arial" charset="0"/>
        <a:buChar char="▪"/>
        <a:defRPr sz="2400" kern="1200">
          <a:solidFill>
            <a:srgbClr val="93A1A1"/>
          </a:solidFill>
          <a:latin typeface="Arial" panose="020B0604020202020204" pitchFamily="34" charset="0"/>
          <a:ea typeface="微软雅黑" panose="020B0503020204020204" pitchFamily="34" charset="-122"/>
          <a:cs typeface="+mn-cs"/>
        </a:defRPr>
      </a:lvl2pPr>
      <a:lvl3pPr marL="1143000" indent="-228600" algn="l" rtl="0" eaLnBrk="0" fontAlgn="base" hangingPunct="0">
        <a:spcBef>
          <a:spcPct val="20000"/>
        </a:spcBef>
        <a:spcAft>
          <a:spcPct val="0"/>
        </a:spcAft>
        <a:buClr>
          <a:srgbClr val="009DD9"/>
        </a:buClr>
        <a:buFont typeface="Arial" charset="0"/>
        <a:buChar char="▪"/>
        <a:defRPr sz="2000" kern="1200">
          <a:solidFill>
            <a:srgbClr val="93A1A1"/>
          </a:solidFill>
          <a:latin typeface="Arial" panose="020B0604020202020204" pitchFamily="34" charset="0"/>
          <a:ea typeface="微软雅黑" panose="020B0503020204020204" pitchFamily="34" charset="-122"/>
          <a:cs typeface="+mn-cs"/>
        </a:defRPr>
      </a:lvl3pPr>
      <a:lvl4pPr marL="1600200" indent="-228600" algn="l" rtl="0" eaLnBrk="0" fontAlgn="base" hangingPunct="0">
        <a:spcBef>
          <a:spcPct val="20000"/>
        </a:spcBef>
        <a:spcAft>
          <a:spcPct val="0"/>
        </a:spcAft>
        <a:buClr>
          <a:srgbClr val="009DD9"/>
        </a:buClr>
        <a:buFont typeface="Arial" charset="0"/>
        <a:buChar char="▪"/>
        <a:defRPr sz="2000" kern="1200">
          <a:solidFill>
            <a:srgbClr val="93A1A1"/>
          </a:solidFill>
          <a:latin typeface="Arial" panose="020B0604020202020204" pitchFamily="34" charset="0"/>
          <a:ea typeface="微软雅黑" panose="020B0503020204020204" pitchFamily="34" charset="-122"/>
          <a:cs typeface="+mn-cs"/>
        </a:defRPr>
      </a:lvl4pPr>
      <a:lvl5pPr marL="2057400" indent="-228600" algn="l" rtl="0" eaLnBrk="0" fontAlgn="base" hangingPunct="0">
        <a:spcBef>
          <a:spcPct val="20000"/>
        </a:spcBef>
        <a:spcAft>
          <a:spcPct val="0"/>
        </a:spcAft>
        <a:buClr>
          <a:srgbClr val="009DD9"/>
        </a:buClr>
        <a:buFont typeface="Arial" charset="0"/>
        <a:buChar char="▪"/>
        <a:defRPr sz="2000" kern="1200">
          <a:solidFill>
            <a:srgbClr val="93A1A1"/>
          </a:solidFill>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ISECCA02PCT2201000000"/>
          <p:cNvSpPr>
            <a:spLocks noGrp="1"/>
          </p:cNvSpPr>
          <p:nvPr>
            <p:ph type="ctrTitle"/>
          </p:nvPr>
        </p:nvSpPr>
        <p:spPr>
          <a:xfrm>
            <a:off x="622300" y="1709738"/>
            <a:ext cx="7888288" cy="2825750"/>
          </a:xfrm>
        </p:spPr>
        <p:txBody>
          <a:bodyPr/>
          <a:lstStyle/>
          <a:p>
            <a:r>
              <a:rPr lang="en-US" altLang="zh-CN" sz="4000" dirty="0" smtClean="0">
                <a:latin typeface="Arial" charset="0"/>
              </a:rPr>
              <a:t>C++</a:t>
            </a:r>
            <a:r>
              <a:rPr lang="zh-CN" altLang="en-US" sz="4000" dirty="0" smtClean="0">
                <a:latin typeface="Arial" charset="0"/>
              </a:rPr>
              <a:t>面向对象程序设计（第</a:t>
            </a:r>
            <a:r>
              <a:rPr lang="en-US" altLang="zh-CN" sz="4000" dirty="0" smtClean="0">
                <a:latin typeface="Arial" charset="0"/>
              </a:rPr>
              <a:t>3</a:t>
            </a:r>
            <a:r>
              <a:rPr lang="zh-CN" altLang="en-US" sz="4000" dirty="0" smtClean="0">
                <a:latin typeface="Arial" charset="0"/>
              </a:rPr>
              <a:t>版）</a:t>
            </a:r>
            <a:r>
              <a:rPr lang="en-US" altLang="zh-CN" sz="4000" dirty="0" smtClean="0">
                <a:latin typeface="Arial" charset="0"/>
              </a:rPr>
              <a:t/>
            </a:r>
            <a:br>
              <a:rPr lang="en-US" altLang="zh-CN" sz="4000" dirty="0" smtClean="0">
                <a:latin typeface="Arial" charset="0"/>
              </a:rPr>
            </a:br>
            <a:r>
              <a:rPr lang="en-US" altLang="zh-CN" sz="4000" dirty="0" smtClean="0"/>
              <a:t>ISBN</a:t>
            </a:r>
            <a:r>
              <a:rPr lang="zh-CN" altLang="en-US" sz="4000" dirty="0" smtClean="0"/>
              <a:t>：</a:t>
            </a:r>
            <a:r>
              <a:rPr lang="en-US" altLang="zh-CN" sz="4000" dirty="0" smtClean="0"/>
              <a:t>9787302566939</a:t>
            </a:r>
            <a:endParaRPr lang="zh-CN" altLang="en-US" sz="4000" dirty="0" smtClean="0">
              <a:latin typeface="Arial" charset="0"/>
            </a:endParaRPr>
          </a:p>
        </p:txBody>
      </p:sp>
      <p:sp>
        <p:nvSpPr>
          <p:cNvPr id="7171" name="副标题 4"/>
          <p:cNvSpPr>
            <a:spLocks noGrp="1"/>
          </p:cNvSpPr>
          <p:nvPr>
            <p:ph type="subTitle" idx="1"/>
          </p:nvPr>
        </p:nvSpPr>
        <p:spPr>
          <a:xfrm>
            <a:off x="785813" y="5356225"/>
            <a:ext cx="7888287" cy="1501775"/>
          </a:xfrm>
        </p:spPr>
        <p:txBody>
          <a:bodyPr/>
          <a:lstStyle/>
          <a:p>
            <a:r>
              <a:rPr lang="zh-CN" altLang="en-US" sz="2100" dirty="0" smtClean="0">
                <a:latin typeface="Arial" charset="0"/>
              </a:rPr>
              <a:t>    </a:t>
            </a:r>
            <a:r>
              <a:rPr lang="zh-CN" altLang="en-US" sz="1600" dirty="0" smtClean="0">
                <a:latin typeface="Arial" charset="0"/>
              </a:rPr>
              <a:t>本书例题源代码可在配套教材</a:t>
            </a:r>
            <a:r>
              <a:rPr lang="en-US" altLang="zh-CN" sz="1600" dirty="0" smtClean="0">
                <a:latin typeface="Arial" charset="0"/>
              </a:rPr>
              <a:t>《C</a:t>
            </a:r>
            <a:r>
              <a:rPr lang="en-US" altLang="zh-CN" sz="1600" dirty="0" smtClean="0">
                <a:latin typeface="Arial" charset="0"/>
              </a:rPr>
              <a:t>++</a:t>
            </a:r>
            <a:r>
              <a:rPr lang="zh-CN" altLang="en-US" sz="1600" dirty="0" smtClean="0">
                <a:latin typeface="Arial" charset="0"/>
              </a:rPr>
              <a:t>面向对象程序设计</a:t>
            </a:r>
            <a:r>
              <a:rPr lang="zh-CN" altLang="en-US" sz="1600" dirty="0" smtClean="0">
                <a:latin typeface="Arial" charset="0"/>
              </a:rPr>
              <a:t>（</a:t>
            </a:r>
            <a:r>
              <a:rPr lang="zh-CN" altLang="en-US" sz="1600" dirty="0" smtClean="0">
                <a:latin typeface="Arial" charset="0"/>
              </a:rPr>
              <a:t>第</a:t>
            </a:r>
            <a:r>
              <a:rPr lang="en-US" altLang="zh-CN" sz="1600" dirty="0" smtClean="0">
                <a:latin typeface="Arial" charset="0"/>
              </a:rPr>
              <a:t>3</a:t>
            </a:r>
            <a:r>
              <a:rPr lang="zh-CN" altLang="en-US" sz="1600" dirty="0" smtClean="0">
                <a:latin typeface="Arial" charset="0"/>
              </a:rPr>
              <a:t>版</a:t>
            </a:r>
            <a:r>
              <a:rPr lang="zh-CN" altLang="en-US" sz="1600" dirty="0" smtClean="0">
                <a:latin typeface="Arial" charset="0"/>
              </a:rPr>
              <a:t>）学习辅导）</a:t>
            </a:r>
            <a:r>
              <a:rPr lang="en-US" altLang="zh-CN" sz="1600" dirty="0" smtClean="0">
                <a:latin typeface="Arial" charset="0"/>
              </a:rPr>
              <a:t>》</a:t>
            </a:r>
            <a:r>
              <a:rPr lang="zh-CN" altLang="en-US" sz="1600" dirty="0" smtClean="0">
                <a:latin typeface="Arial" charset="0"/>
              </a:rPr>
              <a:t>（书号：</a:t>
            </a:r>
            <a:r>
              <a:rPr lang="en-US" altLang="zh-CN" sz="1600" dirty="0" smtClean="0">
                <a:latin typeface="Arial" charset="0"/>
              </a:rPr>
              <a:t>9787302</a:t>
            </a:r>
            <a:r>
              <a:rPr lang="en-US" altLang="zh-CN" sz="1600" dirty="0" smtClean="0"/>
              <a:t>567455</a:t>
            </a:r>
            <a:r>
              <a:rPr lang="zh-CN" altLang="en-US" sz="1600" dirty="0" smtClean="0">
                <a:latin typeface="Arial" charset="0"/>
              </a:rPr>
              <a:t>）</a:t>
            </a:r>
            <a:r>
              <a:rPr lang="zh-CN" altLang="en-US" sz="1600" dirty="0" smtClean="0">
                <a:latin typeface="Arial" charset="0"/>
              </a:rPr>
              <a:t>的清华大学出版社官网页面下载</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ISECCA02PCT2201010100"/>
          <p:cNvSpPr>
            <a:spLocks noGrp="1"/>
          </p:cNvSpPr>
          <p:nvPr>
            <p:ph type="title"/>
          </p:nvPr>
        </p:nvSpPr>
        <p:spPr/>
        <p:txBody>
          <a:bodyPr/>
          <a:lstStyle/>
          <a:p>
            <a:r>
              <a:rPr lang="en-US" altLang="zh-CN" smtClean="0">
                <a:latin typeface="Arial" charset="0"/>
              </a:rPr>
              <a:t>1.1  </a:t>
            </a:r>
            <a:r>
              <a:rPr lang="zh-CN" altLang="en-US" smtClean="0">
                <a:latin typeface="Arial" charset="0"/>
              </a:rPr>
              <a:t>从</a:t>
            </a:r>
            <a:r>
              <a:rPr lang="en-US" altLang="zh-CN" smtClean="0">
                <a:latin typeface="Arial" charset="0"/>
              </a:rPr>
              <a:t>C</a:t>
            </a:r>
            <a:r>
              <a:rPr lang="zh-CN" altLang="en-US" smtClean="0">
                <a:latin typeface="Arial" charset="0"/>
              </a:rPr>
              <a:t>到</a:t>
            </a:r>
            <a:r>
              <a:rPr lang="en-US" altLang="zh-CN" smtClean="0">
                <a:latin typeface="Arial" charset="0"/>
              </a:rPr>
              <a:t>C++</a:t>
            </a:r>
            <a:endParaRPr lang="zh-CN" altLang="en-US" smtClean="0">
              <a:latin typeface="Arial" charset="0"/>
            </a:endParaRPr>
          </a:p>
        </p:txBody>
      </p:sp>
      <p:sp>
        <p:nvSpPr>
          <p:cNvPr id="16387" name="文本占位符 4"/>
          <p:cNvSpPr>
            <a:spLocks noGrp="1"/>
          </p:cNvSpPr>
          <p:nvPr>
            <p:ph type="body" idx="1"/>
          </p:nvPr>
        </p:nvSpPr>
        <p:spPr/>
        <p:txBody>
          <a:bodyPr/>
          <a:lstStyle/>
          <a:p>
            <a:r>
              <a:rPr lang="en-US" altLang="zh-CN" smtClean="0">
                <a:latin typeface="Arial" charset="0"/>
              </a:rPr>
              <a:t>1989</a:t>
            </a:r>
            <a:r>
              <a:rPr lang="zh-CN" altLang="en-US" smtClean="0">
                <a:latin typeface="Arial" charset="0"/>
              </a:rPr>
              <a:t>年，</a:t>
            </a:r>
            <a:r>
              <a:rPr lang="en-US" altLang="zh-CN" smtClean="0">
                <a:latin typeface="Arial" charset="0"/>
              </a:rPr>
              <a:t>ANSI</a:t>
            </a:r>
            <a:r>
              <a:rPr lang="zh-CN" altLang="en-US" smtClean="0">
                <a:latin typeface="Arial" charset="0"/>
              </a:rPr>
              <a:t>和</a:t>
            </a:r>
            <a:r>
              <a:rPr lang="en-US" altLang="zh-CN" smtClean="0">
                <a:latin typeface="Arial" charset="0"/>
              </a:rPr>
              <a:t>ISO</a:t>
            </a:r>
            <a:r>
              <a:rPr lang="zh-CN" altLang="en-US" smtClean="0">
                <a:latin typeface="Arial" charset="0"/>
              </a:rPr>
              <a:t>联合着手制定 </a:t>
            </a:r>
            <a:r>
              <a:rPr lang="en-US" altLang="zh-CN" smtClean="0">
                <a:latin typeface="Arial" charset="0"/>
              </a:rPr>
              <a:t>C++</a:t>
            </a:r>
            <a:r>
              <a:rPr lang="zh-CN" altLang="en-US" smtClean="0">
                <a:latin typeface="Arial" charset="0"/>
              </a:rPr>
              <a:t>标准</a:t>
            </a:r>
            <a:r>
              <a:rPr lang="en-US" altLang="zh-CN" smtClean="0">
                <a:latin typeface="Arial" charset="0"/>
              </a:rPr>
              <a:t>,</a:t>
            </a:r>
            <a:r>
              <a:rPr lang="zh-CN" altLang="en-US" smtClean="0">
                <a:latin typeface="Arial" charset="0"/>
              </a:rPr>
              <a:t>并于</a:t>
            </a:r>
            <a:r>
              <a:rPr lang="en-US" altLang="zh-CN" smtClean="0">
                <a:latin typeface="Arial" charset="0"/>
              </a:rPr>
              <a:t>1994</a:t>
            </a:r>
            <a:r>
              <a:rPr lang="zh-CN" altLang="en-US" smtClean="0">
                <a:latin typeface="Arial" charset="0"/>
              </a:rPr>
              <a:t>年公布了非正式的草案</a:t>
            </a:r>
            <a:r>
              <a:rPr lang="en-US" altLang="zh-CN" smtClean="0">
                <a:latin typeface="Arial" charset="0"/>
              </a:rPr>
              <a:t>,</a:t>
            </a:r>
            <a:r>
              <a:rPr lang="zh-CN" altLang="en-US" smtClean="0">
                <a:latin typeface="Arial" charset="0"/>
              </a:rPr>
              <a:t>以征求意见</a:t>
            </a:r>
            <a:r>
              <a:rPr lang="en-US" altLang="zh-CN" smtClean="0">
                <a:latin typeface="Arial" charset="0"/>
              </a:rPr>
              <a:t>,</a:t>
            </a:r>
            <a:r>
              <a:rPr lang="zh-CN" altLang="en-US" smtClean="0">
                <a:latin typeface="Arial" charset="0"/>
              </a:rPr>
              <a:t>该草案是以</a:t>
            </a:r>
            <a:r>
              <a:rPr lang="en-US" altLang="zh-CN" smtClean="0">
                <a:latin typeface="Arial" charset="0"/>
              </a:rPr>
              <a:t>4.0</a:t>
            </a:r>
            <a:r>
              <a:rPr lang="zh-CN" altLang="en-US" smtClean="0">
                <a:latin typeface="Arial" charset="0"/>
              </a:rPr>
              <a:t>版本为基础制订的。经过几次修改后</a:t>
            </a:r>
            <a:r>
              <a:rPr lang="en-US" altLang="zh-CN" smtClean="0">
                <a:latin typeface="Arial" charset="0"/>
              </a:rPr>
              <a:t>,1998</a:t>
            </a:r>
            <a:r>
              <a:rPr lang="zh-CN" altLang="en-US" smtClean="0">
                <a:latin typeface="Arial" charset="0"/>
              </a:rPr>
              <a:t>年被国际标准化组织</a:t>
            </a:r>
            <a:r>
              <a:rPr lang="en-US" altLang="zh-CN" smtClean="0">
                <a:latin typeface="Arial" charset="0"/>
              </a:rPr>
              <a:t>(ISO)</a:t>
            </a:r>
            <a:r>
              <a:rPr lang="zh-CN" altLang="en-US" smtClean="0">
                <a:latin typeface="Arial" charset="0"/>
              </a:rPr>
              <a:t>批准为</a:t>
            </a:r>
            <a:r>
              <a:rPr lang="en-US" altLang="zh-CN" smtClean="0">
                <a:latin typeface="Arial" charset="0"/>
              </a:rPr>
              <a:t>C++</a:t>
            </a:r>
            <a:r>
              <a:rPr lang="zh-CN" altLang="en-US" smtClean="0">
                <a:latin typeface="Arial" charset="0"/>
              </a:rPr>
              <a:t>的国际标准。</a:t>
            </a:r>
            <a:r>
              <a:rPr lang="en-US" altLang="zh-CN" smtClean="0">
                <a:latin typeface="Arial" charset="0"/>
              </a:rPr>
              <a:t>2003</a:t>
            </a:r>
            <a:r>
              <a:rPr lang="zh-CN" altLang="en-US" smtClean="0">
                <a:latin typeface="Arial" charset="0"/>
              </a:rPr>
              <a:t>年，</a:t>
            </a:r>
            <a:r>
              <a:rPr lang="en-US" altLang="zh-CN" smtClean="0">
                <a:latin typeface="Arial" charset="0"/>
              </a:rPr>
              <a:t>ISO</a:t>
            </a:r>
            <a:r>
              <a:rPr lang="zh-CN" altLang="en-US" smtClean="0">
                <a:latin typeface="Arial" charset="0"/>
              </a:rPr>
              <a:t>又发布了第二版</a:t>
            </a:r>
            <a:r>
              <a:rPr lang="en-US" altLang="zh-CN" smtClean="0">
                <a:latin typeface="Arial" charset="0"/>
              </a:rPr>
              <a:t>C++</a:t>
            </a:r>
            <a:r>
              <a:rPr lang="zh-CN" altLang="en-US" smtClean="0">
                <a:latin typeface="Arial" charset="0"/>
              </a:rPr>
              <a:t>标准，即目前使用的</a:t>
            </a:r>
            <a:r>
              <a:rPr lang="en-US" altLang="zh-CN" smtClean="0">
                <a:latin typeface="Arial" charset="0"/>
              </a:rPr>
              <a:t>C++</a:t>
            </a:r>
            <a:r>
              <a:rPr lang="zh-CN" altLang="en-US" smtClean="0">
                <a:latin typeface="Arial" charset="0"/>
              </a:rPr>
              <a:t>。</a:t>
            </a:r>
          </a:p>
          <a:p>
            <a:endParaRPr lang="zh-CN" altLang="en-US" smtClean="0">
              <a:latin typeface="Arial"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ISECCA02PCT2201010100"/>
          <p:cNvSpPr>
            <a:spLocks noGrp="1"/>
          </p:cNvSpPr>
          <p:nvPr>
            <p:ph type="title"/>
          </p:nvPr>
        </p:nvSpPr>
        <p:spPr/>
        <p:txBody>
          <a:bodyPr/>
          <a:lstStyle/>
          <a:p>
            <a:r>
              <a:rPr lang="en-US" altLang="zh-CN" smtClean="0">
                <a:latin typeface="Arial" charset="0"/>
              </a:rPr>
              <a:t>1.1  </a:t>
            </a:r>
            <a:r>
              <a:rPr lang="zh-CN" altLang="en-US" smtClean="0">
                <a:latin typeface="Arial" charset="0"/>
              </a:rPr>
              <a:t>从</a:t>
            </a:r>
            <a:r>
              <a:rPr lang="en-US" altLang="zh-CN" smtClean="0">
                <a:latin typeface="Arial" charset="0"/>
              </a:rPr>
              <a:t>C</a:t>
            </a:r>
            <a:r>
              <a:rPr lang="zh-CN" altLang="en-US" smtClean="0">
                <a:latin typeface="Arial" charset="0"/>
              </a:rPr>
              <a:t>到</a:t>
            </a:r>
            <a:r>
              <a:rPr lang="en-US" altLang="zh-CN" smtClean="0">
                <a:latin typeface="Arial" charset="0"/>
              </a:rPr>
              <a:t>C++</a:t>
            </a:r>
            <a:endParaRPr lang="zh-CN" altLang="en-US" smtClean="0">
              <a:latin typeface="Arial" charset="0"/>
            </a:endParaRPr>
          </a:p>
        </p:txBody>
      </p:sp>
      <p:sp>
        <p:nvSpPr>
          <p:cNvPr id="17411" name="文本占位符 4"/>
          <p:cNvSpPr>
            <a:spLocks noGrp="1"/>
          </p:cNvSpPr>
          <p:nvPr>
            <p:ph type="body" idx="1"/>
          </p:nvPr>
        </p:nvSpPr>
        <p:spPr/>
        <p:txBody>
          <a:bodyPr/>
          <a:lstStyle/>
          <a:p>
            <a:r>
              <a:rPr lang="en-US" altLang="zh-CN" smtClean="0">
                <a:latin typeface="Arial" charset="0"/>
              </a:rPr>
              <a:t>C++</a:t>
            </a:r>
            <a:r>
              <a:rPr lang="zh-CN" altLang="en-US" smtClean="0">
                <a:latin typeface="Arial" charset="0"/>
              </a:rPr>
              <a:t>是由</a:t>
            </a:r>
            <a:r>
              <a:rPr lang="en-US" altLang="zh-CN" smtClean="0">
                <a:latin typeface="Arial" charset="0"/>
              </a:rPr>
              <a:t>C</a:t>
            </a:r>
            <a:r>
              <a:rPr lang="zh-CN" altLang="en-US" smtClean="0">
                <a:latin typeface="Arial" charset="0"/>
              </a:rPr>
              <a:t>发展而来的</a:t>
            </a:r>
            <a:r>
              <a:rPr lang="en-US" altLang="zh-CN" smtClean="0">
                <a:latin typeface="Arial" charset="0"/>
              </a:rPr>
              <a:t>,</a:t>
            </a:r>
            <a:r>
              <a:rPr lang="zh-CN" altLang="en-US" smtClean="0">
                <a:latin typeface="Arial" charset="0"/>
              </a:rPr>
              <a:t>与</a:t>
            </a:r>
            <a:r>
              <a:rPr lang="en-US" altLang="zh-CN" smtClean="0">
                <a:latin typeface="Arial" charset="0"/>
              </a:rPr>
              <a:t>C</a:t>
            </a:r>
            <a:r>
              <a:rPr lang="zh-CN" altLang="en-US" smtClean="0">
                <a:latin typeface="Arial" charset="0"/>
              </a:rPr>
              <a:t>兼容。用</a:t>
            </a:r>
            <a:r>
              <a:rPr lang="en-US" altLang="zh-CN" smtClean="0">
                <a:latin typeface="Arial" charset="0"/>
              </a:rPr>
              <a:t>C</a:t>
            </a:r>
            <a:r>
              <a:rPr lang="zh-CN" altLang="en-US" smtClean="0">
                <a:latin typeface="Arial" charset="0"/>
              </a:rPr>
              <a:t>语言写的程序基本上可以不加修改地用于</a:t>
            </a:r>
            <a:r>
              <a:rPr lang="en-US" altLang="zh-CN" smtClean="0">
                <a:latin typeface="Arial" charset="0"/>
              </a:rPr>
              <a:t>C++</a:t>
            </a:r>
            <a:r>
              <a:rPr lang="zh-CN" altLang="en-US" smtClean="0">
                <a:latin typeface="Arial" charset="0"/>
              </a:rPr>
              <a:t>。从</a:t>
            </a:r>
            <a:r>
              <a:rPr lang="en-US" altLang="zh-CN" smtClean="0">
                <a:latin typeface="Arial" charset="0"/>
              </a:rPr>
              <a:t>C++</a:t>
            </a:r>
            <a:r>
              <a:rPr lang="zh-CN" altLang="en-US" smtClean="0">
                <a:latin typeface="Arial" charset="0"/>
              </a:rPr>
              <a:t>的名字可以看出它是</a:t>
            </a:r>
            <a:r>
              <a:rPr lang="en-US" altLang="zh-CN" smtClean="0">
                <a:latin typeface="Arial" charset="0"/>
              </a:rPr>
              <a:t>C</a:t>
            </a:r>
            <a:r>
              <a:rPr lang="zh-CN" altLang="en-US" smtClean="0">
                <a:latin typeface="Arial" charset="0"/>
              </a:rPr>
              <a:t>的超集。</a:t>
            </a:r>
            <a:r>
              <a:rPr lang="en-US" altLang="zh-CN" smtClean="0">
                <a:latin typeface="Arial" charset="0"/>
              </a:rPr>
              <a:t>C++</a:t>
            </a:r>
            <a:r>
              <a:rPr lang="zh-CN" altLang="en-US" smtClean="0">
                <a:latin typeface="Arial" charset="0"/>
              </a:rPr>
              <a:t>既可用于基于过程的结构化程序设计</a:t>
            </a:r>
            <a:r>
              <a:rPr lang="en-US" altLang="zh-CN" smtClean="0">
                <a:latin typeface="Arial" charset="0"/>
              </a:rPr>
              <a:t>,</a:t>
            </a:r>
            <a:r>
              <a:rPr lang="zh-CN" altLang="en-US" smtClean="0">
                <a:latin typeface="Arial" charset="0"/>
              </a:rPr>
              <a:t>又可用于面向对象的程序设计</a:t>
            </a:r>
            <a:r>
              <a:rPr lang="en-US" altLang="zh-CN" smtClean="0">
                <a:latin typeface="Arial" charset="0"/>
              </a:rPr>
              <a:t>,</a:t>
            </a:r>
            <a:r>
              <a:rPr lang="zh-CN" altLang="en-US" smtClean="0">
                <a:latin typeface="Arial" charset="0"/>
              </a:rPr>
              <a:t>是一个功能强大的混合型的程序设计语言。</a:t>
            </a:r>
          </a:p>
          <a:p>
            <a:endParaRPr lang="zh-CN" altLang="en-US" smtClean="0">
              <a:latin typeface="Arial"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ISECCA02PCT2201010100"/>
          <p:cNvSpPr>
            <a:spLocks noGrp="1"/>
          </p:cNvSpPr>
          <p:nvPr>
            <p:ph type="title"/>
          </p:nvPr>
        </p:nvSpPr>
        <p:spPr/>
        <p:txBody>
          <a:bodyPr/>
          <a:lstStyle/>
          <a:p>
            <a:r>
              <a:rPr lang="en-US" altLang="zh-CN" smtClean="0">
                <a:latin typeface="Arial" charset="0"/>
              </a:rPr>
              <a:t>1.1  </a:t>
            </a:r>
            <a:r>
              <a:rPr lang="zh-CN" altLang="en-US" smtClean="0">
                <a:latin typeface="Arial" charset="0"/>
              </a:rPr>
              <a:t>从</a:t>
            </a:r>
            <a:r>
              <a:rPr lang="en-US" altLang="zh-CN" smtClean="0">
                <a:latin typeface="Arial" charset="0"/>
              </a:rPr>
              <a:t>C</a:t>
            </a:r>
            <a:r>
              <a:rPr lang="zh-CN" altLang="en-US" smtClean="0">
                <a:latin typeface="Arial" charset="0"/>
              </a:rPr>
              <a:t>到</a:t>
            </a:r>
            <a:r>
              <a:rPr lang="en-US" altLang="zh-CN" smtClean="0">
                <a:latin typeface="Arial" charset="0"/>
              </a:rPr>
              <a:t>C++</a:t>
            </a:r>
            <a:endParaRPr lang="zh-CN" altLang="en-US" smtClean="0">
              <a:latin typeface="Arial" charset="0"/>
            </a:endParaRPr>
          </a:p>
        </p:txBody>
      </p:sp>
      <p:sp>
        <p:nvSpPr>
          <p:cNvPr id="18435" name="文本占位符 4"/>
          <p:cNvSpPr>
            <a:spLocks noGrp="1"/>
          </p:cNvSpPr>
          <p:nvPr>
            <p:ph type="body" idx="1"/>
          </p:nvPr>
        </p:nvSpPr>
        <p:spPr/>
        <p:txBody>
          <a:bodyPr/>
          <a:lstStyle/>
          <a:p>
            <a:r>
              <a:rPr lang="en-US" altLang="zh-CN" smtClean="0">
                <a:latin typeface="Arial" charset="0"/>
              </a:rPr>
              <a:t>C++</a:t>
            </a:r>
            <a:r>
              <a:rPr lang="zh-CN" altLang="en-US" smtClean="0">
                <a:latin typeface="Arial" charset="0"/>
              </a:rPr>
              <a:t>对</a:t>
            </a:r>
            <a:r>
              <a:rPr lang="en-US" altLang="zh-CN" smtClean="0">
                <a:latin typeface="Arial" charset="0"/>
              </a:rPr>
              <a:t>C</a:t>
            </a:r>
            <a:r>
              <a:rPr lang="zh-CN" altLang="en-US" smtClean="0">
                <a:latin typeface="Arial" charset="0"/>
              </a:rPr>
              <a:t>的“增强”</a:t>
            </a:r>
            <a:r>
              <a:rPr lang="en-US" altLang="zh-CN" smtClean="0">
                <a:latin typeface="Arial" charset="0"/>
              </a:rPr>
              <a:t>,</a:t>
            </a:r>
            <a:r>
              <a:rPr lang="zh-CN" altLang="en-US" smtClean="0">
                <a:latin typeface="Arial" charset="0"/>
              </a:rPr>
              <a:t>表现在两个方面</a:t>
            </a:r>
            <a:r>
              <a:rPr lang="en-US" altLang="zh-CN" smtClean="0">
                <a:latin typeface="Arial" charset="0"/>
              </a:rPr>
              <a:t>: </a:t>
            </a:r>
          </a:p>
          <a:p>
            <a:r>
              <a:rPr lang="en-US" altLang="zh-CN" smtClean="0">
                <a:latin typeface="Arial" charset="0"/>
              </a:rPr>
              <a:t>(1) </a:t>
            </a:r>
            <a:r>
              <a:rPr lang="zh-CN" altLang="en-US" smtClean="0">
                <a:latin typeface="Arial" charset="0"/>
              </a:rPr>
              <a:t>在原来基于过程的机制基础上</a:t>
            </a:r>
            <a:r>
              <a:rPr lang="en-US" altLang="zh-CN" smtClean="0">
                <a:latin typeface="Arial" charset="0"/>
              </a:rPr>
              <a:t>,</a:t>
            </a:r>
            <a:r>
              <a:rPr lang="zh-CN" altLang="en-US" smtClean="0">
                <a:latin typeface="Arial" charset="0"/>
              </a:rPr>
              <a:t>对</a:t>
            </a:r>
            <a:r>
              <a:rPr lang="en-US" altLang="zh-CN" smtClean="0">
                <a:latin typeface="Arial" charset="0"/>
              </a:rPr>
              <a:t>C</a:t>
            </a:r>
            <a:r>
              <a:rPr lang="zh-CN" altLang="en-US" smtClean="0">
                <a:latin typeface="Arial" charset="0"/>
              </a:rPr>
              <a:t>语言的功能做了不少扩充。</a:t>
            </a:r>
          </a:p>
          <a:p>
            <a:r>
              <a:rPr lang="en-US" altLang="zh-CN" smtClean="0">
                <a:latin typeface="Arial" charset="0"/>
              </a:rPr>
              <a:t>(2) </a:t>
            </a:r>
            <a:r>
              <a:rPr lang="zh-CN" altLang="en-US" smtClean="0">
                <a:latin typeface="Arial" charset="0"/>
              </a:rPr>
              <a:t>增加了面向对象的机制。</a:t>
            </a:r>
          </a:p>
          <a:p>
            <a:r>
              <a:rPr lang="zh-CN" altLang="en-US" smtClean="0">
                <a:latin typeface="Arial" charset="0"/>
              </a:rPr>
              <a:t>面向对象程序设计</a:t>
            </a:r>
            <a:r>
              <a:rPr lang="en-US" altLang="zh-CN" smtClean="0">
                <a:latin typeface="Arial" charset="0"/>
              </a:rPr>
              <a:t>,</a:t>
            </a:r>
            <a:r>
              <a:rPr lang="zh-CN" altLang="en-US" smtClean="0">
                <a:latin typeface="Arial" charset="0"/>
              </a:rPr>
              <a:t>是针对开发较大规模的程序而提出来的</a:t>
            </a:r>
            <a:r>
              <a:rPr lang="en-US" altLang="zh-CN" smtClean="0">
                <a:latin typeface="Arial" charset="0"/>
              </a:rPr>
              <a:t>,</a:t>
            </a:r>
            <a:r>
              <a:rPr lang="zh-CN" altLang="en-US" smtClean="0">
                <a:latin typeface="Arial" charset="0"/>
              </a:rPr>
              <a:t>目的是提高软件开发的效率。只有编写过大型程序的人才会真正体会到</a:t>
            </a:r>
            <a:r>
              <a:rPr lang="en-US" altLang="zh-CN" smtClean="0">
                <a:latin typeface="Arial" charset="0"/>
              </a:rPr>
              <a:t>C</a:t>
            </a:r>
            <a:r>
              <a:rPr lang="zh-CN" altLang="en-US" smtClean="0">
                <a:latin typeface="Arial" charset="0"/>
              </a:rPr>
              <a:t>的不足和</a:t>
            </a:r>
            <a:r>
              <a:rPr lang="en-US" altLang="zh-CN" smtClean="0">
                <a:latin typeface="Arial" charset="0"/>
              </a:rPr>
              <a:t>C++</a:t>
            </a:r>
            <a:r>
              <a:rPr lang="zh-CN" altLang="en-US" smtClean="0">
                <a:latin typeface="Arial" charset="0"/>
              </a:rPr>
              <a:t>的优点。</a:t>
            </a:r>
          </a:p>
          <a:p>
            <a:endParaRPr lang="zh-CN" altLang="en-US" smtClean="0">
              <a:latin typeface="Arial"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ISECCA02PCT2201010100"/>
          <p:cNvSpPr>
            <a:spLocks noGrp="1"/>
          </p:cNvSpPr>
          <p:nvPr>
            <p:ph type="title"/>
          </p:nvPr>
        </p:nvSpPr>
        <p:spPr/>
        <p:txBody>
          <a:bodyPr/>
          <a:lstStyle/>
          <a:p>
            <a:r>
              <a:rPr lang="en-US" altLang="zh-CN" smtClean="0">
                <a:latin typeface="Arial" charset="0"/>
              </a:rPr>
              <a:t>1.1  </a:t>
            </a:r>
            <a:r>
              <a:rPr lang="zh-CN" altLang="en-US" smtClean="0">
                <a:latin typeface="Arial" charset="0"/>
              </a:rPr>
              <a:t>从</a:t>
            </a:r>
            <a:r>
              <a:rPr lang="en-US" altLang="zh-CN" smtClean="0">
                <a:latin typeface="Arial" charset="0"/>
              </a:rPr>
              <a:t>C</a:t>
            </a:r>
            <a:r>
              <a:rPr lang="zh-CN" altLang="en-US" smtClean="0">
                <a:latin typeface="Arial" charset="0"/>
              </a:rPr>
              <a:t>到</a:t>
            </a:r>
            <a:r>
              <a:rPr lang="en-US" altLang="zh-CN" smtClean="0">
                <a:latin typeface="Arial" charset="0"/>
              </a:rPr>
              <a:t>C++</a:t>
            </a:r>
            <a:endParaRPr lang="zh-CN" altLang="en-US" smtClean="0">
              <a:latin typeface="Arial" charset="0"/>
            </a:endParaRPr>
          </a:p>
        </p:txBody>
      </p:sp>
      <p:sp>
        <p:nvSpPr>
          <p:cNvPr id="19459" name="文本占位符 4"/>
          <p:cNvSpPr>
            <a:spLocks noGrp="1"/>
          </p:cNvSpPr>
          <p:nvPr>
            <p:ph type="body" idx="1"/>
          </p:nvPr>
        </p:nvSpPr>
        <p:spPr/>
        <p:txBody>
          <a:bodyPr/>
          <a:lstStyle/>
          <a:p>
            <a:r>
              <a:rPr lang="zh-CN" altLang="en-US" smtClean="0">
                <a:latin typeface="Arial" charset="0"/>
              </a:rPr>
              <a:t>不要把面向对象和基于过程对立起来</a:t>
            </a:r>
            <a:r>
              <a:rPr lang="en-US" altLang="zh-CN" smtClean="0">
                <a:latin typeface="Arial" charset="0"/>
              </a:rPr>
              <a:t>,</a:t>
            </a:r>
            <a:r>
              <a:rPr lang="zh-CN" altLang="en-US" smtClean="0">
                <a:latin typeface="Arial" charset="0"/>
              </a:rPr>
              <a:t>面向对象和基于过程不是矛盾的</a:t>
            </a:r>
            <a:r>
              <a:rPr lang="en-US" altLang="zh-CN" smtClean="0">
                <a:latin typeface="Arial" charset="0"/>
              </a:rPr>
              <a:t>,</a:t>
            </a:r>
            <a:r>
              <a:rPr lang="zh-CN" altLang="en-US" smtClean="0">
                <a:latin typeface="Arial" charset="0"/>
              </a:rPr>
              <a:t>而是各有用途、互为补充的。在面向对象程序设计中仍然要用到结构化程序设计的知识</a:t>
            </a:r>
            <a:r>
              <a:rPr lang="en-US" altLang="zh-CN" smtClean="0">
                <a:latin typeface="Arial" charset="0"/>
              </a:rPr>
              <a:t>,</a:t>
            </a:r>
            <a:r>
              <a:rPr lang="zh-CN" altLang="en-US" smtClean="0">
                <a:latin typeface="Arial" charset="0"/>
              </a:rPr>
              <a:t>例如，在类中定义一个函数就需要用结构化程序设计方法来实现。任何程序设计都需要编写操作代码</a:t>
            </a:r>
            <a:r>
              <a:rPr lang="en-US" altLang="zh-CN" smtClean="0">
                <a:latin typeface="Arial" charset="0"/>
              </a:rPr>
              <a:t>,</a:t>
            </a:r>
            <a:r>
              <a:rPr lang="zh-CN" altLang="en-US" smtClean="0">
                <a:latin typeface="Arial" charset="0"/>
              </a:rPr>
              <a:t>具体操作的过程就是基于过程的。对于简单的问题</a:t>
            </a:r>
            <a:r>
              <a:rPr lang="en-US" altLang="zh-CN" smtClean="0">
                <a:latin typeface="Arial" charset="0"/>
              </a:rPr>
              <a:t>,</a:t>
            </a:r>
            <a:r>
              <a:rPr lang="zh-CN" altLang="en-US" smtClean="0">
                <a:latin typeface="Arial" charset="0"/>
              </a:rPr>
              <a:t>直接用基于过程方法就可以轻而易举地解决。</a:t>
            </a:r>
          </a:p>
          <a:p>
            <a:endParaRPr lang="zh-CN" altLang="en-US" smtClean="0">
              <a:latin typeface="Arial"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ISECCA02PCT2201010200"/>
          <p:cNvSpPr>
            <a:spLocks noGrp="1"/>
          </p:cNvSpPr>
          <p:nvPr>
            <p:ph type="title"/>
          </p:nvPr>
        </p:nvSpPr>
        <p:spPr/>
        <p:txBody>
          <a:bodyPr/>
          <a:lstStyle/>
          <a:p>
            <a:r>
              <a:rPr lang="en-US" altLang="zh-CN" smtClean="0">
                <a:latin typeface="Arial" charset="0"/>
              </a:rPr>
              <a:t>1.2  </a:t>
            </a:r>
            <a:r>
              <a:rPr lang="zh-CN" altLang="en-US" smtClean="0">
                <a:latin typeface="Arial" charset="0"/>
              </a:rPr>
              <a:t>最简单的</a:t>
            </a:r>
            <a:r>
              <a:rPr lang="en-US" altLang="zh-CN" smtClean="0">
                <a:latin typeface="Arial" charset="0"/>
              </a:rPr>
              <a:t>C++</a:t>
            </a:r>
            <a:r>
              <a:rPr lang="zh-CN" altLang="en-US" smtClean="0">
                <a:latin typeface="Arial" charset="0"/>
              </a:rPr>
              <a:t>程序</a:t>
            </a:r>
          </a:p>
        </p:txBody>
      </p:sp>
      <p:sp>
        <p:nvSpPr>
          <p:cNvPr id="20483" name="文本占位符 4"/>
          <p:cNvSpPr>
            <a:spLocks noGrp="1"/>
          </p:cNvSpPr>
          <p:nvPr>
            <p:ph type="body" idx="1"/>
          </p:nvPr>
        </p:nvSpPr>
        <p:spPr/>
        <p:txBody>
          <a:bodyPr/>
          <a:lstStyle/>
          <a:p>
            <a:endParaRPr lang="zh-CN" altLang="en-US" smtClean="0">
              <a:latin typeface="Arial"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ISECCA02PCT2201010200"/>
          <p:cNvSpPr>
            <a:spLocks noGrp="1"/>
          </p:cNvSpPr>
          <p:nvPr>
            <p:ph type="title"/>
          </p:nvPr>
        </p:nvSpPr>
        <p:spPr/>
        <p:txBody>
          <a:bodyPr/>
          <a:lstStyle/>
          <a:p>
            <a:r>
              <a:rPr lang="en-US" altLang="zh-CN" smtClean="0">
                <a:latin typeface="Arial" charset="0"/>
              </a:rPr>
              <a:t>1.2  </a:t>
            </a:r>
            <a:r>
              <a:rPr lang="zh-CN" altLang="en-US" smtClean="0">
                <a:latin typeface="Arial" charset="0"/>
              </a:rPr>
              <a:t>最简单的</a:t>
            </a:r>
            <a:r>
              <a:rPr lang="en-US" altLang="zh-CN" smtClean="0">
                <a:latin typeface="Arial" charset="0"/>
              </a:rPr>
              <a:t>C++</a:t>
            </a:r>
            <a:r>
              <a:rPr lang="zh-CN" altLang="en-US" smtClean="0">
                <a:latin typeface="Arial" charset="0"/>
              </a:rPr>
              <a:t>程序</a:t>
            </a:r>
          </a:p>
        </p:txBody>
      </p:sp>
      <p:sp>
        <p:nvSpPr>
          <p:cNvPr id="21507" name="ISECCA02PNTCH0101_CPP"/>
          <p:cNvSpPr txBox="1">
            <a:spLocks noChangeArrowheads="1"/>
          </p:cNvSpPr>
          <p:nvPr/>
        </p:nvSpPr>
        <p:spPr bwMode="auto">
          <a:xfrm>
            <a:off x="177800" y="533400"/>
            <a:ext cx="8775700" cy="738188"/>
          </a:xfrm>
          <a:prstGeom prst="rect">
            <a:avLst/>
          </a:prstGeom>
          <a:noFill/>
          <a:ln w="9525">
            <a:noFill/>
            <a:miter lim="800000"/>
            <a:headEnd/>
            <a:tailEnd/>
          </a:ln>
        </p:spPr>
        <p:txBody>
          <a:bodyPr lIns="0" tIns="0" rIns="0" bIns="0">
            <a:spAutoFit/>
          </a:bodyPr>
          <a:lstStyle/>
          <a:p>
            <a:r>
              <a:rPr lang="en-US" altLang="zh-CN" sz="2400">
                <a:solidFill>
                  <a:srgbClr val="93A1A1"/>
                </a:solidFill>
                <a:latin typeface="Consolas" pitchFamily="49" charset="0"/>
                <a:ea typeface="微软雅黑" pitchFamily="34" charset="-122"/>
              </a:rPr>
              <a:t>【</a:t>
            </a:r>
            <a:r>
              <a:rPr lang="zh-CN" altLang="en-US" sz="2400">
                <a:solidFill>
                  <a:srgbClr val="93A1A1"/>
                </a:solidFill>
                <a:latin typeface="Consolas" pitchFamily="49" charset="0"/>
                <a:ea typeface="微软雅黑" pitchFamily="34" charset="-122"/>
              </a:rPr>
              <a:t>例</a:t>
            </a:r>
            <a:r>
              <a:rPr lang="en-US" altLang="zh-CN" sz="2400">
                <a:solidFill>
                  <a:srgbClr val="93A1A1"/>
                </a:solidFill>
                <a:latin typeface="Consolas" pitchFamily="49" charset="0"/>
                <a:ea typeface="微软雅黑" pitchFamily="34" charset="-122"/>
              </a:rPr>
              <a:t>1.1】</a:t>
            </a:r>
            <a:r>
              <a:rPr lang="zh-CN" altLang="en-US" sz="2400">
                <a:solidFill>
                  <a:srgbClr val="93A1A1"/>
                </a:solidFill>
                <a:latin typeface="Consolas" pitchFamily="49" charset="0"/>
                <a:ea typeface="微软雅黑" pitchFamily="34" charset="-122"/>
              </a:rPr>
              <a:t>输出一行字符</a:t>
            </a:r>
            <a:r>
              <a:rPr lang="en-US" altLang="zh-CN" sz="2400">
                <a:solidFill>
                  <a:srgbClr val="93A1A1"/>
                </a:solidFill>
                <a:latin typeface="Consolas" pitchFamily="49" charset="0"/>
                <a:ea typeface="微软雅黑" pitchFamily="34" charset="-122"/>
              </a:rPr>
              <a:t>: “Hello World. This is a C++ program.”</a:t>
            </a:r>
            <a:r>
              <a:rPr lang="zh-CN" altLang="en-US" sz="2400">
                <a:solidFill>
                  <a:srgbClr val="93A1A1"/>
                </a:solidFill>
                <a:latin typeface="Consolas" pitchFamily="49" charset="0"/>
                <a:ea typeface="微软雅黑" pitchFamily="34" charset="-122"/>
              </a:rPr>
              <a:t>。</a:t>
            </a:r>
          </a:p>
        </p:txBody>
      </p:sp>
      <p:sp>
        <p:nvSpPr>
          <p:cNvPr id="21508" name="ISECCA02PCCCH0101_CPP"/>
          <p:cNvSpPr txBox="1">
            <a:spLocks noChangeArrowheads="1"/>
          </p:cNvSpPr>
          <p:nvPr/>
        </p:nvSpPr>
        <p:spPr bwMode="auto">
          <a:xfrm>
            <a:off x="179388" y="1277938"/>
            <a:ext cx="8780462" cy="5165725"/>
          </a:xfrm>
          <a:prstGeom prst="rect">
            <a:avLst/>
          </a:prstGeom>
          <a:noFill/>
          <a:ln w="9525">
            <a:noFill/>
            <a:miter lim="800000"/>
            <a:headEnd/>
            <a:tailEnd/>
          </a:ln>
        </p:spPr>
        <p:txBody>
          <a:bodyPr lIns="36000" tIns="36000" rIns="36000" bIns="36000"/>
          <a:lstStyle/>
          <a:p>
            <a:pPr eaLnBrk="1" hangingPunct="1"/>
            <a:r>
              <a:rPr lang="zh-CN" altLang="en-US" sz="2400">
                <a:solidFill>
                  <a:srgbClr val="586E75"/>
                </a:solidFill>
                <a:latin typeface="Consolas" pitchFamily="49" charset="0"/>
                <a:ea typeface="微软雅黑" pitchFamily="34" charset="-122"/>
              </a:rPr>
              <a:t> </a:t>
            </a:r>
            <a:r>
              <a:rPr lang="en-US" altLang="zh-CN" sz="2400">
                <a:solidFill>
                  <a:srgbClr val="586E75"/>
                </a:solidFill>
                <a:latin typeface="Consolas" pitchFamily="49" charset="0"/>
                <a:ea typeface="微软雅黑" pitchFamily="34" charset="-122"/>
              </a:rPr>
              <a:t>1 </a:t>
            </a:r>
            <a:r>
              <a:rPr lang="en-US" altLang="zh-CN" sz="2400">
                <a:solidFill>
                  <a:srgbClr val="DC3231"/>
                </a:solidFill>
                <a:latin typeface="Consolas" pitchFamily="49" charset="0"/>
                <a:ea typeface="微软雅黑" pitchFamily="34" charset="-122"/>
              </a:rPr>
              <a:t>#include &lt;iostream&gt;</a:t>
            </a:r>
            <a:r>
              <a:rPr lang="en-US" altLang="zh-CN" sz="2400" i="1">
                <a:solidFill>
                  <a:srgbClr val="586E75"/>
                </a:solidFill>
                <a:latin typeface="Consolas" pitchFamily="49" charset="0"/>
                <a:ea typeface="微软雅黑" pitchFamily="34" charset="-122"/>
              </a:rPr>
              <a:t>//</a:t>
            </a:r>
            <a:r>
              <a:rPr lang="zh-CN" altLang="en-US" sz="2400" i="1">
                <a:solidFill>
                  <a:srgbClr val="586E75"/>
                </a:solidFill>
                <a:latin typeface="Consolas" pitchFamily="49" charset="0"/>
                <a:ea typeface="微软雅黑" pitchFamily="34" charset="-122"/>
              </a:rPr>
              <a:t>包含头文件</a:t>
            </a:r>
            <a:r>
              <a:rPr lang="en-US" altLang="zh-CN" sz="2400" i="1">
                <a:solidFill>
                  <a:srgbClr val="586E75"/>
                </a:solidFill>
                <a:latin typeface="Consolas" pitchFamily="49" charset="0"/>
                <a:ea typeface="微软雅黑" pitchFamily="34" charset="-122"/>
              </a:rPr>
              <a:t>iostream</a:t>
            </a:r>
            <a:endParaRPr lang="zh-CN" altLang="en-US" sz="2400">
              <a:solidFill>
                <a:srgbClr val="586E75"/>
              </a:solidFill>
              <a:latin typeface="Consolas" pitchFamily="49" charset="0"/>
              <a:ea typeface="微软雅黑" pitchFamily="34" charset="-122"/>
            </a:endParaRPr>
          </a:p>
          <a:p>
            <a:pPr eaLnBrk="1" hangingPunct="1"/>
            <a:r>
              <a:rPr lang="zh-CN" altLang="en-US" sz="2400">
                <a:solidFill>
                  <a:srgbClr val="586E75"/>
                </a:solidFill>
                <a:latin typeface="Consolas" pitchFamily="49" charset="0"/>
                <a:ea typeface="微软雅黑" pitchFamily="34" charset="-122"/>
              </a:rPr>
              <a:t> </a:t>
            </a:r>
            <a:r>
              <a:rPr lang="en-US" altLang="zh-CN" sz="2400">
                <a:solidFill>
                  <a:srgbClr val="586E75"/>
                </a:solidFill>
                <a:latin typeface="Consolas" pitchFamily="49" charset="0"/>
                <a:ea typeface="微软雅黑" pitchFamily="34" charset="-122"/>
              </a:rPr>
              <a:t>2 </a:t>
            </a:r>
            <a:r>
              <a:rPr lang="en-US" altLang="zh-CN" sz="2400">
                <a:solidFill>
                  <a:srgbClr val="859900"/>
                </a:solidFill>
                <a:latin typeface="Consolas" pitchFamily="49" charset="0"/>
                <a:ea typeface="微软雅黑" pitchFamily="34" charset="-122"/>
              </a:rPr>
              <a:t>using namespace</a:t>
            </a:r>
            <a:r>
              <a:rPr lang="zh-CN" altLang="en-US" sz="2400">
                <a:solidFill>
                  <a:srgbClr val="859900"/>
                </a:solidFill>
                <a:latin typeface="Consolas" pitchFamily="49" charset="0"/>
                <a:ea typeface="微软雅黑" pitchFamily="34" charset="-122"/>
              </a:rPr>
              <a:t> </a:t>
            </a:r>
            <a:r>
              <a:rPr lang="en-US" altLang="zh-CN" sz="2400">
                <a:solidFill>
                  <a:srgbClr val="839496"/>
                </a:solidFill>
                <a:latin typeface="Consolas" pitchFamily="49" charset="0"/>
                <a:ea typeface="微软雅黑" pitchFamily="34" charset="-122"/>
              </a:rPr>
              <a:t>std</a:t>
            </a:r>
            <a:r>
              <a:rPr lang="en-US" altLang="zh-CN" sz="2400">
                <a:solidFill>
                  <a:srgbClr val="93A1A1"/>
                </a:solidFill>
                <a:latin typeface="Consolas" pitchFamily="49" charset="0"/>
                <a:ea typeface="微软雅黑" pitchFamily="34" charset="-122"/>
              </a:rPr>
              <a:t>;</a:t>
            </a:r>
            <a:r>
              <a:rPr lang="en-US" altLang="zh-CN" sz="2400" i="1">
                <a:solidFill>
                  <a:srgbClr val="586E75"/>
                </a:solidFill>
                <a:latin typeface="Consolas" pitchFamily="49" charset="0"/>
                <a:ea typeface="微软雅黑" pitchFamily="34" charset="-122"/>
              </a:rPr>
              <a:t>//</a:t>
            </a:r>
            <a:r>
              <a:rPr lang="zh-CN" altLang="en-US" sz="2400" i="1">
                <a:solidFill>
                  <a:srgbClr val="586E75"/>
                </a:solidFill>
                <a:latin typeface="Consolas" pitchFamily="49" charset="0"/>
                <a:ea typeface="微软雅黑" pitchFamily="34" charset="-122"/>
              </a:rPr>
              <a:t>使用</a:t>
            </a:r>
            <a:r>
              <a:rPr lang="en-US" altLang="zh-CN" sz="2400" i="1">
                <a:solidFill>
                  <a:srgbClr val="586E75"/>
                </a:solidFill>
                <a:latin typeface="Consolas" pitchFamily="49" charset="0"/>
                <a:ea typeface="微软雅黑" pitchFamily="34" charset="-122"/>
              </a:rPr>
              <a:t>C++</a:t>
            </a:r>
            <a:r>
              <a:rPr lang="zh-CN" altLang="en-US" sz="2400" i="1">
                <a:solidFill>
                  <a:srgbClr val="586E75"/>
                </a:solidFill>
                <a:latin typeface="Consolas" pitchFamily="49" charset="0"/>
                <a:ea typeface="微软雅黑" pitchFamily="34" charset="-122"/>
              </a:rPr>
              <a:t>的命名空间</a:t>
            </a:r>
            <a:r>
              <a:rPr lang="en-US" altLang="zh-CN" sz="2400" i="1">
                <a:solidFill>
                  <a:srgbClr val="586E75"/>
                </a:solidFill>
                <a:latin typeface="Consolas" pitchFamily="49" charset="0"/>
                <a:ea typeface="微软雅黑" pitchFamily="34" charset="-122"/>
              </a:rPr>
              <a:t>std</a:t>
            </a:r>
            <a:endParaRPr lang="zh-CN" altLang="en-US" sz="2400">
              <a:solidFill>
                <a:srgbClr val="586E75"/>
              </a:solidFill>
              <a:latin typeface="Consolas" pitchFamily="49" charset="0"/>
              <a:ea typeface="微软雅黑" pitchFamily="34" charset="-122"/>
            </a:endParaRPr>
          </a:p>
          <a:p>
            <a:pPr eaLnBrk="1" hangingPunct="1"/>
            <a:r>
              <a:rPr lang="zh-CN" altLang="en-US" sz="2400">
                <a:solidFill>
                  <a:srgbClr val="586E75"/>
                </a:solidFill>
                <a:latin typeface="Consolas" pitchFamily="49" charset="0"/>
                <a:ea typeface="微软雅黑" pitchFamily="34" charset="-122"/>
              </a:rPr>
              <a:t> </a:t>
            </a:r>
            <a:r>
              <a:rPr lang="en-US" altLang="zh-CN" sz="2400">
                <a:solidFill>
                  <a:srgbClr val="586E75"/>
                </a:solidFill>
                <a:latin typeface="Consolas" pitchFamily="49" charset="0"/>
                <a:ea typeface="微软雅黑" pitchFamily="34" charset="-122"/>
              </a:rPr>
              <a:t>3 </a:t>
            </a:r>
            <a:r>
              <a:rPr lang="en-US" altLang="zh-CN" sz="2400">
                <a:solidFill>
                  <a:srgbClr val="B58900"/>
                </a:solidFill>
                <a:latin typeface="Consolas" pitchFamily="49" charset="0"/>
                <a:ea typeface="微软雅黑" pitchFamily="34" charset="-122"/>
              </a:rPr>
              <a:t>int</a:t>
            </a:r>
            <a:r>
              <a:rPr lang="zh-CN" altLang="en-US" sz="2400">
                <a:solidFill>
                  <a:srgbClr val="B58900"/>
                </a:solidFill>
                <a:latin typeface="Consolas" pitchFamily="49" charset="0"/>
                <a:ea typeface="微软雅黑" pitchFamily="34" charset="-122"/>
              </a:rPr>
              <a:t> </a:t>
            </a:r>
            <a:r>
              <a:rPr lang="en-US" altLang="zh-CN" sz="2400">
                <a:solidFill>
                  <a:srgbClr val="93A1A1"/>
                </a:solidFill>
                <a:latin typeface="Consolas" pitchFamily="49" charset="0"/>
                <a:ea typeface="微软雅黑" pitchFamily="34" charset="-122"/>
              </a:rPr>
              <a:t>main()</a:t>
            </a:r>
            <a:endParaRPr lang="zh-CN" altLang="en-US" sz="2400">
              <a:solidFill>
                <a:srgbClr val="93A1A1"/>
              </a:solidFill>
              <a:latin typeface="Consolas" pitchFamily="49" charset="0"/>
              <a:ea typeface="微软雅黑" pitchFamily="34" charset="-122"/>
            </a:endParaRPr>
          </a:p>
          <a:p>
            <a:pPr eaLnBrk="1" hangingPunct="1"/>
            <a:r>
              <a:rPr lang="zh-CN" altLang="en-US" sz="2400">
                <a:solidFill>
                  <a:srgbClr val="586E75"/>
                </a:solidFill>
                <a:latin typeface="Consolas" pitchFamily="49" charset="0"/>
                <a:ea typeface="微软雅黑" pitchFamily="34" charset="-122"/>
              </a:rPr>
              <a:t> </a:t>
            </a:r>
            <a:r>
              <a:rPr lang="en-US" altLang="zh-CN" sz="2400">
                <a:solidFill>
                  <a:srgbClr val="586E75"/>
                </a:solidFill>
                <a:latin typeface="Consolas" pitchFamily="49" charset="0"/>
                <a:ea typeface="微软雅黑" pitchFamily="34" charset="-122"/>
              </a:rPr>
              <a:t>4 </a:t>
            </a:r>
            <a:r>
              <a:rPr lang="en-US" altLang="zh-CN" sz="2400">
                <a:solidFill>
                  <a:srgbClr val="93A1A1"/>
                </a:solidFill>
                <a:latin typeface="Consolas" pitchFamily="49" charset="0"/>
                <a:ea typeface="微软雅黑" pitchFamily="34" charset="-122"/>
              </a:rPr>
              <a:t>{</a:t>
            </a:r>
            <a:endParaRPr lang="zh-CN" altLang="en-US" sz="2400">
              <a:solidFill>
                <a:srgbClr val="93A1A1"/>
              </a:solidFill>
              <a:latin typeface="Consolas" pitchFamily="49" charset="0"/>
              <a:ea typeface="微软雅黑" pitchFamily="34" charset="-122"/>
            </a:endParaRPr>
          </a:p>
          <a:p>
            <a:pPr eaLnBrk="1" hangingPunct="1"/>
            <a:r>
              <a:rPr lang="zh-CN" altLang="en-US" sz="2400">
                <a:solidFill>
                  <a:srgbClr val="586E75"/>
                </a:solidFill>
                <a:latin typeface="Consolas" pitchFamily="49" charset="0"/>
                <a:ea typeface="微软雅黑" pitchFamily="34" charset="-122"/>
              </a:rPr>
              <a:t> </a:t>
            </a:r>
            <a:r>
              <a:rPr lang="en-US" altLang="zh-CN" sz="2400">
                <a:solidFill>
                  <a:srgbClr val="586E75"/>
                </a:solidFill>
                <a:latin typeface="Consolas" pitchFamily="49" charset="0"/>
                <a:ea typeface="微软雅黑" pitchFamily="34" charset="-122"/>
              </a:rPr>
              <a:t>5 </a:t>
            </a:r>
            <a:r>
              <a:rPr lang="zh-CN" altLang="en-US" sz="2400">
                <a:solidFill>
                  <a:srgbClr val="839496"/>
                </a:solidFill>
                <a:latin typeface="Consolas" pitchFamily="49" charset="0"/>
                <a:ea typeface="微软雅黑" pitchFamily="34" charset="-122"/>
              </a:rPr>
              <a:t>  </a:t>
            </a:r>
            <a:r>
              <a:rPr lang="en-US" altLang="zh-CN" sz="2400">
                <a:solidFill>
                  <a:srgbClr val="839496"/>
                </a:solidFill>
                <a:latin typeface="Consolas" pitchFamily="49" charset="0"/>
                <a:ea typeface="微软雅黑" pitchFamily="34" charset="-122"/>
              </a:rPr>
              <a:t>cout</a:t>
            </a:r>
            <a:r>
              <a:rPr lang="en-US" altLang="zh-CN" sz="2400">
                <a:solidFill>
                  <a:srgbClr val="93A1A1"/>
                </a:solidFill>
                <a:latin typeface="Consolas" pitchFamily="49" charset="0"/>
                <a:ea typeface="微软雅黑" pitchFamily="34" charset="-122"/>
              </a:rPr>
              <a:t>&lt;&lt;</a:t>
            </a:r>
            <a:r>
              <a:rPr lang="en-US" altLang="zh-CN" sz="2400">
                <a:solidFill>
                  <a:srgbClr val="2AA198"/>
                </a:solidFill>
                <a:latin typeface="Consolas" pitchFamily="49" charset="0"/>
                <a:ea typeface="微软雅黑" pitchFamily="34" charset="-122"/>
              </a:rPr>
              <a:t>"This is a C++ program."</a:t>
            </a:r>
            <a:r>
              <a:rPr lang="en-US" altLang="zh-CN" sz="2400">
                <a:solidFill>
                  <a:srgbClr val="93A1A1"/>
                </a:solidFill>
                <a:latin typeface="Consolas" pitchFamily="49" charset="0"/>
                <a:ea typeface="微软雅黑" pitchFamily="34" charset="-122"/>
              </a:rPr>
              <a:t>;</a:t>
            </a:r>
            <a:endParaRPr lang="zh-CN" altLang="en-US" sz="2400">
              <a:solidFill>
                <a:srgbClr val="93A1A1"/>
              </a:solidFill>
              <a:latin typeface="Consolas" pitchFamily="49" charset="0"/>
              <a:ea typeface="微软雅黑" pitchFamily="34" charset="-122"/>
            </a:endParaRPr>
          </a:p>
          <a:p>
            <a:pPr eaLnBrk="1" hangingPunct="1"/>
            <a:r>
              <a:rPr lang="zh-CN" altLang="en-US" sz="2400">
                <a:solidFill>
                  <a:srgbClr val="586E75"/>
                </a:solidFill>
                <a:latin typeface="Consolas" pitchFamily="49" charset="0"/>
                <a:ea typeface="微软雅黑" pitchFamily="34" charset="-122"/>
              </a:rPr>
              <a:t> </a:t>
            </a:r>
            <a:r>
              <a:rPr lang="en-US" altLang="zh-CN" sz="2400">
                <a:solidFill>
                  <a:srgbClr val="586E75"/>
                </a:solidFill>
                <a:latin typeface="Consolas" pitchFamily="49" charset="0"/>
                <a:ea typeface="微软雅黑" pitchFamily="34" charset="-122"/>
              </a:rPr>
              <a:t>6 </a:t>
            </a:r>
            <a:r>
              <a:rPr lang="zh-CN" altLang="en-US" sz="2400">
                <a:solidFill>
                  <a:srgbClr val="586E75"/>
                </a:solidFill>
                <a:latin typeface="Consolas" pitchFamily="49" charset="0"/>
                <a:ea typeface="微软雅黑" pitchFamily="34" charset="-122"/>
              </a:rPr>
              <a:t>  </a:t>
            </a:r>
            <a:r>
              <a:rPr lang="en-US" altLang="zh-CN" sz="2400">
                <a:solidFill>
                  <a:srgbClr val="859900"/>
                </a:solidFill>
                <a:latin typeface="Consolas" pitchFamily="49" charset="0"/>
                <a:ea typeface="微软雅黑" pitchFamily="34" charset="-122"/>
              </a:rPr>
              <a:t>return</a:t>
            </a:r>
            <a:r>
              <a:rPr lang="zh-CN" altLang="en-US" sz="2400">
                <a:solidFill>
                  <a:srgbClr val="859900"/>
                </a:solidFill>
                <a:latin typeface="Consolas" pitchFamily="49" charset="0"/>
                <a:ea typeface="微软雅黑" pitchFamily="34" charset="-122"/>
              </a:rPr>
              <a:t> </a:t>
            </a:r>
            <a:r>
              <a:rPr lang="en-US" altLang="zh-CN" sz="2400">
                <a:solidFill>
                  <a:srgbClr val="2AA198"/>
                </a:solidFill>
                <a:latin typeface="Consolas" pitchFamily="49" charset="0"/>
                <a:ea typeface="微软雅黑" pitchFamily="34" charset="-122"/>
              </a:rPr>
              <a:t>0</a:t>
            </a:r>
            <a:r>
              <a:rPr lang="en-US" altLang="zh-CN" sz="2400">
                <a:solidFill>
                  <a:srgbClr val="93A1A1"/>
                </a:solidFill>
                <a:latin typeface="Consolas" pitchFamily="49" charset="0"/>
                <a:ea typeface="微软雅黑" pitchFamily="34" charset="-122"/>
              </a:rPr>
              <a:t>;</a:t>
            </a:r>
            <a:endParaRPr lang="zh-CN" altLang="en-US" sz="2400">
              <a:solidFill>
                <a:srgbClr val="93A1A1"/>
              </a:solidFill>
              <a:latin typeface="Consolas" pitchFamily="49" charset="0"/>
              <a:ea typeface="微软雅黑" pitchFamily="34" charset="-122"/>
            </a:endParaRPr>
          </a:p>
          <a:p>
            <a:pPr eaLnBrk="1" hangingPunct="1"/>
            <a:r>
              <a:rPr lang="zh-CN" altLang="en-US" sz="2400">
                <a:solidFill>
                  <a:srgbClr val="586E75"/>
                </a:solidFill>
                <a:latin typeface="Consolas" pitchFamily="49" charset="0"/>
                <a:ea typeface="微软雅黑" pitchFamily="34" charset="-122"/>
              </a:rPr>
              <a:t> </a:t>
            </a:r>
            <a:r>
              <a:rPr lang="en-US" altLang="zh-CN" sz="2400">
                <a:solidFill>
                  <a:srgbClr val="586E75"/>
                </a:solidFill>
                <a:latin typeface="Consolas" pitchFamily="49" charset="0"/>
                <a:ea typeface="微软雅黑" pitchFamily="34" charset="-122"/>
              </a:rPr>
              <a:t>7 </a:t>
            </a:r>
            <a:r>
              <a:rPr lang="en-US" altLang="zh-CN" sz="2400">
                <a:solidFill>
                  <a:srgbClr val="93A1A1"/>
                </a:solidFill>
                <a:latin typeface="Consolas" pitchFamily="49" charset="0"/>
                <a:ea typeface="微软雅黑" pitchFamily="34" charset="-122"/>
              </a:rPr>
              <a:t>}</a:t>
            </a:r>
            <a:endParaRPr lang="zh-CN" altLang="en-US" sz="2400">
              <a:solidFill>
                <a:srgbClr val="93A1A1"/>
              </a:solidFill>
              <a:latin typeface="Consolas" pitchFamily="49" charset="0"/>
              <a:ea typeface="微软雅黑"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ISECCA02PCT2201010200"/>
          <p:cNvSpPr>
            <a:spLocks noGrp="1"/>
          </p:cNvSpPr>
          <p:nvPr>
            <p:ph type="title"/>
          </p:nvPr>
        </p:nvSpPr>
        <p:spPr/>
        <p:txBody>
          <a:bodyPr/>
          <a:lstStyle/>
          <a:p>
            <a:r>
              <a:rPr lang="en-US" altLang="zh-CN" smtClean="0">
                <a:latin typeface="Arial" charset="0"/>
              </a:rPr>
              <a:t>1.2  </a:t>
            </a:r>
            <a:r>
              <a:rPr lang="zh-CN" altLang="en-US" smtClean="0">
                <a:latin typeface="Arial" charset="0"/>
              </a:rPr>
              <a:t>最简单的</a:t>
            </a:r>
            <a:r>
              <a:rPr lang="en-US" altLang="zh-CN" smtClean="0">
                <a:latin typeface="Arial" charset="0"/>
              </a:rPr>
              <a:t>C++</a:t>
            </a:r>
            <a:r>
              <a:rPr lang="zh-CN" altLang="en-US" smtClean="0">
                <a:latin typeface="Arial" charset="0"/>
              </a:rPr>
              <a:t>程序</a:t>
            </a:r>
          </a:p>
        </p:txBody>
      </p:sp>
      <p:sp>
        <p:nvSpPr>
          <p:cNvPr id="22531" name="文本占位符 4"/>
          <p:cNvSpPr>
            <a:spLocks noGrp="1"/>
          </p:cNvSpPr>
          <p:nvPr>
            <p:ph type="body" idx="1"/>
          </p:nvPr>
        </p:nvSpPr>
        <p:spPr/>
        <p:txBody>
          <a:bodyPr/>
          <a:lstStyle/>
          <a:p>
            <a:r>
              <a:rPr lang="zh-CN" altLang="en-US" smtClean="0">
                <a:latin typeface="Arial" charset="0"/>
              </a:rPr>
              <a:t>程序分析：</a:t>
            </a:r>
          </a:p>
          <a:p>
            <a:r>
              <a:rPr lang="en-US" altLang="zh-CN" smtClean="0">
                <a:latin typeface="Arial" charset="0"/>
              </a:rPr>
              <a:t>(1) </a:t>
            </a:r>
            <a:r>
              <a:rPr lang="zh-CN" altLang="en-US" smtClean="0">
                <a:latin typeface="Arial" charset="0"/>
              </a:rPr>
              <a:t>先看程序中的第</a:t>
            </a:r>
            <a:r>
              <a:rPr lang="en-US" altLang="zh-CN" smtClean="0">
                <a:latin typeface="Arial" charset="0"/>
              </a:rPr>
              <a:t>3</a:t>
            </a:r>
            <a:r>
              <a:rPr lang="zh-CN" altLang="en-US" smtClean="0">
                <a:latin typeface="Arial" charset="0"/>
              </a:rPr>
              <a:t>行</a:t>
            </a:r>
            <a:r>
              <a:rPr lang="en-US" altLang="zh-CN" smtClean="0">
                <a:latin typeface="Arial" charset="0"/>
              </a:rPr>
              <a:t>,</a:t>
            </a:r>
            <a:r>
              <a:rPr lang="zh-CN" altLang="en-US" smtClean="0">
                <a:latin typeface="Arial" charset="0"/>
              </a:rPr>
              <a:t>其中用</a:t>
            </a:r>
            <a:r>
              <a:rPr lang="en-US" altLang="zh-CN" smtClean="0">
                <a:latin typeface="Arial" charset="0"/>
              </a:rPr>
              <a:t>main</a:t>
            </a:r>
            <a:r>
              <a:rPr lang="zh-CN" altLang="en-US" smtClean="0">
                <a:latin typeface="Arial" charset="0"/>
              </a:rPr>
              <a:t>代表“主函数”的名字。每一个</a:t>
            </a:r>
            <a:r>
              <a:rPr lang="en-US" altLang="zh-CN" smtClean="0">
                <a:latin typeface="Arial" charset="0"/>
              </a:rPr>
              <a:t>C++</a:t>
            </a:r>
            <a:r>
              <a:rPr lang="zh-CN" altLang="en-US" smtClean="0">
                <a:latin typeface="Arial" charset="0"/>
              </a:rPr>
              <a:t>程序都必须有一个 </a:t>
            </a:r>
            <a:r>
              <a:rPr lang="en-US" altLang="zh-CN" smtClean="0">
                <a:latin typeface="Arial" charset="0"/>
              </a:rPr>
              <a:t>main </a:t>
            </a:r>
            <a:r>
              <a:rPr lang="zh-CN" altLang="en-US" smtClean="0">
                <a:latin typeface="Arial" charset="0"/>
              </a:rPr>
              <a:t>函数。</a:t>
            </a:r>
            <a:r>
              <a:rPr lang="en-US" altLang="zh-CN" smtClean="0">
                <a:latin typeface="Arial" charset="0"/>
              </a:rPr>
              <a:t>main</a:t>
            </a:r>
            <a:r>
              <a:rPr lang="zh-CN" altLang="en-US" smtClean="0">
                <a:latin typeface="Arial" charset="0"/>
              </a:rPr>
              <a:t>前面的</a:t>
            </a:r>
            <a:r>
              <a:rPr lang="en-US" altLang="zh-CN" smtClean="0">
                <a:latin typeface="Arial" charset="0"/>
              </a:rPr>
              <a:t>int</a:t>
            </a:r>
            <a:r>
              <a:rPr lang="zh-CN" altLang="en-US" smtClean="0">
                <a:latin typeface="Arial" charset="0"/>
              </a:rPr>
              <a:t>的作用是声明函数的类型为整型</a:t>
            </a:r>
            <a:r>
              <a:rPr lang="en-US" altLang="zh-CN" smtClean="0">
                <a:latin typeface="Arial" charset="0"/>
              </a:rPr>
              <a:t>(</a:t>
            </a:r>
            <a:r>
              <a:rPr lang="zh-CN" altLang="en-US" smtClean="0">
                <a:latin typeface="Arial" charset="0"/>
              </a:rPr>
              <a:t>标准</a:t>
            </a:r>
            <a:r>
              <a:rPr lang="en-US" altLang="zh-CN" smtClean="0">
                <a:latin typeface="Arial" charset="0"/>
              </a:rPr>
              <a:t>C++</a:t>
            </a:r>
            <a:r>
              <a:rPr lang="zh-CN" altLang="en-US" smtClean="0">
                <a:latin typeface="Arial" charset="0"/>
              </a:rPr>
              <a:t>规定</a:t>
            </a:r>
            <a:r>
              <a:rPr lang="en-US" altLang="zh-CN" smtClean="0">
                <a:latin typeface="Arial" charset="0"/>
              </a:rPr>
              <a:t>main</a:t>
            </a:r>
            <a:r>
              <a:rPr lang="zh-CN" altLang="en-US" smtClean="0">
                <a:latin typeface="Arial" charset="0"/>
              </a:rPr>
              <a:t>函数必须声明为</a:t>
            </a:r>
            <a:r>
              <a:rPr lang="en-US" altLang="zh-CN" smtClean="0">
                <a:latin typeface="Arial" charset="0"/>
              </a:rPr>
              <a:t>int</a:t>
            </a:r>
            <a:r>
              <a:rPr lang="zh-CN" altLang="en-US" smtClean="0">
                <a:latin typeface="Arial" charset="0"/>
              </a:rPr>
              <a:t>型标准</a:t>
            </a:r>
            <a:r>
              <a:rPr lang="en-US" altLang="zh-CN" smtClean="0">
                <a:latin typeface="Arial" charset="0"/>
              </a:rPr>
              <a:t>C++</a:t>
            </a:r>
            <a:r>
              <a:rPr lang="zh-CN" altLang="en-US" smtClean="0">
                <a:latin typeface="Arial" charset="0"/>
              </a:rPr>
              <a:t>要求</a:t>
            </a:r>
            <a:r>
              <a:rPr lang="en-US" altLang="zh-CN" smtClean="0">
                <a:latin typeface="Arial" charset="0"/>
              </a:rPr>
              <a:t>main</a:t>
            </a:r>
            <a:r>
              <a:rPr lang="zh-CN" altLang="en-US" smtClean="0">
                <a:latin typeface="Arial" charset="0"/>
              </a:rPr>
              <a:t>函数必须声明为</a:t>
            </a:r>
            <a:r>
              <a:rPr lang="en-US" altLang="zh-CN" smtClean="0">
                <a:latin typeface="Arial" charset="0"/>
              </a:rPr>
              <a:t>int</a:t>
            </a:r>
            <a:r>
              <a:rPr lang="zh-CN" altLang="en-US" smtClean="0">
                <a:latin typeface="Arial" charset="0"/>
              </a:rPr>
              <a:t>型。有的操作系统</a:t>
            </a:r>
            <a:r>
              <a:rPr lang="en-US" altLang="zh-CN" smtClean="0">
                <a:latin typeface="Arial" charset="0"/>
              </a:rPr>
              <a:t>(</a:t>
            </a:r>
            <a:r>
              <a:rPr lang="zh-CN" altLang="en-US" smtClean="0">
                <a:latin typeface="Arial" charset="0"/>
              </a:rPr>
              <a:t>如</a:t>
            </a:r>
            <a:r>
              <a:rPr lang="en-US" altLang="zh-CN" smtClean="0">
                <a:latin typeface="Arial" charset="0"/>
              </a:rPr>
              <a:t>UNIX,Linux)</a:t>
            </a:r>
            <a:r>
              <a:rPr lang="zh-CN" altLang="en-US" smtClean="0">
                <a:latin typeface="Arial" charset="0"/>
              </a:rPr>
              <a:t>要求执行一个程序后必须向操作系统返回一个数值。因此</a:t>
            </a:r>
            <a:r>
              <a:rPr lang="en-US" altLang="zh-CN" smtClean="0">
                <a:latin typeface="Arial" charset="0"/>
              </a:rPr>
              <a:t>,C++</a:t>
            </a:r>
            <a:r>
              <a:rPr lang="zh-CN" altLang="en-US" smtClean="0">
                <a:latin typeface="Arial" charset="0"/>
              </a:rPr>
              <a:t>的处理是这样的</a:t>
            </a:r>
            <a:r>
              <a:rPr lang="en-US" altLang="zh-CN" smtClean="0">
                <a:latin typeface="Arial" charset="0"/>
              </a:rPr>
              <a:t>: </a:t>
            </a:r>
            <a:r>
              <a:rPr lang="zh-CN" altLang="en-US" smtClean="0">
                <a:latin typeface="Arial" charset="0"/>
              </a:rPr>
              <a:t>如果程序正常执行</a:t>
            </a:r>
            <a:r>
              <a:rPr lang="en-US" altLang="zh-CN" smtClean="0">
                <a:latin typeface="Arial" charset="0"/>
              </a:rPr>
              <a:t>,</a:t>
            </a:r>
            <a:r>
              <a:rPr lang="zh-CN" altLang="en-US" smtClean="0">
                <a:latin typeface="Arial" charset="0"/>
              </a:rPr>
              <a:t>则向操作系统返回数值</a:t>
            </a:r>
            <a:r>
              <a:rPr lang="en-US" altLang="zh-CN" smtClean="0">
                <a:latin typeface="Arial" charset="0"/>
              </a:rPr>
              <a:t>0,</a:t>
            </a:r>
            <a:r>
              <a:rPr lang="zh-CN" altLang="en-US" smtClean="0">
                <a:latin typeface="Arial" charset="0"/>
              </a:rPr>
              <a:t>否则返回数值</a:t>
            </a:r>
            <a:r>
              <a:rPr lang="en-US" altLang="zh-CN" smtClean="0">
                <a:latin typeface="Arial" charset="0"/>
              </a:rPr>
              <a:t>-1</a:t>
            </a:r>
            <a:r>
              <a:rPr lang="zh-CN" altLang="en-US" smtClean="0">
                <a:latin typeface="Arial" charset="0"/>
              </a:rPr>
              <a:t>。</a:t>
            </a:r>
          </a:p>
          <a:p>
            <a:endParaRPr lang="zh-CN" altLang="en-US" smtClean="0">
              <a:latin typeface="Arial"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ISECCA02PCT2201010200"/>
          <p:cNvSpPr>
            <a:spLocks noGrp="1"/>
          </p:cNvSpPr>
          <p:nvPr>
            <p:ph type="title"/>
          </p:nvPr>
        </p:nvSpPr>
        <p:spPr/>
        <p:txBody>
          <a:bodyPr/>
          <a:lstStyle/>
          <a:p>
            <a:r>
              <a:rPr lang="en-US" altLang="zh-CN" smtClean="0">
                <a:latin typeface="Arial" charset="0"/>
              </a:rPr>
              <a:t>1.2  </a:t>
            </a:r>
            <a:r>
              <a:rPr lang="zh-CN" altLang="en-US" smtClean="0">
                <a:latin typeface="Arial" charset="0"/>
              </a:rPr>
              <a:t>最简单的</a:t>
            </a:r>
            <a:r>
              <a:rPr lang="en-US" altLang="zh-CN" smtClean="0">
                <a:latin typeface="Arial" charset="0"/>
              </a:rPr>
              <a:t>C++</a:t>
            </a:r>
            <a:r>
              <a:rPr lang="zh-CN" altLang="en-US" smtClean="0">
                <a:latin typeface="Arial" charset="0"/>
              </a:rPr>
              <a:t>程序</a:t>
            </a:r>
          </a:p>
        </p:txBody>
      </p:sp>
      <p:sp>
        <p:nvSpPr>
          <p:cNvPr id="23555" name="文本占位符 4"/>
          <p:cNvSpPr>
            <a:spLocks noGrp="1"/>
          </p:cNvSpPr>
          <p:nvPr>
            <p:ph type="body" idx="1"/>
          </p:nvPr>
        </p:nvSpPr>
        <p:spPr/>
        <p:txBody>
          <a:bodyPr/>
          <a:lstStyle/>
          <a:p>
            <a:r>
              <a:rPr lang="en-US" altLang="zh-CN" smtClean="0">
                <a:latin typeface="Arial" charset="0"/>
              </a:rPr>
              <a:t>(2) </a:t>
            </a:r>
            <a:r>
              <a:rPr lang="zh-CN" altLang="en-US" smtClean="0">
                <a:latin typeface="Arial" charset="0"/>
              </a:rPr>
              <a:t>函数体是由大括号</a:t>
            </a:r>
            <a:r>
              <a:rPr lang="en-US" altLang="zh-CN" smtClean="0">
                <a:latin typeface="Arial" charset="0"/>
              </a:rPr>
              <a:t>{}</a:t>
            </a:r>
            <a:r>
              <a:rPr lang="zh-CN" altLang="en-US" smtClean="0">
                <a:latin typeface="Arial" charset="0"/>
              </a:rPr>
              <a:t>括起来的。本例中主函数内有一个以</a:t>
            </a:r>
            <a:r>
              <a:rPr lang="en-US" altLang="zh-CN" smtClean="0">
                <a:latin typeface="Arial" charset="0"/>
              </a:rPr>
              <a:t>cout</a:t>
            </a:r>
            <a:r>
              <a:rPr lang="zh-CN" altLang="en-US" smtClean="0">
                <a:latin typeface="Arial" charset="0"/>
              </a:rPr>
              <a:t>开头的语句。</a:t>
            </a:r>
            <a:r>
              <a:rPr lang="en-US" altLang="zh-CN" smtClean="0">
                <a:latin typeface="Arial" charset="0"/>
              </a:rPr>
              <a:t>cout</a:t>
            </a:r>
            <a:r>
              <a:rPr lang="zh-CN" altLang="en-US" smtClean="0">
                <a:latin typeface="Arial" charset="0"/>
              </a:rPr>
              <a:t>是由</a:t>
            </a:r>
            <a:r>
              <a:rPr lang="en-US" altLang="zh-CN" smtClean="0">
                <a:latin typeface="Arial" charset="0"/>
              </a:rPr>
              <a:t>c</a:t>
            </a:r>
            <a:r>
              <a:rPr lang="zh-CN" altLang="en-US" smtClean="0">
                <a:latin typeface="Arial" charset="0"/>
              </a:rPr>
              <a:t>和</a:t>
            </a:r>
            <a:r>
              <a:rPr lang="en-US" altLang="zh-CN" smtClean="0">
                <a:latin typeface="Arial" charset="0"/>
              </a:rPr>
              <a:t>out</a:t>
            </a:r>
            <a:r>
              <a:rPr lang="zh-CN" altLang="en-US" smtClean="0">
                <a:latin typeface="Arial" charset="0"/>
              </a:rPr>
              <a:t>两个单词组成</a:t>
            </a:r>
            <a:r>
              <a:rPr lang="en-US" altLang="zh-CN" smtClean="0">
                <a:latin typeface="Arial" charset="0"/>
              </a:rPr>
              <a:t>,</a:t>
            </a:r>
            <a:r>
              <a:rPr lang="zh-CN" altLang="en-US" smtClean="0">
                <a:latin typeface="Arial" charset="0"/>
              </a:rPr>
              <a:t>顾名思义</a:t>
            </a:r>
            <a:r>
              <a:rPr lang="en-US" altLang="zh-CN" smtClean="0">
                <a:latin typeface="Arial" charset="0"/>
              </a:rPr>
              <a:t>,</a:t>
            </a:r>
            <a:r>
              <a:rPr lang="zh-CN" altLang="en-US" smtClean="0">
                <a:latin typeface="Arial" charset="0"/>
              </a:rPr>
              <a:t>它是</a:t>
            </a:r>
            <a:r>
              <a:rPr lang="en-US" altLang="zh-CN" smtClean="0">
                <a:latin typeface="Arial" charset="0"/>
              </a:rPr>
              <a:t>C++</a:t>
            </a:r>
            <a:r>
              <a:rPr lang="zh-CN" altLang="en-US" smtClean="0">
                <a:latin typeface="Arial" charset="0"/>
              </a:rPr>
              <a:t>用于输出的语句。</a:t>
            </a:r>
            <a:r>
              <a:rPr lang="en-US" altLang="zh-CN" smtClean="0">
                <a:latin typeface="Arial" charset="0"/>
              </a:rPr>
              <a:t>cout</a:t>
            </a:r>
            <a:r>
              <a:rPr lang="zh-CN" altLang="en-US" smtClean="0">
                <a:latin typeface="Arial" charset="0"/>
              </a:rPr>
              <a:t>实际上是 </a:t>
            </a:r>
            <a:r>
              <a:rPr lang="en-US" altLang="zh-CN" smtClean="0">
                <a:latin typeface="Arial" charset="0"/>
              </a:rPr>
              <a:t>C++</a:t>
            </a:r>
            <a:r>
              <a:rPr lang="zh-CN" altLang="en-US" smtClean="0">
                <a:latin typeface="Arial" charset="0"/>
              </a:rPr>
              <a:t>系统定义的对象名</a:t>
            </a:r>
            <a:r>
              <a:rPr lang="en-US" altLang="zh-CN" smtClean="0">
                <a:latin typeface="Arial" charset="0"/>
              </a:rPr>
              <a:t>,</a:t>
            </a:r>
            <a:r>
              <a:rPr lang="zh-CN" altLang="en-US" smtClean="0">
                <a:latin typeface="Arial" charset="0"/>
              </a:rPr>
              <a:t>称为输出流对象。在没有学习对象和输出流对象以前</a:t>
            </a:r>
            <a:r>
              <a:rPr lang="en-US" altLang="zh-CN" smtClean="0">
                <a:latin typeface="Arial" charset="0"/>
              </a:rPr>
              <a:t>,</a:t>
            </a:r>
            <a:r>
              <a:rPr lang="zh-CN" altLang="en-US" smtClean="0">
                <a:latin typeface="Arial" charset="0"/>
              </a:rPr>
              <a:t>为了便于理解和使用</a:t>
            </a:r>
            <a:r>
              <a:rPr lang="en-US" altLang="zh-CN" smtClean="0">
                <a:latin typeface="Arial" charset="0"/>
              </a:rPr>
              <a:t>,</a:t>
            </a:r>
            <a:r>
              <a:rPr lang="zh-CN" altLang="en-US" smtClean="0">
                <a:latin typeface="Arial" charset="0"/>
              </a:rPr>
              <a:t>我们把用“</a:t>
            </a:r>
            <a:r>
              <a:rPr lang="en-US" altLang="zh-CN" smtClean="0">
                <a:latin typeface="Arial" charset="0"/>
              </a:rPr>
              <a:t>cout”</a:t>
            </a:r>
            <a:r>
              <a:rPr lang="zh-CN" altLang="en-US" smtClean="0">
                <a:latin typeface="Arial" charset="0"/>
              </a:rPr>
              <a:t>和“</a:t>
            </a:r>
            <a:r>
              <a:rPr lang="en-US" altLang="zh-CN" smtClean="0">
                <a:latin typeface="Arial" charset="0"/>
              </a:rPr>
              <a:t>&lt;&lt;”</a:t>
            </a:r>
            <a:r>
              <a:rPr lang="zh-CN" altLang="en-US" smtClean="0">
                <a:latin typeface="Arial" charset="0"/>
              </a:rPr>
              <a:t>实现输出的语句简称为</a:t>
            </a:r>
            <a:r>
              <a:rPr lang="en-US" altLang="zh-CN" smtClean="0">
                <a:latin typeface="Arial" charset="0"/>
              </a:rPr>
              <a:t>cout</a:t>
            </a:r>
            <a:r>
              <a:rPr lang="zh-CN" altLang="en-US" smtClean="0">
                <a:latin typeface="Arial" charset="0"/>
              </a:rPr>
              <a:t>语句。</a:t>
            </a:r>
          </a:p>
          <a:p>
            <a:endParaRPr lang="zh-CN" altLang="en-US" smtClean="0">
              <a:latin typeface="Arial"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ISECCA02PCT2201010200"/>
          <p:cNvSpPr>
            <a:spLocks noGrp="1"/>
          </p:cNvSpPr>
          <p:nvPr>
            <p:ph type="title"/>
          </p:nvPr>
        </p:nvSpPr>
        <p:spPr/>
        <p:txBody>
          <a:bodyPr/>
          <a:lstStyle/>
          <a:p>
            <a:r>
              <a:rPr lang="en-US" altLang="zh-CN" smtClean="0">
                <a:latin typeface="Arial" charset="0"/>
              </a:rPr>
              <a:t>1.2  </a:t>
            </a:r>
            <a:r>
              <a:rPr lang="zh-CN" altLang="en-US" smtClean="0">
                <a:latin typeface="Arial" charset="0"/>
              </a:rPr>
              <a:t>最简单的</a:t>
            </a:r>
            <a:r>
              <a:rPr lang="en-US" altLang="zh-CN" smtClean="0">
                <a:latin typeface="Arial" charset="0"/>
              </a:rPr>
              <a:t>C++</a:t>
            </a:r>
            <a:r>
              <a:rPr lang="zh-CN" altLang="en-US" smtClean="0">
                <a:latin typeface="Arial" charset="0"/>
              </a:rPr>
              <a:t>程序</a:t>
            </a:r>
          </a:p>
        </p:txBody>
      </p:sp>
      <p:sp>
        <p:nvSpPr>
          <p:cNvPr id="24579" name="文本占位符 4"/>
          <p:cNvSpPr>
            <a:spLocks noGrp="1"/>
          </p:cNvSpPr>
          <p:nvPr>
            <p:ph type="body" idx="1"/>
          </p:nvPr>
        </p:nvSpPr>
        <p:spPr/>
        <p:txBody>
          <a:bodyPr/>
          <a:lstStyle/>
          <a:p>
            <a:r>
              <a:rPr lang="zh-CN" altLang="en-US" smtClean="0">
                <a:latin typeface="Arial" charset="0"/>
              </a:rPr>
              <a:t>“</a:t>
            </a:r>
            <a:r>
              <a:rPr lang="en-US" altLang="zh-CN" smtClean="0">
                <a:latin typeface="Arial" charset="0"/>
              </a:rPr>
              <a:t>&lt;&lt;”</a:t>
            </a:r>
            <a:r>
              <a:rPr lang="zh-CN" altLang="en-US" smtClean="0">
                <a:latin typeface="Arial" charset="0"/>
              </a:rPr>
              <a:t>是“插入运算符”</a:t>
            </a:r>
            <a:r>
              <a:rPr lang="en-US" altLang="zh-CN" smtClean="0">
                <a:latin typeface="Arial" charset="0"/>
              </a:rPr>
              <a:t>,</a:t>
            </a:r>
            <a:r>
              <a:rPr lang="zh-CN" altLang="en-US" smtClean="0">
                <a:latin typeface="Arial" charset="0"/>
              </a:rPr>
              <a:t>与</a:t>
            </a:r>
            <a:r>
              <a:rPr lang="en-US" altLang="zh-CN" smtClean="0">
                <a:latin typeface="Arial" charset="0"/>
              </a:rPr>
              <a:t>cout</a:t>
            </a:r>
            <a:r>
              <a:rPr lang="zh-CN" altLang="en-US" smtClean="0">
                <a:latin typeface="Arial" charset="0"/>
              </a:rPr>
              <a:t>配合使用</a:t>
            </a:r>
            <a:r>
              <a:rPr lang="en-US" altLang="zh-CN" smtClean="0">
                <a:latin typeface="Arial" charset="0"/>
              </a:rPr>
              <a:t>,</a:t>
            </a:r>
            <a:r>
              <a:rPr lang="zh-CN" altLang="en-US" smtClean="0">
                <a:latin typeface="Arial" charset="0"/>
              </a:rPr>
              <a:t>在本例中它的作用是将运算符“</a:t>
            </a:r>
            <a:r>
              <a:rPr lang="en-US" altLang="zh-CN" smtClean="0">
                <a:latin typeface="Arial" charset="0"/>
              </a:rPr>
              <a:t>&lt;&lt;”</a:t>
            </a:r>
            <a:r>
              <a:rPr lang="zh-CN" altLang="en-US" smtClean="0">
                <a:latin typeface="Arial" charset="0"/>
              </a:rPr>
              <a:t>右侧双撇号内的字符串</a:t>
            </a:r>
            <a:r>
              <a:rPr lang="en-US" altLang="zh-CN" smtClean="0">
                <a:latin typeface="Arial" charset="0"/>
              </a:rPr>
              <a:t>"This is a C++ program."</a:t>
            </a:r>
            <a:r>
              <a:rPr lang="zh-CN" altLang="en-US" smtClean="0">
                <a:latin typeface="Arial" charset="0"/>
              </a:rPr>
              <a:t>插入到输出的队列</a:t>
            </a:r>
            <a:r>
              <a:rPr lang="en-US" altLang="zh-CN" smtClean="0">
                <a:latin typeface="Arial" charset="0"/>
              </a:rPr>
              <a:t>cout</a:t>
            </a:r>
            <a:r>
              <a:rPr lang="zh-CN" altLang="en-US" smtClean="0">
                <a:latin typeface="Arial" charset="0"/>
              </a:rPr>
              <a:t>中</a:t>
            </a:r>
            <a:r>
              <a:rPr lang="en-US" altLang="zh-CN" smtClean="0">
                <a:latin typeface="Arial" charset="0"/>
              </a:rPr>
              <a:t>(</a:t>
            </a:r>
            <a:r>
              <a:rPr lang="zh-CN" altLang="en-US" smtClean="0">
                <a:latin typeface="Arial" charset="0"/>
              </a:rPr>
              <a:t>输出的队列也称作“输出流”</a:t>
            </a:r>
            <a:r>
              <a:rPr lang="en-US" altLang="zh-CN" smtClean="0">
                <a:latin typeface="Arial" charset="0"/>
              </a:rPr>
              <a:t>),C++</a:t>
            </a:r>
            <a:r>
              <a:rPr lang="zh-CN" altLang="en-US" smtClean="0">
                <a:latin typeface="Arial" charset="0"/>
              </a:rPr>
              <a:t>系统将输出流</a:t>
            </a:r>
            <a:r>
              <a:rPr lang="en-US" altLang="zh-CN" smtClean="0">
                <a:latin typeface="Arial" charset="0"/>
              </a:rPr>
              <a:t>cout</a:t>
            </a:r>
            <a:r>
              <a:rPr lang="zh-CN" altLang="en-US" smtClean="0">
                <a:latin typeface="Arial" charset="0"/>
              </a:rPr>
              <a:t>的内容输出到系统指定的设备</a:t>
            </a:r>
            <a:r>
              <a:rPr lang="en-US" altLang="zh-CN" smtClean="0">
                <a:latin typeface="Arial" charset="0"/>
              </a:rPr>
              <a:t>(</a:t>
            </a:r>
            <a:r>
              <a:rPr lang="zh-CN" altLang="en-US" smtClean="0">
                <a:latin typeface="Arial" charset="0"/>
              </a:rPr>
              <a:t>一般为显示器</a:t>
            </a:r>
            <a:r>
              <a:rPr lang="en-US" altLang="zh-CN" smtClean="0">
                <a:latin typeface="Arial" charset="0"/>
              </a:rPr>
              <a:t>)</a:t>
            </a:r>
            <a:r>
              <a:rPr lang="zh-CN" altLang="en-US" smtClean="0">
                <a:latin typeface="Arial" charset="0"/>
              </a:rPr>
              <a:t>中。注意</a:t>
            </a:r>
            <a:r>
              <a:rPr lang="en-US" altLang="zh-CN" smtClean="0">
                <a:latin typeface="Arial" charset="0"/>
              </a:rPr>
              <a:t>C++</a:t>
            </a:r>
            <a:r>
              <a:rPr lang="zh-CN" altLang="en-US" smtClean="0">
                <a:latin typeface="Arial" charset="0"/>
              </a:rPr>
              <a:t>所有语句最后都应当有一个分号。</a:t>
            </a:r>
          </a:p>
          <a:p>
            <a:endParaRPr lang="zh-CN" altLang="en-US" smtClean="0">
              <a:latin typeface="Arial"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ISECCA02PCT2201010200"/>
          <p:cNvSpPr>
            <a:spLocks noGrp="1"/>
          </p:cNvSpPr>
          <p:nvPr>
            <p:ph type="title"/>
          </p:nvPr>
        </p:nvSpPr>
        <p:spPr/>
        <p:txBody>
          <a:bodyPr/>
          <a:lstStyle/>
          <a:p>
            <a:r>
              <a:rPr lang="en-US" altLang="zh-CN" smtClean="0">
                <a:latin typeface="Arial" charset="0"/>
              </a:rPr>
              <a:t>1.2  </a:t>
            </a:r>
            <a:r>
              <a:rPr lang="zh-CN" altLang="en-US" smtClean="0">
                <a:latin typeface="Arial" charset="0"/>
              </a:rPr>
              <a:t>最简单的</a:t>
            </a:r>
            <a:r>
              <a:rPr lang="en-US" altLang="zh-CN" smtClean="0">
                <a:latin typeface="Arial" charset="0"/>
              </a:rPr>
              <a:t>C++</a:t>
            </a:r>
            <a:r>
              <a:rPr lang="zh-CN" altLang="en-US" smtClean="0">
                <a:latin typeface="Arial" charset="0"/>
              </a:rPr>
              <a:t>程序</a:t>
            </a:r>
          </a:p>
        </p:txBody>
      </p:sp>
      <p:sp>
        <p:nvSpPr>
          <p:cNvPr id="25603" name="文本占位符 4"/>
          <p:cNvSpPr>
            <a:spLocks noGrp="1"/>
          </p:cNvSpPr>
          <p:nvPr>
            <p:ph type="body" idx="1"/>
          </p:nvPr>
        </p:nvSpPr>
        <p:spPr/>
        <p:txBody>
          <a:bodyPr/>
          <a:lstStyle/>
          <a:p>
            <a:r>
              <a:rPr lang="en-US" altLang="zh-CN" smtClean="0">
                <a:latin typeface="Arial" charset="0"/>
              </a:rPr>
              <a:t>(3)</a:t>
            </a:r>
            <a:r>
              <a:rPr lang="zh-CN" altLang="en-US" smtClean="0">
                <a:latin typeface="Arial" charset="0"/>
              </a:rPr>
              <a:t>程序的第</a:t>
            </a:r>
            <a:r>
              <a:rPr lang="en-US" altLang="zh-CN" smtClean="0">
                <a:latin typeface="Arial" charset="0"/>
              </a:rPr>
              <a:t>1</a:t>
            </a:r>
            <a:r>
              <a:rPr lang="zh-CN" altLang="en-US" smtClean="0">
                <a:latin typeface="Arial" charset="0"/>
              </a:rPr>
              <a:t>行“</a:t>
            </a:r>
            <a:r>
              <a:rPr lang="en-US" altLang="zh-CN" smtClean="0">
                <a:latin typeface="Arial" charset="0"/>
              </a:rPr>
              <a:t>#include &lt;iostream&gt;”,</a:t>
            </a:r>
            <a:r>
              <a:rPr lang="zh-CN" altLang="en-US" smtClean="0">
                <a:latin typeface="Arial" charset="0"/>
              </a:rPr>
              <a:t>这不是</a:t>
            </a:r>
            <a:r>
              <a:rPr lang="en-US" altLang="zh-CN" smtClean="0">
                <a:latin typeface="Arial" charset="0"/>
              </a:rPr>
              <a:t>C++</a:t>
            </a:r>
            <a:r>
              <a:rPr lang="zh-CN" altLang="en-US" smtClean="0">
                <a:latin typeface="Arial" charset="0"/>
              </a:rPr>
              <a:t>的语句</a:t>
            </a:r>
            <a:r>
              <a:rPr lang="en-US" altLang="zh-CN" smtClean="0">
                <a:latin typeface="Arial" charset="0"/>
              </a:rPr>
              <a:t>,</a:t>
            </a:r>
            <a:r>
              <a:rPr lang="zh-CN" altLang="en-US" smtClean="0">
                <a:latin typeface="Arial" charset="0"/>
              </a:rPr>
              <a:t>而是</a:t>
            </a:r>
            <a:r>
              <a:rPr lang="en-US" altLang="zh-CN" smtClean="0">
                <a:latin typeface="Arial" charset="0"/>
              </a:rPr>
              <a:t>C++</a:t>
            </a:r>
            <a:r>
              <a:rPr lang="zh-CN" altLang="en-US" smtClean="0">
                <a:latin typeface="Arial" charset="0"/>
              </a:rPr>
              <a:t>的一个预处理指令</a:t>
            </a:r>
            <a:r>
              <a:rPr lang="en-US" altLang="zh-CN" smtClean="0">
                <a:latin typeface="Arial" charset="0"/>
              </a:rPr>
              <a:t>,</a:t>
            </a:r>
            <a:r>
              <a:rPr lang="zh-CN" altLang="en-US" smtClean="0">
                <a:latin typeface="Arial" charset="0"/>
              </a:rPr>
              <a:t>它以“</a:t>
            </a:r>
            <a:r>
              <a:rPr lang="en-US" altLang="zh-CN" smtClean="0">
                <a:latin typeface="Arial" charset="0"/>
              </a:rPr>
              <a:t>#”</a:t>
            </a:r>
            <a:r>
              <a:rPr lang="zh-CN" altLang="en-US" smtClean="0">
                <a:latin typeface="Arial" charset="0"/>
              </a:rPr>
              <a:t>开头以与</a:t>
            </a:r>
            <a:r>
              <a:rPr lang="en-US" altLang="zh-CN" smtClean="0">
                <a:latin typeface="Arial" charset="0"/>
              </a:rPr>
              <a:t>C++</a:t>
            </a:r>
            <a:r>
              <a:rPr lang="zh-CN" altLang="en-US" smtClean="0">
                <a:latin typeface="Arial" charset="0"/>
              </a:rPr>
              <a:t>语句相区别</a:t>
            </a:r>
            <a:r>
              <a:rPr lang="en-US" altLang="zh-CN" smtClean="0">
                <a:latin typeface="Arial" charset="0"/>
              </a:rPr>
              <a:t>,</a:t>
            </a:r>
            <a:r>
              <a:rPr lang="zh-CN" altLang="en-US" smtClean="0">
                <a:latin typeface="Arial" charset="0"/>
              </a:rPr>
              <a:t>行的末尾没有分号。</a:t>
            </a:r>
          </a:p>
          <a:p>
            <a:r>
              <a:rPr lang="en-US" altLang="zh-CN" smtClean="0">
                <a:latin typeface="Arial" charset="0"/>
              </a:rPr>
              <a:t>“#include &lt;iostream&gt;”</a:t>
            </a:r>
            <a:r>
              <a:rPr lang="zh-CN" altLang="en-US" smtClean="0">
                <a:latin typeface="Arial" charset="0"/>
              </a:rPr>
              <a:t>是一个“包含指令”</a:t>
            </a:r>
            <a:r>
              <a:rPr lang="en-US" altLang="zh-CN" smtClean="0">
                <a:latin typeface="Arial" charset="0"/>
              </a:rPr>
              <a:t>,</a:t>
            </a:r>
            <a:r>
              <a:rPr lang="zh-CN" altLang="en-US" smtClean="0">
                <a:latin typeface="Arial" charset="0"/>
              </a:rPr>
              <a:t>它的作用是将文件</a:t>
            </a:r>
            <a:r>
              <a:rPr lang="en-US" altLang="zh-CN" smtClean="0">
                <a:latin typeface="Arial" charset="0"/>
              </a:rPr>
              <a:t>iostream</a:t>
            </a:r>
            <a:r>
              <a:rPr lang="zh-CN" altLang="en-US" smtClean="0">
                <a:latin typeface="Arial" charset="0"/>
              </a:rPr>
              <a:t>的内容包含到该命令所在的程序文件中</a:t>
            </a:r>
            <a:r>
              <a:rPr lang="en-US" altLang="zh-CN" smtClean="0">
                <a:latin typeface="Arial" charset="0"/>
              </a:rPr>
              <a:t>,</a:t>
            </a:r>
            <a:r>
              <a:rPr lang="zh-CN" altLang="en-US" smtClean="0">
                <a:latin typeface="Arial" charset="0"/>
              </a:rPr>
              <a:t>代替该指令。</a:t>
            </a:r>
          </a:p>
          <a:p>
            <a:endParaRPr lang="zh-CN" altLang="en-US" smtClean="0">
              <a:latin typeface="Arial"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ISECCA02PCT2201010000"/>
          <p:cNvSpPr>
            <a:spLocks noGrp="1"/>
          </p:cNvSpPr>
          <p:nvPr>
            <p:ph type="ctrTitle"/>
          </p:nvPr>
        </p:nvSpPr>
        <p:spPr>
          <a:xfrm>
            <a:off x="622300" y="1709738"/>
            <a:ext cx="7888288" cy="2825750"/>
          </a:xfrm>
        </p:spPr>
        <p:txBody>
          <a:bodyPr/>
          <a:lstStyle/>
          <a:p>
            <a:r>
              <a:rPr lang="zh-CN" altLang="en-US" smtClean="0">
                <a:latin typeface="Arial" charset="0"/>
              </a:rPr>
              <a:t>第</a:t>
            </a:r>
            <a:r>
              <a:rPr lang="en-US" altLang="zh-CN" smtClean="0">
                <a:latin typeface="Arial" charset="0"/>
              </a:rPr>
              <a:t>1</a:t>
            </a:r>
            <a:r>
              <a:rPr lang="zh-CN" altLang="en-US" smtClean="0">
                <a:latin typeface="Arial" charset="0"/>
              </a:rPr>
              <a:t>章  </a:t>
            </a:r>
            <a:r>
              <a:rPr lang="en-US" altLang="zh-CN" smtClean="0">
                <a:latin typeface="Arial" charset="0"/>
              </a:rPr>
              <a:t>C++</a:t>
            </a:r>
            <a:r>
              <a:rPr lang="zh-CN" altLang="en-US" smtClean="0">
                <a:latin typeface="Arial" charset="0"/>
              </a:rPr>
              <a:t>的初步知识</a:t>
            </a:r>
          </a:p>
        </p:txBody>
      </p:sp>
      <p:sp>
        <p:nvSpPr>
          <p:cNvPr id="8195" name="副标题 4"/>
          <p:cNvSpPr>
            <a:spLocks noGrp="1"/>
          </p:cNvSpPr>
          <p:nvPr>
            <p:ph type="subTitle" idx="1"/>
          </p:nvPr>
        </p:nvSpPr>
        <p:spPr>
          <a:xfrm>
            <a:off x="622300" y="4589463"/>
            <a:ext cx="7888288" cy="1501775"/>
          </a:xfrm>
        </p:spPr>
        <p:txBody>
          <a:bodyPr/>
          <a:lstStyle/>
          <a:p>
            <a:endParaRPr lang="zh-CN" altLang="en-US" smtClean="0">
              <a:latin typeface="Arial"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ISECCA02PCT2201010200"/>
          <p:cNvSpPr>
            <a:spLocks noGrp="1"/>
          </p:cNvSpPr>
          <p:nvPr>
            <p:ph type="title"/>
          </p:nvPr>
        </p:nvSpPr>
        <p:spPr/>
        <p:txBody>
          <a:bodyPr/>
          <a:lstStyle/>
          <a:p>
            <a:r>
              <a:rPr lang="en-US" altLang="zh-CN" smtClean="0">
                <a:latin typeface="Arial" charset="0"/>
              </a:rPr>
              <a:t>1.2  </a:t>
            </a:r>
            <a:r>
              <a:rPr lang="zh-CN" altLang="en-US" smtClean="0">
                <a:latin typeface="Arial" charset="0"/>
              </a:rPr>
              <a:t>最简单的</a:t>
            </a:r>
            <a:r>
              <a:rPr lang="en-US" altLang="zh-CN" smtClean="0">
                <a:latin typeface="Arial" charset="0"/>
              </a:rPr>
              <a:t>C++</a:t>
            </a:r>
            <a:r>
              <a:rPr lang="zh-CN" altLang="en-US" smtClean="0">
                <a:latin typeface="Arial" charset="0"/>
              </a:rPr>
              <a:t>程序</a:t>
            </a:r>
          </a:p>
        </p:txBody>
      </p:sp>
      <p:sp>
        <p:nvSpPr>
          <p:cNvPr id="26627" name="文本占位符 4"/>
          <p:cNvSpPr>
            <a:spLocks noGrp="1"/>
          </p:cNvSpPr>
          <p:nvPr>
            <p:ph type="body" idx="1"/>
          </p:nvPr>
        </p:nvSpPr>
        <p:spPr/>
        <p:txBody>
          <a:bodyPr/>
          <a:lstStyle/>
          <a:p>
            <a:r>
              <a:rPr lang="zh-CN" altLang="en-US" smtClean="0">
                <a:latin typeface="Arial" charset="0"/>
              </a:rPr>
              <a:t>文件</a:t>
            </a:r>
            <a:r>
              <a:rPr lang="en-US" altLang="zh-CN" smtClean="0">
                <a:latin typeface="Arial" charset="0"/>
              </a:rPr>
              <a:t>iostream</a:t>
            </a:r>
            <a:r>
              <a:rPr lang="zh-CN" altLang="en-US" smtClean="0">
                <a:latin typeface="Arial" charset="0"/>
              </a:rPr>
              <a:t>的作用是向程序提供输入或输出时所需要的一些信息。</a:t>
            </a:r>
            <a:r>
              <a:rPr lang="en-US" altLang="zh-CN" smtClean="0">
                <a:latin typeface="Arial" charset="0"/>
              </a:rPr>
              <a:t>iostream</a:t>
            </a:r>
            <a:r>
              <a:rPr lang="zh-CN" altLang="en-US" smtClean="0">
                <a:latin typeface="Arial" charset="0"/>
              </a:rPr>
              <a:t>是</a:t>
            </a:r>
            <a:r>
              <a:rPr lang="en-US" altLang="zh-CN" smtClean="0">
                <a:latin typeface="Arial" charset="0"/>
              </a:rPr>
              <a:t>iostream 3</a:t>
            </a:r>
            <a:r>
              <a:rPr lang="zh-CN" altLang="en-US" smtClean="0">
                <a:latin typeface="Arial" charset="0"/>
              </a:rPr>
              <a:t>个词的组合</a:t>
            </a:r>
            <a:r>
              <a:rPr lang="en-US" altLang="zh-CN" smtClean="0">
                <a:latin typeface="Arial" charset="0"/>
              </a:rPr>
              <a:t>,</a:t>
            </a:r>
            <a:r>
              <a:rPr lang="zh-CN" altLang="en-US" smtClean="0">
                <a:latin typeface="Arial" charset="0"/>
              </a:rPr>
              <a:t>从它的形式就可以知道它代表“输入输出流”</a:t>
            </a:r>
            <a:r>
              <a:rPr lang="en-US" altLang="zh-CN" smtClean="0">
                <a:latin typeface="Arial" charset="0"/>
              </a:rPr>
              <a:t>,</a:t>
            </a:r>
            <a:r>
              <a:rPr lang="zh-CN" altLang="en-US" smtClean="0">
                <a:latin typeface="Arial" charset="0"/>
              </a:rPr>
              <a:t>由于这类文件都放在程序单元的开头</a:t>
            </a:r>
            <a:r>
              <a:rPr lang="en-US" altLang="zh-CN" smtClean="0">
                <a:latin typeface="Arial" charset="0"/>
              </a:rPr>
              <a:t>,</a:t>
            </a:r>
            <a:r>
              <a:rPr lang="zh-CN" altLang="en-US" smtClean="0">
                <a:latin typeface="Arial" charset="0"/>
              </a:rPr>
              <a:t>所以称为“头文件”</a:t>
            </a:r>
            <a:r>
              <a:rPr lang="en-US" altLang="zh-CN" smtClean="0">
                <a:latin typeface="Arial" charset="0"/>
              </a:rPr>
              <a:t>(header file)</a:t>
            </a:r>
            <a:r>
              <a:rPr lang="zh-CN" altLang="en-US" smtClean="0">
                <a:latin typeface="Arial" charset="0"/>
              </a:rPr>
              <a:t>。在程序进行编译时</a:t>
            </a:r>
            <a:r>
              <a:rPr lang="en-US" altLang="zh-CN" smtClean="0">
                <a:latin typeface="Arial" charset="0"/>
              </a:rPr>
              <a:t>,</a:t>
            </a:r>
            <a:r>
              <a:rPr lang="zh-CN" altLang="en-US" smtClean="0">
                <a:latin typeface="Arial" charset="0"/>
              </a:rPr>
              <a:t>先对所有的预处理命令进行处理</a:t>
            </a:r>
            <a:r>
              <a:rPr lang="en-US" altLang="zh-CN" smtClean="0">
                <a:latin typeface="Arial" charset="0"/>
              </a:rPr>
              <a:t>,</a:t>
            </a:r>
            <a:r>
              <a:rPr lang="zh-CN" altLang="en-US" smtClean="0">
                <a:latin typeface="Arial" charset="0"/>
              </a:rPr>
              <a:t>将头文件的具体内容代替  </a:t>
            </a:r>
            <a:r>
              <a:rPr lang="en-US" altLang="zh-CN" smtClean="0">
                <a:latin typeface="Arial" charset="0"/>
              </a:rPr>
              <a:t>#include </a:t>
            </a:r>
            <a:r>
              <a:rPr lang="zh-CN" altLang="en-US" smtClean="0">
                <a:latin typeface="Arial" charset="0"/>
              </a:rPr>
              <a:t>指令</a:t>
            </a:r>
            <a:r>
              <a:rPr lang="en-US" altLang="zh-CN" smtClean="0">
                <a:latin typeface="Arial" charset="0"/>
              </a:rPr>
              <a:t>,</a:t>
            </a:r>
            <a:r>
              <a:rPr lang="zh-CN" altLang="en-US" smtClean="0">
                <a:latin typeface="Arial" charset="0"/>
              </a:rPr>
              <a:t>然后再对该程序单元进行整体编译。</a:t>
            </a:r>
          </a:p>
          <a:p>
            <a:endParaRPr lang="zh-CN" altLang="en-US" smtClean="0">
              <a:latin typeface="Arial"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ISECCA02PCT2201010200"/>
          <p:cNvSpPr>
            <a:spLocks noGrp="1"/>
          </p:cNvSpPr>
          <p:nvPr>
            <p:ph type="title"/>
          </p:nvPr>
        </p:nvSpPr>
        <p:spPr/>
        <p:txBody>
          <a:bodyPr/>
          <a:lstStyle/>
          <a:p>
            <a:r>
              <a:rPr lang="en-US" altLang="zh-CN" smtClean="0">
                <a:latin typeface="Arial" charset="0"/>
              </a:rPr>
              <a:t>1.2  </a:t>
            </a:r>
            <a:r>
              <a:rPr lang="zh-CN" altLang="en-US" smtClean="0">
                <a:latin typeface="Arial" charset="0"/>
              </a:rPr>
              <a:t>最简单的</a:t>
            </a:r>
            <a:r>
              <a:rPr lang="en-US" altLang="zh-CN" smtClean="0">
                <a:latin typeface="Arial" charset="0"/>
              </a:rPr>
              <a:t>C++</a:t>
            </a:r>
            <a:r>
              <a:rPr lang="zh-CN" altLang="en-US" smtClean="0">
                <a:latin typeface="Arial" charset="0"/>
              </a:rPr>
              <a:t>程序</a:t>
            </a:r>
          </a:p>
        </p:txBody>
      </p:sp>
      <p:sp>
        <p:nvSpPr>
          <p:cNvPr id="27651" name="文本占位符 4"/>
          <p:cNvSpPr>
            <a:spLocks noGrp="1"/>
          </p:cNvSpPr>
          <p:nvPr>
            <p:ph type="body" idx="1"/>
          </p:nvPr>
        </p:nvSpPr>
        <p:spPr/>
        <p:txBody>
          <a:bodyPr/>
          <a:lstStyle/>
          <a:p>
            <a:r>
              <a:rPr lang="zh-CN" altLang="en-US" smtClean="0">
                <a:latin typeface="Arial" charset="0"/>
              </a:rPr>
              <a:t>（</a:t>
            </a:r>
            <a:r>
              <a:rPr lang="en-US" altLang="zh-CN" smtClean="0">
                <a:latin typeface="Arial" charset="0"/>
              </a:rPr>
              <a:t>4</a:t>
            </a:r>
            <a:r>
              <a:rPr lang="zh-CN" altLang="en-US" smtClean="0">
                <a:latin typeface="Arial" charset="0"/>
              </a:rPr>
              <a:t>） 程序的第</a:t>
            </a:r>
            <a:r>
              <a:rPr lang="en-US" altLang="zh-CN" smtClean="0">
                <a:latin typeface="Arial" charset="0"/>
              </a:rPr>
              <a:t>2</a:t>
            </a:r>
            <a:r>
              <a:rPr lang="zh-CN" altLang="en-US" smtClean="0">
                <a:latin typeface="Arial" charset="0"/>
              </a:rPr>
              <a:t>行“</a:t>
            </a:r>
            <a:r>
              <a:rPr lang="en-US" altLang="zh-CN" smtClean="0">
                <a:latin typeface="Arial" charset="0"/>
              </a:rPr>
              <a:t>using namespace std;”</a:t>
            </a:r>
            <a:r>
              <a:rPr lang="zh-CN" altLang="en-US" smtClean="0">
                <a:latin typeface="Arial" charset="0"/>
              </a:rPr>
              <a:t>的意思是“使用命名空间</a:t>
            </a:r>
            <a:r>
              <a:rPr lang="en-US" altLang="zh-CN" smtClean="0">
                <a:latin typeface="Arial" charset="0"/>
              </a:rPr>
              <a:t>std”</a:t>
            </a:r>
            <a:r>
              <a:rPr lang="zh-CN" altLang="en-US" smtClean="0">
                <a:latin typeface="Arial" charset="0"/>
              </a:rPr>
              <a:t>。</a:t>
            </a:r>
            <a:r>
              <a:rPr lang="en-US" altLang="zh-CN" smtClean="0">
                <a:latin typeface="Arial" charset="0"/>
              </a:rPr>
              <a:t>C++</a:t>
            </a:r>
            <a:r>
              <a:rPr lang="zh-CN" altLang="en-US" smtClean="0">
                <a:latin typeface="Arial" charset="0"/>
              </a:rPr>
              <a:t>标准库中的类和函数是在命名空间</a:t>
            </a:r>
            <a:r>
              <a:rPr lang="en-US" altLang="zh-CN" smtClean="0">
                <a:latin typeface="Arial" charset="0"/>
              </a:rPr>
              <a:t>std</a:t>
            </a:r>
            <a:r>
              <a:rPr lang="zh-CN" altLang="en-US" smtClean="0">
                <a:latin typeface="Arial" charset="0"/>
              </a:rPr>
              <a:t>中声明的。因此程序中如果需要使用</a:t>
            </a:r>
            <a:r>
              <a:rPr lang="en-US" altLang="zh-CN" smtClean="0">
                <a:latin typeface="Arial" charset="0"/>
              </a:rPr>
              <a:t>C++</a:t>
            </a:r>
            <a:r>
              <a:rPr lang="zh-CN" altLang="en-US" smtClean="0">
                <a:latin typeface="Arial" charset="0"/>
              </a:rPr>
              <a:t>标准库中的有关内容（例如</a:t>
            </a:r>
            <a:r>
              <a:rPr lang="en-US" altLang="zh-CN" smtClean="0">
                <a:latin typeface="Arial" charset="0"/>
              </a:rPr>
              <a:t>iostream</a:t>
            </a:r>
            <a:r>
              <a:rPr lang="zh-CN" altLang="en-US" smtClean="0">
                <a:latin typeface="Arial" charset="0"/>
              </a:rPr>
              <a:t>头文件所包含的标准函数），就需要用“</a:t>
            </a:r>
            <a:r>
              <a:rPr lang="en-US" altLang="zh-CN" smtClean="0">
                <a:latin typeface="Arial" charset="0"/>
              </a:rPr>
              <a:t>using namespace std;”</a:t>
            </a:r>
            <a:r>
              <a:rPr lang="zh-CN" altLang="en-US" smtClean="0">
                <a:latin typeface="Arial" charset="0"/>
              </a:rPr>
              <a:t>来作声明，表示要用命名空间</a:t>
            </a:r>
            <a:r>
              <a:rPr lang="en-US" altLang="zh-CN" smtClean="0">
                <a:latin typeface="Arial" charset="0"/>
              </a:rPr>
              <a:t>std</a:t>
            </a:r>
            <a:r>
              <a:rPr lang="zh-CN" altLang="en-US" smtClean="0">
                <a:latin typeface="Arial" charset="0"/>
              </a:rPr>
              <a:t>中的声明（否则在编译时遇到</a:t>
            </a:r>
            <a:r>
              <a:rPr lang="en-US" altLang="zh-CN" smtClean="0">
                <a:latin typeface="Arial" charset="0"/>
              </a:rPr>
              <a:t>cout</a:t>
            </a:r>
            <a:r>
              <a:rPr lang="zh-CN" altLang="en-US" smtClean="0">
                <a:latin typeface="Arial" charset="0"/>
              </a:rPr>
              <a:t>会报错）。</a:t>
            </a:r>
          </a:p>
          <a:p>
            <a:endParaRPr lang="zh-CN" altLang="en-US" smtClean="0">
              <a:latin typeface="Arial"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ISECCA02PCT2201010200"/>
          <p:cNvSpPr>
            <a:spLocks noGrp="1"/>
          </p:cNvSpPr>
          <p:nvPr>
            <p:ph type="title"/>
          </p:nvPr>
        </p:nvSpPr>
        <p:spPr/>
        <p:txBody>
          <a:bodyPr/>
          <a:lstStyle/>
          <a:p>
            <a:r>
              <a:rPr lang="en-US" altLang="zh-CN" smtClean="0">
                <a:latin typeface="Arial" charset="0"/>
              </a:rPr>
              <a:t>1.2  </a:t>
            </a:r>
            <a:r>
              <a:rPr lang="zh-CN" altLang="en-US" smtClean="0">
                <a:latin typeface="Arial" charset="0"/>
              </a:rPr>
              <a:t>最简单的</a:t>
            </a:r>
            <a:r>
              <a:rPr lang="en-US" altLang="zh-CN" smtClean="0">
                <a:latin typeface="Arial" charset="0"/>
              </a:rPr>
              <a:t>C++</a:t>
            </a:r>
            <a:r>
              <a:rPr lang="zh-CN" altLang="en-US" smtClean="0">
                <a:latin typeface="Arial" charset="0"/>
              </a:rPr>
              <a:t>程序</a:t>
            </a:r>
          </a:p>
        </p:txBody>
      </p:sp>
      <p:sp>
        <p:nvSpPr>
          <p:cNvPr id="28675" name="文本占位符 4"/>
          <p:cNvSpPr>
            <a:spLocks noGrp="1"/>
          </p:cNvSpPr>
          <p:nvPr>
            <p:ph type="body" idx="1"/>
          </p:nvPr>
        </p:nvSpPr>
        <p:spPr/>
        <p:txBody>
          <a:bodyPr/>
          <a:lstStyle/>
          <a:p>
            <a:r>
              <a:rPr lang="zh-CN" altLang="en-US" smtClean="0">
                <a:latin typeface="Arial" charset="0"/>
              </a:rPr>
              <a:t>“命名空间”是</a:t>
            </a:r>
            <a:r>
              <a:rPr lang="en-US" altLang="zh-CN" smtClean="0">
                <a:latin typeface="Arial" charset="0"/>
              </a:rPr>
              <a:t>C++</a:t>
            </a:r>
            <a:r>
              <a:rPr lang="zh-CN" altLang="en-US" smtClean="0">
                <a:latin typeface="Arial" charset="0"/>
              </a:rPr>
              <a:t>为了在开发大型软件的时候，尤其是多团队同时开发不同部分时，避免变量“重名”现象而提出的概念，</a:t>
            </a:r>
          </a:p>
          <a:p>
            <a:r>
              <a:rPr lang="zh-CN" altLang="en-US" smtClean="0">
                <a:latin typeface="Arial" charset="0"/>
              </a:rPr>
              <a:t>如果程序有输入或输出时，必须使用”</a:t>
            </a:r>
            <a:r>
              <a:rPr lang="en-US" altLang="zh-CN" smtClean="0">
                <a:latin typeface="Arial" charset="0"/>
              </a:rPr>
              <a:t>#include &lt;iostream&gt;”</a:t>
            </a:r>
            <a:r>
              <a:rPr lang="zh-CN" altLang="en-US" smtClean="0">
                <a:latin typeface="Arial" charset="0"/>
              </a:rPr>
              <a:t>预处理指令以提供必要的信息，紧接着要用“</a:t>
            </a:r>
            <a:r>
              <a:rPr lang="en-US" altLang="zh-CN" smtClean="0">
                <a:latin typeface="Arial" charset="0"/>
              </a:rPr>
              <a:t>using namespace std;”</a:t>
            </a:r>
            <a:r>
              <a:rPr lang="zh-CN" altLang="en-US" smtClean="0">
                <a:latin typeface="Arial" charset="0"/>
              </a:rPr>
              <a:t>，这样在程序中就可以调用</a:t>
            </a:r>
            <a:r>
              <a:rPr lang="en-US" altLang="zh-CN" smtClean="0">
                <a:latin typeface="Arial" charset="0"/>
              </a:rPr>
              <a:t>cout</a:t>
            </a:r>
            <a:r>
              <a:rPr lang="zh-CN" altLang="en-US" smtClean="0">
                <a:latin typeface="Arial" charset="0"/>
              </a:rPr>
              <a:t>等标准库里的函数了。</a:t>
            </a:r>
          </a:p>
          <a:p>
            <a:endParaRPr lang="zh-CN" altLang="en-US" smtClean="0">
              <a:latin typeface="Arial"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ISECCA02PCT2201010200"/>
          <p:cNvSpPr>
            <a:spLocks noGrp="1"/>
          </p:cNvSpPr>
          <p:nvPr>
            <p:ph type="title"/>
          </p:nvPr>
        </p:nvSpPr>
        <p:spPr/>
        <p:txBody>
          <a:bodyPr/>
          <a:lstStyle/>
          <a:p>
            <a:r>
              <a:rPr lang="en-US" altLang="zh-CN" smtClean="0">
                <a:latin typeface="Arial" charset="0"/>
              </a:rPr>
              <a:t>1.2  </a:t>
            </a:r>
            <a:r>
              <a:rPr lang="zh-CN" altLang="en-US" smtClean="0">
                <a:latin typeface="Arial" charset="0"/>
              </a:rPr>
              <a:t>最简单的</a:t>
            </a:r>
            <a:r>
              <a:rPr lang="en-US" altLang="zh-CN" smtClean="0">
                <a:latin typeface="Arial" charset="0"/>
              </a:rPr>
              <a:t>C++</a:t>
            </a:r>
            <a:r>
              <a:rPr lang="zh-CN" altLang="en-US" smtClean="0">
                <a:latin typeface="Arial" charset="0"/>
              </a:rPr>
              <a:t>程序</a:t>
            </a:r>
          </a:p>
        </p:txBody>
      </p:sp>
      <p:sp>
        <p:nvSpPr>
          <p:cNvPr id="29699" name="ISECCA02PNTCH0102_CPP"/>
          <p:cNvSpPr txBox="1">
            <a:spLocks noChangeArrowheads="1"/>
          </p:cNvSpPr>
          <p:nvPr/>
        </p:nvSpPr>
        <p:spPr bwMode="auto">
          <a:xfrm>
            <a:off x="177800" y="533400"/>
            <a:ext cx="8775700" cy="369888"/>
          </a:xfrm>
          <a:prstGeom prst="rect">
            <a:avLst/>
          </a:prstGeom>
          <a:noFill/>
          <a:ln w="9525">
            <a:noFill/>
            <a:miter lim="800000"/>
            <a:headEnd/>
            <a:tailEnd/>
          </a:ln>
        </p:spPr>
        <p:txBody>
          <a:bodyPr lIns="0" tIns="0" rIns="0" bIns="0">
            <a:spAutoFit/>
          </a:bodyPr>
          <a:lstStyle/>
          <a:p>
            <a:r>
              <a:rPr lang="en-US" altLang="zh-CN" sz="2400">
                <a:solidFill>
                  <a:srgbClr val="93A1A1"/>
                </a:solidFill>
                <a:latin typeface="Consolas" pitchFamily="49" charset="0"/>
                <a:ea typeface="微软雅黑" pitchFamily="34" charset="-122"/>
              </a:rPr>
              <a:t>【</a:t>
            </a:r>
            <a:r>
              <a:rPr lang="zh-CN" altLang="en-US" sz="2400">
                <a:solidFill>
                  <a:srgbClr val="93A1A1"/>
                </a:solidFill>
                <a:latin typeface="Consolas" pitchFamily="49" charset="0"/>
                <a:ea typeface="微软雅黑" pitchFamily="34" charset="-122"/>
              </a:rPr>
              <a:t>例</a:t>
            </a:r>
            <a:r>
              <a:rPr lang="en-US" altLang="zh-CN" sz="2400">
                <a:solidFill>
                  <a:srgbClr val="93A1A1"/>
                </a:solidFill>
                <a:latin typeface="Consolas" pitchFamily="49" charset="0"/>
                <a:ea typeface="微软雅黑" pitchFamily="34" charset="-122"/>
              </a:rPr>
              <a:t>1.2】</a:t>
            </a:r>
            <a:r>
              <a:rPr lang="zh-CN" altLang="en-US" sz="2400">
                <a:solidFill>
                  <a:srgbClr val="93A1A1"/>
                </a:solidFill>
                <a:latin typeface="Consolas" pitchFamily="49" charset="0"/>
                <a:ea typeface="微软雅黑" pitchFamily="34" charset="-122"/>
              </a:rPr>
              <a:t>求</a:t>
            </a:r>
            <a:r>
              <a:rPr lang="en-US" altLang="zh-CN" sz="2400">
                <a:solidFill>
                  <a:srgbClr val="93A1A1"/>
                </a:solidFill>
                <a:latin typeface="Consolas" pitchFamily="49" charset="0"/>
                <a:ea typeface="微软雅黑" pitchFamily="34" charset="-122"/>
              </a:rPr>
              <a:t>a</a:t>
            </a:r>
            <a:r>
              <a:rPr lang="zh-CN" altLang="en-US" sz="2400">
                <a:solidFill>
                  <a:srgbClr val="93A1A1"/>
                </a:solidFill>
                <a:latin typeface="Consolas" pitchFamily="49" charset="0"/>
                <a:ea typeface="微软雅黑" pitchFamily="34" charset="-122"/>
              </a:rPr>
              <a:t>和</a:t>
            </a:r>
            <a:r>
              <a:rPr lang="en-US" altLang="zh-CN" sz="2400">
                <a:solidFill>
                  <a:srgbClr val="93A1A1"/>
                </a:solidFill>
                <a:latin typeface="Consolas" pitchFamily="49" charset="0"/>
                <a:ea typeface="微软雅黑" pitchFamily="34" charset="-122"/>
              </a:rPr>
              <a:t>b</a:t>
            </a:r>
            <a:r>
              <a:rPr lang="zh-CN" altLang="en-US" sz="2400">
                <a:solidFill>
                  <a:srgbClr val="93A1A1"/>
                </a:solidFill>
                <a:latin typeface="Consolas" pitchFamily="49" charset="0"/>
                <a:ea typeface="微软雅黑" pitchFamily="34" charset="-122"/>
              </a:rPr>
              <a:t>两个数之和。</a:t>
            </a:r>
          </a:p>
        </p:txBody>
      </p:sp>
      <p:sp>
        <p:nvSpPr>
          <p:cNvPr id="29700" name="ISECCA02PCCCH0102_CPP"/>
          <p:cNvSpPr txBox="1">
            <a:spLocks noChangeArrowheads="1"/>
          </p:cNvSpPr>
          <p:nvPr/>
        </p:nvSpPr>
        <p:spPr bwMode="auto">
          <a:xfrm>
            <a:off x="179388" y="909638"/>
            <a:ext cx="8780462" cy="5534025"/>
          </a:xfrm>
          <a:prstGeom prst="rect">
            <a:avLst/>
          </a:prstGeom>
          <a:noFill/>
          <a:ln w="9525">
            <a:noFill/>
            <a:miter lim="800000"/>
            <a:headEnd/>
            <a:tailEnd/>
          </a:ln>
        </p:spPr>
        <p:txBody>
          <a:bodyPr lIns="36000" tIns="36000" rIns="36000" bIns="36000"/>
          <a:lstStyle/>
          <a:p>
            <a:pPr eaLnBrk="1" hangingPunct="1"/>
            <a:r>
              <a:rPr lang="zh-CN" altLang="en-US" sz="2400">
                <a:solidFill>
                  <a:srgbClr val="586E75"/>
                </a:solidFill>
                <a:latin typeface="Consolas" pitchFamily="49" charset="0"/>
                <a:ea typeface="微软雅黑" pitchFamily="34" charset="-122"/>
              </a:rPr>
              <a:t> </a:t>
            </a:r>
            <a:r>
              <a:rPr lang="en-US" altLang="zh-CN" sz="2400">
                <a:solidFill>
                  <a:srgbClr val="586E75"/>
                </a:solidFill>
                <a:latin typeface="Consolas" pitchFamily="49" charset="0"/>
                <a:ea typeface="微软雅黑" pitchFamily="34" charset="-122"/>
              </a:rPr>
              <a:t>1 </a:t>
            </a:r>
            <a:r>
              <a:rPr lang="en-US" altLang="zh-CN" sz="2400" i="1">
                <a:solidFill>
                  <a:srgbClr val="586E75"/>
                </a:solidFill>
                <a:latin typeface="Consolas" pitchFamily="49" charset="0"/>
                <a:ea typeface="微软雅黑" pitchFamily="34" charset="-122"/>
              </a:rPr>
              <a:t>// </a:t>
            </a:r>
            <a:r>
              <a:rPr lang="zh-CN" altLang="en-US" sz="2400" i="1">
                <a:solidFill>
                  <a:srgbClr val="586E75"/>
                </a:solidFill>
                <a:latin typeface="Consolas" pitchFamily="49" charset="0"/>
                <a:ea typeface="微软雅黑" pitchFamily="34" charset="-122"/>
              </a:rPr>
              <a:t>求两数之和</a:t>
            </a:r>
            <a:r>
              <a:rPr lang="en-US" altLang="zh-CN" sz="2400" i="1">
                <a:solidFill>
                  <a:srgbClr val="586E75"/>
                </a:solidFill>
                <a:latin typeface="Consolas" pitchFamily="49" charset="0"/>
                <a:ea typeface="微软雅黑" pitchFamily="34" charset="-122"/>
              </a:rPr>
              <a:t>(</a:t>
            </a:r>
            <a:r>
              <a:rPr lang="zh-CN" altLang="en-US" sz="2400" i="1">
                <a:solidFill>
                  <a:srgbClr val="586E75"/>
                </a:solidFill>
                <a:latin typeface="Consolas" pitchFamily="49" charset="0"/>
                <a:ea typeface="微软雅黑" pitchFamily="34" charset="-122"/>
              </a:rPr>
              <a:t>本行是注释行</a:t>
            </a:r>
            <a:r>
              <a:rPr lang="en-US" altLang="zh-CN" sz="2400" i="1">
                <a:solidFill>
                  <a:srgbClr val="586E75"/>
                </a:solidFill>
                <a:latin typeface="Consolas" pitchFamily="49" charset="0"/>
                <a:ea typeface="微软雅黑" pitchFamily="34" charset="-122"/>
              </a:rPr>
              <a:t>)</a:t>
            </a:r>
            <a:endParaRPr lang="zh-CN" altLang="en-US" sz="2400">
              <a:solidFill>
                <a:srgbClr val="586E75"/>
              </a:solidFill>
              <a:latin typeface="Consolas" pitchFamily="49" charset="0"/>
              <a:ea typeface="微软雅黑" pitchFamily="34" charset="-122"/>
            </a:endParaRPr>
          </a:p>
          <a:p>
            <a:pPr eaLnBrk="1" hangingPunct="1"/>
            <a:r>
              <a:rPr lang="zh-CN" altLang="en-US" sz="2400">
                <a:solidFill>
                  <a:srgbClr val="586E75"/>
                </a:solidFill>
                <a:latin typeface="Consolas" pitchFamily="49" charset="0"/>
                <a:ea typeface="微软雅黑" pitchFamily="34" charset="-122"/>
              </a:rPr>
              <a:t> </a:t>
            </a:r>
            <a:r>
              <a:rPr lang="en-US" altLang="zh-CN" sz="2400">
                <a:solidFill>
                  <a:srgbClr val="586E75"/>
                </a:solidFill>
                <a:latin typeface="Consolas" pitchFamily="49" charset="0"/>
                <a:ea typeface="微软雅黑" pitchFamily="34" charset="-122"/>
              </a:rPr>
              <a:t>2 </a:t>
            </a:r>
            <a:r>
              <a:rPr lang="en-US" altLang="zh-CN" sz="2400">
                <a:solidFill>
                  <a:srgbClr val="DC3231"/>
                </a:solidFill>
                <a:latin typeface="Consolas" pitchFamily="49" charset="0"/>
                <a:ea typeface="微软雅黑" pitchFamily="34" charset="-122"/>
              </a:rPr>
              <a:t>#include &lt;iostream&gt;</a:t>
            </a:r>
            <a:r>
              <a:rPr lang="en-US" altLang="zh-CN" sz="2400" i="1">
                <a:solidFill>
                  <a:srgbClr val="586E75"/>
                </a:solidFill>
                <a:latin typeface="Consolas" pitchFamily="49" charset="0"/>
                <a:ea typeface="微软雅黑" pitchFamily="34" charset="-122"/>
              </a:rPr>
              <a:t>//</a:t>
            </a:r>
            <a:r>
              <a:rPr lang="zh-CN" altLang="en-US" sz="2400" i="1">
                <a:solidFill>
                  <a:srgbClr val="586E75"/>
                </a:solidFill>
                <a:latin typeface="Consolas" pitchFamily="49" charset="0"/>
                <a:ea typeface="微软雅黑" pitchFamily="34" charset="-122"/>
              </a:rPr>
              <a:t>预处理指令</a:t>
            </a:r>
            <a:endParaRPr lang="zh-CN" altLang="en-US" sz="2400">
              <a:solidFill>
                <a:srgbClr val="586E75"/>
              </a:solidFill>
              <a:latin typeface="Consolas" pitchFamily="49" charset="0"/>
              <a:ea typeface="微软雅黑" pitchFamily="34" charset="-122"/>
            </a:endParaRPr>
          </a:p>
          <a:p>
            <a:pPr eaLnBrk="1" hangingPunct="1"/>
            <a:r>
              <a:rPr lang="zh-CN" altLang="en-US" sz="2400">
                <a:solidFill>
                  <a:srgbClr val="586E75"/>
                </a:solidFill>
                <a:latin typeface="Consolas" pitchFamily="49" charset="0"/>
                <a:ea typeface="微软雅黑" pitchFamily="34" charset="-122"/>
              </a:rPr>
              <a:t> </a:t>
            </a:r>
            <a:r>
              <a:rPr lang="en-US" altLang="zh-CN" sz="2400">
                <a:solidFill>
                  <a:srgbClr val="586E75"/>
                </a:solidFill>
                <a:latin typeface="Consolas" pitchFamily="49" charset="0"/>
                <a:ea typeface="微软雅黑" pitchFamily="34" charset="-122"/>
              </a:rPr>
              <a:t>3 </a:t>
            </a:r>
            <a:r>
              <a:rPr lang="en-US" altLang="zh-CN" sz="2400">
                <a:solidFill>
                  <a:srgbClr val="859900"/>
                </a:solidFill>
                <a:latin typeface="Consolas" pitchFamily="49" charset="0"/>
                <a:ea typeface="微软雅黑" pitchFamily="34" charset="-122"/>
              </a:rPr>
              <a:t>using namespace</a:t>
            </a:r>
            <a:r>
              <a:rPr lang="zh-CN" altLang="en-US" sz="2400">
                <a:solidFill>
                  <a:srgbClr val="859900"/>
                </a:solidFill>
                <a:latin typeface="Consolas" pitchFamily="49" charset="0"/>
                <a:ea typeface="微软雅黑" pitchFamily="34" charset="-122"/>
              </a:rPr>
              <a:t> </a:t>
            </a:r>
            <a:r>
              <a:rPr lang="en-US" altLang="zh-CN" sz="2400">
                <a:solidFill>
                  <a:srgbClr val="839496"/>
                </a:solidFill>
                <a:latin typeface="Consolas" pitchFamily="49" charset="0"/>
                <a:ea typeface="微软雅黑" pitchFamily="34" charset="-122"/>
              </a:rPr>
              <a:t>std</a:t>
            </a:r>
            <a:r>
              <a:rPr lang="en-US" altLang="zh-CN" sz="2400">
                <a:solidFill>
                  <a:srgbClr val="93A1A1"/>
                </a:solidFill>
                <a:latin typeface="Consolas" pitchFamily="49" charset="0"/>
                <a:ea typeface="微软雅黑" pitchFamily="34" charset="-122"/>
              </a:rPr>
              <a:t>;</a:t>
            </a:r>
            <a:r>
              <a:rPr lang="en-US" altLang="zh-CN" sz="2400" i="1">
                <a:solidFill>
                  <a:srgbClr val="586E75"/>
                </a:solidFill>
                <a:latin typeface="Consolas" pitchFamily="49" charset="0"/>
                <a:ea typeface="微软雅黑" pitchFamily="34" charset="-122"/>
              </a:rPr>
              <a:t>//</a:t>
            </a:r>
            <a:r>
              <a:rPr lang="zh-CN" altLang="en-US" sz="2400" i="1">
                <a:solidFill>
                  <a:srgbClr val="586E75"/>
                </a:solidFill>
                <a:latin typeface="Consolas" pitchFamily="49" charset="0"/>
                <a:ea typeface="微软雅黑" pitchFamily="34" charset="-122"/>
              </a:rPr>
              <a:t>使用命名空间</a:t>
            </a:r>
            <a:r>
              <a:rPr lang="en-US" altLang="zh-CN" sz="2400" i="1">
                <a:solidFill>
                  <a:srgbClr val="586E75"/>
                </a:solidFill>
                <a:latin typeface="Consolas" pitchFamily="49" charset="0"/>
                <a:ea typeface="微软雅黑" pitchFamily="34" charset="-122"/>
              </a:rPr>
              <a:t>std</a:t>
            </a:r>
            <a:endParaRPr lang="zh-CN" altLang="en-US" sz="2400">
              <a:solidFill>
                <a:srgbClr val="586E75"/>
              </a:solidFill>
              <a:latin typeface="Consolas" pitchFamily="49" charset="0"/>
              <a:ea typeface="微软雅黑" pitchFamily="34" charset="-122"/>
            </a:endParaRPr>
          </a:p>
          <a:p>
            <a:pPr eaLnBrk="1" hangingPunct="1"/>
            <a:r>
              <a:rPr lang="zh-CN" altLang="en-US" sz="2400">
                <a:solidFill>
                  <a:srgbClr val="586E75"/>
                </a:solidFill>
                <a:latin typeface="Consolas" pitchFamily="49" charset="0"/>
                <a:ea typeface="微软雅黑" pitchFamily="34" charset="-122"/>
              </a:rPr>
              <a:t> </a:t>
            </a:r>
            <a:r>
              <a:rPr lang="en-US" altLang="zh-CN" sz="2400">
                <a:solidFill>
                  <a:srgbClr val="586E75"/>
                </a:solidFill>
                <a:latin typeface="Consolas" pitchFamily="49" charset="0"/>
                <a:ea typeface="微软雅黑" pitchFamily="34" charset="-122"/>
              </a:rPr>
              <a:t>4 </a:t>
            </a:r>
            <a:r>
              <a:rPr lang="en-US" altLang="zh-CN" sz="2400">
                <a:solidFill>
                  <a:srgbClr val="B58900"/>
                </a:solidFill>
                <a:latin typeface="Consolas" pitchFamily="49" charset="0"/>
                <a:ea typeface="微软雅黑" pitchFamily="34" charset="-122"/>
              </a:rPr>
              <a:t>int</a:t>
            </a:r>
            <a:r>
              <a:rPr lang="zh-CN" altLang="en-US" sz="2400">
                <a:solidFill>
                  <a:srgbClr val="B58900"/>
                </a:solidFill>
                <a:latin typeface="Consolas" pitchFamily="49" charset="0"/>
                <a:ea typeface="微软雅黑" pitchFamily="34" charset="-122"/>
              </a:rPr>
              <a:t> </a:t>
            </a:r>
            <a:r>
              <a:rPr lang="en-US" altLang="zh-CN" sz="2400">
                <a:solidFill>
                  <a:srgbClr val="93A1A1"/>
                </a:solidFill>
                <a:latin typeface="Consolas" pitchFamily="49" charset="0"/>
                <a:ea typeface="微软雅黑" pitchFamily="34" charset="-122"/>
              </a:rPr>
              <a:t>main()</a:t>
            </a:r>
            <a:r>
              <a:rPr lang="en-US" altLang="zh-CN" sz="2400" i="1">
                <a:solidFill>
                  <a:srgbClr val="586E75"/>
                </a:solidFill>
                <a:latin typeface="Consolas" pitchFamily="49" charset="0"/>
                <a:ea typeface="微软雅黑" pitchFamily="34" charset="-122"/>
              </a:rPr>
              <a:t>//</a:t>
            </a:r>
            <a:r>
              <a:rPr lang="zh-CN" altLang="en-US" sz="2400" i="1">
                <a:solidFill>
                  <a:srgbClr val="586E75"/>
                </a:solidFill>
                <a:latin typeface="Consolas" pitchFamily="49" charset="0"/>
                <a:ea typeface="微软雅黑" pitchFamily="34" charset="-122"/>
              </a:rPr>
              <a:t>主函数首部</a:t>
            </a:r>
            <a:endParaRPr lang="zh-CN" altLang="en-US" sz="2400">
              <a:solidFill>
                <a:srgbClr val="586E75"/>
              </a:solidFill>
              <a:latin typeface="Consolas" pitchFamily="49" charset="0"/>
              <a:ea typeface="微软雅黑" pitchFamily="34" charset="-122"/>
            </a:endParaRPr>
          </a:p>
          <a:p>
            <a:pPr eaLnBrk="1" hangingPunct="1"/>
            <a:r>
              <a:rPr lang="zh-CN" altLang="en-US" sz="2400">
                <a:solidFill>
                  <a:srgbClr val="586E75"/>
                </a:solidFill>
                <a:latin typeface="Consolas" pitchFamily="49" charset="0"/>
                <a:ea typeface="微软雅黑" pitchFamily="34" charset="-122"/>
              </a:rPr>
              <a:t> </a:t>
            </a:r>
            <a:r>
              <a:rPr lang="en-US" altLang="zh-CN" sz="2400">
                <a:solidFill>
                  <a:srgbClr val="586E75"/>
                </a:solidFill>
                <a:latin typeface="Consolas" pitchFamily="49" charset="0"/>
                <a:ea typeface="微软雅黑" pitchFamily="34" charset="-122"/>
              </a:rPr>
              <a:t>5 </a:t>
            </a:r>
            <a:r>
              <a:rPr lang="en-US" altLang="zh-CN" sz="2400">
                <a:solidFill>
                  <a:srgbClr val="93A1A1"/>
                </a:solidFill>
                <a:latin typeface="Consolas" pitchFamily="49" charset="0"/>
                <a:ea typeface="微软雅黑" pitchFamily="34" charset="-122"/>
              </a:rPr>
              <a:t>{</a:t>
            </a:r>
            <a:endParaRPr lang="zh-CN" altLang="en-US" sz="2400">
              <a:solidFill>
                <a:srgbClr val="93A1A1"/>
              </a:solidFill>
              <a:latin typeface="Consolas" pitchFamily="49" charset="0"/>
              <a:ea typeface="微软雅黑" pitchFamily="34" charset="-122"/>
            </a:endParaRPr>
          </a:p>
          <a:p>
            <a:pPr eaLnBrk="1" hangingPunct="1"/>
            <a:r>
              <a:rPr lang="zh-CN" altLang="en-US" sz="2400">
                <a:solidFill>
                  <a:srgbClr val="586E75"/>
                </a:solidFill>
                <a:latin typeface="Consolas" pitchFamily="49" charset="0"/>
                <a:ea typeface="微软雅黑" pitchFamily="34" charset="-122"/>
              </a:rPr>
              <a:t> </a:t>
            </a:r>
            <a:r>
              <a:rPr lang="en-US" altLang="zh-CN" sz="2400">
                <a:solidFill>
                  <a:srgbClr val="586E75"/>
                </a:solidFill>
                <a:latin typeface="Consolas" pitchFamily="49" charset="0"/>
                <a:ea typeface="微软雅黑" pitchFamily="34" charset="-122"/>
              </a:rPr>
              <a:t>6 </a:t>
            </a:r>
            <a:r>
              <a:rPr lang="zh-CN" altLang="en-US" sz="2400">
                <a:solidFill>
                  <a:srgbClr val="586E75"/>
                </a:solidFill>
                <a:latin typeface="Consolas" pitchFamily="49" charset="0"/>
                <a:ea typeface="微软雅黑" pitchFamily="34" charset="-122"/>
              </a:rPr>
              <a:t>  </a:t>
            </a:r>
            <a:r>
              <a:rPr lang="en-US" altLang="zh-CN" sz="2400" i="1">
                <a:solidFill>
                  <a:srgbClr val="586E75"/>
                </a:solidFill>
                <a:latin typeface="Consolas" pitchFamily="49" charset="0"/>
                <a:ea typeface="微软雅黑" pitchFamily="34" charset="-122"/>
              </a:rPr>
              <a:t>//</a:t>
            </a:r>
            <a:r>
              <a:rPr lang="zh-CN" altLang="en-US" sz="2400" i="1">
                <a:solidFill>
                  <a:srgbClr val="586E75"/>
                </a:solidFill>
                <a:latin typeface="Consolas" pitchFamily="49" charset="0"/>
                <a:ea typeface="微软雅黑" pitchFamily="34" charset="-122"/>
              </a:rPr>
              <a:t>函数体开始</a:t>
            </a:r>
            <a:endParaRPr lang="zh-CN" altLang="en-US" sz="2400">
              <a:solidFill>
                <a:srgbClr val="586E75"/>
              </a:solidFill>
              <a:latin typeface="Consolas" pitchFamily="49" charset="0"/>
              <a:ea typeface="微软雅黑" pitchFamily="34" charset="-122"/>
            </a:endParaRPr>
          </a:p>
          <a:p>
            <a:pPr eaLnBrk="1" hangingPunct="1"/>
            <a:r>
              <a:rPr lang="zh-CN" altLang="en-US" sz="2400">
                <a:solidFill>
                  <a:srgbClr val="586E75"/>
                </a:solidFill>
                <a:latin typeface="Consolas" pitchFamily="49" charset="0"/>
                <a:ea typeface="微软雅黑" pitchFamily="34" charset="-122"/>
              </a:rPr>
              <a:t> </a:t>
            </a:r>
            <a:r>
              <a:rPr lang="en-US" altLang="zh-CN" sz="2400">
                <a:solidFill>
                  <a:srgbClr val="586E75"/>
                </a:solidFill>
                <a:latin typeface="Consolas" pitchFamily="49" charset="0"/>
                <a:ea typeface="微软雅黑" pitchFamily="34" charset="-122"/>
              </a:rPr>
              <a:t>7 </a:t>
            </a:r>
            <a:r>
              <a:rPr lang="zh-CN" altLang="en-US" sz="2400">
                <a:solidFill>
                  <a:srgbClr val="586E75"/>
                </a:solidFill>
                <a:latin typeface="Consolas" pitchFamily="49" charset="0"/>
                <a:ea typeface="微软雅黑" pitchFamily="34" charset="-122"/>
              </a:rPr>
              <a:t>  </a:t>
            </a:r>
            <a:r>
              <a:rPr lang="en-US" altLang="zh-CN" sz="2400">
                <a:solidFill>
                  <a:srgbClr val="B58900"/>
                </a:solidFill>
                <a:latin typeface="Consolas" pitchFamily="49" charset="0"/>
                <a:ea typeface="微软雅黑" pitchFamily="34" charset="-122"/>
              </a:rPr>
              <a:t>int</a:t>
            </a:r>
            <a:r>
              <a:rPr lang="zh-CN" altLang="en-US" sz="2400">
                <a:solidFill>
                  <a:srgbClr val="B58900"/>
                </a:solidFill>
                <a:latin typeface="Consolas" pitchFamily="49" charset="0"/>
                <a:ea typeface="微软雅黑" pitchFamily="34" charset="-122"/>
              </a:rPr>
              <a:t> </a:t>
            </a:r>
            <a:r>
              <a:rPr lang="en-US" altLang="zh-CN" sz="2400">
                <a:solidFill>
                  <a:srgbClr val="839496"/>
                </a:solidFill>
                <a:latin typeface="Consolas" pitchFamily="49" charset="0"/>
                <a:ea typeface="微软雅黑" pitchFamily="34" charset="-122"/>
              </a:rPr>
              <a:t>a</a:t>
            </a:r>
            <a:r>
              <a:rPr lang="en-US" altLang="zh-CN" sz="2400">
                <a:solidFill>
                  <a:srgbClr val="93A1A1"/>
                </a:solidFill>
                <a:latin typeface="Consolas" pitchFamily="49" charset="0"/>
                <a:ea typeface="微软雅黑" pitchFamily="34" charset="-122"/>
              </a:rPr>
              <a:t>,</a:t>
            </a:r>
            <a:r>
              <a:rPr lang="en-US" altLang="zh-CN" sz="2400">
                <a:solidFill>
                  <a:srgbClr val="839496"/>
                </a:solidFill>
                <a:latin typeface="Consolas" pitchFamily="49" charset="0"/>
                <a:ea typeface="微软雅黑" pitchFamily="34" charset="-122"/>
              </a:rPr>
              <a:t>b</a:t>
            </a:r>
            <a:r>
              <a:rPr lang="en-US" altLang="zh-CN" sz="2400">
                <a:solidFill>
                  <a:srgbClr val="93A1A1"/>
                </a:solidFill>
                <a:latin typeface="Consolas" pitchFamily="49" charset="0"/>
                <a:ea typeface="微软雅黑" pitchFamily="34" charset="-122"/>
              </a:rPr>
              <a:t>,</a:t>
            </a:r>
            <a:r>
              <a:rPr lang="en-US" altLang="zh-CN" sz="2400">
                <a:solidFill>
                  <a:srgbClr val="839496"/>
                </a:solidFill>
                <a:latin typeface="Consolas" pitchFamily="49" charset="0"/>
                <a:ea typeface="微软雅黑" pitchFamily="34" charset="-122"/>
              </a:rPr>
              <a:t>sum</a:t>
            </a:r>
            <a:r>
              <a:rPr lang="en-US" altLang="zh-CN" sz="2400">
                <a:solidFill>
                  <a:srgbClr val="93A1A1"/>
                </a:solidFill>
                <a:latin typeface="Consolas" pitchFamily="49" charset="0"/>
                <a:ea typeface="微软雅黑" pitchFamily="34" charset="-122"/>
              </a:rPr>
              <a:t>;</a:t>
            </a:r>
            <a:r>
              <a:rPr lang="en-US" altLang="zh-CN" sz="2400" i="1">
                <a:solidFill>
                  <a:srgbClr val="586E75"/>
                </a:solidFill>
                <a:latin typeface="Consolas" pitchFamily="49" charset="0"/>
                <a:ea typeface="微软雅黑" pitchFamily="34" charset="-122"/>
              </a:rPr>
              <a:t>//</a:t>
            </a:r>
            <a:r>
              <a:rPr lang="zh-CN" altLang="en-US" sz="2400" i="1">
                <a:solidFill>
                  <a:srgbClr val="586E75"/>
                </a:solidFill>
                <a:latin typeface="Consolas" pitchFamily="49" charset="0"/>
                <a:ea typeface="微软雅黑" pitchFamily="34" charset="-122"/>
              </a:rPr>
              <a:t>定义变量</a:t>
            </a:r>
            <a:endParaRPr lang="zh-CN" altLang="en-US" sz="2400">
              <a:solidFill>
                <a:srgbClr val="586E75"/>
              </a:solidFill>
              <a:latin typeface="Consolas" pitchFamily="49" charset="0"/>
              <a:ea typeface="微软雅黑" pitchFamily="34" charset="-122"/>
            </a:endParaRPr>
          </a:p>
          <a:p>
            <a:pPr eaLnBrk="1" hangingPunct="1"/>
            <a:r>
              <a:rPr lang="zh-CN" altLang="en-US" sz="2400">
                <a:solidFill>
                  <a:srgbClr val="586E75"/>
                </a:solidFill>
                <a:latin typeface="Consolas" pitchFamily="49" charset="0"/>
                <a:ea typeface="微软雅黑" pitchFamily="34" charset="-122"/>
              </a:rPr>
              <a:t> </a:t>
            </a:r>
            <a:r>
              <a:rPr lang="en-US" altLang="zh-CN" sz="2400">
                <a:solidFill>
                  <a:srgbClr val="586E75"/>
                </a:solidFill>
                <a:latin typeface="Consolas" pitchFamily="49" charset="0"/>
                <a:ea typeface="微软雅黑" pitchFamily="34" charset="-122"/>
              </a:rPr>
              <a:t>8 </a:t>
            </a:r>
            <a:r>
              <a:rPr lang="zh-CN" altLang="en-US" sz="2400">
                <a:solidFill>
                  <a:srgbClr val="839496"/>
                </a:solidFill>
                <a:latin typeface="Consolas" pitchFamily="49" charset="0"/>
                <a:ea typeface="微软雅黑" pitchFamily="34" charset="-122"/>
              </a:rPr>
              <a:t>  </a:t>
            </a:r>
            <a:r>
              <a:rPr lang="en-US" altLang="zh-CN" sz="2400">
                <a:solidFill>
                  <a:srgbClr val="839496"/>
                </a:solidFill>
                <a:latin typeface="Consolas" pitchFamily="49" charset="0"/>
                <a:ea typeface="微软雅黑" pitchFamily="34" charset="-122"/>
              </a:rPr>
              <a:t>cin</a:t>
            </a:r>
            <a:r>
              <a:rPr lang="en-US" altLang="zh-CN" sz="2400">
                <a:solidFill>
                  <a:srgbClr val="93A1A1"/>
                </a:solidFill>
                <a:latin typeface="Consolas" pitchFamily="49" charset="0"/>
                <a:ea typeface="微软雅黑" pitchFamily="34" charset="-122"/>
              </a:rPr>
              <a:t>&gt;&gt;</a:t>
            </a:r>
            <a:r>
              <a:rPr lang="en-US" altLang="zh-CN" sz="2400">
                <a:solidFill>
                  <a:srgbClr val="839496"/>
                </a:solidFill>
                <a:latin typeface="Consolas" pitchFamily="49" charset="0"/>
                <a:ea typeface="微软雅黑" pitchFamily="34" charset="-122"/>
              </a:rPr>
              <a:t>a</a:t>
            </a:r>
            <a:r>
              <a:rPr lang="en-US" altLang="zh-CN" sz="2400">
                <a:solidFill>
                  <a:srgbClr val="93A1A1"/>
                </a:solidFill>
                <a:latin typeface="Consolas" pitchFamily="49" charset="0"/>
                <a:ea typeface="微软雅黑" pitchFamily="34" charset="-122"/>
              </a:rPr>
              <a:t>&gt;&gt;</a:t>
            </a:r>
            <a:r>
              <a:rPr lang="en-US" altLang="zh-CN" sz="2400">
                <a:solidFill>
                  <a:srgbClr val="839496"/>
                </a:solidFill>
                <a:latin typeface="Consolas" pitchFamily="49" charset="0"/>
                <a:ea typeface="微软雅黑" pitchFamily="34" charset="-122"/>
              </a:rPr>
              <a:t>b</a:t>
            </a:r>
            <a:r>
              <a:rPr lang="en-US" altLang="zh-CN" sz="2400">
                <a:solidFill>
                  <a:srgbClr val="93A1A1"/>
                </a:solidFill>
                <a:latin typeface="Consolas" pitchFamily="49" charset="0"/>
                <a:ea typeface="微软雅黑" pitchFamily="34" charset="-122"/>
              </a:rPr>
              <a:t>;</a:t>
            </a:r>
            <a:r>
              <a:rPr lang="en-US" altLang="zh-CN" sz="2400" i="1">
                <a:solidFill>
                  <a:srgbClr val="586E75"/>
                </a:solidFill>
                <a:latin typeface="Consolas" pitchFamily="49" charset="0"/>
                <a:ea typeface="微软雅黑" pitchFamily="34" charset="-122"/>
              </a:rPr>
              <a:t>//</a:t>
            </a:r>
            <a:r>
              <a:rPr lang="zh-CN" altLang="en-US" sz="2400" i="1">
                <a:solidFill>
                  <a:srgbClr val="586E75"/>
                </a:solidFill>
                <a:latin typeface="Consolas" pitchFamily="49" charset="0"/>
                <a:ea typeface="微软雅黑" pitchFamily="34" charset="-122"/>
              </a:rPr>
              <a:t>输入变量</a:t>
            </a:r>
            <a:r>
              <a:rPr lang="en-US" altLang="zh-CN" sz="2400" i="1">
                <a:solidFill>
                  <a:srgbClr val="586E75"/>
                </a:solidFill>
                <a:latin typeface="Consolas" pitchFamily="49" charset="0"/>
                <a:ea typeface="微软雅黑" pitchFamily="34" charset="-122"/>
              </a:rPr>
              <a:t>a</a:t>
            </a:r>
            <a:r>
              <a:rPr lang="zh-CN" altLang="en-US" sz="2400" i="1">
                <a:solidFill>
                  <a:srgbClr val="586E75"/>
                </a:solidFill>
                <a:latin typeface="Consolas" pitchFamily="49" charset="0"/>
                <a:ea typeface="微软雅黑" pitchFamily="34" charset="-122"/>
              </a:rPr>
              <a:t>和</a:t>
            </a:r>
            <a:r>
              <a:rPr lang="en-US" altLang="zh-CN" sz="2400" i="1">
                <a:solidFill>
                  <a:srgbClr val="586E75"/>
                </a:solidFill>
                <a:latin typeface="Consolas" pitchFamily="49" charset="0"/>
                <a:ea typeface="微软雅黑" pitchFamily="34" charset="-122"/>
              </a:rPr>
              <a:t>b</a:t>
            </a:r>
            <a:r>
              <a:rPr lang="zh-CN" altLang="en-US" sz="2400" i="1">
                <a:solidFill>
                  <a:srgbClr val="586E75"/>
                </a:solidFill>
                <a:latin typeface="Consolas" pitchFamily="49" charset="0"/>
                <a:ea typeface="微软雅黑" pitchFamily="34" charset="-122"/>
              </a:rPr>
              <a:t>的值</a:t>
            </a:r>
            <a:endParaRPr lang="zh-CN" altLang="en-US" sz="2400">
              <a:solidFill>
                <a:srgbClr val="586E75"/>
              </a:solidFill>
              <a:latin typeface="Consolas" pitchFamily="49" charset="0"/>
              <a:ea typeface="微软雅黑" pitchFamily="34" charset="-122"/>
            </a:endParaRPr>
          </a:p>
          <a:p>
            <a:pPr eaLnBrk="1" hangingPunct="1"/>
            <a:r>
              <a:rPr lang="zh-CN" altLang="en-US" sz="2400">
                <a:solidFill>
                  <a:srgbClr val="586E75"/>
                </a:solidFill>
                <a:latin typeface="Consolas" pitchFamily="49" charset="0"/>
                <a:ea typeface="微软雅黑" pitchFamily="34" charset="-122"/>
              </a:rPr>
              <a:t> </a:t>
            </a:r>
            <a:r>
              <a:rPr lang="en-US" altLang="zh-CN" sz="2400">
                <a:solidFill>
                  <a:srgbClr val="586E75"/>
                </a:solidFill>
                <a:latin typeface="Consolas" pitchFamily="49" charset="0"/>
                <a:ea typeface="微软雅黑" pitchFamily="34" charset="-122"/>
              </a:rPr>
              <a:t>9 </a:t>
            </a:r>
            <a:r>
              <a:rPr lang="zh-CN" altLang="en-US" sz="2400">
                <a:solidFill>
                  <a:srgbClr val="839496"/>
                </a:solidFill>
                <a:latin typeface="Consolas" pitchFamily="49" charset="0"/>
                <a:ea typeface="微软雅黑" pitchFamily="34" charset="-122"/>
              </a:rPr>
              <a:t>  </a:t>
            </a:r>
            <a:r>
              <a:rPr lang="en-US" altLang="zh-CN" sz="2400">
                <a:solidFill>
                  <a:srgbClr val="839496"/>
                </a:solidFill>
                <a:latin typeface="Consolas" pitchFamily="49" charset="0"/>
                <a:ea typeface="微软雅黑" pitchFamily="34" charset="-122"/>
              </a:rPr>
              <a:t>sum</a:t>
            </a:r>
            <a:r>
              <a:rPr lang="en-US" altLang="zh-CN" sz="2400">
                <a:solidFill>
                  <a:srgbClr val="93A1A1"/>
                </a:solidFill>
                <a:latin typeface="Consolas" pitchFamily="49" charset="0"/>
                <a:ea typeface="微软雅黑" pitchFamily="34" charset="-122"/>
              </a:rPr>
              <a:t>=</a:t>
            </a:r>
            <a:r>
              <a:rPr lang="en-US" altLang="zh-CN" sz="2400">
                <a:solidFill>
                  <a:srgbClr val="839496"/>
                </a:solidFill>
                <a:latin typeface="Consolas" pitchFamily="49" charset="0"/>
                <a:ea typeface="微软雅黑" pitchFamily="34" charset="-122"/>
              </a:rPr>
              <a:t>a</a:t>
            </a:r>
            <a:r>
              <a:rPr lang="en-US" altLang="zh-CN" sz="2400">
                <a:solidFill>
                  <a:srgbClr val="93A1A1"/>
                </a:solidFill>
                <a:latin typeface="Consolas" pitchFamily="49" charset="0"/>
                <a:ea typeface="微软雅黑" pitchFamily="34" charset="-122"/>
              </a:rPr>
              <a:t>+</a:t>
            </a:r>
            <a:r>
              <a:rPr lang="en-US" altLang="zh-CN" sz="2400">
                <a:solidFill>
                  <a:srgbClr val="839496"/>
                </a:solidFill>
                <a:latin typeface="Consolas" pitchFamily="49" charset="0"/>
                <a:ea typeface="微软雅黑" pitchFamily="34" charset="-122"/>
              </a:rPr>
              <a:t>b</a:t>
            </a:r>
            <a:r>
              <a:rPr lang="en-US" altLang="zh-CN" sz="2400">
                <a:solidFill>
                  <a:srgbClr val="93A1A1"/>
                </a:solidFill>
                <a:latin typeface="Consolas" pitchFamily="49" charset="0"/>
                <a:ea typeface="微软雅黑" pitchFamily="34" charset="-122"/>
              </a:rPr>
              <a:t>;</a:t>
            </a:r>
            <a:r>
              <a:rPr lang="en-US" altLang="zh-CN" sz="2400" i="1">
                <a:solidFill>
                  <a:srgbClr val="586E75"/>
                </a:solidFill>
                <a:latin typeface="Consolas" pitchFamily="49" charset="0"/>
                <a:ea typeface="微软雅黑" pitchFamily="34" charset="-122"/>
              </a:rPr>
              <a:t>//</a:t>
            </a:r>
            <a:r>
              <a:rPr lang="zh-CN" altLang="en-US" sz="2400" i="1">
                <a:solidFill>
                  <a:srgbClr val="586E75"/>
                </a:solidFill>
                <a:latin typeface="Consolas" pitchFamily="49" charset="0"/>
                <a:ea typeface="微软雅黑" pitchFamily="34" charset="-122"/>
              </a:rPr>
              <a:t>赋值语句</a:t>
            </a:r>
            <a:endParaRPr lang="zh-CN" altLang="en-US" sz="2400">
              <a:solidFill>
                <a:srgbClr val="586E75"/>
              </a:solidFill>
              <a:latin typeface="Consolas" pitchFamily="49" charset="0"/>
              <a:ea typeface="微软雅黑" pitchFamily="34" charset="-122"/>
            </a:endParaRPr>
          </a:p>
          <a:p>
            <a:pPr eaLnBrk="1" hangingPunct="1"/>
            <a:r>
              <a:rPr lang="en-US" altLang="zh-CN" sz="2400">
                <a:solidFill>
                  <a:srgbClr val="586E75"/>
                </a:solidFill>
                <a:latin typeface="Consolas" pitchFamily="49" charset="0"/>
                <a:ea typeface="微软雅黑" pitchFamily="34" charset="-122"/>
              </a:rPr>
              <a:t>10 </a:t>
            </a:r>
            <a:r>
              <a:rPr lang="zh-CN" altLang="en-US" sz="2400">
                <a:solidFill>
                  <a:srgbClr val="839496"/>
                </a:solidFill>
                <a:latin typeface="Consolas" pitchFamily="49" charset="0"/>
                <a:ea typeface="微软雅黑" pitchFamily="34" charset="-122"/>
              </a:rPr>
              <a:t>  </a:t>
            </a:r>
            <a:r>
              <a:rPr lang="en-US" altLang="zh-CN" sz="2400">
                <a:solidFill>
                  <a:srgbClr val="839496"/>
                </a:solidFill>
                <a:latin typeface="Consolas" pitchFamily="49" charset="0"/>
                <a:ea typeface="微软雅黑" pitchFamily="34" charset="-122"/>
              </a:rPr>
              <a:t>cout</a:t>
            </a:r>
            <a:r>
              <a:rPr lang="en-US" altLang="zh-CN" sz="2400">
                <a:solidFill>
                  <a:srgbClr val="93A1A1"/>
                </a:solidFill>
                <a:latin typeface="Consolas" pitchFamily="49" charset="0"/>
                <a:ea typeface="微软雅黑" pitchFamily="34" charset="-122"/>
              </a:rPr>
              <a:t>&lt;&lt;</a:t>
            </a:r>
            <a:r>
              <a:rPr lang="en-US" altLang="zh-CN" sz="2400">
                <a:solidFill>
                  <a:srgbClr val="2AA198"/>
                </a:solidFill>
                <a:latin typeface="Consolas" pitchFamily="49" charset="0"/>
                <a:ea typeface="微软雅黑" pitchFamily="34" charset="-122"/>
              </a:rPr>
              <a:t>"a+b="</a:t>
            </a:r>
            <a:r>
              <a:rPr lang="en-US" altLang="zh-CN" sz="2400">
                <a:solidFill>
                  <a:srgbClr val="93A1A1"/>
                </a:solidFill>
                <a:latin typeface="Consolas" pitchFamily="49" charset="0"/>
                <a:ea typeface="微软雅黑" pitchFamily="34" charset="-122"/>
              </a:rPr>
              <a:t>&lt;&lt;</a:t>
            </a:r>
            <a:r>
              <a:rPr lang="en-US" altLang="zh-CN" sz="2400">
                <a:solidFill>
                  <a:srgbClr val="839496"/>
                </a:solidFill>
                <a:latin typeface="Consolas" pitchFamily="49" charset="0"/>
                <a:ea typeface="微软雅黑" pitchFamily="34" charset="-122"/>
              </a:rPr>
              <a:t>sum</a:t>
            </a:r>
            <a:r>
              <a:rPr lang="en-US" altLang="zh-CN" sz="2400">
                <a:solidFill>
                  <a:srgbClr val="93A1A1"/>
                </a:solidFill>
                <a:latin typeface="Consolas" pitchFamily="49" charset="0"/>
                <a:ea typeface="微软雅黑" pitchFamily="34" charset="-122"/>
              </a:rPr>
              <a:t>&lt;&lt;</a:t>
            </a:r>
            <a:r>
              <a:rPr lang="en-US" altLang="zh-CN" sz="2400">
                <a:solidFill>
                  <a:srgbClr val="839496"/>
                </a:solidFill>
                <a:latin typeface="Consolas" pitchFamily="49" charset="0"/>
                <a:ea typeface="微软雅黑" pitchFamily="34" charset="-122"/>
              </a:rPr>
              <a:t>endl</a:t>
            </a:r>
            <a:r>
              <a:rPr lang="en-US" altLang="zh-CN" sz="2400">
                <a:solidFill>
                  <a:srgbClr val="93A1A1"/>
                </a:solidFill>
                <a:latin typeface="Consolas" pitchFamily="49" charset="0"/>
                <a:ea typeface="微软雅黑" pitchFamily="34" charset="-122"/>
              </a:rPr>
              <a:t>;</a:t>
            </a:r>
            <a:r>
              <a:rPr lang="en-US" altLang="zh-CN" sz="2400" i="1">
                <a:solidFill>
                  <a:srgbClr val="586E75"/>
                </a:solidFill>
                <a:latin typeface="Consolas" pitchFamily="49" charset="0"/>
                <a:ea typeface="微软雅黑" pitchFamily="34" charset="-122"/>
              </a:rPr>
              <a:t>//</a:t>
            </a:r>
            <a:r>
              <a:rPr lang="zh-CN" altLang="en-US" sz="2400" i="1">
                <a:solidFill>
                  <a:srgbClr val="586E75"/>
                </a:solidFill>
                <a:latin typeface="Consolas" pitchFamily="49" charset="0"/>
                <a:ea typeface="微软雅黑" pitchFamily="34" charset="-122"/>
              </a:rPr>
              <a:t>输出语句</a:t>
            </a:r>
            <a:endParaRPr lang="zh-CN" altLang="en-US" sz="2400">
              <a:solidFill>
                <a:srgbClr val="586E75"/>
              </a:solidFill>
              <a:latin typeface="Consolas" pitchFamily="49" charset="0"/>
              <a:ea typeface="微软雅黑" pitchFamily="34" charset="-122"/>
            </a:endParaRPr>
          </a:p>
          <a:p>
            <a:pPr eaLnBrk="1" hangingPunct="1"/>
            <a:r>
              <a:rPr lang="en-US" altLang="zh-CN" sz="2400">
                <a:solidFill>
                  <a:srgbClr val="586E75"/>
                </a:solidFill>
                <a:latin typeface="Consolas" pitchFamily="49" charset="0"/>
                <a:ea typeface="微软雅黑" pitchFamily="34" charset="-122"/>
              </a:rPr>
              <a:t>11 </a:t>
            </a:r>
            <a:r>
              <a:rPr lang="zh-CN" altLang="en-US" sz="2400">
                <a:solidFill>
                  <a:srgbClr val="586E75"/>
                </a:solidFill>
                <a:latin typeface="Consolas" pitchFamily="49" charset="0"/>
                <a:ea typeface="微软雅黑" pitchFamily="34" charset="-122"/>
              </a:rPr>
              <a:t>  </a:t>
            </a:r>
            <a:r>
              <a:rPr lang="en-US" altLang="zh-CN" sz="2400">
                <a:solidFill>
                  <a:srgbClr val="859900"/>
                </a:solidFill>
                <a:latin typeface="Consolas" pitchFamily="49" charset="0"/>
                <a:ea typeface="微软雅黑" pitchFamily="34" charset="-122"/>
              </a:rPr>
              <a:t>return</a:t>
            </a:r>
            <a:r>
              <a:rPr lang="zh-CN" altLang="en-US" sz="2400">
                <a:solidFill>
                  <a:srgbClr val="859900"/>
                </a:solidFill>
                <a:latin typeface="Consolas" pitchFamily="49" charset="0"/>
                <a:ea typeface="微软雅黑" pitchFamily="34" charset="-122"/>
              </a:rPr>
              <a:t> </a:t>
            </a:r>
            <a:r>
              <a:rPr lang="en-US" altLang="zh-CN" sz="2400">
                <a:solidFill>
                  <a:srgbClr val="2AA198"/>
                </a:solidFill>
                <a:latin typeface="Consolas" pitchFamily="49" charset="0"/>
                <a:ea typeface="微软雅黑" pitchFamily="34" charset="-122"/>
              </a:rPr>
              <a:t>0</a:t>
            </a:r>
            <a:r>
              <a:rPr lang="en-US" altLang="zh-CN" sz="2400">
                <a:solidFill>
                  <a:srgbClr val="93A1A1"/>
                </a:solidFill>
                <a:latin typeface="Consolas" pitchFamily="49" charset="0"/>
                <a:ea typeface="微软雅黑" pitchFamily="34" charset="-122"/>
              </a:rPr>
              <a:t>;</a:t>
            </a:r>
            <a:r>
              <a:rPr lang="en-US" altLang="zh-CN" sz="2400" i="1">
                <a:solidFill>
                  <a:srgbClr val="586E75"/>
                </a:solidFill>
                <a:latin typeface="Consolas" pitchFamily="49" charset="0"/>
                <a:ea typeface="微软雅黑" pitchFamily="34" charset="-122"/>
              </a:rPr>
              <a:t>//</a:t>
            </a:r>
            <a:r>
              <a:rPr lang="zh-CN" altLang="en-US" sz="2400" i="1">
                <a:solidFill>
                  <a:srgbClr val="586E75"/>
                </a:solidFill>
                <a:latin typeface="Consolas" pitchFamily="49" charset="0"/>
                <a:ea typeface="微软雅黑" pitchFamily="34" charset="-122"/>
              </a:rPr>
              <a:t>如程序正常结束</a:t>
            </a:r>
            <a:r>
              <a:rPr lang="en-US" altLang="zh-CN" sz="2400" i="1">
                <a:solidFill>
                  <a:srgbClr val="586E75"/>
                </a:solidFill>
                <a:latin typeface="Consolas" pitchFamily="49" charset="0"/>
                <a:ea typeface="微软雅黑" pitchFamily="34" charset="-122"/>
              </a:rPr>
              <a:t>,</a:t>
            </a:r>
            <a:r>
              <a:rPr lang="zh-CN" altLang="en-US" sz="2400" i="1">
                <a:solidFill>
                  <a:srgbClr val="586E75"/>
                </a:solidFill>
                <a:latin typeface="Consolas" pitchFamily="49" charset="0"/>
                <a:ea typeface="微软雅黑" pitchFamily="34" charset="-122"/>
              </a:rPr>
              <a:t>向操作系统返回一个零值</a:t>
            </a:r>
            <a:endParaRPr lang="zh-CN" altLang="en-US" sz="2400">
              <a:solidFill>
                <a:srgbClr val="586E75"/>
              </a:solidFill>
              <a:latin typeface="Consolas" pitchFamily="49" charset="0"/>
              <a:ea typeface="微软雅黑" pitchFamily="34" charset="-122"/>
            </a:endParaRPr>
          </a:p>
          <a:p>
            <a:pPr eaLnBrk="1" hangingPunct="1"/>
            <a:r>
              <a:rPr lang="en-US" altLang="zh-CN" sz="2400">
                <a:solidFill>
                  <a:srgbClr val="586E75"/>
                </a:solidFill>
                <a:latin typeface="Consolas" pitchFamily="49" charset="0"/>
                <a:ea typeface="微软雅黑" pitchFamily="34" charset="-122"/>
              </a:rPr>
              <a:t>12 </a:t>
            </a:r>
            <a:r>
              <a:rPr lang="en-US" altLang="zh-CN" sz="2400">
                <a:solidFill>
                  <a:srgbClr val="93A1A1"/>
                </a:solidFill>
                <a:latin typeface="Consolas" pitchFamily="49" charset="0"/>
                <a:ea typeface="微软雅黑" pitchFamily="34" charset="-122"/>
              </a:rPr>
              <a:t>}</a:t>
            </a:r>
            <a:r>
              <a:rPr lang="en-US" altLang="zh-CN" sz="2400" i="1">
                <a:solidFill>
                  <a:srgbClr val="586E75"/>
                </a:solidFill>
                <a:latin typeface="Consolas" pitchFamily="49" charset="0"/>
                <a:ea typeface="微软雅黑" pitchFamily="34" charset="-122"/>
              </a:rPr>
              <a:t>//</a:t>
            </a:r>
            <a:r>
              <a:rPr lang="zh-CN" altLang="en-US" sz="2400" i="1">
                <a:solidFill>
                  <a:srgbClr val="586E75"/>
                </a:solidFill>
                <a:latin typeface="Consolas" pitchFamily="49" charset="0"/>
                <a:ea typeface="微软雅黑" pitchFamily="34" charset="-122"/>
              </a:rPr>
              <a:t>函数结束</a:t>
            </a:r>
            <a:endParaRPr lang="zh-CN" altLang="en-US" sz="2400">
              <a:solidFill>
                <a:srgbClr val="586E75"/>
              </a:solidFill>
              <a:latin typeface="Consolas" pitchFamily="49" charset="0"/>
              <a:ea typeface="微软雅黑" pitchFamily="3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ISECCA02PCT2201010200"/>
          <p:cNvSpPr>
            <a:spLocks noGrp="1"/>
          </p:cNvSpPr>
          <p:nvPr>
            <p:ph type="title"/>
          </p:nvPr>
        </p:nvSpPr>
        <p:spPr/>
        <p:txBody>
          <a:bodyPr/>
          <a:lstStyle/>
          <a:p>
            <a:r>
              <a:rPr lang="en-US" altLang="zh-CN" smtClean="0">
                <a:latin typeface="Arial" charset="0"/>
              </a:rPr>
              <a:t>1.2  </a:t>
            </a:r>
            <a:r>
              <a:rPr lang="zh-CN" altLang="en-US" smtClean="0">
                <a:latin typeface="Arial" charset="0"/>
              </a:rPr>
              <a:t>最简单的</a:t>
            </a:r>
            <a:r>
              <a:rPr lang="en-US" altLang="zh-CN" smtClean="0">
                <a:latin typeface="Arial" charset="0"/>
              </a:rPr>
              <a:t>C++</a:t>
            </a:r>
            <a:r>
              <a:rPr lang="zh-CN" altLang="en-US" smtClean="0">
                <a:latin typeface="Arial" charset="0"/>
              </a:rPr>
              <a:t>程序</a:t>
            </a:r>
          </a:p>
        </p:txBody>
      </p:sp>
      <p:sp>
        <p:nvSpPr>
          <p:cNvPr id="30723" name="文本占位符 4"/>
          <p:cNvSpPr>
            <a:spLocks noGrp="1"/>
          </p:cNvSpPr>
          <p:nvPr>
            <p:ph type="body" idx="1"/>
          </p:nvPr>
        </p:nvSpPr>
        <p:spPr/>
        <p:txBody>
          <a:bodyPr/>
          <a:lstStyle/>
          <a:p>
            <a:r>
              <a:rPr lang="zh-CN" altLang="en-US" smtClean="0">
                <a:latin typeface="Arial" charset="0"/>
              </a:rPr>
              <a:t>本程序的作用是求两个整数</a:t>
            </a:r>
            <a:r>
              <a:rPr lang="en-US" altLang="zh-CN" smtClean="0">
                <a:latin typeface="Arial" charset="0"/>
              </a:rPr>
              <a:t>a</a:t>
            </a:r>
            <a:r>
              <a:rPr lang="zh-CN" altLang="en-US" smtClean="0">
                <a:latin typeface="Arial" charset="0"/>
              </a:rPr>
              <a:t>和</a:t>
            </a:r>
            <a:r>
              <a:rPr lang="en-US" altLang="zh-CN" smtClean="0">
                <a:latin typeface="Arial" charset="0"/>
              </a:rPr>
              <a:t>b</a:t>
            </a:r>
            <a:r>
              <a:rPr lang="zh-CN" altLang="en-US" smtClean="0">
                <a:latin typeface="Arial" charset="0"/>
              </a:rPr>
              <a:t>之和</a:t>
            </a:r>
            <a:r>
              <a:rPr lang="en-US" altLang="zh-CN" smtClean="0">
                <a:latin typeface="Arial" charset="0"/>
              </a:rPr>
              <a:t>sum</a:t>
            </a:r>
            <a:r>
              <a:rPr lang="zh-CN" altLang="en-US" smtClean="0">
                <a:latin typeface="Arial" charset="0"/>
              </a:rPr>
              <a:t>。</a:t>
            </a:r>
          </a:p>
          <a:p>
            <a:r>
              <a:rPr lang="zh-CN" altLang="en-US" smtClean="0">
                <a:latin typeface="Arial" charset="0"/>
              </a:rPr>
              <a:t>第</a:t>
            </a:r>
            <a:r>
              <a:rPr lang="en-US" altLang="zh-CN" smtClean="0">
                <a:latin typeface="Arial" charset="0"/>
              </a:rPr>
              <a:t>1</a:t>
            </a:r>
            <a:r>
              <a:rPr lang="zh-CN" altLang="en-US" smtClean="0">
                <a:latin typeface="Arial" charset="0"/>
              </a:rPr>
              <a:t>行“</a:t>
            </a:r>
            <a:r>
              <a:rPr lang="en-US" altLang="zh-CN" smtClean="0">
                <a:latin typeface="Arial" charset="0"/>
              </a:rPr>
              <a:t>//</a:t>
            </a:r>
            <a:r>
              <a:rPr lang="zh-CN" altLang="en-US" smtClean="0">
                <a:latin typeface="Arial" charset="0"/>
              </a:rPr>
              <a:t>求两数之和”是一个注释行</a:t>
            </a:r>
            <a:r>
              <a:rPr lang="en-US" altLang="zh-CN" smtClean="0">
                <a:latin typeface="Arial" charset="0"/>
              </a:rPr>
              <a:t>,C++</a:t>
            </a:r>
            <a:r>
              <a:rPr lang="zh-CN" altLang="en-US" smtClean="0">
                <a:latin typeface="Arial" charset="0"/>
              </a:rPr>
              <a:t>规定在一行中如果出现“</a:t>
            </a:r>
            <a:r>
              <a:rPr lang="en-US" altLang="zh-CN" smtClean="0">
                <a:latin typeface="Arial" charset="0"/>
              </a:rPr>
              <a:t>//”,</a:t>
            </a:r>
            <a:r>
              <a:rPr lang="zh-CN" altLang="en-US" smtClean="0">
                <a:latin typeface="Arial" charset="0"/>
              </a:rPr>
              <a:t>则从它开始到本行末尾之间的全部内容都作为注释。</a:t>
            </a:r>
          </a:p>
          <a:p>
            <a:r>
              <a:rPr lang="zh-CN" altLang="en-US" smtClean="0">
                <a:latin typeface="Arial" charset="0"/>
              </a:rPr>
              <a:t>注释只是给人看的</a:t>
            </a:r>
            <a:r>
              <a:rPr lang="en-US" altLang="zh-CN" smtClean="0">
                <a:latin typeface="Arial" charset="0"/>
              </a:rPr>
              <a:t>,</a:t>
            </a:r>
            <a:r>
              <a:rPr lang="zh-CN" altLang="en-US" smtClean="0">
                <a:latin typeface="Arial" charset="0"/>
              </a:rPr>
              <a:t>而不是让计算机操作的。注释是源程序的一部分</a:t>
            </a:r>
            <a:r>
              <a:rPr lang="en-US" altLang="zh-CN" smtClean="0">
                <a:latin typeface="Arial" charset="0"/>
              </a:rPr>
              <a:t>,</a:t>
            </a:r>
            <a:r>
              <a:rPr lang="zh-CN" altLang="en-US" smtClean="0">
                <a:latin typeface="Arial" charset="0"/>
              </a:rPr>
              <a:t>在输出源程序清单时全部注释按原样输出</a:t>
            </a:r>
            <a:r>
              <a:rPr lang="en-US" altLang="zh-CN" smtClean="0">
                <a:latin typeface="Arial" charset="0"/>
              </a:rPr>
              <a:t>,</a:t>
            </a:r>
            <a:r>
              <a:rPr lang="zh-CN" altLang="en-US" smtClean="0">
                <a:latin typeface="Arial" charset="0"/>
              </a:rPr>
              <a:t>以便看程序者更好地理解程序。对程序编译时将忽略注释部分</a:t>
            </a:r>
            <a:r>
              <a:rPr lang="en-US" altLang="zh-CN" smtClean="0">
                <a:latin typeface="Arial" charset="0"/>
              </a:rPr>
              <a:t>,</a:t>
            </a:r>
            <a:r>
              <a:rPr lang="zh-CN" altLang="en-US" smtClean="0">
                <a:latin typeface="Arial" charset="0"/>
              </a:rPr>
              <a:t>不转换成目标代码</a:t>
            </a:r>
            <a:r>
              <a:rPr lang="en-US" altLang="zh-CN" smtClean="0">
                <a:latin typeface="Arial" charset="0"/>
              </a:rPr>
              <a:t>,</a:t>
            </a:r>
            <a:r>
              <a:rPr lang="zh-CN" altLang="en-US" smtClean="0">
                <a:latin typeface="Arial" charset="0"/>
              </a:rPr>
              <a:t>因此对运行不起作用。</a:t>
            </a:r>
          </a:p>
          <a:p>
            <a:r>
              <a:rPr lang="zh-CN" altLang="en-US" smtClean="0">
                <a:latin typeface="Arial" charset="0"/>
              </a:rPr>
              <a:t>注释可以加在程序中任何行的右侧。</a:t>
            </a:r>
          </a:p>
          <a:p>
            <a:endParaRPr lang="zh-CN" altLang="en-US" smtClean="0">
              <a:latin typeface="Arial"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ISECCA02PCT2201010200"/>
          <p:cNvSpPr>
            <a:spLocks noGrp="1"/>
          </p:cNvSpPr>
          <p:nvPr>
            <p:ph type="title"/>
          </p:nvPr>
        </p:nvSpPr>
        <p:spPr/>
        <p:txBody>
          <a:bodyPr/>
          <a:lstStyle/>
          <a:p>
            <a:r>
              <a:rPr lang="en-US" altLang="zh-CN" smtClean="0">
                <a:latin typeface="Arial" charset="0"/>
              </a:rPr>
              <a:t>1.2  </a:t>
            </a:r>
            <a:r>
              <a:rPr lang="zh-CN" altLang="en-US" smtClean="0">
                <a:latin typeface="Arial" charset="0"/>
              </a:rPr>
              <a:t>最简单的</a:t>
            </a:r>
            <a:r>
              <a:rPr lang="en-US" altLang="zh-CN" smtClean="0">
                <a:latin typeface="Arial" charset="0"/>
              </a:rPr>
              <a:t>C++</a:t>
            </a:r>
            <a:r>
              <a:rPr lang="zh-CN" altLang="en-US" smtClean="0">
                <a:latin typeface="Arial" charset="0"/>
              </a:rPr>
              <a:t>程序</a:t>
            </a:r>
          </a:p>
        </p:txBody>
      </p:sp>
      <p:sp>
        <p:nvSpPr>
          <p:cNvPr id="31747" name="文本占位符 4"/>
          <p:cNvSpPr>
            <a:spLocks noGrp="1"/>
          </p:cNvSpPr>
          <p:nvPr>
            <p:ph type="body" idx="1"/>
          </p:nvPr>
        </p:nvSpPr>
        <p:spPr/>
        <p:txBody>
          <a:bodyPr/>
          <a:lstStyle/>
          <a:p>
            <a:r>
              <a:rPr lang="zh-CN" altLang="en-US" smtClean="0">
                <a:latin typeface="Arial" charset="0"/>
              </a:rPr>
              <a:t>第</a:t>
            </a:r>
            <a:r>
              <a:rPr lang="en-US" altLang="zh-CN" smtClean="0">
                <a:latin typeface="Arial" charset="0"/>
              </a:rPr>
              <a:t>6</a:t>
            </a:r>
            <a:r>
              <a:rPr lang="zh-CN" altLang="en-US" smtClean="0">
                <a:latin typeface="Arial" charset="0"/>
              </a:rPr>
              <a:t>行是声明部分</a:t>
            </a:r>
            <a:r>
              <a:rPr lang="en-US" altLang="zh-CN" smtClean="0">
                <a:latin typeface="Arial" charset="0"/>
              </a:rPr>
              <a:t>,</a:t>
            </a:r>
            <a:r>
              <a:rPr lang="zh-CN" altLang="en-US" smtClean="0">
                <a:latin typeface="Arial" charset="0"/>
              </a:rPr>
              <a:t>定义变量</a:t>
            </a:r>
            <a:r>
              <a:rPr lang="en-US" altLang="zh-CN" smtClean="0">
                <a:latin typeface="Arial" charset="0"/>
              </a:rPr>
              <a:t>a,b</a:t>
            </a:r>
            <a:r>
              <a:rPr lang="zh-CN" altLang="en-US" smtClean="0">
                <a:latin typeface="Arial" charset="0"/>
              </a:rPr>
              <a:t>和</a:t>
            </a:r>
            <a:r>
              <a:rPr lang="en-US" altLang="zh-CN" smtClean="0">
                <a:latin typeface="Arial" charset="0"/>
              </a:rPr>
              <a:t>sum</a:t>
            </a:r>
            <a:r>
              <a:rPr lang="zh-CN" altLang="en-US" smtClean="0">
                <a:latin typeface="Arial" charset="0"/>
              </a:rPr>
              <a:t>为整型</a:t>
            </a:r>
            <a:r>
              <a:rPr lang="en-US" altLang="zh-CN" smtClean="0">
                <a:latin typeface="Arial" charset="0"/>
              </a:rPr>
              <a:t>(int)</a:t>
            </a:r>
            <a:r>
              <a:rPr lang="zh-CN" altLang="en-US" smtClean="0">
                <a:latin typeface="Arial" charset="0"/>
              </a:rPr>
              <a:t>变量。</a:t>
            </a:r>
          </a:p>
          <a:p>
            <a:r>
              <a:rPr lang="zh-CN" altLang="en-US" smtClean="0">
                <a:latin typeface="Arial" charset="0"/>
              </a:rPr>
              <a:t>第</a:t>
            </a:r>
            <a:r>
              <a:rPr lang="en-US" altLang="zh-CN" smtClean="0">
                <a:latin typeface="Arial" charset="0"/>
              </a:rPr>
              <a:t>7</a:t>
            </a:r>
            <a:r>
              <a:rPr lang="zh-CN" altLang="en-US" smtClean="0">
                <a:latin typeface="Arial" charset="0"/>
              </a:rPr>
              <a:t>行是输入语句</a:t>
            </a:r>
            <a:r>
              <a:rPr lang="en-US" altLang="zh-CN" smtClean="0">
                <a:latin typeface="Arial" charset="0"/>
              </a:rPr>
              <a:t>,cin</a:t>
            </a:r>
            <a:r>
              <a:rPr lang="zh-CN" altLang="en-US" smtClean="0">
                <a:latin typeface="Arial" charset="0"/>
              </a:rPr>
              <a:t>是</a:t>
            </a:r>
            <a:r>
              <a:rPr lang="en-US" altLang="zh-CN" smtClean="0">
                <a:latin typeface="Arial" charset="0"/>
              </a:rPr>
              <a:t>c</a:t>
            </a:r>
            <a:r>
              <a:rPr lang="zh-CN" altLang="en-US" smtClean="0">
                <a:latin typeface="Arial" charset="0"/>
              </a:rPr>
              <a:t>和</a:t>
            </a:r>
            <a:r>
              <a:rPr lang="en-US" altLang="zh-CN" smtClean="0">
                <a:latin typeface="Arial" charset="0"/>
              </a:rPr>
              <a:t>in</a:t>
            </a:r>
            <a:r>
              <a:rPr lang="zh-CN" altLang="en-US" smtClean="0">
                <a:latin typeface="Arial" charset="0"/>
              </a:rPr>
              <a:t>两单词的组合</a:t>
            </a:r>
            <a:r>
              <a:rPr lang="en-US" altLang="zh-CN" smtClean="0">
                <a:latin typeface="Arial" charset="0"/>
              </a:rPr>
              <a:t>,</a:t>
            </a:r>
            <a:r>
              <a:rPr lang="zh-CN" altLang="en-US" smtClean="0">
                <a:latin typeface="Arial" charset="0"/>
              </a:rPr>
              <a:t>与</a:t>
            </a:r>
            <a:r>
              <a:rPr lang="en-US" altLang="zh-CN" smtClean="0">
                <a:latin typeface="Arial" charset="0"/>
              </a:rPr>
              <a:t>cout</a:t>
            </a:r>
            <a:r>
              <a:rPr lang="zh-CN" altLang="en-US" smtClean="0">
                <a:latin typeface="Arial" charset="0"/>
              </a:rPr>
              <a:t>类似</a:t>
            </a:r>
            <a:r>
              <a:rPr lang="en-US" altLang="zh-CN" smtClean="0">
                <a:latin typeface="Arial" charset="0"/>
              </a:rPr>
              <a:t>,cin</a:t>
            </a:r>
            <a:r>
              <a:rPr lang="zh-CN" altLang="en-US" smtClean="0">
                <a:latin typeface="Arial" charset="0"/>
              </a:rPr>
              <a:t>是</a:t>
            </a:r>
            <a:r>
              <a:rPr lang="en-US" altLang="zh-CN" smtClean="0">
                <a:latin typeface="Arial" charset="0"/>
              </a:rPr>
              <a:t>C++</a:t>
            </a:r>
            <a:r>
              <a:rPr lang="zh-CN" altLang="en-US" smtClean="0">
                <a:latin typeface="Arial" charset="0"/>
              </a:rPr>
              <a:t>系统定义的输入流对象。</a:t>
            </a:r>
          </a:p>
          <a:p>
            <a:r>
              <a:rPr lang="zh-CN" altLang="en-US" smtClean="0">
                <a:latin typeface="Arial" charset="0"/>
              </a:rPr>
              <a:t>“</a:t>
            </a:r>
            <a:r>
              <a:rPr lang="en-US" altLang="zh-CN" smtClean="0">
                <a:latin typeface="Arial" charset="0"/>
              </a:rPr>
              <a:t>&gt;&gt;”</a:t>
            </a:r>
            <a:r>
              <a:rPr lang="zh-CN" altLang="en-US" smtClean="0">
                <a:latin typeface="Arial" charset="0"/>
              </a:rPr>
              <a:t>是“提取运算符”</a:t>
            </a:r>
            <a:r>
              <a:rPr lang="en-US" altLang="zh-CN" smtClean="0">
                <a:latin typeface="Arial" charset="0"/>
              </a:rPr>
              <a:t>,</a:t>
            </a:r>
            <a:r>
              <a:rPr lang="zh-CN" altLang="en-US" smtClean="0">
                <a:latin typeface="Arial" charset="0"/>
              </a:rPr>
              <a:t>与</a:t>
            </a:r>
            <a:r>
              <a:rPr lang="en-US" altLang="zh-CN" smtClean="0">
                <a:latin typeface="Arial" charset="0"/>
              </a:rPr>
              <a:t>cin</a:t>
            </a:r>
            <a:r>
              <a:rPr lang="zh-CN" altLang="en-US" smtClean="0">
                <a:latin typeface="Arial" charset="0"/>
              </a:rPr>
              <a:t>配合使用</a:t>
            </a:r>
            <a:r>
              <a:rPr lang="en-US" altLang="zh-CN" smtClean="0">
                <a:latin typeface="Arial" charset="0"/>
              </a:rPr>
              <a:t>,</a:t>
            </a:r>
            <a:r>
              <a:rPr lang="zh-CN" altLang="en-US" smtClean="0">
                <a:latin typeface="Arial" charset="0"/>
              </a:rPr>
              <a:t>其作用是从输入设备中</a:t>
            </a:r>
            <a:r>
              <a:rPr lang="en-US" altLang="zh-CN" smtClean="0">
                <a:latin typeface="Arial" charset="0"/>
              </a:rPr>
              <a:t>(</a:t>
            </a:r>
            <a:r>
              <a:rPr lang="zh-CN" altLang="en-US" smtClean="0">
                <a:latin typeface="Arial" charset="0"/>
              </a:rPr>
              <a:t>如键盘</a:t>
            </a:r>
            <a:r>
              <a:rPr lang="en-US" altLang="zh-CN" smtClean="0">
                <a:latin typeface="Arial" charset="0"/>
              </a:rPr>
              <a:t>)</a:t>
            </a:r>
            <a:r>
              <a:rPr lang="zh-CN" altLang="en-US" smtClean="0">
                <a:latin typeface="Arial" charset="0"/>
              </a:rPr>
              <a:t>提取数据送到输入流</a:t>
            </a:r>
            <a:r>
              <a:rPr lang="en-US" altLang="zh-CN" smtClean="0">
                <a:latin typeface="Arial" charset="0"/>
              </a:rPr>
              <a:t>cin</a:t>
            </a:r>
            <a:r>
              <a:rPr lang="zh-CN" altLang="en-US" smtClean="0">
                <a:latin typeface="Arial" charset="0"/>
              </a:rPr>
              <a:t>中。我们把用</a:t>
            </a:r>
            <a:r>
              <a:rPr lang="en-US" altLang="zh-CN" smtClean="0">
                <a:latin typeface="Arial" charset="0"/>
              </a:rPr>
              <a:t>cin</a:t>
            </a:r>
            <a:r>
              <a:rPr lang="zh-CN" altLang="en-US" smtClean="0">
                <a:latin typeface="Arial" charset="0"/>
              </a:rPr>
              <a:t>和“</a:t>
            </a:r>
            <a:r>
              <a:rPr lang="en-US" altLang="zh-CN" smtClean="0">
                <a:latin typeface="Arial" charset="0"/>
              </a:rPr>
              <a:t>&gt;&gt;”</a:t>
            </a:r>
            <a:r>
              <a:rPr lang="zh-CN" altLang="en-US" smtClean="0">
                <a:latin typeface="Arial" charset="0"/>
              </a:rPr>
              <a:t>实现输入的语句简称为</a:t>
            </a:r>
            <a:r>
              <a:rPr lang="en-US" altLang="zh-CN" smtClean="0">
                <a:latin typeface="Arial" charset="0"/>
              </a:rPr>
              <a:t>cin</a:t>
            </a:r>
            <a:r>
              <a:rPr lang="zh-CN" altLang="en-US" smtClean="0">
                <a:latin typeface="Arial" charset="0"/>
              </a:rPr>
              <a:t>语句。</a:t>
            </a:r>
          </a:p>
          <a:p>
            <a:r>
              <a:rPr lang="zh-CN" altLang="en-US" smtClean="0">
                <a:latin typeface="Arial" charset="0"/>
              </a:rPr>
              <a:t>在执行程序中的</a:t>
            </a:r>
            <a:r>
              <a:rPr lang="en-US" altLang="zh-CN" smtClean="0">
                <a:latin typeface="Arial" charset="0"/>
              </a:rPr>
              <a:t>cin</a:t>
            </a:r>
            <a:r>
              <a:rPr lang="zh-CN" altLang="en-US" smtClean="0">
                <a:latin typeface="Arial" charset="0"/>
              </a:rPr>
              <a:t>语句时</a:t>
            </a:r>
            <a:r>
              <a:rPr lang="en-US" altLang="zh-CN" smtClean="0">
                <a:latin typeface="Arial" charset="0"/>
              </a:rPr>
              <a:t>,</a:t>
            </a:r>
            <a:r>
              <a:rPr lang="zh-CN" altLang="en-US" smtClean="0">
                <a:latin typeface="Arial" charset="0"/>
              </a:rPr>
              <a:t>从键盘输入的第</a:t>
            </a:r>
            <a:r>
              <a:rPr lang="en-US" altLang="zh-CN" smtClean="0">
                <a:latin typeface="Arial" charset="0"/>
              </a:rPr>
              <a:t>1</a:t>
            </a:r>
            <a:r>
              <a:rPr lang="zh-CN" altLang="en-US" smtClean="0">
                <a:latin typeface="Arial" charset="0"/>
              </a:rPr>
              <a:t>个数据赋给整型变量</a:t>
            </a:r>
            <a:r>
              <a:rPr lang="en-US" altLang="zh-CN" smtClean="0">
                <a:latin typeface="Arial" charset="0"/>
              </a:rPr>
              <a:t>a, </a:t>
            </a:r>
            <a:r>
              <a:rPr lang="zh-CN" altLang="en-US" smtClean="0">
                <a:latin typeface="Arial" charset="0"/>
              </a:rPr>
              <a:t>输入的第</a:t>
            </a:r>
            <a:r>
              <a:rPr lang="en-US" altLang="zh-CN" smtClean="0">
                <a:latin typeface="Arial" charset="0"/>
              </a:rPr>
              <a:t>2</a:t>
            </a:r>
            <a:r>
              <a:rPr lang="zh-CN" altLang="en-US" smtClean="0">
                <a:latin typeface="Arial" charset="0"/>
              </a:rPr>
              <a:t>个数据赋给整型变量</a:t>
            </a:r>
            <a:r>
              <a:rPr lang="en-US" altLang="zh-CN" smtClean="0">
                <a:latin typeface="Arial" charset="0"/>
              </a:rPr>
              <a:t>b</a:t>
            </a:r>
            <a:r>
              <a:rPr lang="zh-CN" altLang="en-US" smtClean="0">
                <a:latin typeface="Arial" charset="0"/>
              </a:rPr>
              <a:t>。</a:t>
            </a:r>
          </a:p>
          <a:p>
            <a:endParaRPr lang="zh-CN" altLang="en-US" smtClean="0">
              <a:latin typeface="Arial"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ISECCA02PCT2201010200"/>
          <p:cNvSpPr>
            <a:spLocks noGrp="1"/>
          </p:cNvSpPr>
          <p:nvPr>
            <p:ph type="title"/>
          </p:nvPr>
        </p:nvSpPr>
        <p:spPr/>
        <p:txBody>
          <a:bodyPr/>
          <a:lstStyle/>
          <a:p>
            <a:r>
              <a:rPr lang="en-US" altLang="zh-CN" smtClean="0">
                <a:latin typeface="Arial" charset="0"/>
              </a:rPr>
              <a:t>1.2  </a:t>
            </a:r>
            <a:r>
              <a:rPr lang="zh-CN" altLang="en-US" smtClean="0">
                <a:latin typeface="Arial" charset="0"/>
              </a:rPr>
              <a:t>最简单的</a:t>
            </a:r>
            <a:r>
              <a:rPr lang="en-US" altLang="zh-CN" smtClean="0">
                <a:latin typeface="Arial" charset="0"/>
              </a:rPr>
              <a:t>C++</a:t>
            </a:r>
            <a:r>
              <a:rPr lang="zh-CN" altLang="en-US" smtClean="0">
                <a:latin typeface="Arial" charset="0"/>
              </a:rPr>
              <a:t>程序</a:t>
            </a:r>
          </a:p>
        </p:txBody>
      </p:sp>
      <p:sp>
        <p:nvSpPr>
          <p:cNvPr id="32771" name="文本占位符 4"/>
          <p:cNvSpPr>
            <a:spLocks noGrp="1"/>
          </p:cNvSpPr>
          <p:nvPr>
            <p:ph type="body" idx="1"/>
          </p:nvPr>
        </p:nvSpPr>
        <p:spPr/>
        <p:txBody>
          <a:bodyPr/>
          <a:lstStyle/>
          <a:p>
            <a:r>
              <a:rPr lang="zh-CN" altLang="en-US" smtClean="0">
                <a:latin typeface="Arial" charset="0"/>
              </a:rPr>
              <a:t>第</a:t>
            </a:r>
            <a:r>
              <a:rPr lang="en-US" altLang="zh-CN" smtClean="0">
                <a:latin typeface="Arial" charset="0"/>
              </a:rPr>
              <a:t>8</a:t>
            </a:r>
            <a:r>
              <a:rPr lang="zh-CN" altLang="en-US" smtClean="0">
                <a:latin typeface="Arial" charset="0"/>
              </a:rPr>
              <a:t>行将</a:t>
            </a:r>
            <a:r>
              <a:rPr lang="en-US" altLang="zh-CN" smtClean="0">
                <a:latin typeface="Arial" charset="0"/>
              </a:rPr>
              <a:t>a+b</a:t>
            </a:r>
            <a:r>
              <a:rPr lang="zh-CN" altLang="en-US" smtClean="0">
                <a:latin typeface="Arial" charset="0"/>
              </a:rPr>
              <a:t>的值赋给整型变量</a:t>
            </a:r>
            <a:r>
              <a:rPr lang="en-US" altLang="zh-CN" smtClean="0">
                <a:latin typeface="Arial" charset="0"/>
              </a:rPr>
              <a:t>sum</a:t>
            </a:r>
            <a:r>
              <a:rPr lang="zh-CN" altLang="en-US" smtClean="0">
                <a:latin typeface="Arial" charset="0"/>
              </a:rPr>
              <a:t>。</a:t>
            </a:r>
          </a:p>
          <a:p>
            <a:r>
              <a:rPr lang="zh-CN" altLang="en-US" smtClean="0">
                <a:latin typeface="Arial" charset="0"/>
              </a:rPr>
              <a:t>第</a:t>
            </a:r>
            <a:r>
              <a:rPr lang="en-US" altLang="zh-CN" smtClean="0">
                <a:latin typeface="Arial" charset="0"/>
              </a:rPr>
              <a:t>9</a:t>
            </a:r>
            <a:r>
              <a:rPr lang="zh-CN" altLang="en-US" smtClean="0">
                <a:latin typeface="Arial" charset="0"/>
              </a:rPr>
              <a:t>行先输出字符串“</a:t>
            </a:r>
            <a:r>
              <a:rPr lang="en-US" altLang="zh-CN" smtClean="0">
                <a:latin typeface="Arial" charset="0"/>
              </a:rPr>
              <a:t>a+b=”,</a:t>
            </a:r>
            <a:r>
              <a:rPr lang="zh-CN" altLang="en-US" smtClean="0">
                <a:latin typeface="Arial" charset="0"/>
              </a:rPr>
              <a:t>然后输出变量</a:t>
            </a:r>
            <a:r>
              <a:rPr lang="en-US" altLang="zh-CN" smtClean="0">
                <a:latin typeface="Arial" charset="0"/>
              </a:rPr>
              <a:t>sum</a:t>
            </a:r>
            <a:r>
              <a:rPr lang="zh-CN" altLang="en-US" smtClean="0">
                <a:latin typeface="Arial" charset="0"/>
              </a:rPr>
              <a:t>的值</a:t>
            </a:r>
            <a:r>
              <a:rPr lang="en-US" altLang="zh-CN" smtClean="0">
                <a:latin typeface="Arial" charset="0"/>
              </a:rPr>
              <a:t>,cout</a:t>
            </a:r>
            <a:r>
              <a:rPr lang="zh-CN" altLang="en-US" smtClean="0">
                <a:latin typeface="Arial" charset="0"/>
              </a:rPr>
              <a:t>语句中的</a:t>
            </a:r>
            <a:r>
              <a:rPr lang="en-US" altLang="zh-CN" smtClean="0">
                <a:latin typeface="Arial" charset="0"/>
              </a:rPr>
              <a:t>endl</a:t>
            </a:r>
            <a:r>
              <a:rPr lang="zh-CN" altLang="en-US" smtClean="0">
                <a:latin typeface="Arial" charset="0"/>
              </a:rPr>
              <a:t>是</a:t>
            </a:r>
            <a:r>
              <a:rPr lang="en-US" altLang="zh-CN" smtClean="0">
                <a:latin typeface="Arial" charset="0"/>
              </a:rPr>
              <a:t>C++</a:t>
            </a:r>
            <a:r>
              <a:rPr lang="zh-CN" altLang="en-US" smtClean="0">
                <a:latin typeface="Arial" charset="0"/>
              </a:rPr>
              <a:t>输出时的控制符</a:t>
            </a:r>
            <a:r>
              <a:rPr lang="en-US" altLang="zh-CN" smtClean="0">
                <a:latin typeface="Arial" charset="0"/>
              </a:rPr>
              <a:t>,</a:t>
            </a:r>
            <a:r>
              <a:rPr lang="zh-CN" altLang="en-US" smtClean="0">
                <a:latin typeface="Arial" charset="0"/>
              </a:rPr>
              <a:t>作用是换行</a:t>
            </a:r>
            <a:r>
              <a:rPr lang="en-US" altLang="zh-CN" smtClean="0">
                <a:latin typeface="Arial" charset="0"/>
              </a:rPr>
              <a:t>(endl</a:t>
            </a:r>
            <a:r>
              <a:rPr lang="zh-CN" altLang="en-US" smtClean="0">
                <a:latin typeface="Arial" charset="0"/>
              </a:rPr>
              <a:t>是</a:t>
            </a:r>
            <a:r>
              <a:rPr lang="en-US" altLang="zh-CN" smtClean="0">
                <a:latin typeface="Arial" charset="0"/>
              </a:rPr>
              <a:t>end line</a:t>
            </a:r>
            <a:r>
              <a:rPr lang="zh-CN" altLang="en-US" smtClean="0">
                <a:latin typeface="Arial" charset="0"/>
              </a:rPr>
              <a:t>的缩写</a:t>
            </a:r>
            <a:r>
              <a:rPr lang="en-US" altLang="zh-CN" smtClean="0">
                <a:latin typeface="Arial" charset="0"/>
              </a:rPr>
              <a:t>,</a:t>
            </a:r>
            <a:r>
              <a:rPr lang="zh-CN" altLang="en-US" smtClean="0">
                <a:latin typeface="Arial" charset="0"/>
              </a:rPr>
              <a:t>表示本行结束</a:t>
            </a:r>
            <a:r>
              <a:rPr lang="en-US" altLang="zh-CN" smtClean="0">
                <a:latin typeface="Arial" charset="0"/>
              </a:rPr>
              <a:t>)</a:t>
            </a:r>
            <a:r>
              <a:rPr lang="zh-CN" altLang="en-US" smtClean="0">
                <a:latin typeface="Arial" charset="0"/>
              </a:rPr>
              <a:t>。因此在输出变量</a:t>
            </a:r>
            <a:r>
              <a:rPr lang="en-US" altLang="zh-CN" smtClean="0">
                <a:latin typeface="Arial" charset="0"/>
              </a:rPr>
              <a:t>sum</a:t>
            </a:r>
            <a:r>
              <a:rPr lang="zh-CN" altLang="en-US" smtClean="0">
                <a:latin typeface="Arial" charset="0"/>
              </a:rPr>
              <a:t>的值之后换行。</a:t>
            </a:r>
          </a:p>
          <a:p>
            <a:endParaRPr lang="zh-CN" altLang="en-US" smtClean="0">
              <a:latin typeface="Arial"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ISECCA02PCT2201010200"/>
          <p:cNvSpPr>
            <a:spLocks noGrp="1"/>
          </p:cNvSpPr>
          <p:nvPr>
            <p:ph type="title"/>
          </p:nvPr>
        </p:nvSpPr>
        <p:spPr/>
        <p:txBody>
          <a:bodyPr/>
          <a:lstStyle/>
          <a:p>
            <a:r>
              <a:rPr lang="en-US" altLang="zh-CN" smtClean="0">
                <a:latin typeface="Arial" charset="0"/>
              </a:rPr>
              <a:t>1.2  </a:t>
            </a:r>
            <a:r>
              <a:rPr lang="zh-CN" altLang="en-US" smtClean="0">
                <a:latin typeface="Arial" charset="0"/>
              </a:rPr>
              <a:t>最简单的</a:t>
            </a:r>
            <a:r>
              <a:rPr lang="en-US" altLang="zh-CN" smtClean="0">
                <a:latin typeface="Arial" charset="0"/>
              </a:rPr>
              <a:t>C++</a:t>
            </a:r>
            <a:r>
              <a:rPr lang="zh-CN" altLang="en-US" smtClean="0">
                <a:latin typeface="Arial" charset="0"/>
              </a:rPr>
              <a:t>程序</a:t>
            </a:r>
          </a:p>
        </p:txBody>
      </p:sp>
      <p:sp>
        <p:nvSpPr>
          <p:cNvPr id="33795" name="ISECCA02PNTCH0103_CPP"/>
          <p:cNvSpPr txBox="1">
            <a:spLocks noChangeArrowheads="1"/>
          </p:cNvSpPr>
          <p:nvPr/>
        </p:nvSpPr>
        <p:spPr bwMode="auto">
          <a:xfrm>
            <a:off x="177800" y="533400"/>
            <a:ext cx="8775700" cy="369888"/>
          </a:xfrm>
          <a:prstGeom prst="rect">
            <a:avLst/>
          </a:prstGeom>
          <a:noFill/>
          <a:ln w="9525">
            <a:noFill/>
            <a:miter lim="800000"/>
            <a:headEnd/>
            <a:tailEnd/>
          </a:ln>
        </p:spPr>
        <p:txBody>
          <a:bodyPr lIns="0" tIns="0" rIns="0" bIns="0">
            <a:spAutoFit/>
          </a:bodyPr>
          <a:lstStyle/>
          <a:p>
            <a:r>
              <a:rPr lang="en-US" altLang="zh-CN" sz="2400">
                <a:solidFill>
                  <a:srgbClr val="93A1A1"/>
                </a:solidFill>
                <a:latin typeface="Consolas" pitchFamily="49" charset="0"/>
                <a:ea typeface="微软雅黑" pitchFamily="34" charset="-122"/>
              </a:rPr>
              <a:t>【</a:t>
            </a:r>
            <a:r>
              <a:rPr lang="zh-CN" altLang="en-US" sz="2400">
                <a:solidFill>
                  <a:srgbClr val="93A1A1"/>
                </a:solidFill>
                <a:latin typeface="Consolas" pitchFamily="49" charset="0"/>
                <a:ea typeface="微软雅黑" pitchFamily="34" charset="-122"/>
              </a:rPr>
              <a:t>例</a:t>
            </a:r>
            <a:r>
              <a:rPr lang="en-US" altLang="zh-CN" sz="2400">
                <a:solidFill>
                  <a:srgbClr val="93A1A1"/>
                </a:solidFill>
                <a:latin typeface="Consolas" pitchFamily="49" charset="0"/>
                <a:ea typeface="微软雅黑" pitchFamily="34" charset="-122"/>
              </a:rPr>
              <a:t>1.3】</a:t>
            </a:r>
            <a:r>
              <a:rPr lang="zh-CN" altLang="en-US" sz="2400">
                <a:solidFill>
                  <a:srgbClr val="93A1A1"/>
                </a:solidFill>
                <a:latin typeface="Consolas" pitchFamily="49" charset="0"/>
                <a:ea typeface="微软雅黑" pitchFamily="34" charset="-122"/>
              </a:rPr>
              <a:t>给两个数</a:t>
            </a:r>
            <a:r>
              <a:rPr lang="en-US" altLang="zh-CN" sz="2400">
                <a:solidFill>
                  <a:srgbClr val="93A1A1"/>
                </a:solidFill>
                <a:latin typeface="Consolas" pitchFamily="49" charset="0"/>
                <a:ea typeface="微软雅黑" pitchFamily="34" charset="-122"/>
              </a:rPr>
              <a:t>x</a:t>
            </a:r>
            <a:r>
              <a:rPr lang="zh-CN" altLang="en-US" sz="2400">
                <a:solidFill>
                  <a:srgbClr val="93A1A1"/>
                </a:solidFill>
                <a:latin typeface="Consolas" pitchFamily="49" charset="0"/>
                <a:ea typeface="微软雅黑" pitchFamily="34" charset="-122"/>
              </a:rPr>
              <a:t>和</a:t>
            </a:r>
            <a:r>
              <a:rPr lang="en-US" altLang="zh-CN" sz="2400">
                <a:solidFill>
                  <a:srgbClr val="93A1A1"/>
                </a:solidFill>
                <a:latin typeface="Consolas" pitchFamily="49" charset="0"/>
                <a:ea typeface="微软雅黑" pitchFamily="34" charset="-122"/>
              </a:rPr>
              <a:t>y,</a:t>
            </a:r>
            <a:r>
              <a:rPr lang="zh-CN" altLang="en-US" sz="2400">
                <a:solidFill>
                  <a:srgbClr val="93A1A1"/>
                </a:solidFill>
                <a:latin typeface="Consolas" pitchFamily="49" charset="0"/>
                <a:ea typeface="微软雅黑" pitchFamily="34" charset="-122"/>
              </a:rPr>
              <a:t>求两数中的大者。</a:t>
            </a:r>
          </a:p>
        </p:txBody>
      </p:sp>
      <p:sp>
        <p:nvSpPr>
          <p:cNvPr id="33796" name="ISECCA02PCCCH0103_CPP"/>
          <p:cNvSpPr txBox="1">
            <a:spLocks noChangeArrowheads="1"/>
          </p:cNvSpPr>
          <p:nvPr/>
        </p:nvSpPr>
        <p:spPr bwMode="auto">
          <a:xfrm>
            <a:off x="179388" y="909638"/>
            <a:ext cx="8780462" cy="5534025"/>
          </a:xfrm>
          <a:prstGeom prst="rect">
            <a:avLst/>
          </a:prstGeom>
          <a:noFill/>
          <a:ln w="9525">
            <a:noFill/>
            <a:miter lim="800000"/>
            <a:headEnd/>
            <a:tailEnd/>
          </a:ln>
        </p:spPr>
        <p:txBody>
          <a:bodyPr lIns="36000" tIns="36000" rIns="36000" bIns="36000"/>
          <a:lstStyle/>
          <a:p>
            <a:pPr eaLnBrk="1" hangingPunct="1"/>
            <a:r>
              <a:rPr lang="zh-CN" altLang="en-US" sz="2400">
                <a:solidFill>
                  <a:srgbClr val="586E75"/>
                </a:solidFill>
                <a:latin typeface="Consolas" pitchFamily="49" charset="0"/>
                <a:ea typeface="微软雅黑" pitchFamily="34" charset="-122"/>
              </a:rPr>
              <a:t> </a:t>
            </a:r>
            <a:r>
              <a:rPr lang="en-US" altLang="zh-CN" sz="2400">
                <a:solidFill>
                  <a:srgbClr val="586E75"/>
                </a:solidFill>
                <a:latin typeface="Consolas" pitchFamily="49" charset="0"/>
                <a:ea typeface="微软雅黑" pitchFamily="34" charset="-122"/>
              </a:rPr>
              <a:t>1 </a:t>
            </a:r>
            <a:r>
              <a:rPr lang="en-US" altLang="zh-CN" sz="2400">
                <a:solidFill>
                  <a:srgbClr val="DC3231"/>
                </a:solidFill>
                <a:latin typeface="Consolas" pitchFamily="49" charset="0"/>
                <a:ea typeface="微软雅黑" pitchFamily="34" charset="-122"/>
              </a:rPr>
              <a:t>#include &lt;iostream&gt;</a:t>
            </a:r>
            <a:r>
              <a:rPr lang="en-US" altLang="zh-CN" sz="2400" i="1">
                <a:solidFill>
                  <a:srgbClr val="586E75"/>
                </a:solidFill>
                <a:latin typeface="Consolas" pitchFamily="49" charset="0"/>
                <a:ea typeface="微软雅黑" pitchFamily="34" charset="-122"/>
              </a:rPr>
              <a:t>//</a:t>
            </a:r>
            <a:r>
              <a:rPr lang="zh-CN" altLang="en-US" sz="2400" i="1">
                <a:solidFill>
                  <a:srgbClr val="586E75"/>
                </a:solidFill>
                <a:latin typeface="Consolas" pitchFamily="49" charset="0"/>
                <a:ea typeface="微软雅黑" pitchFamily="34" charset="-122"/>
              </a:rPr>
              <a:t>预处理指令</a:t>
            </a:r>
            <a:endParaRPr lang="zh-CN" altLang="en-US" sz="2400">
              <a:solidFill>
                <a:srgbClr val="586E75"/>
              </a:solidFill>
              <a:latin typeface="Consolas" pitchFamily="49" charset="0"/>
              <a:ea typeface="微软雅黑" pitchFamily="34" charset="-122"/>
            </a:endParaRPr>
          </a:p>
          <a:p>
            <a:pPr eaLnBrk="1" hangingPunct="1"/>
            <a:r>
              <a:rPr lang="zh-CN" altLang="en-US" sz="2400">
                <a:solidFill>
                  <a:srgbClr val="586E75"/>
                </a:solidFill>
                <a:latin typeface="Consolas" pitchFamily="49" charset="0"/>
                <a:ea typeface="微软雅黑" pitchFamily="34" charset="-122"/>
              </a:rPr>
              <a:t> </a:t>
            </a:r>
            <a:r>
              <a:rPr lang="en-US" altLang="zh-CN" sz="2400">
                <a:solidFill>
                  <a:srgbClr val="586E75"/>
                </a:solidFill>
                <a:latin typeface="Consolas" pitchFamily="49" charset="0"/>
                <a:ea typeface="微软雅黑" pitchFamily="34" charset="-122"/>
              </a:rPr>
              <a:t>2 </a:t>
            </a:r>
            <a:r>
              <a:rPr lang="en-US" altLang="zh-CN" sz="2400">
                <a:solidFill>
                  <a:srgbClr val="859900"/>
                </a:solidFill>
                <a:latin typeface="Consolas" pitchFamily="49" charset="0"/>
                <a:ea typeface="微软雅黑" pitchFamily="34" charset="-122"/>
              </a:rPr>
              <a:t>using namespace</a:t>
            </a:r>
            <a:r>
              <a:rPr lang="zh-CN" altLang="en-US" sz="2400">
                <a:solidFill>
                  <a:srgbClr val="859900"/>
                </a:solidFill>
                <a:latin typeface="Consolas" pitchFamily="49" charset="0"/>
                <a:ea typeface="微软雅黑" pitchFamily="34" charset="-122"/>
              </a:rPr>
              <a:t> </a:t>
            </a:r>
            <a:r>
              <a:rPr lang="en-US" altLang="zh-CN" sz="2400">
                <a:solidFill>
                  <a:srgbClr val="839496"/>
                </a:solidFill>
                <a:latin typeface="Consolas" pitchFamily="49" charset="0"/>
                <a:ea typeface="微软雅黑" pitchFamily="34" charset="-122"/>
              </a:rPr>
              <a:t>std</a:t>
            </a:r>
            <a:r>
              <a:rPr lang="en-US" altLang="zh-CN" sz="2400">
                <a:solidFill>
                  <a:srgbClr val="93A1A1"/>
                </a:solidFill>
                <a:latin typeface="Consolas" pitchFamily="49" charset="0"/>
                <a:ea typeface="微软雅黑" pitchFamily="34" charset="-122"/>
              </a:rPr>
              <a:t>;</a:t>
            </a:r>
            <a:endParaRPr lang="zh-CN" altLang="en-US" sz="2400">
              <a:solidFill>
                <a:srgbClr val="93A1A1"/>
              </a:solidFill>
              <a:latin typeface="Consolas" pitchFamily="49" charset="0"/>
              <a:ea typeface="微软雅黑" pitchFamily="34" charset="-122"/>
            </a:endParaRPr>
          </a:p>
          <a:p>
            <a:pPr eaLnBrk="1" hangingPunct="1"/>
            <a:r>
              <a:rPr lang="zh-CN" altLang="en-US" sz="2400">
                <a:solidFill>
                  <a:srgbClr val="586E75"/>
                </a:solidFill>
                <a:latin typeface="Consolas" pitchFamily="49" charset="0"/>
                <a:ea typeface="微软雅黑" pitchFamily="34" charset="-122"/>
              </a:rPr>
              <a:t> </a:t>
            </a:r>
            <a:r>
              <a:rPr lang="en-US" altLang="zh-CN" sz="2400">
                <a:solidFill>
                  <a:srgbClr val="586E75"/>
                </a:solidFill>
                <a:latin typeface="Consolas" pitchFamily="49" charset="0"/>
                <a:ea typeface="微软雅黑" pitchFamily="34" charset="-122"/>
              </a:rPr>
              <a:t>3 </a:t>
            </a:r>
            <a:r>
              <a:rPr lang="en-US" altLang="zh-CN" sz="2400">
                <a:solidFill>
                  <a:srgbClr val="B58900"/>
                </a:solidFill>
                <a:latin typeface="Consolas" pitchFamily="49" charset="0"/>
                <a:ea typeface="微软雅黑" pitchFamily="34" charset="-122"/>
              </a:rPr>
              <a:t>int</a:t>
            </a:r>
            <a:r>
              <a:rPr lang="zh-CN" altLang="en-US" sz="2400">
                <a:solidFill>
                  <a:srgbClr val="B58900"/>
                </a:solidFill>
                <a:latin typeface="Consolas" pitchFamily="49" charset="0"/>
                <a:ea typeface="微软雅黑" pitchFamily="34" charset="-122"/>
              </a:rPr>
              <a:t> </a:t>
            </a:r>
            <a:r>
              <a:rPr lang="en-US" altLang="zh-CN" sz="2400">
                <a:solidFill>
                  <a:srgbClr val="93A1A1"/>
                </a:solidFill>
                <a:latin typeface="Consolas" pitchFamily="49" charset="0"/>
                <a:ea typeface="微软雅黑" pitchFamily="34" charset="-122"/>
              </a:rPr>
              <a:t>max(</a:t>
            </a:r>
            <a:r>
              <a:rPr lang="en-US" altLang="zh-CN" sz="2400">
                <a:solidFill>
                  <a:srgbClr val="B58900"/>
                </a:solidFill>
                <a:latin typeface="Consolas" pitchFamily="49" charset="0"/>
                <a:ea typeface="微软雅黑" pitchFamily="34" charset="-122"/>
              </a:rPr>
              <a:t>int</a:t>
            </a:r>
            <a:r>
              <a:rPr lang="zh-CN" altLang="en-US" sz="2400">
                <a:solidFill>
                  <a:srgbClr val="B58900"/>
                </a:solidFill>
                <a:latin typeface="Consolas" pitchFamily="49" charset="0"/>
                <a:ea typeface="微软雅黑" pitchFamily="34" charset="-122"/>
              </a:rPr>
              <a:t> </a:t>
            </a:r>
            <a:r>
              <a:rPr lang="en-US" altLang="zh-CN" sz="2400">
                <a:solidFill>
                  <a:srgbClr val="839496"/>
                </a:solidFill>
                <a:latin typeface="Consolas" pitchFamily="49" charset="0"/>
                <a:ea typeface="微软雅黑" pitchFamily="34" charset="-122"/>
              </a:rPr>
              <a:t>x</a:t>
            </a:r>
            <a:r>
              <a:rPr lang="en-US" altLang="zh-CN" sz="2400">
                <a:solidFill>
                  <a:srgbClr val="93A1A1"/>
                </a:solidFill>
                <a:latin typeface="Consolas" pitchFamily="49" charset="0"/>
                <a:ea typeface="微软雅黑" pitchFamily="34" charset="-122"/>
              </a:rPr>
              <a:t>,</a:t>
            </a:r>
            <a:r>
              <a:rPr lang="en-US" altLang="zh-CN" sz="2400">
                <a:solidFill>
                  <a:srgbClr val="B58900"/>
                </a:solidFill>
                <a:latin typeface="Consolas" pitchFamily="49" charset="0"/>
                <a:ea typeface="微软雅黑" pitchFamily="34" charset="-122"/>
              </a:rPr>
              <a:t>int</a:t>
            </a:r>
            <a:r>
              <a:rPr lang="zh-CN" altLang="en-US" sz="2400">
                <a:solidFill>
                  <a:srgbClr val="B58900"/>
                </a:solidFill>
                <a:latin typeface="Consolas" pitchFamily="49" charset="0"/>
                <a:ea typeface="微软雅黑" pitchFamily="34" charset="-122"/>
              </a:rPr>
              <a:t> </a:t>
            </a:r>
            <a:r>
              <a:rPr lang="en-US" altLang="zh-CN" sz="2400">
                <a:solidFill>
                  <a:srgbClr val="839496"/>
                </a:solidFill>
                <a:latin typeface="Consolas" pitchFamily="49" charset="0"/>
                <a:ea typeface="微软雅黑" pitchFamily="34" charset="-122"/>
              </a:rPr>
              <a:t>y</a:t>
            </a:r>
            <a:r>
              <a:rPr lang="en-US" altLang="zh-CN" sz="2400">
                <a:solidFill>
                  <a:srgbClr val="93A1A1"/>
                </a:solidFill>
                <a:latin typeface="Consolas" pitchFamily="49" charset="0"/>
                <a:ea typeface="微软雅黑" pitchFamily="34" charset="-122"/>
              </a:rPr>
              <a:t>)</a:t>
            </a:r>
            <a:r>
              <a:rPr lang="en-US" altLang="zh-CN" sz="2400" i="1">
                <a:solidFill>
                  <a:srgbClr val="586E75"/>
                </a:solidFill>
                <a:latin typeface="Consolas" pitchFamily="49" charset="0"/>
                <a:ea typeface="微软雅黑" pitchFamily="34" charset="-122"/>
              </a:rPr>
              <a:t>//</a:t>
            </a:r>
            <a:r>
              <a:rPr lang="zh-CN" altLang="en-US" sz="2400" i="1">
                <a:solidFill>
                  <a:srgbClr val="586E75"/>
                </a:solidFill>
                <a:latin typeface="Consolas" pitchFamily="49" charset="0"/>
                <a:ea typeface="微软雅黑" pitchFamily="34" charset="-122"/>
              </a:rPr>
              <a:t>定义</a:t>
            </a:r>
            <a:r>
              <a:rPr lang="en-US" altLang="zh-CN" sz="2400" i="1">
                <a:solidFill>
                  <a:srgbClr val="586E75"/>
                </a:solidFill>
                <a:latin typeface="Consolas" pitchFamily="49" charset="0"/>
                <a:ea typeface="微软雅黑" pitchFamily="34" charset="-122"/>
              </a:rPr>
              <a:t>max</a:t>
            </a:r>
            <a:r>
              <a:rPr lang="zh-CN" altLang="en-US" sz="2400" i="1">
                <a:solidFill>
                  <a:srgbClr val="586E75"/>
                </a:solidFill>
                <a:latin typeface="Consolas" pitchFamily="49" charset="0"/>
                <a:ea typeface="微软雅黑" pitchFamily="34" charset="-122"/>
              </a:rPr>
              <a:t>函数</a:t>
            </a:r>
            <a:r>
              <a:rPr lang="en-US" altLang="zh-CN" sz="2400" i="1">
                <a:solidFill>
                  <a:srgbClr val="586E75"/>
                </a:solidFill>
                <a:latin typeface="Consolas" pitchFamily="49" charset="0"/>
                <a:ea typeface="微软雅黑" pitchFamily="34" charset="-122"/>
              </a:rPr>
              <a:t>,</a:t>
            </a:r>
            <a:r>
              <a:rPr lang="zh-CN" altLang="en-US" sz="2400" i="1">
                <a:solidFill>
                  <a:srgbClr val="586E75"/>
                </a:solidFill>
                <a:latin typeface="Consolas" pitchFamily="49" charset="0"/>
                <a:ea typeface="微软雅黑" pitchFamily="34" charset="-122"/>
              </a:rPr>
              <a:t>函数值为整型</a:t>
            </a:r>
            <a:r>
              <a:rPr lang="en-US" altLang="zh-CN" sz="2400" i="1">
                <a:solidFill>
                  <a:srgbClr val="586E75"/>
                </a:solidFill>
                <a:latin typeface="Consolas" pitchFamily="49" charset="0"/>
                <a:ea typeface="微软雅黑" pitchFamily="34" charset="-122"/>
              </a:rPr>
              <a:t>,</a:t>
            </a:r>
            <a:r>
              <a:rPr lang="zh-CN" altLang="en-US" sz="2400" i="1">
                <a:solidFill>
                  <a:srgbClr val="586E75"/>
                </a:solidFill>
                <a:latin typeface="Consolas" pitchFamily="49" charset="0"/>
                <a:ea typeface="微软雅黑" pitchFamily="34" charset="-122"/>
              </a:rPr>
              <a:t>形式参数</a:t>
            </a:r>
            <a:r>
              <a:rPr lang="en-US" altLang="zh-CN" sz="2400" i="1">
                <a:solidFill>
                  <a:srgbClr val="586E75"/>
                </a:solidFill>
                <a:latin typeface="Consolas" pitchFamily="49" charset="0"/>
                <a:ea typeface="微软雅黑" pitchFamily="34" charset="-122"/>
              </a:rPr>
              <a:t>x,y</a:t>
            </a:r>
            <a:r>
              <a:rPr lang="zh-CN" altLang="en-US" sz="2400" i="1">
                <a:solidFill>
                  <a:srgbClr val="586E75"/>
                </a:solidFill>
                <a:latin typeface="Consolas" pitchFamily="49" charset="0"/>
                <a:ea typeface="微软雅黑" pitchFamily="34" charset="-122"/>
              </a:rPr>
              <a:t>为整型</a:t>
            </a:r>
            <a:endParaRPr lang="zh-CN" altLang="en-US" sz="2400">
              <a:solidFill>
                <a:srgbClr val="586E75"/>
              </a:solidFill>
              <a:latin typeface="Consolas" pitchFamily="49" charset="0"/>
              <a:ea typeface="微软雅黑" pitchFamily="34" charset="-122"/>
            </a:endParaRPr>
          </a:p>
          <a:p>
            <a:pPr eaLnBrk="1" hangingPunct="1"/>
            <a:r>
              <a:rPr lang="zh-CN" altLang="en-US" sz="2400">
                <a:solidFill>
                  <a:srgbClr val="586E75"/>
                </a:solidFill>
                <a:latin typeface="Consolas" pitchFamily="49" charset="0"/>
                <a:ea typeface="微软雅黑" pitchFamily="34" charset="-122"/>
              </a:rPr>
              <a:t> </a:t>
            </a:r>
            <a:r>
              <a:rPr lang="en-US" altLang="zh-CN" sz="2400">
                <a:solidFill>
                  <a:srgbClr val="586E75"/>
                </a:solidFill>
                <a:latin typeface="Consolas" pitchFamily="49" charset="0"/>
                <a:ea typeface="微软雅黑" pitchFamily="34" charset="-122"/>
              </a:rPr>
              <a:t>4 </a:t>
            </a:r>
            <a:r>
              <a:rPr lang="en-US" altLang="zh-CN" sz="2400">
                <a:solidFill>
                  <a:srgbClr val="93A1A1"/>
                </a:solidFill>
                <a:latin typeface="Consolas" pitchFamily="49" charset="0"/>
                <a:ea typeface="微软雅黑" pitchFamily="34" charset="-122"/>
              </a:rPr>
              <a:t>{</a:t>
            </a:r>
            <a:endParaRPr lang="zh-CN" altLang="en-US" sz="2400">
              <a:solidFill>
                <a:srgbClr val="93A1A1"/>
              </a:solidFill>
              <a:latin typeface="Consolas" pitchFamily="49" charset="0"/>
              <a:ea typeface="微软雅黑" pitchFamily="34" charset="-122"/>
            </a:endParaRPr>
          </a:p>
          <a:p>
            <a:pPr eaLnBrk="1" hangingPunct="1"/>
            <a:r>
              <a:rPr lang="zh-CN" altLang="en-US" sz="2400">
                <a:solidFill>
                  <a:srgbClr val="586E75"/>
                </a:solidFill>
                <a:latin typeface="Consolas" pitchFamily="49" charset="0"/>
                <a:ea typeface="微软雅黑" pitchFamily="34" charset="-122"/>
              </a:rPr>
              <a:t> </a:t>
            </a:r>
            <a:r>
              <a:rPr lang="en-US" altLang="zh-CN" sz="2400">
                <a:solidFill>
                  <a:srgbClr val="586E75"/>
                </a:solidFill>
                <a:latin typeface="Consolas" pitchFamily="49" charset="0"/>
                <a:ea typeface="微软雅黑" pitchFamily="34" charset="-122"/>
              </a:rPr>
              <a:t>5 </a:t>
            </a:r>
            <a:r>
              <a:rPr lang="zh-CN" altLang="en-US" sz="2400">
                <a:solidFill>
                  <a:srgbClr val="586E75"/>
                </a:solidFill>
                <a:latin typeface="Consolas" pitchFamily="49" charset="0"/>
                <a:ea typeface="微软雅黑" pitchFamily="34" charset="-122"/>
              </a:rPr>
              <a:t>  </a:t>
            </a:r>
            <a:r>
              <a:rPr lang="en-US" altLang="zh-CN" sz="2400" i="1">
                <a:solidFill>
                  <a:srgbClr val="586E75"/>
                </a:solidFill>
                <a:latin typeface="Consolas" pitchFamily="49" charset="0"/>
                <a:ea typeface="微软雅黑" pitchFamily="34" charset="-122"/>
              </a:rPr>
              <a:t>//max</a:t>
            </a:r>
            <a:r>
              <a:rPr lang="zh-CN" altLang="en-US" sz="2400" i="1">
                <a:solidFill>
                  <a:srgbClr val="586E75"/>
                </a:solidFill>
                <a:latin typeface="Consolas" pitchFamily="49" charset="0"/>
                <a:ea typeface="微软雅黑" pitchFamily="34" charset="-122"/>
              </a:rPr>
              <a:t>函数体开始</a:t>
            </a:r>
            <a:endParaRPr lang="zh-CN" altLang="en-US" sz="2400">
              <a:solidFill>
                <a:srgbClr val="586E75"/>
              </a:solidFill>
              <a:latin typeface="Consolas" pitchFamily="49" charset="0"/>
              <a:ea typeface="微软雅黑" pitchFamily="34" charset="-122"/>
            </a:endParaRPr>
          </a:p>
          <a:p>
            <a:pPr eaLnBrk="1" hangingPunct="1"/>
            <a:r>
              <a:rPr lang="zh-CN" altLang="en-US" sz="2400">
                <a:solidFill>
                  <a:srgbClr val="586E75"/>
                </a:solidFill>
                <a:latin typeface="Consolas" pitchFamily="49" charset="0"/>
                <a:ea typeface="微软雅黑" pitchFamily="34" charset="-122"/>
              </a:rPr>
              <a:t> </a:t>
            </a:r>
            <a:r>
              <a:rPr lang="en-US" altLang="zh-CN" sz="2400">
                <a:solidFill>
                  <a:srgbClr val="586E75"/>
                </a:solidFill>
                <a:latin typeface="Consolas" pitchFamily="49" charset="0"/>
                <a:ea typeface="微软雅黑" pitchFamily="34" charset="-122"/>
              </a:rPr>
              <a:t>6 </a:t>
            </a:r>
            <a:r>
              <a:rPr lang="zh-CN" altLang="en-US" sz="2400">
                <a:solidFill>
                  <a:srgbClr val="586E75"/>
                </a:solidFill>
                <a:latin typeface="Consolas" pitchFamily="49" charset="0"/>
                <a:ea typeface="微软雅黑" pitchFamily="34" charset="-122"/>
              </a:rPr>
              <a:t>  </a:t>
            </a:r>
            <a:r>
              <a:rPr lang="en-US" altLang="zh-CN" sz="2400">
                <a:solidFill>
                  <a:srgbClr val="B58900"/>
                </a:solidFill>
                <a:latin typeface="Consolas" pitchFamily="49" charset="0"/>
                <a:ea typeface="微软雅黑" pitchFamily="34" charset="-122"/>
              </a:rPr>
              <a:t>int</a:t>
            </a:r>
            <a:r>
              <a:rPr lang="zh-CN" altLang="en-US" sz="2400">
                <a:solidFill>
                  <a:srgbClr val="B58900"/>
                </a:solidFill>
                <a:latin typeface="Consolas" pitchFamily="49" charset="0"/>
                <a:ea typeface="微软雅黑" pitchFamily="34" charset="-122"/>
              </a:rPr>
              <a:t> </a:t>
            </a:r>
            <a:r>
              <a:rPr lang="en-US" altLang="zh-CN" sz="2400">
                <a:solidFill>
                  <a:srgbClr val="839496"/>
                </a:solidFill>
                <a:latin typeface="Consolas" pitchFamily="49" charset="0"/>
                <a:ea typeface="微软雅黑" pitchFamily="34" charset="-122"/>
              </a:rPr>
              <a:t>z</a:t>
            </a:r>
            <a:r>
              <a:rPr lang="en-US" altLang="zh-CN" sz="2400">
                <a:solidFill>
                  <a:srgbClr val="93A1A1"/>
                </a:solidFill>
                <a:latin typeface="Consolas" pitchFamily="49" charset="0"/>
                <a:ea typeface="微软雅黑" pitchFamily="34" charset="-122"/>
              </a:rPr>
              <a:t>;</a:t>
            </a:r>
            <a:r>
              <a:rPr lang="en-US" altLang="zh-CN" sz="2400" i="1">
                <a:solidFill>
                  <a:srgbClr val="586E75"/>
                </a:solidFill>
                <a:latin typeface="Consolas" pitchFamily="49" charset="0"/>
                <a:ea typeface="微软雅黑" pitchFamily="34" charset="-122"/>
              </a:rPr>
              <a:t>//</a:t>
            </a:r>
            <a:r>
              <a:rPr lang="zh-CN" altLang="en-US" sz="2400" i="1">
                <a:solidFill>
                  <a:srgbClr val="586E75"/>
                </a:solidFill>
                <a:latin typeface="Consolas" pitchFamily="49" charset="0"/>
                <a:ea typeface="微软雅黑" pitchFamily="34" charset="-122"/>
              </a:rPr>
              <a:t>变量声明</a:t>
            </a:r>
            <a:r>
              <a:rPr lang="en-US" altLang="zh-CN" sz="2400" i="1">
                <a:solidFill>
                  <a:srgbClr val="586E75"/>
                </a:solidFill>
                <a:latin typeface="Consolas" pitchFamily="49" charset="0"/>
                <a:ea typeface="微软雅黑" pitchFamily="34" charset="-122"/>
              </a:rPr>
              <a:t>,</a:t>
            </a:r>
            <a:r>
              <a:rPr lang="zh-CN" altLang="en-US" sz="2400" i="1">
                <a:solidFill>
                  <a:srgbClr val="586E75"/>
                </a:solidFill>
                <a:latin typeface="Consolas" pitchFamily="49" charset="0"/>
                <a:ea typeface="微软雅黑" pitchFamily="34" charset="-122"/>
              </a:rPr>
              <a:t>定义本函数中用到的变量</a:t>
            </a:r>
            <a:r>
              <a:rPr lang="en-US" altLang="zh-CN" sz="2400" i="1">
                <a:solidFill>
                  <a:srgbClr val="586E75"/>
                </a:solidFill>
                <a:latin typeface="Consolas" pitchFamily="49" charset="0"/>
                <a:ea typeface="微软雅黑" pitchFamily="34" charset="-122"/>
              </a:rPr>
              <a:t>z</a:t>
            </a:r>
            <a:r>
              <a:rPr lang="zh-CN" altLang="en-US" sz="2400" i="1">
                <a:solidFill>
                  <a:srgbClr val="586E75"/>
                </a:solidFill>
                <a:latin typeface="Consolas" pitchFamily="49" charset="0"/>
                <a:ea typeface="微软雅黑" pitchFamily="34" charset="-122"/>
              </a:rPr>
              <a:t>为整型</a:t>
            </a:r>
            <a:endParaRPr lang="zh-CN" altLang="en-US" sz="2400">
              <a:solidFill>
                <a:srgbClr val="586E75"/>
              </a:solidFill>
              <a:latin typeface="Consolas" pitchFamily="49" charset="0"/>
              <a:ea typeface="微软雅黑" pitchFamily="34" charset="-122"/>
            </a:endParaRPr>
          </a:p>
          <a:p>
            <a:pPr eaLnBrk="1" hangingPunct="1"/>
            <a:r>
              <a:rPr lang="zh-CN" altLang="en-US" sz="2400">
                <a:solidFill>
                  <a:srgbClr val="586E75"/>
                </a:solidFill>
                <a:latin typeface="Consolas" pitchFamily="49" charset="0"/>
                <a:ea typeface="微软雅黑" pitchFamily="34" charset="-122"/>
              </a:rPr>
              <a:t> </a:t>
            </a:r>
            <a:r>
              <a:rPr lang="en-US" altLang="zh-CN" sz="2400">
                <a:solidFill>
                  <a:srgbClr val="586E75"/>
                </a:solidFill>
                <a:latin typeface="Consolas" pitchFamily="49" charset="0"/>
                <a:ea typeface="微软雅黑" pitchFamily="34" charset="-122"/>
              </a:rPr>
              <a:t>7 </a:t>
            </a:r>
            <a:r>
              <a:rPr lang="zh-CN" altLang="en-US" sz="2400">
                <a:solidFill>
                  <a:srgbClr val="586E75"/>
                </a:solidFill>
                <a:latin typeface="Consolas" pitchFamily="49" charset="0"/>
                <a:ea typeface="微软雅黑" pitchFamily="34" charset="-122"/>
              </a:rPr>
              <a:t>  </a:t>
            </a:r>
            <a:r>
              <a:rPr lang="en-US" altLang="zh-CN" sz="2400">
                <a:solidFill>
                  <a:srgbClr val="859900"/>
                </a:solidFill>
                <a:latin typeface="Consolas" pitchFamily="49" charset="0"/>
                <a:ea typeface="微软雅黑" pitchFamily="34" charset="-122"/>
              </a:rPr>
              <a:t>if</a:t>
            </a:r>
            <a:r>
              <a:rPr lang="en-US" altLang="zh-CN" sz="2400">
                <a:solidFill>
                  <a:srgbClr val="93A1A1"/>
                </a:solidFill>
                <a:latin typeface="Consolas" pitchFamily="49" charset="0"/>
                <a:ea typeface="微软雅黑" pitchFamily="34" charset="-122"/>
              </a:rPr>
              <a:t>(</a:t>
            </a:r>
            <a:r>
              <a:rPr lang="en-US" altLang="zh-CN" sz="2400">
                <a:solidFill>
                  <a:srgbClr val="839496"/>
                </a:solidFill>
                <a:latin typeface="Consolas" pitchFamily="49" charset="0"/>
                <a:ea typeface="微软雅黑" pitchFamily="34" charset="-122"/>
              </a:rPr>
              <a:t>x</a:t>
            </a:r>
            <a:r>
              <a:rPr lang="en-US" altLang="zh-CN" sz="2400">
                <a:solidFill>
                  <a:srgbClr val="93A1A1"/>
                </a:solidFill>
                <a:latin typeface="Consolas" pitchFamily="49" charset="0"/>
                <a:ea typeface="微软雅黑" pitchFamily="34" charset="-122"/>
              </a:rPr>
              <a:t>&gt;</a:t>
            </a:r>
            <a:r>
              <a:rPr lang="en-US" altLang="zh-CN" sz="2400">
                <a:solidFill>
                  <a:srgbClr val="839496"/>
                </a:solidFill>
                <a:latin typeface="Consolas" pitchFamily="49" charset="0"/>
                <a:ea typeface="微软雅黑" pitchFamily="34" charset="-122"/>
              </a:rPr>
              <a:t>y</a:t>
            </a:r>
            <a:r>
              <a:rPr lang="en-US" altLang="zh-CN" sz="2400">
                <a:solidFill>
                  <a:srgbClr val="93A1A1"/>
                </a:solidFill>
                <a:latin typeface="Consolas" pitchFamily="49" charset="0"/>
                <a:ea typeface="微软雅黑" pitchFamily="34" charset="-122"/>
              </a:rPr>
              <a:t>)</a:t>
            </a:r>
            <a:r>
              <a:rPr lang="zh-CN" altLang="en-US" sz="2400">
                <a:solidFill>
                  <a:srgbClr val="93A1A1"/>
                </a:solidFill>
                <a:latin typeface="Consolas" pitchFamily="49" charset="0"/>
                <a:ea typeface="微软雅黑" pitchFamily="34" charset="-122"/>
              </a:rPr>
              <a:t> </a:t>
            </a:r>
            <a:r>
              <a:rPr lang="en-US" altLang="zh-CN" sz="2400">
                <a:solidFill>
                  <a:srgbClr val="839496"/>
                </a:solidFill>
                <a:latin typeface="Consolas" pitchFamily="49" charset="0"/>
                <a:ea typeface="微软雅黑" pitchFamily="34" charset="-122"/>
              </a:rPr>
              <a:t>z</a:t>
            </a:r>
            <a:r>
              <a:rPr lang="en-US" altLang="zh-CN" sz="2400">
                <a:solidFill>
                  <a:srgbClr val="93A1A1"/>
                </a:solidFill>
                <a:latin typeface="Consolas" pitchFamily="49" charset="0"/>
                <a:ea typeface="微软雅黑" pitchFamily="34" charset="-122"/>
              </a:rPr>
              <a:t>=</a:t>
            </a:r>
            <a:r>
              <a:rPr lang="en-US" altLang="zh-CN" sz="2400">
                <a:solidFill>
                  <a:srgbClr val="839496"/>
                </a:solidFill>
                <a:latin typeface="Consolas" pitchFamily="49" charset="0"/>
                <a:ea typeface="微软雅黑" pitchFamily="34" charset="-122"/>
              </a:rPr>
              <a:t>x</a:t>
            </a:r>
            <a:r>
              <a:rPr lang="en-US" altLang="zh-CN" sz="2400">
                <a:solidFill>
                  <a:srgbClr val="93A1A1"/>
                </a:solidFill>
                <a:latin typeface="Consolas" pitchFamily="49" charset="0"/>
                <a:ea typeface="微软雅黑" pitchFamily="34" charset="-122"/>
              </a:rPr>
              <a:t>;</a:t>
            </a:r>
            <a:r>
              <a:rPr lang="en-US" altLang="zh-CN" sz="2400" i="1">
                <a:solidFill>
                  <a:srgbClr val="586E75"/>
                </a:solidFill>
                <a:latin typeface="Consolas" pitchFamily="49" charset="0"/>
                <a:ea typeface="微软雅黑" pitchFamily="34" charset="-122"/>
              </a:rPr>
              <a:t>//if</a:t>
            </a:r>
            <a:r>
              <a:rPr lang="zh-CN" altLang="en-US" sz="2400" i="1">
                <a:solidFill>
                  <a:srgbClr val="586E75"/>
                </a:solidFill>
                <a:latin typeface="Consolas" pitchFamily="49" charset="0"/>
                <a:ea typeface="微软雅黑" pitchFamily="34" charset="-122"/>
              </a:rPr>
              <a:t>语句</a:t>
            </a:r>
            <a:r>
              <a:rPr lang="en-US" altLang="zh-CN" sz="2400" i="1">
                <a:solidFill>
                  <a:srgbClr val="586E75"/>
                </a:solidFill>
                <a:latin typeface="Consolas" pitchFamily="49" charset="0"/>
                <a:ea typeface="微软雅黑" pitchFamily="34" charset="-122"/>
              </a:rPr>
              <a:t>,</a:t>
            </a:r>
            <a:r>
              <a:rPr lang="zh-CN" altLang="en-US" sz="2400" i="1">
                <a:solidFill>
                  <a:srgbClr val="586E75"/>
                </a:solidFill>
                <a:latin typeface="Consolas" pitchFamily="49" charset="0"/>
                <a:ea typeface="微软雅黑" pitchFamily="34" charset="-122"/>
              </a:rPr>
              <a:t>如果</a:t>
            </a:r>
            <a:r>
              <a:rPr lang="en-US" altLang="zh-CN" sz="2400" i="1">
                <a:solidFill>
                  <a:srgbClr val="586E75"/>
                </a:solidFill>
                <a:latin typeface="Consolas" pitchFamily="49" charset="0"/>
                <a:ea typeface="微软雅黑" pitchFamily="34" charset="-122"/>
              </a:rPr>
              <a:t>x&gt;y,</a:t>
            </a:r>
            <a:r>
              <a:rPr lang="zh-CN" altLang="en-US" sz="2400" i="1">
                <a:solidFill>
                  <a:srgbClr val="586E75"/>
                </a:solidFill>
                <a:latin typeface="Consolas" pitchFamily="49" charset="0"/>
                <a:ea typeface="微软雅黑" pitchFamily="34" charset="-122"/>
              </a:rPr>
              <a:t>则将</a:t>
            </a:r>
            <a:r>
              <a:rPr lang="en-US" altLang="zh-CN" sz="2400" i="1">
                <a:solidFill>
                  <a:srgbClr val="586E75"/>
                </a:solidFill>
                <a:latin typeface="Consolas" pitchFamily="49" charset="0"/>
                <a:ea typeface="微软雅黑" pitchFamily="34" charset="-122"/>
              </a:rPr>
              <a:t>x</a:t>
            </a:r>
            <a:r>
              <a:rPr lang="zh-CN" altLang="en-US" sz="2400" i="1">
                <a:solidFill>
                  <a:srgbClr val="586E75"/>
                </a:solidFill>
                <a:latin typeface="Consolas" pitchFamily="49" charset="0"/>
                <a:ea typeface="微软雅黑" pitchFamily="34" charset="-122"/>
              </a:rPr>
              <a:t>的值赋给</a:t>
            </a:r>
            <a:r>
              <a:rPr lang="en-US" altLang="zh-CN" sz="2400" i="1">
                <a:solidFill>
                  <a:srgbClr val="586E75"/>
                </a:solidFill>
                <a:latin typeface="Consolas" pitchFamily="49" charset="0"/>
                <a:ea typeface="微软雅黑" pitchFamily="34" charset="-122"/>
              </a:rPr>
              <a:t>z</a:t>
            </a:r>
            <a:endParaRPr lang="zh-CN" altLang="en-US" sz="2400">
              <a:solidFill>
                <a:srgbClr val="586E75"/>
              </a:solidFill>
              <a:latin typeface="Consolas" pitchFamily="49" charset="0"/>
              <a:ea typeface="微软雅黑" pitchFamily="34" charset="-122"/>
            </a:endParaRPr>
          </a:p>
          <a:p>
            <a:pPr eaLnBrk="1" hangingPunct="1"/>
            <a:r>
              <a:rPr lang="zh-CN" altLang="en-US" sz="2400">
                <a:solidFill>
                  <a:srgbClr val="586E75"/>
                </a:solidFill>
                <a:latin typeface="Consolas" pitchFamily="49" charset="0"/>
                <a:ea typeface="微软雅黑" pitchFamily="34" charset="-122"/>
              </a:rPr>
              <a:t> </a:t>
            </a:r>
            <a:r>
              <a:rPr lang="en-US" altLang="zh-CN" sz="2400">
                <a:solidFill>
                  <a:srgbClr val="586E75"/>
                </a:solidFill>
                <a:latin typeface="Consolas" pitchFamily="49" charset="0"/>
                <a:ea typeface="微软雅黑" pitchFamily="34" charset="-122"/>
              </a:rPr>
              <a:t>8 </a:t>
            </a:r>
            <a:r>
              <a:rPr lang="zh-CN" altLang="en-US" sz="2400">
                <a:solidFill>
                  <a:srgbClr val="586E75"/>
                </a:solidFill>
                <a:latin typeface="Consolas" pitchFamily="49" charset="0"/>
                <a:ea typeface="微软雅黑" pitchFamily="34" charset="-122"/>
              </a:rPr>
              <a:t>  </a:t>
            </a:r>
            <a:r>
              <a:rPr lang="en-US" altLang="zh-CN" sz="2400">
                <a:solidFill>
                  <a:srgbClr val="859900"/>
                </a:solidFill>
                <a:latin typeface="Consolas" pitchFamily="49" charset="0"/>
                <a:ea typeface="微软雅黑" pitchFamily="34" charset="-122"/>
              </a:rPr>
              <a:t>else</a:t>
            </a:r>
            <a:r>
              <a:rPr lang="zh-CN" altLang="en-US" sz="2400">
                <a:solidFill>
                  <a:srgbClr val="859900"/>
                </a:solidFill>
                <a:latin typeface="Consolas" pitchFamily="49" charset="0"/>
                <a:ea typeface="微软雅黑" pitchFamily="34" charset="-122"/>
              </a:rPr>
              <a:t> </a:t>
            </a:r>
            <a:r>
              <a:rPr lang="en-US" altLang="zh-CN" sz="2400">
                <a:solidFill>
                  <a:srgbClr val="839496"/>
                </a:solidFill>
                <a:latin typeface="Consolas" pitchFamily="49" charset="0"/>
                <a:ea typeface="微软雅黑" pitchFamily="34" charset="-122"/>
              </a:rPr>
              <a:t>z</a:t>
            </a:r>
            <a:r>
              <a:rPr lang="en-US" altLang="zh-CN" sz="2400">
                <a:solidFill>
                  <a:srgbClr val="93A1A1"/>
                </a:solidFill>
                <a:latin typeface="Consolas" pitchFamily="49" charset="0"/>
                <a:ea typeface="微软雅黑" pitchFamily="34" charset="-122"/>
              </a:rPr>
              <a:t>=</a:t>
            </a:r>
            <a:r>
              <a:rPr lang="en-US" altLang="zh-CN" sz="2400">
                <a:solidFill>
                  <a:srgbClr val="839496"/>
                </a:solidFill>
                <a:latin typeface="Consolas" pitchFamily="49" charset="0"/>
                <a:ea typeface="微软雅黑" pitchFamily="34" charset="-122"/>
              </a:rPr>
              <a:t>y</a:t>
            </a:r>
            <a:r>
              <a:rPr lang="en-US" altLang="zh-CN" sz="2400">
                <a:solidFill>
                  <a:srgbClr val="93A1A1"/>
                </a:solidFill>
                <a:latin typeface="Consolas" pitchFamily="49" charset="0"/>
                <a:ea typeface="微软雅黑" pitchFamily="34" charset="-122"/>
              </a:rPr>
              <a:t>;</a:t>
            </a:r>
            <a:r>
              <a:rPr lang="en-US" altLang="zh-CN" sz="2400" i="1">
                <a:solidFill>
                  <a:srgbClr val="586E75"/>
                </a:solidFill>
                <a:latin typeface="Consolas" pitchFamily="49" charset="0"/>
                <a:ea typeface="微软雅黑" pitchFamily="34" charset="-122"/>
              </a:rPr>
              <a:t>//</a:t>
            </a:r>
            <a:r>
              <a:rPr lang="zh-CN" altLang="en-US" sz="2400" i="1">
                <a:solidFill>
                  <a:srgbClr val="586E75"/>
                </a:solidFill>
                <a:latin typeface="Consolas" pitchFamily="49" charset="0"/>
                <a:ea typeface="微软雅黑" pitchFamily="34" charset="-122"/>
              </a:rPr>
              <a:t>否则</a:t>
            </a:r>
            <a:r>
              <a:rPr lang="en-US" altLang="zh-CN" sz="2400" i="1">
                <a:solidFill>
                  <a:srgbClr val="586E75"/>
                </a:solidFill>
                <a:latin typeface="Consolas" pitchFamily="49" charset="0"/>
                <a:ea typeface="微软雅黑" pitchFamily="34" charset="-122"/>
              </a:rPr>
              <a:t>,</a:t>
            </a:r>
            <a:r>
              <a:rPr lang="zh-CN" altLang="en-US" sz="2400" i="1">
                <a:solidFill>
                  <a:srgbClr val="586E75"/>
                </a:solidFill>
                <a:latin typeface="Consolas" pitchFamily="49" charset="0"/>
                <a:ea typeface="微软雅黑" pitchFamily="34" charset="-122"/>
              </a:rPr>
              <a:t>将</a:t>
            </a:r>
            <a:r>
              <a:rPr lang="en-US" altLang="zh-CN" sz="2400" i="1">
                <a:solidFill>
                  <a:srgbClr val="586E75"/>
                </a:solidFill>
                <a:latin typeface="Consolas" pitchFamily="49" charset="0"/>
                <a:ea typeface="微软雅黑" pitchFamily="34" charset="-122"/>
              </a:rPr>
              <a:t>y</a:t>
            </a:r>
            <a:r>
              <a:rPr lang="zh-CN" altLang="en-US" sz="2400" i="1">
                <a:solidFill>
                  <a:srgbClr val="586E75"/>
                </a:solidFill>
                <a:latin typeface="Consolas" pitchFamily="49" charset="0"/>
                <a:ea typeface="微软雅黑" pitchFamily="34" charset="-122"/>
              </a:rPr>
              <a:t>的值赋给</a:t>
            </a:r>
            <a:r>
              <a:rPr lang="en-US" altLang="zh-CN" sz="2400" i="1">
                <a:solidFill>
                  <a:srgbClr val="586E75"/>
                </a:solidFill>
                <a:latin typeface="Consolas" pitchFamily="49" charset="0"/>
                <a:ea typeface="微软雅黑" pitchFamily="34" charset="-122"/>
              </a:rPr>
              <a:t>z</a:t>
            </a:r>
            <a:endParaRPr lang="zh-CN" altLang="en-US" sz="2400">
              <a:solidFill>
                <a:srgbClr val="586E75"/>
              </a:solidFill>
              <a:latin typeface="Consolas" pitchFamily="49" charset="0"/>
              <a:ea typeface="微软雅黑" pitchFamily="34" charset="-122"/>
            </a:endParaRPr>
          </a:p>
          <a:p>
            <a:pPr eaLnBrk="1" hangingPunct="1"/>
            <a:r>
              <a:rPr lang="zh-CN" altLang="en-US" sz="2400">
                <a:solidFill>
                  <a:srgbClr val="586E75"/>
                </a:solidFill>
                <a:latin typeface="Consolas" pitchFamily="49" charset="0"/>
                <a:ea typeface="微软雅黑" pitchFamily="34" charset="-122"/>
              </a:rPr>
              <a:t> </a:t>
            </a:r>
            <a:r>
              <a:rPr lang="en-US" altLang="zh-CN" sz="2400">
                <a:solidFill>
                  <a:srgbClr val="586E75"/>
                </a:solidFill>
                <a:latin typeface="Consolas" pitchFamily="49" charset="0"/>
                <a:ea typeface="微软雅黑" pitchFamily="34" charset="-122"/>
              </a:rPr>
              <a:t>9 </a:t>
            </a:r>
            <a:r>
              <a:rPr lang="zh-CN" altLang="en-US" sz="2400">
                <a:solidFill>
                  <a:srgbClr val="586E75"/>
                </a:solidFill>
                <a:latin typeface="Consolas" pitchFamily="49" charset="0"/>
                <a:ea typeface="微软雅黑" pitchFamily="34" charset="-122"/>
              </a:rPr>
              <a:t>  </a:t>
            </a:r>
            <a:r>
              <a:rPr lang="en-US" altLang="zh-CN" sz="2400">
                <a:solidFill>
                  <a:srgbClr val="859900"/>
                </a:solidFill>
                <a:latin typeface="Consolas" pitchFamily="49" charset="0"/>
                <a:ea typeface="微软雅黑" pitchFamily="34" charset="-122"/>
              </a:rPr>
              <a:t>return</a:t>
            </a:r>
            <a:r>
              <a:rPr lang="en-US" altLang="zh-CN" sz="2400">
                <a:solidFill>
                  <a:srgbClr val="93A1A1"/>
                </a:solidFill>
                <a:latin typeface="Consolas" pitchFamily="49" charset="0"/>
                <a:ea typeface="微软雅黑" pitchFamily="34" charset="-122"/>
              </a:rPr>
              <a:t>(</a:t>
            </a:r>
            <a:r>
              <a:rPr lang="en-US" altLang="zh-CN" sz="2400">
                <a:solidFill>
                  <a:srgbClr val="839496"/>
                </a:solidFill>
                <a:latin typeface="Consolas" pitchFamily="49" charset="0"/>
                <a:ea typeface="微软雅黑" pitchFamily="34" charset="-122"/>
              </a:rPr>
              <a:t>z</a:t>
            </a:r>
            <a:r>
              <a:rPr lang="en-US" altLang="zh-CN" sz="2400">
                <a:solidFill>
                  <a:srgbClr val="93A1A1"/>
                </a:solidFill>
                <a:latin typeface="Consolas" pitchFamily="49" charset="0"/>
                <a:ea typeface="微软雅黑" pitchFamily="34" charset="-122"/>
              </a:rPr>
              <a:t>);</a:t>
            </a:r>
            <a:r>
              <a:rPr lang="en-US" altLang="zh-CN" sz="2400" i="1">
                <a:solidFill>
                  <a:srgbClr val="586E75"/>
                </a:solidFill>
                <a:latin typeface="Consolas" pitchFamily="49" charset="0"/>
                <a:ea typeface="微软雅黑" pitchFamily="34" charset="-122"/>
              </a:rPr>
              <a:t>//</a:t>
            </a:r>
            <a:r>
              <a:rPr lang="zh-CN" altLang="en-US" sz="2400" i="1">
                <a:solidFill>
                  <a:srgbClr val="586E75"/>
                </a:solidFill>
                <a:latin typeface="Consolas" pitchFamily="49" charset="0"/>
                <a:ea typeface="微软雅黑" pitchFamily="34" charset="-122"/>
              </a:rPr>
              <a:t>将</a:t>
            </a:r>
            <a:r>
              <a:rPr lang="en-US" altLang="zh-CN" sz="2400" i="1">
                <a:solidFill>
                  <a:srgbClr val="586E75"/>
                </a:solidFill>
                <a:latin typeface="Consolas" pitchFamily="49" charset="0"/>
                <a:ea typeface="微软雅黑" pitchFamily="34" charset="-122"/>
              </a:rPr>
              <a:t>z</a:t>
            </a:r>
            <a:r>
              <a:rPr lang="zh-CN" altLang="en-US" sz="2400" i="1">
                <a:solidFill>
                  <a:srgbClr val="586E75"/>
                </a:solidFill>
                <a:latin typeface="Consolas" pitchFamily="49" charset="0"/>
                <a:ea typeface="微软雅黑" pitchFamily="34" charset="-122"/>
              </a:rPr>
              <a:t>的值返回</a:t>
            </a:r>
            <a:r>
              <a:rPr lang="en-US" altLang="zh-CN" sz="2400" i="1">
                <a:solidFill>
                  <a:srgbClr val="586E75"/>
                </a:solidFill>
                <a:latin typeface="Consolas" pitchFamily="49" charset="0"/>
                <a:ea typeface="微软雅黑" pitchFamily="34" charset="-122"/>
              </a:rPr>
              <a:t>,</a:t>
            </a:r>
            <a:r>
              <a:rPr lang="zh-CN" altLang="en-US" sz="2400" i="1">
                <a:solidFill>
                  <a:srgbClr val="586E75"/>
                </a:solidFill>
                <a:latin typeface="Consolas" pitchFamily="49" charset="0"/>
                <a:ea typeface="微软雅黑" pitchFamily="34" charset="-122"/>
              </a:rPr>
              <a:t>通过</a:t>
            </a:r>
            <a:r>
              <a:rPr lang="en-US" altLang="zh-CN" sz="2400" i="1">
                <a:solidFill>
                  <a:srgbClr val="586E75"/>
                </a:solidFill>
                <a:latin typeface="Consolas" pitchFamily="49" charset="0"/>
                <a:ea typeface="微软雅黑" pitchFamily="34" charset="-122"/>
              </a:rPr>
              <a:t>max</a:t>
            </a:r>
            <a:r>
              <a:rPr lang="zh-CN" altLang="en-US" sz="2400" i="1">
                <a:solidFill>
                  <a:srgbClr val="586E75"/>
                </a:solidFill>
                <a:latin typeface="Consolas" pitchFamily="49" charset="0"/>
                <a:ea typeface="微软雅黑" pitchFamily="34" charset="-122"/>
              </a:rPr>
              <a:t>带回调用处</a:t>
            </a:r>
            <a:endParaRPr lang="zh-CN" altLang="en-US" sz="2400">
              <a:solidFill>
                <a:srgbClr val="586E75"/>
              </a:solidFill>
              <a:latin typeface="Consolas" pitchFamily="49" charset="0"/>
              <a:ea typeface="微软雅黑" pitchFamily="34" charset="-122"/>
            </a:endParaRPr>
          </a:p>
          <a:p>
            <a:pPr eaLnBrk="1" hangingPunct="1"/>
            <a:r>
              <a:rPr lang="en-US" altLang="zh-CN" sz="2400">
                <a:solidFill>
                  <a:srgbClr val="586E75"/>
                </a:solidFill>
                <a:latin typeface="Consolas" pitchFamily="49" charset="0"/>
                <a:ea typeface="微软雅黑" pitchFamily="34" charset="-122"/>
              </a:rPr>
              <a:t>10 </a:t>
            </a:r>
            <a:r>
              <a:rPr lang="en-US" altLang="zh-CN" sz="2400">
                <a:solidFill>
                  <a:srgbClr val="93A1A1"/>
                </a:solidFill>
                <a:latin typeface="Consolas" pitchFamily="49" charset="0"/>
                <a:ea typeface="微软雅黑" pitchFamily="34" charset="-122"/>
              </a:rPr>
              <a:t>}</a:t>
            </a:r>
            <a:r>
              <a:rPr lang="en-US" altLang="zh-CN" sz="2400" i="1">
                <a:solidFill>
                  <a:srgbClr val="586E75"/>
                </a:solidFill>
                <a:latin typeface="Consolas" pitchFamily="49" charset="0"/>
                <a:ea typeface="微软雅黑" pitchFamily="34" charset="-122"/>
              </a:rPr>
              <a:t>//</a:t>
            </a:r>
            <a:r>
              <a:rPr lang="zh-CN" altLang="en-US" sz="2400" i="1">
                <a:solidFill>
                  <a:srgbClr val="586E75"/>
                </a:solidFill>
                <a:latin typeface="Consolas" pitchFamily="49" charset="0"/>
                <a:ea typeface="微软雅黑" pitchFamily="34" charset="-122"/>
              </a:rPr>
              <a:t>本函数结束</a:t>
            </a:r>
            <a:endParaRPr lang="zh-CN" altLang="en-US" sz="2400">
              <a:solidFill>
                <a:srgbClr val="586E75"/>
              </a:solidFill>
              <a:latin typeface="Consolas" pitchFamily="49" charset="0"/>
              <a:ea typeface="微软雅黑" pitchFamily="34" charset="-122"/>
            </a:endParaRPr>
          </a:p>
          <a:p>
            <a:pPr eaLnBrk="1" hangingPunct="1"/>
            <a:r>
              <a:rPr lang="en-US" altLang="zh-CN" sz="2400">
                <a:solidFill>
                  <a:srgbClr val="586E75"/>
                </a:solidFill>
                <a:latin typeface="Consolas" pitchFamily="49" charset="0"/>
                <a:ea typeface="微软雅黑" pitchFamily="34" charset="-122"/>
              </a:rPr>
              <a:t>11 </a:t>
            </a:r>
            <a:endParaRPr lang="zh-CN" altLang="en-US" sz="2400">
              <a:solidFill>
                <a:srgbClr val="586E75"/>
              </a:solidFill>
              <a:latin typeface="Consolas" pitchFamily="49" charset="0"/>
              <a:ea typeface="微软雅黑" pitchFamily="34" charset="-122"/>
            </a:endParaRPr>
          </a:p>
          <a:p>
            <a:pPr eaLnBrk="1" hangingPunct="1"/>
            <a:r>
              <a:rPr lang="en-US" altLang="zh-CN" sz="2400">
                <a:solidFill>
                  <a:srgbClr val="586E75"/>
                </a:solidFill>
                <a:latin typeface="Consolas" pitchFamily="49" charset="0"/>
                <a:ea typeface="微软雅黑" pitchFamily="34" charset="-122"/>
              </a:rPr>
              <a:t>12 </a:t>
            </a:r>
            <a:r>
              <a:rPr lang="en-US" altLang="zh-CN" sz="2400">
                <a:solidFill>
                  <a:srgbClr val="B58900"/>
                </a:solidFill>
                <a:latin typeface="Consolas" pitchFamily="49" charset="0"/>
                <a:ea typeface="微软雅黑" pitchFamily="34" charset="-122"/>
              </a:rPr>
              <a:t>int</a:t>
            </a:r>
            <a:r>
              <a:rPr lang="zh-CN" altLang="en-US" sz="2400">
                <a:solidFill>
                  <a:srgbClr val="B58900"/>
                </a:solidFill>
                <a:latin typeface="Consolas" pitchFamily="49" charset="0"/>
                <a:ea typeface="微软雅黑" pitchFamily="34" charset="-122"/>
              </a:rPr>
              <a:t> </a:t>
            </a:r>
            <a:r>
              <a:rPr lang="en-US" altLang="zh-CN" sz="2400">
                <a:solidFill>
                  <a:srgbClr val="93A1A1"/>
                </a:solidFill>
                <a:latin typeface="Consolas" pitchFamily="49" charset="0"/>
                <a:ea typeface="微软雅黑" pitchFamily="34" charset="-122"/>
              </a:rPr>
              <a:t>main()</a:t>
            </a:r>
            <a:r>
              <a:rPr lang="en-US" altLang="zh-CN" sz="2400" i="1">
                <a:solidFill>
                  <a:srgbClr val="586E75"/>
                </a:solidFill>
                <a:latin typeface="Consolas" pitchFamily="49" charset="0"/>
                <a:ea typeface="微软雅黑" pitchFamily="34" charset="-122"/>
              </a:rPr>
              <a:t>//</a:t>
            </a:r>
            <a:r>
              <a:rPr lang="zh-CN" altLang="en-US" sz="2400" i="1">
                <a:solidFill>
                  <a:srgbClr val="586E75"/>
                </a:solidFill>
                <a:latin typeface="Consolas" pitchFamily="49" charset="0"/>
                <a:ea typeface="微软雅黑" pitchFamily="34" charset="-122"/>
              </a:rPr>
              <a:t>主函数</a:t>
            </a:r>
            <a:endParaRPr lang="zh-CN" altLang="en-US" sz="2400">
              <a:solidFill>
                <a:srgbClr val="586E75"/>
              </a:solidFill>
              <a:latin typeface="Consolas" pitchFamily="49" charset="0"/>
              <a:ea typeface="微软雅黑" pitchFamily="34" charset="-122"/>
            </a:endParaRPr>
          </a:p>
          <a:p>
            <a:pPr eaLnBrk="1" hangingPunct="1"/>
            <a:r>
              <a:rPr lang="en-US" altLang="zh-CN" sz="2400">
                <a:solidFill>
                  <a:srgbClr val="586E75"/>
                </a:solidFill>
                <a:latin typeface="Consolas" pitchFamily="49" charset="0"/>
                <a:ea typeface="微软雅黑" pitchFamily="34" charset="-122"/>
              </a:rPr>
              <a:t>13 </a:t>
            </a:r>
            <a:r>
              <a:rPr lang="en-US" altLang="zh-CN" sz="2400">
                <a:solidFill>
                  <a:srgbClr val="93A1A1"/>
                </a:solidFill>
                <a:latin typeface="Consolas" pitchFamily="49" charset="0"/>
                <a:ea typeface="微软雅黑" pitchFamily="34" charset="-122"/>
              </a:rPr>
              <a:t>{</a:t>
            </a:r>
            <a:endParaRPr lang="zh-CN" altLang="en-US" sz="2400">
              <a:solidFill>
                <a:srgbClr val="93A1A1"/>
              </a:solidFill>
              <a:latin typeface="Consolas" pitchFamily="49" charset="0"/>
              <a:ea typeface="微软雅黑" pitchFamily="34" charset="-122"/>
            </a:endParaRPr>
          </a:p>
          <a:p>
            <a:pPr eaLnBrk="1" hangingPunct="1"/>
            <a:r>
              <a:rPr lang="en-US" altLang="zh-CN" sz="2400">
                <a:solidFill>
                  <a:srgbClr val="586E75"/>
                </a:solidFill>
                <a:latin typeface="Consolas" pitchFamily="49" charset="0"/>
                <a:ea typeface="微软雅黑" pitchFamily="34" charset="-122"/>
              </a:rPr>
              <a:t>14 </a:t>
            </a:r>
            <a:r>
              <a:rPr lang="zh-CN" altLang="en-US" sz="2400">
                <a:solidFill>
                  <a:srgbClr val="586E75"/>
                </a:solidFill>
                <a:latin typeface="Consolas" pitchFamily="49" charset="0"/>
                <a:ea typeface="微软雅黑" pitchFamily="34" charset="-122"/>
              </a:rPr>
              <a:t>  </a:t>
            </a:r>
            <a:r>
              <a:rPr lang="en-US" altLang="zh-CN" sz="2400" i="1">
                <a:solidFill>
                  <a:srgbClr val="586E75"/>
                </a:solidFill>
                <a:latin typeface="Consolas" pitchFamily="49" charset="0"/>
                <a:ea typeface="微软雅黑" pitchFamily="34" charset="-122"/>
              </a:rPr>
              <a:t>//</a:t>
            </a:r>
            <a:r>
              <a:rPr lang="zh-CN" altLang="en-US" sz="2400" i="1">
                <a:solidFill>
                  <a:srgbClr val="586E75"/>
                </a:solidFill>
                <a:latin typeface="Consolas" pitchFamily="49" charset="0"/>
                <a:ea typeface="微软雅黑" pitchFamily="34" charset="-122"/>
              </a:rPr>
              <a:t>主函数体开始</a:t>
            </a:r>
            <a:endParaRPr lang="zh-CN" altLang="en-US" sz="2400">
              <a:solidFill>
                <a:srgbClr val="586E75"/>
              </a:solidFill>
              <a:latin typeface="Consolas" pitchFamily="49" charset="0"/>
              <a:ea typeface="微软雅黑" pitchFamily="34" charset="-122"/>
            </a:endParaRPr>
          </a:p>
          <a:p>
            <a:pPr eaLnBrk="1" hangingPunct="1"/>
            <a:endParaRPr lang="zh-CN" altLang="en-US" sz="2400">
              <a:solidFill>
                <a:srgbClr val="586E75"/>
              </a:solidFill>
              <a:latin typeface="Consolas" pitchFamily="49" charset="0"/>
              <a:ea typeface="微软雅黑" pitchFamily="3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ISECCA02PCT2201010200"/>
          <p:cNvSpPr>
            <a:spLocks noGrp="1"/>
          </p:cNvSpPr>
          <p:nvPr>
            <p:ph type="title"/>
          </p:nvPr>
        </p:nvSpPr>
        <p:spPr/>
        <p:txBody>
          <a:bodyPr/>
          <a:lstStyle/>
          <a:p>
            <a:r>
              <a:rPr lang="en-US" altLang="zh-CN" smtClean="0">
                <a:latin typeface="Arial" charset="0"/>
              </a:rPr>
              <a:t>1.2  </a:t>
            </a:r>
            <a:r>
              <a:rPr lang="zh-CN" altLang="en-US" smtClean="0">
                <a:latin typeface="Arial" charset="0"/>
              </a:rPr>
              <a:t>最简单的</a:t>
            </a:r>
            <a:r>
              <a:rPr lang="en-US" altLang="zh-CN" smtClean="0">
                <a:latin typeface="Arial" charset="0"/>
              </a:rPr>
              <a:t>C++</a:t>
            </a:r>
            <a:r>
              <a:rPr lang="zh-CN" altLang="en-US" smtClean="0">
                <a:latin typeface="Arial" charset="0"/>
              </a:rPr>
              <a:t>程序</a:t>
            </a:r>
          </a:p>
        </p:txBody>
      </p:sp>
      <p:sp>
        <p:nvSpPr>
          <p:cNvPr id="34819" name="ISECCA02PNTCH0103_CPP"/>
          <p:cNvSpPr txBox="1">
            <a:spLocks noChangeArrowheads="1"/>
          </p:cNvSpPr>
          <p:nvPr/>
        </p:nvSpPr>
        <p:spPr bwMode="auto">
          <a:xfrm>
            <a:off x="177800" y="533400"/>
            <a:ext cx="8775700" cy="369888"/>
          </a:xfrm>
          <a:prstGeom prst="rect">
            <a:avLst/>
          </a:prstGeom>
          <a:noFill/>
          <a:ln w="9525">
            <a:noFill/>
            <a:miter lim="800000"/>
            <a:headEnd/>
            <a:tailEnd/>
          </a:ln>
        </p:spPr>
        <p:txBody>
          <a:bodyPr lIns="0" tIns="0" rIns="0" bIns="0">
            <a:spAutoFit/>
          </a:bodyPr>
          <a:lstStyle/>
          <a:p>
            <a:r>
              <a:rPr lang="en-US" altLang="zh-CN" sz="2400">
                <a:solidFill>
                  <a:srgbClr val="93A1A1"/>
                </a:solidFill>
                <a:latin typeface="Consolas" pitchFamily="49" charset="0"/>
                <a:ea typeface="微软雅黑" pitchFamily="34" charset="-122"/>
              </a:rPr>
              <a:t>【</a:t>
            </a:r>
            <a:r>
              <a:rPr lang="zh-CN" altLang="en-US" sz="2400">
                <a:solidFill>
                  <a:srgbClr val="93A1A1"/>
                </a:solidFill>
                <a:latin typeface="Consolas" pitchFamily="49" charset="0"/>
                <a:ea typeface="微软雅黑" pitchFamily="34" charset="-122"/>
              </a:rPr>
              <a:t>例</a:t>
            </a:r>
            <a:r>
              <a:rPr lang="en-US" altLang="zh-CN" sz="2400">
                <a:solidFill>
                  <a:srgbClr val="93A1A1"/>
                </a:solidFill>
                <a:latin typeface="Consolas" pitchFamily="49" charset="0"/>
                <a:ea typeface="微软雅黑" pitchFamily="34" charset="-122"/>
              </a:rPr>
              <a:t>1.3】</a:t>
            </a:r>
            <a:r>
              <a:rPr lang="zh-CN" altLang="en-US" sz="2400">
                <a:solidFill>
                  <a:srgbClr val="93A1A1"/>
                </a:solidFill>
                <a:latin typeface="Consolas" pitchFamily="49" charset="0"/>
                <a:ea typeface="微软雅黑" pitchFamily="34" charset="-122"/>
              </a:rPr>
              <a:t>给两个数</a:t>
            </a:r>
            <a:r>
              <a:rPr lang="en-US" altLang="zh-CN" sz="2400">
                <a:solidFill>
                  <a:srgbClr val="93A1A1"/>
                </a:solidFill>
                <a:latin typeface="Consolas" pitchFamily="49" charset="0"/>
                <a:ea typeface="微软雅黑" pitchFamily="34" charset="-122"/>
              </a:rPr>
              <a:t>x</a:t>
            </a:r>
            <a:r>
              <a:rPr lang="zh-CN" altLang="en-US" sz="2400">
                <a:solidFill>
                  <a:srgbClr val="93A1A1"/>
                </a:solidFill>
                <a:latin typeface="Consolas" pitchFamily="49" charset="0"/>
                <a:ea typeface="微软雅黑" pitchFamily="34" charset="-122"/>
              </a:rPr>
              <a:t>和</a:t>
            </a:r>
            <a:r>
              <a:rPr lang="en-US" altLang="zh-CN" sz="2400">
                <a:solidFill>
                  <a:srgbClr val="93A1A1"/>
                </a:solidFill>
                <a:latin typeface="Consolas" pitchFamily="49" charset="0"/>
                <a:ea typeface="微软雅黑" pitchFamily="34" charset="-122"/>
              </a:rPr>
              <a:t>y,</a:t>
            </a:r>
            <a:r>
              <a:rPr lang="zh-CN" altLang="en-US" sz="2400">
                <a:solidFill>
                  <a:srgbClr val="93A1A1"/>
                </a:solidFill>
                <a:latin typeface="Consolas" pitchFamily="49" charset="0"/>
                <a:ea typeface="微软雅黑" pitchFamily="34" charset="-122"/>
              </a:rPr>
              <a:t>求两数中的大者。</a:t>
            </a:r>
          </a:p>
        </p:txBody>
      </p:sp>
      <p:sp>
        <p:nvSpPr>
          <p:cNvPr id="34820" name="ISECCA02PCCCH0103_CPP"/>
          <p:cNvSpPr txBox="1">
            <a:spLocks noChangeArrowheads="1"/>
          </p:cNvSpPr>
          <p:nvPr/>
        </p:nvSpPr>
        <p:spPr bwMode="auto">
          <a:xfrm>
            <a:off x="179388" y="909638"/>
            <a:ext cx="8780462" cy="5534025"/>
          </a:xfrm>
          <a:prstGeom prst="rect">
            <a:avLst/>
          </a:prstGeom>
          <a:noFill/>
          <a:ln w="9525">
            <a:noFill/>
            <a:miter lim="800000"/>
            <a:headEnd/>
            <a:tailEnd/>
          </a:ln>
        </p:spPr>
        <p:txBody>
          <a:bodyPr lIns="36000" tIns="36000" rIns="36000" bIns="36000"/>
          <a:lstStyle/>
          <a:p>
            <a:pPr eaLnBrk="1" hangingPunct="1"/>
            <a:r>
              <a:rPr lang="en-US" altLang="zh-CN" sz="2400">
                <a:solidFill>
                  <a:srgbClr val="586E75"/>
                </a:solidFill>
                <a:latin typeface="Consolas" pitchFamily="49" charset="0"/>
                <a:ea typeface="微软雅黑" pitchFamily="34" charset="-122"/>
              </a:rPr>
              <a:t>15 </a:t>
            </a:r>
            <a:r>
              <a:rPr lang="zh-CN" altLang="en-US" sz="2400">
                <a:solidFill>
                  <a:srgbClr val="586E75"/>
                </a:solidFill>
                <a:latin typeface="Consolas" pitchFamily="49" charset="0"/>
                <a:ea typeface="微软雅黑" pitchFamily="34" charset="-122"/>
              </a:rPr>
              <a:t>  </a:t>
            </a:r>
            <a:r>
              <a:rPr lang="en-US" altLang="zh-CN" sz="2400">
                <a:solidFill>
                  <a:srgbClr val="B58900"/>
                </a:solidFill>
                <a:latin typeface="Consolas" pitchFamily="49" charset="0"/>
                <a:ea typeface="微软雅黑" pitchFamily="34" charset="-122"/>
              </a:rPr>
              <a:t>int</a:t>
            </a:r>
            <a:r>
              <a:rPr lang="zh-CN" altLang="en-US" sz="2400">
                <a:solidFill>
                  <a:srgbClr val="B58900"/>
                </a:solidFill>
                <a:latin typeface="Consolas" pitchFamily="49" charset="0"/>
                <a:ea typeface="微软雅黑" pitchFamily="34" charset="-122"/>
              </a:rPr>
              <a:t> </a:t>
            </a:r>
            <a:r>
              <a:rPr lang="en-US" altLang="zh-CN" sz="2400">
                <a:solidFill>
                  <a:srgbClr val="839496"/>
                </a:solidFill>
                <a:latin typeface="Consolas" pitchFamily="49" charset="0"/>
                <a:ea typeface="微软雅黑" pitchFamily="34" charset="-122"/>
              </a:rPr>
              <a:t>a</a:t>
            </a:r>
            <a:r>
              <a:rPr lang="en-US" altLang="zh-CN" sz="2400">
                <a:solidFill>
                  <a:srgbClr val="93A1A1"/>
                </a:solidFill>
                <a:latin typeface="Consolas" pitchFamily="49" charset="0"/>
                <a:ea typeface="微软雅黑" pitchFamily="34" charset="-122"/>
              </a:rPr>
              <a:t>,</a:t>
            </a:r>
            <a:r>
              <a:rPr lang="en-US" altLang="zh-CN" sz="2400">
                <a:solidFill>
                  <a:srgbClr val="839496"/>
                </a:solidFill>
                <a:latin typeface="Consolas" pitchFamily="49" charset="0"/>
                <a:ea typeface="微软雅黑" pitchFamily="34" charset="-122"/>
              </a:rPr>
              <a:t>b</a:t>
            </a:r>
            <a:r>
              <a:rPr lang="en-US" altLang="zh-CN" sz="2400">
                <a:solidFill>
                  <a:srgbClr val="93A1A1"/>
                </a:solidFill>
                <a:latin typeface="Consolas" pitchFamily="49" charset="0"/>
                <a:ea typeface="微软雅黑" pitchFamily="34" charset="-122"/>
              </a:rPr>
              <a:t>,</a:t>
            </a:r>
            <a:r>
              <a:rPr lang="en-US" altLang="zh-CN" sz="2400">
                <a:solidFill>
                  <a:srgbClr val="839496"/>
                </a:solidFill>
                <a:latin typeface="Consolas" pitchFamily="49" charset="0"/>
                <a:ea typeface="微软雅黑" pitchFamily="34" charset="-122"/>
              </a:rPr>
              <a:t>m</a:t>
            </a:r>
            <a:r>
              <a:rPr lang="en-US" altLang="zh-CN" sz="2400">
                <a:solidFill>
                  <a:srgbClr val="93A1A1"/>
                </a:solidFill>
                <a:latin typeface="Consolas" pitchFamily="49" charset="0"/>
                <a:ea typeface="微软雅黑" pitchFamily="34" charset="-122"/>
              </a:rPr>
              <a:t>;</a:t>
            </a:r>
            <a:r>
              <a:rPr lang="en-US" altLang="zh-CN" sz="2400" i="1">
                <a:solidFill>
                  <a:srgbClr val="586E75"/>
                </a:solidFill>
                <a:latin typeface="Consolas" pitchFamily="49" charset="0"/>
                <a:ea typeface="微软雅黑" pitchFamily="34" charset="-122"/>
              </a:rPr>
              <a:t>//</a:t>
            </a:r>
            <a:r>
              <a:rPr lang="zh-CN" altLang="en-US" sz="2400" i="1">
                <a:solidFill>
                  <a:srgbClr val="586E75"/>
                </a:solidFill>
                <a:latin typeface="Consolas" pitchFamily="49" charset="0"/>
                <a:ea typeface="微软雅黑" pitchFamily="34" charset="-122"/>
              </a:rPr>
              <a:t>变量声明</a:t>
            </a:r>
            <a:endParaRPr lang="zh-CN" altLang="en-US" sz="2400">
              <a:solidFill>
                <a:srgbClr val="586E75"/>
              </a:solidFill>
              <a:latin typeface="Consolas" pitchFamily="49" charset="0"/>
              <a:ea typeface="微软雅黑" pitchFamily="34" charset="-122"/>
            </a:endParaRPr>
          </a:p>
          <a:p>
            <a:pPr eaLnBrk="1" hangingPunct="1"/>
            <a:r>
              <a:rPr lang="en-US" altLang="zh-CN" sz="2400">
                <a:solidFill>
                  <a:srgbClr val="586E75"/>
                </a:solidFill>
                <a:latin typeface="Consolas" pitchFamily="49" charset="0"/>
                <a:ea typeface="微软雅黑" pitchFamily="34" charset="-122"/>
              </a:rPr>
              <a:t>16 </a:t>
            </a:r>
            <a:r>
              <a:rPr lang="zh-CN" altLang="en-US" sz="2400">
                <a:solidFill>
                  <a:srgbClr val="839496"/>
                </a:solidFill>
                <a:latin typeface="Consolas" pitchFamily="49" charset="0"/>
                <a:ea typeface="微软雅黑" pitchFamily="34" charset="-122"/>
              </a:rPr>
              <a:t>  </a:t>
            </a:r>
            <a:r>
              <a:rPr lang="en-US" altLang="zh-CN" sz="2400">
                <a:solidFill>
                  <a:srgbClr val="839496"/>
                </a:solidFill>
                <a:latin typeface="Consolas" pitchFamily="49" charset="0"/>
                <a:ea typeface="微软雅黑" pitchFamily="34" charset="-122"/>
              </a:rPr>
              <a:t>cin</a:t>
            </a:r>
            <a:r>
              <a:rPr lang="en-US" altLang="zh-CN" sz="2400">
                <a:solidFill>
                  <a:srgbClr val="93A1A1"/>
                </a:solidFill>
                <a:latin typeface="Consolas" pitchFamily="49" charset="0"/>
                <a:ea typeface="微软雅黑" pitchFamily="34" charset="-122"/>
              </a:rPr>
              <a:t>&gt;&gt;</a:t>
            </a:r>
            <a:r>
              <a:rPr lang="en-US" altLang="zh-CN" sz="2400">
                <a:solidFill>
                  <a:srgbClr val="839496"/>
                </a:solidFill>
                <a:latin typeface="Consolas" pitchFamily="49" charset="0"/>
                <a:ea typeface="微软雅黑" pitchFamily="34" charset="-122"/>
              </a:rPr>
              <a:t>a</a:t>
            </a:r>
            <a:r>
              <a:rPr lang="en-US" altLang="zh-CN" sz="2400">
                <a:solidFill>
                  <a:srgbClr val="93A1A1"/>
                </a:solidFill>
                <a:latin typeface="Consolas" pitchFamily="49" charset="0"/>
                <a:ea typeface="微软雅黑" pitchFamily="34" charset="-122"/>
              </a:rPr>
              <a:t>&gt;&gt;</a:t>
            </a:r>
            <a:r>
              <a:rPr lang="en-US" altLang="zh-CN" sz="2400">
                <a:solidFill>
                  <a:srgbClr val="839496"/>
                </a:solidFill>
                <a:latin typeface="Consolas" pitchFamily="49" charset="0"/>
                <a:ea typeface="微软雅黑" pitchFamily="34" charset="-122"/>
              </a:rPr>
              <a:t>b</a:t>
            </a:r>
            <a:r>
              <a:rPr lang="en-US" altLang="zh-CN" sz="2400">
                <a:solidFill>
                  <a:srgbClr val="93A1A1"/>
                </a:solidFill>
                <a:latin typeface="Consolas" pitchFamily="49" charset="0"/>
                <a:ea typeface="微软雅黑" pitchFamily="34" charset="-122"/>
              </a:rPr>
              <a:t>;</a:t>
            </a:r>
            <a:r>
              <a:rPr lang="en-US" altLang="zh-CN" sz="2400" i="1">
                <a:solidFill>
                  <a:srgbClr val="586E75"/>
                </a:solidFill>
                <a:latin typeface="Consolas" pitchFamily="49" charset="0"/>
                <a:ea typeface="微软雅黑" pitchFamily="34" charset="-122"/>
              </a:rPr>
              <a:t>//</a:t>
            </a:r>
            <a:r>
              <a:rPr lang="zh-CN" altLang="en-US" sz="2400" i="1">
                <a:solidFill>
                  <a:srgbClr val="586E75"/>
                </a:solidFill>
                <a:latin typeface="Consolas" pitchFamily="49" charset="0"/>
                <a:ea typeface="微软雅黑" pitchFamily="34" charset="-122"/>
              </a:rPr>
              <a:t>输入变量</a:t>
            </a:r>
            <a:r>
              <a:rPr lang="en-US" altLang="zh-CN" sz="2400" i="1">
                <a:solidFill>
                  <a:srgbClr val="586E75"/>
                </a:solidFill>
                <a:latin typeface="Consolas" pitchFamily="49" charset="0"/>
                <a:ea typeface="微软雅黑" pitchFamily="34" charset="-122"/>
              </a:rPr>
              <a:t>a</a:t>
            </a:r>
            <a:r>
              <a:rPr lang="zh-CN" altLang="en-US" sz="2400" i="1">
                <a:solidFill>
                  <a:srgbClr val="586E75"/>
                </a:solidFill>
                <a:latin typeface="Consolas" pitchFamily="49" charset="0"/>
                <a:ea typeface="微软雅黑" pitchFamily="34" charset="-122"/>
              </a:rPr>
              <a:t>和</a:t>
            </a:r>
            <a:r>
              <a:rPr lang="en-US" altLang="zh-CN" sz="2400" i="1">
                <a:solidFill>
                  <a:srgbClr val="586E75"/>
                </a:solidFill>
                <a:latin typeface="Consolas" pitchFamily="49" charset="0"/>
                <a:ea typeface="微软雅黑" pitchFamily="34" charset="-122"/>
              </a:rPr>
              <a:t>b</a:t>
            </a:r>
            <a:r>
              <a:rPr lang="zh-CN" altLang="en-US" sz="2400" i="1">
                <a:solidFill>
                  <a:srgbClr val="586E75"/>
                </a:solidFill>
                <a:latin typeface="Consolas" pitchFamily="49" charset="0"/>
                <a:ea typeface="微软雅黑" pitchFamily="34" charset="-122"/>
              </a:rPr>
              <a:t>的值</a:t>
            </a:r>
            <a:endParaRPr lang="zh-CN" altLang="en-US" sz="2400">
              <a:solidFill>
                <a:srgbClr val="586E75"/>
              </a:solidFill>
              <a:latin typeface="Consolas" pitchFamily="49" charset="0"/>
              <a:ea typeface="微软雅黑" pitchFamily="34" charset="-122"/>
            </a:endParaRPr>
          </a:p>
          <a:p>
            <a:pPr eaLnBrk="1" hangingPunct="1"/>
            <a:r>
              <a:rPr lang="en-US" altLang="zh-CN" sz="2400">
                <a:solidFill>
                  <a:srgbClr val="586E75"/>
                </a:solidFill>
                <a:latin typeface="Consolas" pitchFamily="49" charset="0"/>
                <a:ea typeface="微软雅黑" pitchFamily="34" charset="-122"/>
              </a:rPr>
              <a:t>17 </a:t>
            </a:r>
            <a:r>
              <a:rPr lang="zh-CN" altLang="en-US" sz="2400">
                <a:solidFill>
                  <a:srgbClr val="839496"/>
                </a:solidFill>
                <a:latin typeface="Consolas" pitchFamily="49" charset="0"/>
                <a:ea typeface="微软雅黑" pitchFamily="34" charset="-122"/>
              </a:rPr>
              <a:t>  </a:t>
            </a:r>
            <a:r>
              <a:rPr lang="en-US" altLang="zh-CN" sz="2400">
                <a:solidFill>
                  <a:srgbClr val="839496"/>
                </a:solidFill>
                <a:latin typeface="Consolas" pitchFamily="49" charset="0"/>
                <a:ea typeface="微软雅黑" pitchFamily="34" charset="-122"/>
              </a:rPr>
              <a:t>m</a:t>
            </a:r>
            <a:r>
              <a:rPr lang="en-US" altLang="zh-CN" sz="2400">
                <a:solidFill>
                  <a:srgbClr val="93A1A1"/>
                </a:solidFill>
                <a:latin typeface="Consolas" pitchFamily="49" charset="0"/>
                <a:ea typeface="微软雅黑" pitchFamily="34" charset="-122"/>
              </a:rPr>
              <a:t>=max(</a:t>
            </a:r>
            <a:r>
              <a:rPr lang="en-US" altLang="zh-CN" sz="2400">
                <a:solidFill>
                  <a:srgbClr val="839496"/>
                </a:solidFill>
                <a:latin typeface="Consolas" pitchFamily="49" charset="0"/>
                <a:ea typeface="微软雅黑" pitchFamily="34" charset="-122"/>
              </a:rPr>
              <a:t>a</a:t>
            </a:r>
            <a:r>
              <a:rPr lang="en-US" altLang="zh-CN" sz="2400">
                <a:solidFill>
                  <a:srgbClr val="93A1A1"/>
                </a:solidFill>
                <a:latin typeface="Consolas" pitchFamily="49" charset="0"/>
                <a:ea typeface="微软雅黑" pitchFamily="34" charset="-122"/>
              </a:rPr>
              <a:t>,</a:t>
            </a:r>
            <a:r>
              <a:rPr lang="en-US" altLang="zh-CN" sz="2400">
                <a:solidFill>
                  <a:srgbClr val="839496"/>
                </a:solidFill>
                <a:latin typeface="Consolas" pitchFamily="49" charset="0"/>
                <a:ea typeface="微软雅黑" pitchFamily="34" charset="-122"/>
              </a:rPr>
              <a:t>b</a:t>
            </a:r>
            <a:r>
              <a:rPr lang="en-US" altLang="zh-CN" sz="2400">
                <a:solidFill>
                  <a:srgbClr val="93A1A1"/>
                </a:solidFill>
                <a:latin typeface="Consolas" pitchFamily="49" charset="0"/>
                <a:ea typeface="微软雅黑" pitchFamily="34" charset="-122"/>
              </a:rPr>
              <a:t>);</a:t>
            </a:r>
            <a:r>
              <a:rPr lang="en-US" altLang="zh-CN" sz="2400" i="1">
                <a:solidFill>
                  <a:srgbClr val="586E75"/>
                </a:solidFill>
                <a:latin typeface="Consolas" pitchFamily="49" charset="0"/>
                <a:ea typeface="微软雅黑" pitchFamily="34" charset="-122"/>
              </a:rPr>
              <a:t>//</a:t>
            </a:r>
            <a:r>
              <a:rPr lang="zh-CN" altLang="en-US" sz="2400" i="1">
                <a:solidFill>
                  <a:srgbClr val="586E75"/>
                </a:solidFill>
                <a:latin typeface="Consolas" pitchFamily="49" charset="0"/>
                <a:ea typeface="微软雅黑" pitchFamily="34" charset="-122"/>
              </a:rPr>
              <a:t>调用</a:t>
            </a:r>
            <a:r>
              <a:rPr lang="en-US" altLang="zh-CN" sz="2400" i="1">
                <a:solidFill>
                  <a:srgbClr val="586E75"/>
                </a:solidFill>
                <a:latin typeface="Consolas" pitchFamily="49" charset="0"/>
                <a:ea typeface="微软雅黑" pitchFamily="34" charset="-122"/>
              </a:rPr>
              <a:t>max</a:t>
            </a:r>
            <a:r>
              <a:rPr lang="zh-CN" altLang="en-US" sz="2400" i="1">
                <a:solidFill>
                  <a:srgbClr val="586E75"/>
                </a:solidFill>
                <a:latin typeface="Consolas" pitchFamily="49" charset="0"/>
                <a:ea typeface="微软雅黑" pitchFamily="34" charset="-122"/>
              </a:rPr>
              <a:t>函数</a:t>
            </a:r>
            <a:r>
              <a:rPr lang="en-US" altLang="zh-CN" sz="2400" i="1">
                <a:solidFill>
                  <a:srgbClr val="586E75"/>
                </a:solidFill>
                <a:latin typeface="Consolas" pitchFamily="49" charset="0"/>
                <a:ea typeface="微软雅黑" pitchFamily="34" charset="-122"/>
              </a:rPr>
              <a:t>,</a:t>
            </a:r>
            <a:r>
              <a:rPr lang="zh-CN" altLang="en-US" sz="2400" i="1">
                <a:solidFill>
                  <a:srgbClr val="586E75"/>
                </a:solidFill>
                <a:latin typeface="Consolas" pitchFamily="49" charset="0"/>
                <a:ea typeface="微软雅黑" pitchFamily="34" charset="-122"/>
              </a:rPr>
              <a:t>将得到的值赋给</a:t>
            </a:r>
            <a:r>
              <a:rPr lang="en-US" altLang="zh-CN" sz="2400" i="1">
                <a:solidFill>
                  <a:srgbClr val="586E75"/>
                </a:solidFill>
                <a:latin typeface="Consolas" pitchFamily="49" charset="0"/>
                <a:ea typeface="微软雅黑" pitchFamily="34" charset="-122"/>
              </a:rPr>
              <a:t>m</a:t>
            </a:r>
            <a:endParaRPr lang="zh-CN" altLang="en-US" sz="2400">
              <a:solidFill>
                <a:srgbClr val="586E75"/>
              </a:solidFill>
              <a:latin typeface="Consolas" pitchFamily="49" charset="0"/>
              <a:ea typeface="微软雅黑" pitchFamily="34" charset="-122"/>
            </a:endParaRPr>
          </a:p>
          <a:p>
            <a:pPr eaLnBrk="1" hangingPunct="1"/>
            <a:r>
              <a:rPr lang="en-US" altLang="zh-CN" sz="2400">
                <a:solidFill>
                  <a:srgbClr val="586E75"/>
                </a:solidFill>
                <a:latin typeface="Consolas" pitchFamily="49" charset="0"/>
                <a:ea typeface="微软雅黑" pitchFamily="34" charset="-122"/>
              </a:rPr>
              <a:t>18 </a:t>
            </a:r>
            <a:r>
              <a:rPr lang="zh-CN" altLang="en-US" sz="2400">
                <a:solidFill>
                  <a:srgbClr val="839496"/>
                </a:solidFill>
                <a:latin typeface="Consolas" pitchFamily="49" charset="0"/>
                <a:ea typeface="微软雅黑" pitchFamily="34" charset="-122"/>
              </a:rPr>
              <a:t>  </a:t>
            </a:r>
            <a:r>
              <a:rPr lang="en-US" altLang="zh-CN" sz="2400">
                <a:solidFill>
                  <a:srgbClr val="839496"/>
                </a:solidFill>
                <a:latin typeface="Consolas" pitchFamily="49" charset="0"/>
                <a:ea typeface="微软雅黑" pitchFamily="34" charset="-122"/>
              </a:rPr>
              <a:t>cout</a:t>
            </a:r>
            <a:r>
              <a:rPr lang="en-US" altLang="zh-CN" sz="2400">
                <a:solidFill>
                  <a:srgbClr val="93A1A1"/>
                </a:solidFill>
                <a:latin typeface="Consolas" pitchFamily="49" charset="0"/>
                <a:ea typeface="微软雅黑" pitchFamily="34" charset="-122"/>
              </a:rPr>
              <a:t>&lt;&lt;</a:t>
            </a:r>
            <a:r>
              <a:rPr lang="en-US" altLang="zh-CN" sz="2400">
                <a:solidFill>
                  <a:srgbClr val="2AA198"/>
                </a:solidFill>
                <a:latin typeface="Consolas" pitchFamily="49" charset="0"/>
                <a:ea typeface="微软雅黑" pitchFamily="34" charset="-122"/>
              </a:rPr>
              <a:t>"max="</a:t>
            </a:r>
            <a:r>
              <a:rPr lang="en-US" altLang="zh-CN" sz="2400">
                <a:solidFill>
                  <a:srgbClr val="93A1A1"/>
                </a:solidFill>
                <a:latin typeface="Consolas" pitchFamily="49" charset="0"/>
                <a:ea typeface="微软雅黑" pitchFamily="34" charset="-122"/>
              </a:rPr>
              <a:t>&lt;&lt;</a:t>
            </a:r>
            <a:r>
              <a:rPr lang="en-US" altLang="zh-CN" sz="2400">
                <a:solidFill>
                  <a:srgbClr val="839496"/>
                </a:solidFill>
                <a:latin typeface="Consolas" pitchFamily="49" charset="0"/>
                <a:ea typeface="微软雅黑" pitchFamily="34" charset="-122"/>
              </a:rPr>
              <a:t>m</a:t>
            </a:r>
            <a:r>
              <a:rPr lang="en-US" altLang="zh-CN" sz="2400">
                <a:solidFill>
                  <a:srgbClr val="93A1A1"/>
                </a:solidFill>
                <a:latin typeface="Consolas" pitchFamily="49" charset="0"/>
                <a:ea typeface="微软雅黑" pitchFamily="34" charset="-122"/>
              </a:rPr>
              <a:t>&lt;&lt;</a:t>
            </a:r>
            <a:r>
              <a:rPr lang="en-US" altLang="zh-CN" sz="2400">
                <a:solidFill>
                  <a:srgbClr val="2AA198"/>
                </a:solidFill>
                <a:latin typeface="Consolas" pitchFamily="49" charset="0"/>
                <a:ea typeface="微软雅黑" pitchFamily="34" charset="-122"/>
              </a:rPr>
              <a:t>'\\n'</a:t>
            </a:r>
            <a:r>
              <a:rPr lang="en-US" altLang="zh-CN" sz="2400">
                <a:solidFill>
                  <a:srgbClr val="93A1A1"/>
                </a:solidFill>
                <a:latin typeface="Consolas" pitchFamily="49" charset="0"/>
                <a:ea typeface="微软雅黑" pitchFamily="34" charset="-122"/>
              </a:rPr>
              <a:t>;</a:t>
            </a:r>
            <a:r>
              <a:rPr lang="en-US" altLang="zh-CN" sz="2400" i="1">
                <a:solidFill>
                  <a:srgbClr val="586E75"/>
                </a:solidFill>
                <a:latin typeface="Consolas" pitchFamily="49" charset="0"/>
                <a:ea typeface="微软雅黑" pitchFamily="34" charset="-122"/>
              </a:rPr>
              <a:t>//</a:t>
            </a:r>
            <a:r>
              <a:rPr lang="zh-CN" altLang="en-US" sz="2400" i="1">
                <a:solidFill>
                  <a:srgbClr val="586E75"/>
                </a:solidFill>
                <a:latin typeface="Consolas" pitchFamily="49" charset="0"/>
                <a:ea typeface="微软雅黑" pitchFamily="34" charset="-122"/>
              </a:rPr>
              <a:t>输出大数</a:t>
            </a:r>
            <a:r>
              <a:rPr lang="en-US" altLang="zh-CN" sz="2400" i="1">
                <a:solidFill>
                  <a:srgbClr val="586E75"/>
                </a:solidFill>
                <a:latin typeface="Consolas" pitchFamily="49" charset="0"/>
                <a:ea typeface="微软雅黑" pitchFamily="34" charset="-122"/>
              </a:rPr>
              <a:t>m</a:t>
            </a:r>
            <a:r>
              <a:rPr lang="zh-CN" altLang="en-US" sz="2400" i="1">
                <a:solidFill>
                  <a:srgbClr val="586E75"/>
                </a:solidFill>
                <a:latin typeface="Consolas" pitchFamily="49" charset="0"/>
                <a:ea typeface="微软雅黑" pitchFamily="34" charset="-122"/>
              </a:rPr>
              <a:t>的值</a:t>
            </a:r>
            <a:endParaRPr lang="zh-CN" altLang="en-US" sz="2400">
              <a:solidFill>
                <a:srgbClr val="586E75"/>
              </a:solidFill>
              <a:latin typeface="Consolas" pitchFamily="49" charset="0"/>
              <a:ea typeface="微软雅黑" pitchFamily="34" charset="-122"/>
            </a:endParaRPr>
          </a:p>
          <a:p>
            <a:pPr eaLnBrk="1" hangingPunct="1"/>
            <a:r>
              <a:rPr lang="en-US" altLang="zh-CN" sz="2400">
                <a:solidFill>
                  <a:srgbClr val="586E75"/>
                </a:solidFill>
                <a:latin typeface="Consolas" pitchFamily="49" charset="0"/>
                <a:ea typeface="微软雅黑" pitchFamily="34" charset="-122"/>
              </a:rPr>
              <a:t>19 </a:t>
            </a:r>
            <a:r>
              <a:rPr lang="zh-CN" altLang="en-US" sz="2400">
                <a:solidFill>
                  <a:srgbClr val="586E75"/>
                </a:solidFill>
                <a:latin typeface="Consolas" pitchFamily="49" charset="0"/>
                <a:ea typeface="微软雅黑" pitchFamily="34" charset="-122"/>
              </a:rPr>
              <a:t>  </a:t>
            </a:r>
            <a:r>
              <a:rPr lang="en-US" altLang="zh-CN" sz="2400">
                <a:solidFill>
                  <a:srgbClr val="859900"/>
                </a:solidFill>
                <a:latin typeface="Consolas" pitchFamily="49" charset="0"/>
                <a:ea typeface="微软雅黑" pitchFamily="34" charset="-122"/>
              </a:rPr>
              <a:t>return</a:t>
            </a:r>
            <a:r>
              <a:rPr lang="zh-CN" altLang="en-US" sz="2400">
                <a:solidFill>
                  <a:srgbClr val="859900"/>
                </a:solidFill>
                <a:latin typeface="Consolas" pitchFamily="49" charset="0"/>
                <a:ea typeface="微软雅黑" pitchFamily="34" charset="-122"/>
              </a:rPr>
              <a:t> </a:t>
            </a:r>
            <a:r>
              <a:rPr lang="en-US" altLang="zh-CN" sz="2400">
                <a:solidFill>
                  <a:srgbClr val="2AA198"/>
                </a:solidFill>
                <a:latin typeface="Consolas" pitchFamily="49" charset="0"/>
                <a:ea typeface="微软雅黑" pitchFamily="34" charset="-122"/>
              </a:rPr>
              <a:t>0</a:t>
            </a:r>
            <a:r>
              <a:rPr lang="en-US" altLang="zh-CN" sz="2400">
                <a:solidFill>
                  <a:srgbClr val="93A1A1"/>
                </a:solidFill>
                <a:latin typeface="Consolas" pitchFamily="49" charset="0"/>
                <a:ea typeface="微软雅黑" pitchFamily="34" charset="-122"/>
              </a:rPr>
              <a:t>;</a:t>
            </a:r>
            <a:r>
              <a:rPr lang="en-US" altLang="zh-CN" sz="2400" i="1">
                <a:solidFill>
                  <a:srgbClr val="586E75"/>
                </a:solidFill>
                <a:latin typeface="Consolas" pitchFamily="49" charset="0"/>
                <a:ea typeface="微软雅黑" pitchFamily="34" charset="-122"/>
              </a:rPr>
              <a:t>//</a:t>
            </a:r>
            <a:r>
              <a:rPr lang="zh-CN" altLang="en-US" sz="2400" i="1">
                <a:solidFill>
                  <a:srgbClr val="586E75"/>
                </a:solidFill>
                <a:latin typeface="Consolas" pitchFamily="49" charset="0"/>
                <a:ea typeface="微软雅黑" pitchFamily="34" charset="-122"/>
              </a:rPr>
              <a:t>如程序正常结束</a:t>
            </a:r>
            <a:r>
              <a:rPr lang="en-US" altLang="zh-CN" sz="2400" i="1">
                <a:solidFill>
                  <a:srgbClr val="586E75"/>
                </a:solidFill>
                <a:latin typeface="Consolas" pitchFamily="49" charset="0"/>
                <a:ea typeface="微软雅黑" pitchFamily="34" charset="-122"/>
              </a:rPr>
              <a:t>,</a:t>
            </a:r>
            <a:r>
              <a:rPr lang="zh-CN" altLang="en-US" sz="2400" i="1">
                <a:solidFill>
                  <a:srgbClr val="586E75"/>
                </a:solidFill>
                <a:latin typeface="Consolas" pitchFamily="49" charset="0"/>
                <a:ea typeface="微软雅黑" pitchFamily="34" charset="-122"/>
              </a:rPr>
              <a:t>向操作系统返回一个零值</a:t>
            </a:r>
            <a:endParaRPr lang="zh-CN" altLang="en-US" sz="2400">
              <a:solidFill>
                <a:srgbClr val="586E75"/>
              </a:solidFill>
              <a:latin typeface="Consolas" pitchFamily="49" charset="0"/>
              <a:ea typeface="微软雅黑" pitchFamily="34" charset="-122"/>
            </a:endParaRPr>
          </a:p>
          <a:p>
            <a:pPr eaLnBrk="1" hangingPunct="1"/>
            <a:r>
              <a:rPr lang="en-US" altLang="zh-CN" sz="2400">
                <a:solidFill>
                  <a:srgbClr val="586E75"/>
                </a:solidFill>
                <a:latin typeface="Consolas" pitchFamily="49" charset="0"/>
                <a:ea typeface="微软雅黑" pitchFamily="34" charset="-122"/>
              </a:rPr>
              <a:t>20 </a:t>
            </a:r>
            <a:r>
              <a:rPr lang="en-US" altLang="zh-CN" sz="2400">
                <a:solidFill>
                  <a:srgbClr val="93A1A1"/>
                </a:solidFill>
                <a:latin typeface="Consolas" pitchFamily="49" charset="0"/>
                <a:ea typeface="微软雅黑" pitchFamily="34" charset="-122"/>
              </a:rPr>
              <a:t>}</a:t>
            </a:r>
            <a:r>
              <a:rPr lang="en-US" altLang="zh-CN" sz="2400" i="1">
                <a:solidFill>
                  <a:srgbClr val="586E75"/>
                </a:solidFill>
                <a:latin typeface="Consolas" pitchFamily="49" charset="0"/>
                <a:ea typeface="微软雅黑" pitchFamily="34" charset="-122"/>
              </a:rPr>
              <a:t>//</a:t>
            </a:r>
            <a:r>
              <a:rPr lang="zh-CN" altLang="en-US" sz="2400" i="1">
                <a:solidFill>
                  <a:srgbClr val="586E75"/>
                </a:solidFill>
                <a:latin typeface="Consolas" pitchFamily="49" charset="0"/>
                <a:ea typeface="微软雅黑" pitchFamily="34" charset="-122"/>
              </a:rPr>
              <a:t>主函数结束</a:t>
            </a:r>
            <a:endParaRPr lang="zh-CN" altLang="en-US" sz="2400">
              <a:solidFill>
                <a:srgbClr val="586E75"/>
              </a:solidFill>
              <a:latin typeface="Consolas" pitchFamily="49" charset="0"/>
              <a:ea typeface="微软雅黑" pitchFamily="3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ISECCA02PCT2201010200"/>
          <p:cNvSpPr>
            <a:spLocks noGrp="1"/>
          </p:cNvSpPr>
          <p:nvPr>
            <p:ph type="title"/>
          </p:nvPr>
        </p:nvSpPr>
        <p:spPr/>
        <p:txBody>
          <a:bodyPr/>
          <a:lstStyle/>
          <a:p>
            <a:r>
              <a:rPr lang="en-US" altLang="zh-CN" smtClean="0">
                <a:latin typeface="Arial" charset="0"/>
              </a:rPr>
              <a:t>1.2  </a:t>
            </a:r>
            <a:r>
              <a:rPr lang="zh-CN" altLang="en-US" smtClean="0">
                <a:latin typeface="Arial" charset="0"/>
              </a:rPr>
              <a:t>最简单的</a:t>
            </a:r>
            <a:r>
              <a:rPr lang="en-US" altLang="zh-CN" smtClean="0">
                <a:latin typeface="Arial" charset="0"/>
              </a:rPr>
              <a:t>C++</a:t>
            </a:r>
            <a:r>
              <a:rPr lang="zh-CN" altLang="en-US" smtClean="0">
                <a:latin typeface="Arial" charset="0"/>
              </a:rPr>
              <a:t>程序</a:t>
            </a:r>
          </a:p>
        </p:txBody>
      </p:sp>
      <p:sp>
        <p:nvSpPr>
          <p:cNvPr id="35843" name="文本占位符 4"/>
          <p:cNvSpPr>
            <a:spLocks noGrp="1"/>
          </p:cNvSpPr>
          <p:nvPr>
            <p:ph type="body" idx="1"/>
          </p:nvPr>
        </p:nvSpPr>
        <p:spPr/>
        <p:txBody>
          <a:bodyPr/>
          <a:lstStyle/>
          <a:p>
            <a:r>
              <a:rPr lang="zh-CN" altLang="en-US" smtClean="0">
                <a:latin typeface="Arial" charset="0"/>
              </a:rPr>
              <a:t>本程序包括两个函数</a:t>
            </a:r>
            <a:r>
              <a:rPr lang="en-US" altLang="zh-CN" smtClean="0">
                <a:latin typeface="Arial" charset="0"/>
              </a:rPr>
              <a:t>: </a:t>
            </a:r>
            <a:r>
              <a:rPr lang="zh-CN" altLang="en-US" smtClean="0">
                <a:latin typeface="Arial" charset="0"/>
              </a:rPr>
              <a:t>主函数</a:t>
            </a:r>
            <a:r>
              <a:rPr lang="en-US" altLang="zh-CN" smtClean="0">
                <a:latin typeface="Arial" charset="0"/>
              </a:rPr>
              <a:t>main</a:t>
            </a:r>
            <a:r>
              <a:rPr lang="zh-CN" altLang="en-US" smtClean="0">
                <a:latin typeface="Arial" charset="0"/>
              </a:rPr>
              <a:t>和被调用的函数</a:t>
            </a:r>
            <a:r>
              <a:rPr lang="en-US" altLang="zh-CN" smtClean="0">
                <a:latin typeface="Arial" charset="0"/>
              </a:rPr>
              <a:t>max</a:t>
            </a:r>
            <a:r>
              <a:rPr lang="zh-CN" altLang="en-US" smtClean="0">
                <a:latin typeface="Arial" charset="0"/>
              </a:rPr>
              <a:t>。</a:t>
            </a:r>
          </a:p>
          <a:p>
            <a:r>
              <a:rPr lang="zh-CN" altLang="en-US" smtClean="0">
                <a:latin typeface="Arial" charset="0"/>
              </a:rPr>
              <a:t>程序中第</a:t>
            </a:r>
            <a:r>
              <a:rPr lang="en-US" altLang="zh-CN" smtClean="0">
                <a:latin typeface="Arial" charset="0"/>
              </a:rPr>
              <a:t>3</a:t>
            </a:r>
            <a:r>
              <a:rPr lang="zh-CN" altLang="en-US" smtClean="0">
                <a:latin typeface="Arial" charset="0"/>
              </a:rPr>
              <a:t>～</a:t>
            </a:r>
            <a:r>
              <a:rPr lang="en-US" altLang="zh-CN" smtClean="0">
                <a:latin typeface="Arial" charset="0"/>
              </a:rPr>
              <a:t>9</a:t>
            </a:r>
            <a:r>
              <a:rPr lang="zh-CN" altLang="en-US" smtClean="0">
                <a:latin typeface="Arial" charset="0"/>
              </a:rPr>
              <a:t>行是</a:t>
            </a:r>
            <a:r>
              <a:rPr lang="en-US" altLang="zh-CN" smtClean="0">
                <a:latin typeface="Arial" charset="0"/>
              </a:rPr>
              <a:t>max</a:t>
            </a:r>
            <a:r>
              <a:rPr lang="zh-CN" altLang="en-US" smtClean="0">
                <a:latin typeface="Arial" charset="0"/>
              </a:rPr>
              <a:t>函数</a:t>
            </a:r>
            <a:r>
              <a:rPr lang="en-US" altLang="zh-CN" smtClean="0">
                <a:latin typeface="Arial" charset="0"/>
              </a:rPr>
              <a:t>,</a:t>
            </a:r>
            <a:r>
              <a:rPr lang="zh-CN" altLang="en-US" smtClean="0">
                <a:latin typeface="Arial" charset="0"/>
              </a:rPr>
              <a:t>它的作用是将</a:t>
            </a:r>
            <a:r>
              <a:rPr lang="en-US" altLang="zh-CN" smtClean="0">
                <a:latin typeface="Arial" charset="0"/>
              </a:rPr>
              <a:t>x</a:t>
            </a:r>
            <a:r>
              <a:rPr lang="zh-CN" altLang="en-US" smtClean="0">
                <a:latin typeface="Arial" charset="0"/>
              </a:rPr>
              <a:t>和</a:t>
            </a:r>
            <a:r>
              <a:rPr lang="en-US" altLang="zh-CN" smtClean="0">
                <a:latin typeface="Arial" charset="0"/>
              </a:rPr>
              <a:t>y</a:t>
            </a:r>
            <a:r>
              <a:rPr lang="zh-CN" altLang="en-US" smtClean="0">
                <a:latin typeface="Arial" charset="0"/>
              </a:rPr>
              <a:t>中较大者的值赋给变量</a:t>
            </a:r>
            <a:r>
              <a:rPr lang="en-US" altLang="zh-CN" smtClean="0">
                <a:latin typeface="Arial" charset="0"/>
              </a:rPr>
              <a:t>z</a:t>
            </a:r>
            <a:r>
              <a:rPr lang="zh-CN" altLang="en-US" smtClean="0">
                <a:latin typeface="Arial" charset="0"/>
              </a:rPr>
              <a:t>。</a:t>
            </a:r>
            <a:r>
              <a:rPr lang="en-US" altLang="zh-CN" smtClean="0">
                <a:latin typeface="Arial" charset="0"/>
              </a:rPr>
              <a:t>return</a:t>
            </a:r>
            <a:r>
              <a:rPr lang="zh-CN" altLang="en-US" smtClean="0">
                <a:latin typeface="Arial" charset="0"/>
              </a:rPr>
              <a:t>语句将</a:t>
            </a:r>
            <a:r>
              <a:rPr lang="en-US" altLang="zh-CN" smtClean="0">
                <a:latin typeface="Arial" charset="0"/>
              </a:rPr>
              <a:t>z</a:t>
            </a:r>
            <a:r>
              <a:rPr lang="zh-CN" altLang="en-US" smtClean="0">
                <a:latin typeface="Arial" charset="0"/>
              </a:rPr>
              <a:t>的值返回给主调函数</a:t>
            </a:r>
            <a:r>
              <a:rPr lang="en-US" altLang="zh-CN" smtClean="0">
                <a:latin typeface="Arial" charset="0"/>
              </a:rPr>
              <a:t>main</a:t>
            </a:r>
            <a:r>
              <a:rPr lang="zh-CN" altLang="en-US" smtClean="0">
                <a:latin typeface="Arial" charset="0"/>
              </a:rPr>
              <a:t>。返回值是通过函数名</a:t>
            </a:r>
            <a:r>
              <a:rPr lang="en-US" altLang="zh-CN" smtClean="0">
                <a:latin typeface="Arial" charset="0"/>
              </a:rPr>
              <a:t>max</a:t>
            </a:r>
            <a:r>
              <a:rPr lang="zh-CN" altLang="en-US" smtClean="0">
                <a:latin typeface="Arial" charset="0"/>
              </a:rPr>
              <a:t>带回到</a:t>
            </a:r>
            <a:r>
              <a:rPr lang="en-US" altLang="zh-CN" smtClean="0">
                <a:latin typeface="Arial" charset="0"/>
              </a:rPr>
              <a:t>main</a:t>
            </a:r>
            <a:r>
              <a:rPr lang="zh-CN" altLang="en-US" smtClean="0">
                <a:latin typeface="Arial" charset="0"/>
              </a:rPr>
              <a:t>函数的调用处。</a:t>
            </a:r>
          </a:p>
          <a:p>
            <a:endParaRPr lang="zh-CN" altLang="en-US" smtClean="0">
              <a:latin typeface="Arial"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ISECCA02PCT2201010100"/>
          <p:cNvSpPr>
            <a:spLocks noGrp="1"/>
          </p:cNvSpPr>
          <p:nvPr>
            <p:ph type="title"/>
          </p:nvPr>
        </p:nvSpPr>
        <p:spPr/>
        <p:txBody>
          <a:bodyPr/>
          <a:lstStyle/>
          <a:p>
            <a:r>
              <a:rPr lang="en-US" altLang="zh-CN" smtClean="0">
                <a:latin typeface="Arial" charset="0"/>
              </a:rPr>
              <a:t>1.1  </a:t>
            </a:r>
            <a:r>
              <a:rPr lang="zh-CN" altLang="en-US" smtClean="0">
                <a:latin typeface="Arial" charset="0"/>
              </a:rPr>
              <a:t>从</a:t>
            </a:r>
            <a:r>
              <a:rPr lang="en-US" altLang="zh-CN" smtClean="0">
                <a:latin typeface="Arial" charset="0"/>
              </a:rPr>
              <a:t>C</a:t>
            </a:r>
            <a:r>
              <a:rPr lang="zh-CN" altLang="en-US" smtClean="0">
                <a:latin typeface="Arial" charset="0"/>
              </a:rPr>
              <a:t>到</a:t>
            </a:r>
            <a:r>
              <a:rPr lang="en-US" altLang="zh-CN" smtClean="0">
                <a:latin typeface="Arial" charset="0"/>
              </a:rPr>
              <a:t>C++</a:t>
            </a:r>
            <a:endParaRPr lang="zh-CN" altLang="en-US" smtClean="0">
              <a:latin typeface="Arial" charset="0"/>
            </a:endParaRPr>
          </a:p>
        </p:txBody>
      </p:sp>
      <p:sp>
        <p:nvSpPr>
          <p:cNvPr id="9219" name="文本占位符 4"/>
          <p:cNvSpPr>
            <a:spLocks noGrp="1"/>
          </p:cNvSpPr>
          <p:nvPr>
            <p:ph type="body" idx="1"/>
          </p:nvPr>
        </p:nvSpPr>
        <p:spPr/>
        <p:txBody>
          <a:bodyPr/>
          <a:lstStyle/>
          <a:p>
            <a:endParaRPr lang="zh-CN" altLang="en-US" smtClean="0">
              <a:latin typeface="Arial"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ISECCA02PCT2201010200"/>
          <p:cNvSpPr>
            <a:spLocks noGrp="1"/>
          </p:cNvSpPr>
          <p:nvPr>
            <p:ph type="title"/>
          </p:nvPr>
        </p:nvSpPr>
        <p:spPr/>
        <p:txBody>
          <a:bodyPr/>
          <a:lstStyle/>
          <a:p>
            <a:r>
              <a:rPr lang="en-US" altLang="zh-CN" smtClean="0">
                <a:latin typeface="Arial" charset="0"/>
              </a:rPr>
              <a:t>1.2  </a:t>
            </a:r>
            <a:r>
              <a:rPr lang="zh-CN" altLang="en-US" smtClean="0">
                <a:latin typeface="Arial" charset="0"/>
              </a:rPr>
              <a:t>最简单的</a:t>
            </a:r>
            <a:r>
              <a:rPr lang="en-US" altLang="zh-CN" smtClean="0">
                <a:latin typeface="Arial" charset="0"/>
              </a:rPr>
              <a:t>C++</a:t>
            </a:r>
            <a:r>
              <a:rPr lang="zh-CN" altLang="en-US" smtClean="0">
                <a:latin typeface="Arial" charset="0"/>
              </a:rPr>
              <a:t>程序</a:t>
            </a:r>
          </a:p>
        </p:txBody>
      </p:sp>
      <p:sp>
        <p:nvSpPr>
          <p:cNvPr id="36867" name="文本占位符 4"/>
          <p:cNvSpPr>
            <a:spLocks noGrp="1"/>
          </p:cNvSpPr>
          <p:nvPr>
            <p:ph type="body" idx="1"/>
          </p:nvPr>
        </p:nvSpPr>
        <p:spPr/>
        <p:txBody>
          <a:bodyPr/>
          <a:lstStyle/>
          <a:p>
            <a:r>
              <a:rPr lang="zh-CN" altLang="en-US" smtClean="0">
                <a:latin typeface="Arial" charset="0"/>
              </a:rPr>
              <a:t>主函数中</a:t>
            </a:r>
            <a:r>
              <a:rPr lang="en-US" altLang="zh-CN" smtClean="0">
                <a:latin typeface="Arial" charset="0"/>
              </a:rPr>
              <a:t>cin</a:t>
            </a:r>
            <a:r>
              <a:rPr lang="zh-CN" altLang="en-US" smtClean="0">
                <a:latin typeface="Arial" charset="0"/>
              </a:rPr>
              <a:t>语句的作用是输入</a:t>
            </a:r>
            <a:r>
              <a:rPr lang="en-US" altLang="zh-CN" smtClean="0">
                <a:latin typeface="Arial" charset="0"/>
              </a:rPr>
              <a:t>a</a:t>
            </a:r>
            <a:r>
              <a:rPr lang="zh-CN" altLang="en-US" smtClean="0">
                <a:latin typeface="Arial" charset="0"/>
              </a:rPr>
              <a:t>和</a:t>
            </a:r>
            <a:r>
              <a:rPr lang="en-US" altLang="zh-CN" smtClean="0">
                <a:latin typeface="Arial" charset="0"/>
              </a:rPr>
              <a:t>b</a:t>
            </a:r>
            <a:r>
              <a:rPr lang="zh-CN" altLang="en-US" smtClean="0">
                <a:latin typeface="Arial" charset="0"/>
              </a:rPr>
              <a:t>的值。</a:t>
            </a:r>
            <a:r>
              <a:rPr lang="en-US" altLang="zh-CN" smtClean="0">
                <a:latin typeface="Arial" charset="0"/>
              </a:rPr>
              <a:t>main</a:t>
            </a:r>
            <a:r>
              <a:rPr lang="zh-CN" altLang="en-US" smtClean="0">
                <a:latin typeface="Arial" charset="0"/>
              </a:rPr>
              <a:t>函数中第</a:t>
            </a:r>
            <a:r>
              <a:rPr lang="en-US" altLang="zh-CN" smtClean="0">
                <a:latin typeface="Arial" charset="0"/>
              </a:rPr>
              <a:t>5</a:t>
            </a:r>
            <a:r>
              <a:rPr lang="zh-CN" altLang="en-US" smtClean="0">
                <a:latin typeface="Arial" charset="0"/>
              </a:rPr>
              <a:t>行为调用</a:t>
            </a:r>
            <a:r>
              <a:rPr lang="en-US" altLang="zh-CN" smtClean="0">
                <a:latin typeface="Arial" charset="0"/>
              </a:rPr>
              <a:t>max</a:t>
            </a:r>
            <a:r>
              <a:rPr lang="zh-CN" altLang="en-US" smtClean="0">
                <a:latin typeface="Arial" charset="0"/>
              </a:rPr>
              <a:t>函数</a:t>
            </a:r>
            <a:r>
              <a:rPr lang="en-US" altLang="zh-CN" smtClean="0">
                <a:latin typeface="Arial" charset="0"/>
              </a:rPr>
              <a:t>,</a:t>
            </a:r>
            <a:r>
              <a:rPr lang="zh-CN" altLang="en-US" smtClean="0">
                <a:latin typeface="Arial" charset="0"/>
              </a:rPr>
              <a:t>在调用时将实际参数</a:t>
            </a:r>
            <a:r>
              <a:rPr lang="en-US" altLang="zh-CN" smtClean="0">
                <a:latin typeface="Arial" charset="0"/>
              </a:rPr>
              <a:t>a</a:t>
            </a:r>
            <a:r>
              <a:rPr lang="zh-CN" altLang="en-US" smtClean="0">
                <a:latin typeface="Arial" charset="0"/>
              </a:rPr>
              <a:t>和</a:t>
            </a:r>
            <a:r>
              <a:rPr lang="en-US" altLang="zh-CN" smtClean="0">
                <a:latin typeface="Arial" charset="0"/>
              </a:rPr>
              <a:t>b</a:t>
            </a:r>
            <a:r>
              <a:rPr lang="zh-CN" altLang="en-US" smtClean="0">
                <a:latin typeface="Arial" charset="0"/>
              </a:rPr>
              <a:t>的值分别传送给</a:t>
            </a:r>
            <a:r>
              <a:rPr lang="en-US" altLang="zh-CN" smtClean="0">
                <a:latin typeface="Arial" charset="0"/>
              </a:rPr>
              <a:t>max</a:t>
            </a:r>
            <a:r>
              <a:rPr lang="zh-CN" altLang="en-US" smtClean="0">
                <a:latin typeface="Arial" charset="0"/>
              </a:rPr>
              <a:t>函数中的形式参数</a:t>
            </a:r>
            <a:r>
              <a:rPr lang="en-US" altLang="zh-CN" smtClean="0">
                <a:latin typeface="Arial" charset="0"/>
              </a:rPr>
              <a:t>x</a:t>
            </a:r>
            <a:r>
              <a:rPr lang="zh-CN" altLang="en-US" smtClean="0">
                <a:latin typeface="Arial" charset="0"/>
              </a:rPr>
              <a:t>和</a:t>
            </a:r>
            <a:r>
              <a:rPr lang="en-US" altLang="zh-CN" smtClean="0">
                <a:latin typeface="Arial" charset="0"/>
              </a:rPr>
              <a:t>y</a:t>
            </a:r>
            <a:r>
              <a:rPr lang="zh-CN" altLang="en-US" smtClean="0">
                <a:latin typeface="Arial" charset="0"/>
              </a:rPr>
              <a:t>。</a:t>
            </a:r>
          </a:p>
          <a:p>
            <a:r>
              <a:rPr lang="zh-CN" altLang="en-US" smtClean="0">
                <a:latin typeface="Arial" charset="0"/>
              </a:rPr>
              <a:t>经过执行</a:t>
            </a:r>
            <a:r>
              <a:rPr lang="en-US" altLang="zh-CN" smtClean="0">
                <a:latin typeface="Arial" charset="0"/>
              </a:rPr>
              <a:t>max</a:t>
            </a:r>
            <a:r>
              <a:rPr lang="zh-CN" altLang="en-US" smtClean="0">
                <a:latin typeface="Arial" charset="0"/>
              </a:rPr>
              <a:t>函数得到一个返回值</a:t>
            </a:r>
            <a:r>
              <a:rPr lang="en-US" altLang="zh-CN" smtClean="0">
                <a:latin typeface="Arial" charset="0"/>
              </a:rPr>
              <a:t>(</a:t>
            </a:r>
            <a:r>
              <a:rPr lang="zh-CN" altLang="en-US" smtClean="0">
                <a:latin typeface="Arial" charset="0"/>
              </a:rPr>
              <a:t>即</a:t>
            </a:r>
            <a:r>
              <a:rPr lang="en-US" altLang="zh-CN" smtClean="0">
                <a:latin typeface="Arial" charset="0"/>
              </a:rPr>
              <a:t>max</a:t>
            </a:r>
            <a:r>
              <a:rPr lang="zh-CN" altLang="en-US" smtClean="0">
                <a:latin typeface="Arial" charset="0"/>
              </a:rPr>
              <a:t>函数中变量</a:t>
            </a:r>
            <a:r>
              <a:rPr lang="en-US" altLang="zh-CN" smtClean="0">
                <a:latin typeface="Arial" charset="0"/>
              </a:rPr>
              <a:t>z</a:t>
            </a:r>
            <a:r>
              <a:rPr lang="zh-CN" altLang="en-US" smtClean="0">
                <a:latin typeface="Arial" charset="0"/>
              </a:rPr>
              <a:t>的值</a:t>
            </a:r>
            <a:r>
              <a:rPr lang="en-US" altLang="zh-CN" smtClean="0">
                <a:latin typeface="Arial" charset="0"/>
              </a:rPr>
              <a:t>),</a:t>
            </a:r>
            <a:r>
              <a:rPr lang="zh-CN" altLang="en-US" smtClean="0">
                <a:latin typeface="Arial" charset="0"/>
              </a:rPr>
              <a:t>把这个值赋给变量</a:t>
            </a:r>
            <a:r>
              <a:rPr lang="en-US" altLang="zh-CN" smtClean="0">
                <a:latin typeface="Arial" charset="0"/>
              </a:rPr>
              <a:t>m</a:t>
            </a:r>
            <a:r>
              <a:rPr lang="zh-CN" altLang="en-US" smtClean="0">
                <a:latin typeface="Arial" charset="0"/>
              </a:rPr>
              <a:t>。然后通过</a:t>
            </a:r>
            <a:r>
              <a:rPr lang="en-US" altLang="zh-CN" smtClean="0">
                <a:latin typeface="Arial" charset="0"/>
              </a:rPr>
              <a:t>cout</a:t>
            </a:r>
            <a:r>
              <a:rPr lang="zh-CN" altLang="en-US" smtClean="0">
                <a:latin typeface="Arial" charset="0"/>
              </a:rPr>
              <a:t>语句输出</a:t>
            </a:r>
            <a:r>
              <a:rPr lang="en-US" altLang="zh-CN" smtClean="0">
                <a:latin typeface="Arial" charset="0"/>
              </a:rPr>
              <a:t>m</a:t>
            </a:r>
            <a:r>
              <a:rPr lang="zh-CN" altLang="en-US" smtClean="0">
                <a:latin typeface="Arial" charset="0"/>
              </a:rPr>
              <a:t>的值。</a:t>
            </a:r>
          </a:p>
          <a:p>
            <a:endParaRPr lang="zh-CN" altLang="en-US" smtClean="0">
              <a:latin typeface="Arial"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ISECCA02PCT2201010200"/>
          <p:cNvSpPr>
            <a:spLocks noGrp="1"/>
          </p:cNvSpPr>
          <p:nvPr>
            <p:ph type="title"/>
          </p:nvPr>
        </p:nvSpPr>
        <p:spPr/>
        <p:txBody>
          <a:bodyPr/>
          <a:lstStyle/>
          <a:p>
            <a:r>
              <a:rPr lang="en-US" altLang="zh-CN" smtClean="0">
                <a:latin typeface="Arial" charset="0"/>
              </a:rPr>
              <a:t>1.2  </a:t>
            </a:r>
            <a:r>
              <a:rPr lang="zh-CN" altLang="en-US" smtClean="0">
                <a:latin typeface="Arial" charset="0"/>
              </a:rPr>
              <a:t>最简单的</a:t>
            </a:r>
            <a:r>
              <a:rPr lang="en-US" altLang="zh-CN" smtClean="0">
                <a:latin typeface="Arial" charset="0"/>
              </a:rPr>
              <a:t>C++</a:t>
            </a:r>
            <a:r>
              <a:rPr lang="zh-CN" altLang="en-US" smtClean="0">
                <a:latin typeface="Arial" charset="0"/>
              </a:rPr>
              <a:t>程序</a:t>
            </a:r>
          </a:p>
        </p:txBody>
      </p:sp>
      <p:sp>
        <p:nvSpPr>
          <p:cNvPr id="37891" name="文本占位符 4"/>
          <p:cNvSpPr>
            <a:spLocks noGrp="1"/>
          </p:cNvSpPr>
          <p:nvPr>
            <p:ph type="body" idx="1"/>
          </p:nvPr>
        </p:nvSpPr>
        <p:spPr/>
        <p:txBody>
          <a:bodyPr/>
          <a:lstStyle/>
          <a:p>
            <a:r>
              <a:rPr lang="zh-CN" altLang="en-US" smtClean="0">
                <a:latin typeface="Arial" charset="0"/>
              </a:rPr>
              <a:t>运行结果</a:t>
            </a:r>
            <a:r>
              <a:rPr lang="en-US" altLang="zh-CN" smtClean="0">
                <a:latin typeface="Arial" charset="0"/>
              </a:rPr>
              <a:t>:  </a:t>
            </a:r>
          </a:p>
          <a:p>
            <a:r>
              <a:rPr lang="en-US" altLang="zh-CN" smtClean="0">
                <a:latin typeface="Arial" charset="0"/>
              </a:rPr>
              <a:t>1825 ↙(</a:t>
            </a:r>
            <a:r>
              <a:rPr lang="zh-CN" altLang="en-US" smtClean="0">
                <a:latin typeface="Arial" charset="0"/>
              </a:rPr>
              <a:t>输入</a:t>
            </a:r>
            <a:r>
              <a:rPr lang="en-US" altLang="zh-CN" smtClean="0">
                <a:latin typeface="Arial" charset="0"/>
              </a:rPr>
              <a:t>18</a:t>
            </a:r>
            <a:r>
              <a:rPr lang="zh-CN" altLang="en-US" smtClean="0">
                <a:latin typeface="Arial" charset="0"/>
              </a:rPr>
              <a:t>和</a:t>
            </a:r>
            <a:r>
              <a:rPr lang="en-US" altLang="zh-CN" smtClean="0">
                <a:latin typeface="Arial" charset="0"/>
              </a:rPr>
              <a:t>25</a:t>
            </a:r>
            <a:r>
              <a:rPr lang="zh-CN" altLang="en-US" smtClean="0">
                <a:latin typeface="Arial" charset="0"/>
              </a:rPr>
              <a:t>给</a:t>
            </a:r>
            <a:r>
              <a:rPr lang="en-US" altLang="zh-CN" smtClean="0">
                <a:latin typeface="Arial" charset="0"/>
              </a:rPr>
              <a:t>a</a:t>
            </a:r>
            <a:r>
              <a:rPr lang="zh-CN" altLang="en-US" smtClean="0">
                <a:latin typeface="Arial" charset="0"/>
              </a:rPr>
              <a:t>和</a:t>
            </a:r>
            <a:r>
              <a:rPr lang="en-US" altLang="zh-CN" smtClean="0">
                <a:latin typeface="Arial" charset="0"/>
              </a:rPr>
              <a:t>b)</a:t>
            </a:r>
          </a:p>
          <a:p>
            <a:r>
              <a:rPr lang="en-US" altLang="zh-CN" smtClean="0">
                <a:latin typeface="Arial" charset="0"/>
              </a:rPr>
              <a:t>max=25 (</a:t>
            </a:r>
            <a:r>
              <a:rPr lang="zh-CN" altLang="en-US" smtClean="0">
                <a:latin typeface="Arial" charset="0"/>
              </a:rPr>
              <a:t>输出</a:t>
            </a:r>
            <a:r>
              <a:rPr lang="en-US" altLang="zh-CN" smtClean="0">
                <a:latin typeface="Arial" charset="0"/>
              </a:rPr>
              <a:t>m</a:t>
            </a:r>
            <a:r>
              <a:rPr lang="zh-CN" altLang="en-US" smtClean="0">
                <a:latin typeface="Arial" charset="0"/>
              </a:rPr>
              <a:t>的值</a:t>
            </a:r>
            <a:r>
              <a:rPr lang="en-US" altLang="zh-CN" smtClean="0">
                <a:latin typeface="Arial" charset="0"/>
              </a:rPr>
              <a:t>) </a:t>
            </a:r>
            <a:r>
              <a:rPr lang="zh-CN" altLang="en-US" smtClean="0">
                <a:latin typeface="Arial" charset="0"/>
              </a:rPr>
              <a:t>注意输入的两个数据间用一个或多个空格间隔</a:t>
            </a:r>
            <a:r>
              <a:rPr lang="en-US" altLang="zh-CN" smtClean="0">
                <a:latin typeface="Arial" charset="0"/>
              </a:rPr>
              <a:t>,</a:t>
            </a:r>
            <a:r>
              <a:rPr lang="zh-CN" altLang="en-US" smtClean="0">
                <a:latin typeface="Arial" charset="0"/>
              </a:rPr>
              <a:t>不能以逗号或其他符号间隔。</a:t>
            </a:r>
          </a:p>
          <a:p>
            <a:r>
              <a:rPr lang="zh-CN" altLang="en-US" smtClean="0">
                <a:latin typeface="Arial" charset="0"/>
              </a:rPr>
              <a:t>如</a:t>
            </a:r>
            <a:r>
              <a:rPr lang="en-US" altLang="zh-CN" smtClean="0">
                <a:latin typeface="Arial" charset="0"/>
              </a:rPr>
              <a:t>,</a:t>
            </a:r>
            <a:r>
              <a:rPr lang="zh-CN" altLang="en-US" smtClean="0">
                <a:latin typeface="Arial" charset="0"/>
              </a:rPr>
              <a:t>输入</a:t>
            </a:r>
          </a:p>
          <a:p>
            <a:r>
              <a:rPr lang="en-US" altLang="zh-CN" smtClean="0">
                <a:latin typeface="Arial" charset="0"/>
              </a:rPr>
              <a:t>18,25↙</a:t>
            </a:r>
          </a:p>
          <a:p>
            <a:r>
              <a:rPr lang="zh-CN" altLang="en-US" smtClean="0">
                <a:latin typeface="Arial" charset="0"/>
              </a:rPr>
              <a:t>或</a:t>
            </a:r>
          </a:p>
          <a:p>
            <a:r>
              <a:rPr lang="en-US" altLang="zh-CN" smtClean="0">
                <a:latin typeface="Arial" charset="0"/>
              </a:rPr>
              <a:t>18;25↙</a:t>
            </a:r>
            <a:r>
              <a:rPr lang="zh-CN" altLang="en-US" smtClean="0">
                <a:latin typeface="Arial" charset="0"/>
              </a:rPr>
              <a:t>是错误的</a:t>
            </a:r>
            <a:r>
              <a:rPr lang="en-US" altLang="zh-CN" smtClean="0">
                <a:latin typeface="Arial" charset="0"/>
              </a:rPr>
              <a:t>,</a:t>
            </a:r>
            <a:r>
              <a:rPr lang="zh-CN" altLang="en-US" smtClean="0">
                <a:latin typeface="Arial" charset="0"/>
              </a:rPr>
              <a:t>它不能正确输入第</a:t>
            </a:r>
            <a:r>
              <a:rPr lang="en-US" altLang="zh-CN" smtClean="0">
                <a:latin typeface="Arial" charset="0"/>
              </a:rPr>
              <a:t>2</a:t>
            </a:r>
            <a:r>
              <a:rPr lang="zh-CN" altLang="en-US" smtClean="0">
                <a:latin typeface="Arial" charset="0"/>
              </a:rPr>
              <a:t>个变量的值</a:t>
            </a:r>
            <a:r>
              <a:rPr lang="en-US" altLang="zh-CN" smtClean="0">
                <a:latin typeface="Arial" charset="0"/>
              </a:rPr>
              <a:t>,</a:t>
            </a:r>
            <a:r>
              <a:rPr lang="zh-CN" altLang="en-US" smtClean="0">
                <a:latin typeface="Arial" charset="0"/>
              </a:rPr>
              <a:t>使第</a:t>
            </a:r>
            <a:r>
              <a:rPr lang="en-US" altLang="zh-CN" smtClean="0">
                <a:latin typeface="Arial" charset="0"/>
              </a:rPr>
              <a:t>2</a:t>
            </a:r>
            <a:r>
              <a:rPr lang="zh-CN" altLang="en-US" smtClean="0">
                <a:latin typeface="Arial" charset="0"/>
              </a:rPr>
              <a:t>个变量有不可预见的值。</a:t>
            </a:r>
          </a:p>
          <a:p>
            <a:endParaRPr lang="zh-CN" altLang="en-US" smtClean="0">
              <a:latin typeface="Arial"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ISECCA02PCT2201010200"/>
          <p:cNvSpPr>
            <a:spLocks noGrp="1"/>
          </p:cNvSpPr>
          <p:nvPr>
            <p:ph type="title"/>
          </p:nvPr>
        </p:nvSpPr>
        <p:spPr/>
        <p:txBody>
          <a:bodyPr/>
          <a:lstStyle/>
          <a:p>
            <a:r>
              <a:rPr lang="en-US" altLang="zh-CN" smtClean="0">
                <a:latin typeface="Arial" charset="0"/>
              </a:rPr>
              <a:t>1.2  </a:t>
            </a:r>
            <a:r>
              <a:rPr lang="zh-CN" altLang="en-US" smtClean="0">
                <a:latin typeface="Arial" charset="0"/>
              </a:rPr>
              <a:t>最简单的</a:t>
            </a:r>
            <a:r>
              <a:rPr lang="en-US" altLang="zh-CN" smtClean="0">
                <a:latin typeface="Arial" charset="0"/>
              </a:rPr>
              <a:t>C++</a:t>
            </a:r>
            <a:r>
              <a:rPr lang="zh-CN" altLang="en-US" smtClean="0">
                <a:latin typeface="Arial" charset="0"/>
              </a:rPr>
              <a:t>程序</a:t>
            </a:r>
          </a:p>
        </p:txBody>
      </p:sp>
      <p:sp>
        <p:nvSpPr>
          <p:cNvPr id="38915" name="文本占位符 4"/>
          <p:cNvSpPr>
            <a:spLocks noGrp="1"/>
          </p:cNvSpPr>
          <p:nvPr>
            <p:ph type="body" idx="1"/>
          </p:nvPr>
        </p:nvSpPr>
        <p:spPr/>
        <p:txBody>
          <a:bodyPr/>
          <a:lstStyle/>
          <a:p>
            <a:r>
              <a:rPr lang="zh-CN" altLang="en-US" smtClean="0">
                <a:latin typeface="Arial" charset="0"/>
              </a:rPr>
              <a:t>在上面的程序中</a:t>
            </a:r>
            <a:r>
              <a:rPr lang="en-US" altLang="zh-CN" smtClean="0">
                <a:latin typeface="Arial" charset="0"/>
              </a:rPr>
              <a:t>,max</a:t>
            </a:r>
            <a:r>
              <a:rPr lang="zh-CN" altLang="en-US" smtClean="0">
                <a:latin typeface="Arial" charset="0"/>
              </a:rPr>
              <a:t>函数出现在</a:t>
            </a:r>
            <a:r>
              <a:rPr lang="en-US" altLang="zh-CN" smtClean="0">
                <a:latin typeface="Arial" charset="0"/>
              </a:rPr>
              <a:t>main</a:t>
            </a:r>
            <a:r>
              <a:rPr lang="zh-CN" altLang="en-US" smtClean="0">
                <a:latin typeface="Arial" charset="0"/>
              </a:rPr>
              <a:t>函数之前</a:t>
            </a:r>
            <a:r>
              <a:rPr lang="en-US" altLang="zh-CN" smtClean="0">
                <a:latin typeface="Arial" charset="0"/>
              </a:rPr>
              <a:t>,</a:t>
            </a:r>
            <a:r>
              <a:rPr lang="zh-CN" altLang="en-US" smtClean="0">
                <a:latin typeface="Arial" charset="0"/>
              </a:rPr>
              <a:t>因此在</a:t>
            </a:r>
            <a:r>
              <a:rPr lang="en-US" altLang="zh-CN" smtClean="0">
                <a:latin typeface="Arial" charset="0"/>
              </a:rPr>
              <a:t>main</a:t>
            </a:r>
            <a:r>
              <a:rPr lang="zh-CN" altLang="en-US" smtClean="0">
                <a:latin typeface="Arial" charset="0"/>
              </a:rPr>
              <a:t>函数中调用</a:t>
            </a:r>
            <a:r>
              <a:rPr lang="en-US" altLang="zh-CN" smtClean="0">
                <a:latin typeface="Arial" charset="0"/>
              </a:rPr>
              <a:t>max</a:t>
            </a:r>
            <a:r>
              <a:rPr lang="zh-CN" altLang="en-US" smtClean="0">
                <a:latin typeface="Arial" charset="0"/>
              </a:rPr>
              <a:t>函数时</a:t>
            </a:r>
            <a:r>
              <a:rPr lang="en-US" altLang="zh-CN" smtClean="0">
                <a:latin typeface="Arial" charset="0"/>
              </a:rPr>
              <a:t>,</a:t>
            </a:r>
            <a:r>
              <a:rPr lang="zh-CN" altLang="en-US" smtClean="0">
                <a:latin typeface="Arial" charset="0"/>
              </a:rPr>
              <a:t>编译系统能识别</a:t>
            </a:r>
            <a:r>
              <a:rPr lang="en-US" altLang="zh-CN" smtClean="0">
                <a:latin typeface="Arial" charset="0"/>
              </a:rPr>
              <a:t>max</a:t>
            </a:r>
            <a:r>
              <a:rPr lang="zh-CN" altLang="en-US" smtClean="0">
                <a:latin typeface="Arial" charset="0"/>
              </a:rPr>
              <a:t>是已定义的函数名。如果把两个函数的位置对换一下</a:t>
            </a:r>
            <a:r>
              <a:rPr lang="en-US" altLang="zh-CN" smtClean="0">
                <a:latin typeface="Arial" charset="0"/>
              </a:rPr>
              <a:t>,</a:t>
            </a:r>
            <a:r>
              <a:rPr lang="zh-CN" altLang="en-US" smtClean="0">
                <a:latin typeface="Arial" charset="0"/>
              </a:rPr>
              <a:t>即先写</a:t>
            </a:r>
            <a:r>
              <a:rPr lang="en-US" altLang="zh-CN" smtClean="0">
                <a:latin typeface="Arial" charset="0"/>
              </a:rPr>
              <a:t>main</a:t>
            </a:r>
            <a:r>
              <a:rPr lang="zh-CN" altLang="en-US" smtClean="0">
                <a:latin typeface="Arial" charset="0"/>
              </a:rPr>
              <a:t>函数</a:t>
            </a:r>
            <a:r>
              <a:rPr lang="en-US" altLang="zh-CN" smtClean="0">
                <a:latin typeface="Arial" charset="0"/>
              </a:rPr>
              <a:t>,</a:t>
            </a:r>
            <a:r>
              <a:rPr lang="zh-CN" altLang="en-US" smtClean="0">
                <a:latin typeface="Arial" charset="0"/>
              </a:rPr>
              <a:t>后写</a:t>
            </a:r>
            <a:r>
              <a:rPr lang="en-US" altLang="zh-CN" smtClean="0">
                <a:latin typeface="Arial" charset="0"/>
              </a:rPr>
              <a:t>max</a:t>
            </a:r>
            <a:r>
              <a:rPr lang="zh-CN" altLang="en-US" smtClean="0">
                <a:latin typeface="Arial" charset="0"/>
              </a:rPr>
              <a:t>函数</a:t>
            </a:r>
            <a:r>
              <a:rPr lang="en-US" altLang="zh-CN" smtClean="0">
                <a:latin typeface="Arial" charset="0"/>
              </a:rPr>
              <a:t>,</a:t>
            </a:r>
            <a:r>
              <a:rPr lang="zh-CN" altLang="en-US" smtClean="0">
                <a:latin typeface="Arial" charset="0"/>
              </a:rPr>
              <a:t>这时在编译</a:t>
            </a:r>
            <a:r>
              <a:rPr lang="en-US" altLang="zh-CN" smtClean="0">
                <a:latin typeface="Arial" charset="0"/>
              </a:rPr>
              <a:t>main</a:t>
            </a:r>
            <a:r>
              <a:rPr lang="zh-CN" altLang="en-US" smtClean="0">
                <a:latin typeface="Arial" charset="0"/>
              </a:rPr>
              <a:t>函数遇到</a:t>
            </a:r>
            <a:r>
              <a:rPr lang="en-US" altLang="zh-CN" smtClean="0">
                <a:latin typeface="Arial" charset="0"/>
              </a:rPr>
              <a:t>max</a:t>
            </a:r>
            <a:r>
              <a:rPr lang="zh-CN" altLang="en-US" smtClean="0">
                <a:latin typeface="Arial" charset="0"/>
              </a:rPr>
              <a:t>时</a:t>
            </a:r>
            <a:r>
              <a:rPr lang="en-US" altLang="zh-CN" smtClean="0">
                <a:latin typeface="Arial" charset="0"/>
              </a:rPr>
              <a:t>,</a:t>
            </a:r>
            <a:r>
              <a:rPr lang="zh-CN" altLang="en-US" smtClean="0">
                <a:latin typeface="Arial" charset="0"/>
              </a:rPr>
              <a:t>编译系统无法知道</a:t>
            </a:r>
            <a:r>
              <a:rPr lang="en-US" altLang="zh-CN" smtClean="0">
                <a:latin typeface="Arial" charset="0"/>
              </a:rPr>
              <a:t>max</a:t>
            </a:r>
            <a:r>
              <a:rPr lang="zh-CN" altLang="en-US" smtClean="0">
                <a:latin typeface="Arial" charset="0"/>
              </a:rPr>
              <a:t>代表什么含义</a:t>
            </a:r>
            <a:r>
              <a:rPr lang="en-US" altLang="zh-CN" smtClean="0">
                <a:latin typeface="Arial" charset="0"/>
              </a:rPr>
              <a:t>,</a:t>
            </a:r>
            <a:r>
              <a:rPr lang="zh-CN" altLang="en-US" smtClean="0">
                <a:latin typeface="Arial" charset="0"/>
              </a:rPr>
              <a:t>因而无法编译</a:t>
            </a:r>
            <a:r>
              <a:rPr lang="en-US" altLang="zh-CN" smtClean="0">
                <a:latin typeface="Arial" charset="0"/>
              </a:rPr>
              <a:t>,</a:t>
            </a:r>
            <a:r>
              <a:rPr lang="zh-CN" altLang="en-US" smtClean="0">
                <a:latin typeface="Arial" charset="0"/>
              </a:rPr>
              <a:t>按出错处理。</a:t>
            </a:r>
          </a:p>
          <a:p>
            <a:r>
              <a:rPr lang="zh-CN" altLang="en-US" smtClean="0">
                <a:latin typeface="Arial" charset="0"/>
              </a:rPr>
              <a:t>为了解决这个问题</a:t>
            </a:r>
            <a:r>
              <a:rPr lang="en-US" altLang="zh-CN" smtClean="0">
                <a:latin typeface="Arial" charset="0"/>
              </a:rPr>
              <a:t>,</a:t>
            </a:r>
            <a:r>
              <a:rPr lang="zh-CN" altLang="en-US" smtClean="0">
                <a:latin typeface="Arial" charset="0"/>
              </a:rPr>
              <a:t>在主函数中需要对被调用函数作出声明。</a:t>
            </a:r>
          </a:p>
          <a:p>
            <a:endParaRPr lang="zh-CN" altLang="en-US" smtClean="0">
              <a:latin typeface="Arial"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ISECCA02PCT2201010200"/>
          <p:cNvSpPr>
            <a:spLocks noGrp="1"/>
          </p:cNvSpPr>
          <p:nvPr>
            <p:ph type="title"/>
          </p:nvPr>
        </p:nvSpPr>
        <p:spPr/>
        <p:txBody>
          <a:bodyPr/>
          <a:lstStyle/>
          <a:p>
            <a:r>
              <a:rPr lang="en-US" altLang="zh-CN" smtClean="0">
                <a:latin typeface="Arial" charset="0"/>
              </a:rPr>
              <a:t>1.2  </a:t>
            </a:r>
            <a:r>
              <a:rPr lang="zh-CN" altLang="en-US" smtClean="0">
                <a:latin typeface="Arial" charset="0"/>
              </a:rPr>
              <a:t>最简单的</a:t>
            </a:r>
            <a:r>
              <a:rPr lang="en-US" altLang="zh-CN" smtClean="0">
                <a:latin typeface="Arial" charset="0"/>
              </a:rPr>
              <a:t>C++</a:t>
            </a:r>
            <a:r>
              <a:rPr lang="zh-CN" altLang="en-US" smtClean="0">
                <a:latin typeface="Arial" charset="0"/>
              </a:rPr>
              <a:t>程序</a:t>
            </a:r>
          </a:p>
        </p:txBody>
      </p:sp>
      <p:sp>
        <p:nvSpPr>
          <p:cNvPr id="39939" name="ISECCA02PNTCH0103B_CPP"/>
          <p:cNvSpPr txBox="1">
            <a:spLocks noChangeArrowheads="1"/>
          </p:cNvSpPr>
          <p:nvPr/>
        </p:nvSpPr>
        <p:spPr bwMode="auto">
          <a:xfrm>
            <a:off x="177800" y="533400"/>
            <a:ext cx="8775700" cy="369888"/>
          </a:xfrm>
          <a:prstGeom prst="rect">
            <a:avLst/>
          </a:prstGeom>
          <a:noFill/>
          <a:ln w="9525">
            <a:noFill/>
            <a:miter lim="800000"/>
            <a:headEnd/>
            <a:tailEnd/>
          </a:ln>
        </p:spPr>
        <p:txBody>
          <a:bodyPr lIns="0" tIns="0" rIns="0" bIns="0">
            <a:spAutoFit/>
          </a:bodyPr>
          <a:lstStyle/>
          <a:p>
            <a:r>
              <a:rPr lang="en-US" altLang="zh-CN" sz="2400">
                <a:solidFill>
                  <a:srgbClr val="93A1A1"/>
                </a:solidFill>
                <a:latin typeface="Consolas" pitchFamily="49" charset="0"/>
                <a:ea typeface="微软雅黑" pitchFamily="34" charset="-122"/>
              </a:rPr>
              <a:t>【</a:t>
            </a:r>
            <a:r>
              <a:rPr lang="zh-CN" altLang="en-US" sz="2400">
                <a:solidFill>
                  <a:srgbClr val="93A1A1"/>
                </a:solidFill>
                <a:latin typeface="Consolas" pitchFamily="49" charset="0"/>
                <a:ea typeface="微软雅黑" pitchFamily="34" charset="-122"/>
              </a:rPr>
              <a:t>例</a:t>
            </a:r>
            <a:r>
              <a:rPr lang="en-US" altLang="zh-CN" sz="2400">
                <a:solidFill>
                  <a:srgbClr val="93A1A1"/>
                </a:solidFill>
                <a:latin typeface="Consolas" pitchFamily="49" charset="0"/>
                <a:ea typeface="微软雅黑" pitchFamily="34" charset="-122"/>
              </a:rPr>
              <a:t>1.3】</a:t>
            </a:r>
            <a:r>
              <a:rPr lang="zh-CN" altLang="en-US" sz="2400">
                <a:solidFill>
                  <a:srgbClr val="93A1A1"/>
                </a:solidFill>
                <a:latin typeface="Consolas" pitchFamily="49" charset="0"/>
                <a:ea typeface="微软雅黑" pitchFamily="34" charset="-122"/>
              </a:rPr>
              <a:t>给两个数</a:t>
            </a:r>
            <a:r>
              <a:rPr lang="en-US" altLang="zh-CN" sz="2400">
                <a:solidFill>
                  <a:srgbClr val="93A1A1"/>
                </a:solidFill>
                <a:latin typeface="Consolas" pitchFamily="49" charset="0"/>
                <a:ea typeface="微软雅黑" pitchFamily="34" charset="-122"/>
              </a:rPr>
              <a:t>x</a:t>
            </a:r>
            <a:r>
              <a:rPr lang="zh-CN" altLang="en-US" sz="2400">
                <a:solidFill>
                  <a:srgbClr val="93A1A1"/>
                </a:solidFill>
                <a:latin typeface="Consolas" pitchFamily="49" charset="0"/>
                <a:ea typeface="微软雅黑" pitchFamily="34" charset="-122"/>
              </a:rPr>
              <a:t>和</a:t>
            </a:r>
            <a:r>
              <a:rPr lang="en-US" altLang="zh-CN" sz="2400">
                <a:solidFill>
                  <a:srgbClr val="93A1A1"/>
                </a:solidFill>
                <a:latin typeface="Consolas" pitchFamily="49" charset="0"/>
                <a:ea typeface="微软雅黑" pitchFamily="34" charset="-122"/>
              </a:rPr>
              <a:t>y,</a:t>
            </a:r>
            <a:r>
              <a:rPr lang="zh-CN" altLang="en-US" sz="2400">
                <a:solidFill>
                  <a:srgbClr val="93A1A1"/>
                </a:solidFill>
                <a:latin typeface="Consolas" pitchFamily="49" charset="0"/>
                <a:ea typeface="微软雅黑" pitchFamily="34" charset="-122"/>
              </a:rPr>
              <a:t>求两数中的大者。</a:t>
            </a:r>
          </a:p>
        </p:txBody>
      </p:sp>
      <p:sp>
        <p:nvSpPr>
          <p:cNvPr id="39940" name="ISECCA02PCCCH0103B_CPP"/>
          <p:cNvSpPr txBox="1">
            <a:spLocks noChangeArrowheads="1"/>
          </p:cNvSpPr>
          <p:nvPr/>
        </p:nvSpPr>
        <p:spPr bwMode="auto">
          <a:xfrm>
            <a:off x="179388" y="909638"/>
            <a:ext cx="8780462" cy="5534025"/>
          </a:xfrm>
          <a:prstGeom prst="rect">
            <a:avLst/>
          </a:prstGeom>
          <a:noFill/>
          <a:ln w="9525">
            <a:noFill/>
            <a:miter lim="800000"/>
            <a:headEnd/>
            <a:tailEnd/>
          </a:ln>
        </p:spPr>
        <p:txBody>
          <a:bodyPr lIns="36000" tIns="36000" rIns="36000" bIns="36000"/>
          <a:lstStyle/>
          <a:p>
            <a:pPr eaLnBrk="1" hangingPunct="1"/>
            <a:r>
              <a:rPr lang="zh-CN" altLang="en-US" sz="2400">
                <a:solidFill>
                  <a:srgbClr val="586E75"/>
                </a:solidFill>
                <a:latin typeface="Consolas" pitchFamily="49" charset="0"/>
                <a:ea typeface="微软雅黑" pitchFamily="34" charset="-122"/>
              </a:rPr>
              <a:t> </a:t>
            </a:r>
            <a:r>
              <a:rPr lang="en-US" altLang="zh-CN" sz="2400">
                <a:solidFill>
                  <a:srgbClr val="586E75"/>
                </a:solidFill>
                <a:latin typeface="Consolas" pitchFamily="49" charset="0"/>
                <a:ea typeface="微软雅黑" pitchFamily="34" charset="-122"/>
              </a:rPr>
              <a:t>1 </a:t>
            </a:r>
            <a:r>
              <a:rPr lang="en-US" altLang="zh-CN" sz="2400">
                <a:solidFill>
                  <a:srgbClr val="DC3231"/>
                </a:solidFill>
                <a:latin typeface="Consolas" pitchFamily="49" charset="0"/>
                <a:ea typeface="微软雅黑" pitchFamily="34" charset="-122"/>
              </a:rPr>
              <a:t>#include &lt;iostream&gt;</a:t>
            </a:r>
            <a:endParaRPr lang="zh-CN" altLang="en-US" sz="2400">
              <a:solidFill>
                <a:srgbClr val="DC3231"/>
              </a:solidFill>
              <a:latin typeface="Consolas" pitchFamily="49" charset="0"/>
              <a:ea typeface="微软雅黑" pitchFamily="34" charset="-122"/>
            </a:endParaRPr>
          </a:p>
          <a:p>
            <a:pPr eaLnBrk="1" hangingPunct="1"/>
            <a:r>
              <a:rPr lang="zh-CN" altLang="en-US" sz="2400">
                <a:solidFill>
                  <a:srgbClr val="586E75"/>
                </a:solidFill>
                <a:latin typeface="Consolas" pitchFamily="49" charset="0"/>
                <a:ea typeface="微软雅黑" pitchFamily="34" charset="-122"/>
              </a:rPr>
              <a:t> </a:t>
            </a:r>
            <a:r>
              <a:rPr lang="en-US" altLang="zh-CN" sz="2400">
                <a:solidFill>
                  <a:srgbClr val="586E75"/>
                </a:solidFill>
                <a:latin typeface="Consolas" pitchFamily="49" charset="0"/>
                <a:ea typeface="微软雅黑" pitchFamily="34" charset="-122"/>
              </a:rPr>
              <a:t>2 </a:t>
            </a:r>
            <a:r>
              <a:rPr lang="en-US" altLang="zh-CN" sz="2400">
                <a:solidFill>
                  <a:srgbClr val="859900"/>
                </a:solidFill>
                <a:latin typeface="Consolas" pitchFamily="49" charset="0"/>
                <a:ea typeface="微软雅黑" pitchFamily="34" charset="-122"/>
              </a:rPr>
              <a:t>using namespace</a:t>
            </a:r>
            <a:r>
              <a:rPr lang="zh-CN" altLang="en-US" sz="2400">
                <a:solidFill>
                  <a:srgbClr val="859900"/>
                </a:solidFill>
                <a:latin typeface="Consolas" pitchFamily="49" charset="0"/>
                <a:ea typeface="微软雅黑" pitchFamily="34" charset="-122"/>
              </a:rPr>
              <a:t> </a:t>
            </a:r>
            <a:r>
              <a:rPr lang="en-US" altLang="zh-CN" sz="2400">
                <a:solidFill>
                  <a:srgbClr val="839496"/>
                </a:solidFill>
                <a:latin typeface="Consolas" pitchFamily="49" charset="0"/>
                <a:ea typeface="微软雅黑" pitchFamily="34" charset="-122"/>
              </a:rPr>
              <a:t>std</a:t>
            </a:r>
            <a:r>
              <a:rPr lang="en-US" altLang="zh-CN" sz="2400">
                <a:solidFill>
                  <a:srgbClr val="93A1A1"/>
                </a:solidFill>
                <a:latin typeface="Consolas" pitchFamily="49" charset="0"/>
                <a:ea typeface="微软雅黑" pitchFamily="34" charset="-122"/>
              </a:rPr>
              <a:t>;</a:t>
            </a:r>
            <a:endParaRPr lang="zh-CN" altLang="en-US" sz="2400">
              <a:solidFill>
                <a:srgbClr val="93A1A1"/>
              </a:solidFill>
              <a:latin typeface="Consolas" pitchFamily="49" charset="0"/>
              <a:ea typeface="微软雅黑" pitchFamily="34" charset="-122"/>
            </a:endParaRPr>
          </a:p>
          <a:p>
            <a:pPr eaLnBrk="1" hangingPunct="1"/>
            <a:r>
              <a:rPr lang="zh-CN" altLang="en-US" sz="2400">
                <a:solidFill>
                  <a:srgbClr val="586E75"/>
                </a:solidFill>
                <a:latin typeface="Consolas" pitchFamily="49" charset="0"/>
                <a:ea typeface="微软雅黑" pitchFamily="34" charset="-122"/>
              </a:rPr>
              <a:t> </a:t>
            </a:r>
            <a:r>
              <a:rPr lang="en-US" altLang="zh-CN" sz="2400">
                <a:solidFill>
                  <a:srgbClr val="586E75"/>
                </a:solidFill>
                <a:latin typeface="Consolas" pitchFamily="49" charset="0"/>
                <a:ea typeface="微软雅黑" pitchFamily="34" charset="-122"/>
              </a:rPr>
              <a:t>3 </a:t>
            </a:r>
            <a:r>
              <a:rPr lang="en-US" altLang="zh-CN" sz="2400">
                <a:solidFill>
                  <a:srgbClr val="B58900"/>
                </a:solidFill>
                <a:latin typeface="Consolas" pitchFamily="49" charset="0"/>
                <a:ea typeface="微软雅黑" pitchFamily="34" charset="-122"/>
              </a:rPr>
              <a:t>int</a:t>
            </a:r>
            <a:r>
              <a:rPr lang="zh-CN" altLang="en-US" sz="2400">
                <a:solidFill>
                  <a:srgbClr val="B58900"/>
                </a:solidFill>
                <a:latin typeface="Consolas" pitchFamily="49" charset="0"/>
                <a:ea typeface="微软雅黑" pitchFamily="34" charset="-122"/>
              </a:rPr>
              <a:t> </a:t>
            </a:r>
            <a:r>
              <a:rPr lang="en-US" altLang="zh-CN" sz="2400">
                <a:solidFill>
                  <a:srgbClr val="93A1A1"/>
                </a:solidFill>
                <a:latin typeface="Consolas" pitchFamily="49" charset="0"/>
                <a:ea typeface="微软雅黑" pitchFamily="34" charset="-122"/>
              </a:rPr>
              <a:t>main()</a:t>
            </a:r>
            <a:endParaRPr lang="zh-CN" altLang="en-US" sz="2400">
              <a:solidFill>
                <a:srgbClr val="93A1A1"/>
              </a:solidFill>
              <a:latin typeface="Consolas" pitchFamily="49" charset="0"/>
              <a:ea typeface="微软雅黑" pitchFamily="34" charset="-122"/>
            </a:endParaRPr>
          </a:p>
          <a:p>
            <a:pPr eaLnBrk="1" hangingPunct="1"/>
            <a:r>
              <a:rPr lang="zh-CN" altLang="en-US" sz="2400">
                <a:solidFill>
                  <a:srgbClr val="586E75"/>
                </a:solidFill>
                <a:latin typeface="Consolas" pitchFamily="49" charset="0"/>
                <a:ea typeface="微软雅黑" pitchFamily="34" charset="-122"/>
              </a:rPr>
              <a:t> </a:t>
            </a:r>
            <a:r>
              <a:rPr lang="en-US" altLang="zh-CN" sz="2400">
                <a:solidFill>
                  <a:srgbClr val="586E75"/>
                </a:solidFill>
                <a:latin typeface="Consolas" pitchFamily="49" charset="0"/>
                <a:ea typeface="微软雅黑" pitchFamily="34" charset="-122"/>
              </a:rPr>
              <a:t>4 </a:t>
            </a:r>
            <a:r>
              <a:rPr lang="en-US" altLang="zh-CN" sz="2400">
                <a:solidFill>
                  <a:srgbClr val="93A1A1"/>
                </a:solidFill>
                <a:latin typeface="Consolas" pitchFamily="49" charset="0"/>
                <a:ea typeface="微软雅黑" pitchFamily="34" charset="-122"/>
              </a:rPr>
              <a:t>{</a:t>
            </a:r>
            <a:endParaRPr lang="zh-CN" altLang="en-US" sz="2400">
              <a:solidFill>
                <a:srgbClr val="93A1A1"/>
              </a:solidFill>
              <a:latin typeface="Consolas" pitchFamily="49" charset="0"/>
              <a:ea typeface="微软雅黑" pitchFamily="34" charset="-122"/>
            </a:endParaRPr>
          </a:p>
          <a:p>
            <a:pPr eaLnBrk="1" hangingPunct="1"/>
            <a:r>
              <a:rPr lang="zh-CN" altLang="en-US" sz="2400">
                <a:solidFill>
                  <a:srgbClr val="586E75"/>
                </a:solidFill>
                <a:latin typeface="Consolas" pitchFamily="49" charset="0"/>
                <a:ea typeface="微软雅黑" pitchFamily="34" charset="-122"/>
              </a:rPr>
              <a:t> </a:t>
            </a:r>
            <a:r>
              <a:rPr lang="en-US" altLang="zh-CN" sz="2400">
                <a:solidFill>
                  <a:srgbClr val="586E75"/>
                </a:solidFill>
                <a:latin typeface="Consolas" pitchFamily="49" charset="0"/>
                <a:ea typeface="微软雅黑" pitchFamily="34" charset="-122"/>
              </a:rPr>
              <a:t>5 </a:t>
            </a:r>
            <a:r>
              <a:rPr lang="zh-CN" altLang="en-US" sz="2400">
                <a:solidFill>
                  <a:srgbClr val="586E75"/>
                </a:solidFill>
                <a:latin typeface="Consolas" pitchFamily="49" charset="0"/>
                <a:ea typeface="微软雅黑" pitchFamily="34" charset="-122"/>
              </a:rPr>
              <a:t>  </a:t>
            </a:r>
            <a:r>
              <a:rPr lang="en-US" altLang="zh-CN" sz="2400">
                <a:solidFill>
                  <a:srgbClr val="B58900"/>
                </a:solidFill>
                <a:latin typeface="Consolas" pitchFamily="49" charset="0"/>
                <a:ea typeface="微软雅黑" pitchFamily="34" charset="-122"/>
              </a:rPr>
              <a:t>int</a:t>
            </a:r>
            <a:r>
              <a:rPr lang="zh-CN" altLang="en-US" sz="2400">
                <a:solidFill>
                  <a:srgbClr val="B58900"/>
                </a:solidFill>
                <a:latin typeface="Consolas" pitchFamily="49" charset="0"/>
                <a:ea typeface="微软雅黑" pitchFamily="34" charset="-122"/>
              </a:rPr>
              <a:t> </a:t>
            </a:r>
            <a:r>
              <a:rPr lang="en-US" altLang="zh-CN" sz="2400">
                <a:solidFill>
                  <a:srgbClr val="93A1A1"/>
                </a:solidFill>
                <a:latin typeface="Consolas" pitchFamily="49" charset="0"/>
                <a:ea typeface="微软雅黑" pitchFamily="34" charset="-122"/>
              </a:rPr>
              <a:t>max(</a:t>
            </a:r>
            <a:r>
              <a:rPr lang="en-US" altLang="zh-CN" sz="2400">
                <a:solidFill>
                  <a:srgbClr val="B58900"/>
                </a:solidFill>
                <a:latin typeface="Consolas" pitchFamily="49" charset="0"/>
                <a:ea typeface="微软雅黑" pitchFamily="34" charset="-122"/>
              </a:rPr>
              <a:t>int</a:t>
            </a:r>
            <a:r>
              <a:rPr lang="zh-CN" altLang="en-US" sz="2400">
                <a:solidFill>
                  <a:srgbClr val="B58900"/>
                </a:solidFill>
                <a:latin typeface="Consolas" pitchFamily="49" charset="0"/>
                <a:ea typeface="微软雅黑" pitchFamily="34" charset="-122"/>
              </a:rPr>
              <a:t> </a:t>
            </a:r>
            <a:r>
              <a:rPr lang="en-US" altLang="zh-CN" sz="2400">
                <a:solidFill>
                  <a:srgbClr val="839496"/>
                </a:solidFill>
                <a:latin typeface="Consolas" pitchFamily="49" charset="0"/>
                <a:ea typeface="微软雅黑" pitchFamily="34" charset="-122"/>
              </a:rPr>
              <a:t>x</a:t>
            </a:r>
            <a:r>
              <a:rPr lang="en-US" altLang="zh-CN" sz="2400">
                <a:solidFill>
                  <a:srgbClr val="93A1A1"/>
                </a:solidFill>
                <a:latin typeface="Consolas" pitchFamily="49" charset="0"/>
                <a:ea typeface="微软雅黑" pitchFamily="34" charset="-122"/>
              </a:rPr>
              <a:t>,</a:t>
            </a:r>
            <a:r>
              <a:rPr lang="en-US" altLang="zh-CN" sz="2400">
                <a:solidFill>
                  <a:srgbClr val="B58900"/>
                </a:solidFill>
                <a:latin typeface="Consolas" pitchFamily="49" charset="0"/>
                <a:ea typeface="微软雅黑" pitchFamily="34" charset="-122"/>
              </a:rPr>
              <a:t>int</a:t>
            </a:r>
            <a:r>
              <a:rPr lang="zh-CN" altLang="en-US" sz="2400">
                <a:solidFill>
                  <a:srgbClr val="B58900"/>
                </a:solidFill>
                <a:latin typeface="Consolas" pitchFamily="49" charset="0"/>
                <a:ea typeface="微软雅黑" pitchFamily="34" charset="-122"/>
              </a:rPr>
              <a:t> </a:t>
            </a:r>
            <a:r>
              <a:rPr lang="en-US" altLang="zh-CN" sz="2400">
                <a:solidFill>
                  <a:srgbClr val="839496"/>
                </a:solidFill>
                <a:latin typeface="Consolas" pitchFamily="49" charset="0"/>
                <a:ea typeface="微软雅黑" pitchFamily="34" charset="-122"/>
              </a:rPr>
              <a:t>y</a:t>
            </a:r>
            <a:r>
              <a:rPr lang="en-US" altLang="zh-CN" sz="2400">
                <a:solidFill>
                  <a:srgbClr val="93A1A1"/>
                </a:solidFill>
                <a:latin typeface="Consolas" pitchFamily="49" charset="0"/>
                <a:ea typeface="微软雅黑" pitchFamily="34" charset="-122"/>
              </a:rPr>
              <a:t>);</a:t>
            </a:r>
            <a:r>
              <a:rPr lang="en-US" altLang="zh-CN" sz="2400" i="1">
                <a:solidFill>
                  <a:srgbClr val="586E75"/>
                </a:solidFill>
                <a:latin typeface="Consolas" pitchFamily="49" charset="0"/>
                <a:ea typeface="微软雅黑" pitchFamily="34" charset="-122"/>
              </a:rPr>
              <a:t>//</a:t>
            </a:r>
            <a:r>
              <a:rPr lang="zh-CN" altLang="en-US" sz="2400" i="1">
                <a:solidFill>
                  <a:srgbClr val="586E75"/>
                </a:solidFill>
                <a:latin typeface="Consolas" pitchFamily="49" charset="0"/>
                <a:ea typeface="微软雅黑" pitchFamily="34" charset="-122"/>
              </a:rPr>
              <a:t>对</a:t>
            </a:r>
            <a:r>
              <a:rPr lang="en-US" altLang="zh-CN" sz="2400" i="1">
                <a:solidFill>
                  <a:srgbClr val="586E75"/>
                </a:solidFill>
                <a:latin typeface="Consolas" pitchFamily="49" charset="0"/>
                <a:ea typeface="微软雅黑" pitchFamily="34" charset="-122"/>
              </a:rPr>
              <a:t>max</a:t>
            </a:r>
            <a:r>
              <a:rPr lang="zh-CN" altLang="en-US" sz="2400" i="1">
                <a:solidFill>
                  <a:srgbClr val="586E75"/>
                </a:solidFill>
                <a:latin typeface="Consolas" pitchFamily="49" charset="0"/>
                <a:ea typeface="微软雅黑" pitchFamily="34" charset="-122"/>
              </a:rPr>
              <a:t>函数作声明</a:t>
            </a:r>
            <a:endParaRPr lang="zh-CN" altLang="en-US" sz="2400">
              <a:solidFill>
                <a:srgbClr val="586E75"/>
              </a:solidFill>
              <a:latin typeface="Consolas" pitchFamily="49" charset="0"/>
              <a:ea typeface="微软雅黑" pitchFamily="34" charset="-122"/>
            </a:endParaRPr>
          </a:p>
          <a:p>
            <a:pPr eaLnBrk="1" hangingPunct="1"/>
            <a:r>
              <a:rPr lang="zh-CN" altLang="en-US" sz="2400">
                <a:solidFill>
                  <a:srgbClr val="586E75"/>
                </a:solidFill>
                <a:latin typeface="Consolas" pitchFamily="49" charset="0"/>
                <a:ea typeface="微软雅黑" pitchFamily="34" charset="-122"/>
              </a:rPr>
              <a:t> </a:t>
            </a:r>
            <a:r>
              <a:rPr lang="en-US" altLang="zh-CN" sz="2400">
                <a:solidFill>
                  <a:srgbClr val="586E75"/>
                </a:solidFill>
                <a:latin typeface="Consolas" pitchFamily="49" charset="0"/>
                <a:ea typeface="微软雅黑" pitchFamily="34" charset="-122"/>
              </a:rPr>
              <a:t>6 </a:t>
            </a:r>
            <a:r>
              <a:rPr lang="zh-CN" altLang="en-US" sz="2400">
                <a:solidFill>
                  <a:srgbClr val="586E75"/>
                </a:solidFill>
                <a:latin typeface="Consolas" pitchFamily="49" charset="0"/>
                <a:ea typeface="微软雅黑" pitchFamily="34" charset="-122"/>
              </a:rPr>
              <a:t>  </a:t>
            </a:r>
            <a:r>
              <a:rPr lang="en-US" altLang="zh-CN" sz="2400">
                <a:solidFill>
                  <a:srgbClr val="B58900"/>
                </a:solidFill>
                <a:latin typeface="Consolas" pitchFamily="49" charset="0"/>
                <a:ea typeface="微软雅黑" pitchFamily="34" charset="-122"/>
              </a:rPr>
              <a:t>int</a:t>
            </a:r>
            <a:r>
              <a:rPr lang="zh-CN" altLang="en-US" sz="2400">
                <a:solidFill>
                  <a:srgbClr val="B58900"/>
                </a:solidFill>
                <a:latin typeface="Consolas" pitchFamily="49" charset="0"/>
                <a:ea typeface="微软雅黑" pitchFamily="34" charset="-122"/>
              </a:rPr>
              <a:t> </a:t>
            </a:r>
            <a:r>
              <a:rPr lang="en-US" altLang="zh-CN" sz="2400">
                <a:solidFill>
                  <a:srgbClr val="839496"/>
                </a:solidFill>
                <a:latin typeface="Consolas" pitchFamily="49" charset="0"/>
                <a:ea typeface="微软雅黑" pitchFamily="34" charset="-122"/>
              </a:rPr>
              <a:t>a</a:t>
            </a:r>
            <a:r>
              <a:rPr lang="en-US" altLang="zh-CN" sz="2400">
                <a:solidFill>
                  <a:srgbClr val="93A1A1"/>
                </a:solidFill>
                <a:latin typeface="Consolas" pitchFamily="49" charset="0"/>
                <a:ea typeface="微软雅黑" pitchFamily="34" charset="-122"/>
              </a:rPr>
              <a:t>,</a:t>
            </a:r>
            <a:r>
              <a:rPr lang="en-US" altLang="zh-CN" sz="2400">
                <a:solidFill>
                  <a:srgbClr val="839496"/>
                </a:solidFill>
                <a:latin typeface="Consolas" pitchFamily="49" charset="0"/>
                <a:ea typeface="微软雅黑" pitchFamily="34" charset="-122"/>
              </a:rPr>
              <a:t>b</a:t>
            </a:r>
            <a:r>
              <a:rPr lang="en-US" altLang="zh-CN" sz="2400">
                <a:solidFill>
                  <a:srgbClr val="93A1A1"/>
                </a:solidFill>
                <a:latin typeface="Consolas" pitchFamily="49" charset="0"/>
                <a:ea typeface="微软雅黑" pitchFamily="34" charset="-122"/>
              </a:rPr>
              <a:t>,</a:t>
            </a:r>
            <a:r>
              <a:rPr lang="en-US" altLang="zh-CN" sz="2400">
                <a:solidFill>
                  <a:srgbClr val="839496"/>
                </a:solidFill>
                <a:latin typeface="Consolas" pitchFamily="49" charset="0"/>
                <a:ea typeface="微软雅黑" pitchFamily="34" charset="-122"/>
              </a:rPr>
              <a:t>c</a:t>
            </a:r>
            <a:r>
              <a:rPr lang="en-US" altLang="zh-CN" sz="2400">
                <a:solidFill>
                  <a:srgbClr val="93A1A1"/>
                </a:solidFill>
                <a:latin typeface="Consolas" pitchFamily="49" charset="0"/>
                <a:ea typeface="微软雅黑" pitchFamily="34" charset="-122"/>
              </a:rPr>
              <a:t>;</a:t>
            </a:r>
            <a:endParaRPr lang="zh-CN" altLang="en-US" sz="2400">
              <a:solidFill>
                <a:srgbClr val="93A1A1"/>
              </a:solidFill>
              <a:latin typeface="Consolas" pitchFamily="49" charset="0"/>
              <a:ea typeface="微软雅黑" pitchFamily="34" charset="-122"/>
            </a:endParaRPr>
          </a:p>
          <a:p>
            <a:pPr eaLnBrk="1" hangingPunct="1"/>
            <a:r>
              <a:rPr lang="zh-CN" altLang="en-US" sz="2400">
                <a:solidFill>
                  <a:srgbClr val="586E75"/>
                </a:solidFill>
                <a:latin typeface="Consolas" pitchFamily="49" charset="0"/>
                <a:ea typeface="微软雅黑" pitchFamily="34" charset="-122"/>
              </a:rPr>
              <a:t> </a:t>
            </a:r>
            <a:r>
              <a:rPr lang="en-US" altLang="zh-CN" sz="2400">
                <a:solidFill>
                  <a:srgbClr val="586E75"/>
                </a:solidFill>
                <a:latin typeface="Consolas" pitchFamily="49" charset="0"/>
                <a:ea typeface="微软雅黑" pitchFamily="34" charset="-122"/>
              </a:rPr>
              <a:t>7 </a:t>
            </a:r>
            <a:r>
              <a:rPr lang="zh-CN" altLang="en-US" sz="2400">
                <a:solidFill>
                  <a:srgbClr val="839496"/>
                </a:solidFill>
                <a:latin typeface="Consolas" pitchFamily="49" charset="0"/>
                <a:ea typeface="微软雅黑" pitchFamily="34" charset="-122"/>
              </a:rPr>
              <a:t>  </a:t>
            </a:r>
            <a:r>
              <a:rPr lang="en-US" altLang="zh-CN" sz="2400">
                <a:solidFill>
                  <a:srgbClr val="839496"/>
                </a:solidFill>
                <a:latin typeface="Consolas" pitchFamily="49" charset="0"/>
                <a:ea typeface="微软雅黑" pitchFamily="34" charset="-122"/>
              </a:rPr>
              <a:t>cin</a:t>
            </a:r>
            <a:r>
              <a:rPr lang="en-US" altLang="zh-CN" sz="2400">
                <a:solidFill>
                  <a:srgbClr val="93A1A1"/>
                </a:solidFill>
                <a:latin typeface="Consolas" pitchFamily="49" charset="0"/>
                <a:ea typeface="微软雅黑" pitchFamily="34" charset="-122"/>
              </a:rPr>
              <a:t>&gt;&gt;</a:t>
            </a:r>
            <a:r>
              <a:rPr lang="en-US" altLang="zh-CN" sz="2400">
                <a:solidFill>
                  <a:srgbClr val="839496"/>
                </a:solidFill>
                <a:latin typeface="Consolas" pitchFamily="49" charset="0"/>
                <a:ea typeface="微软雅黑" pitchFamily="34" charset="-122"/>
              </a:rPr>
              <a:t>a</a:t>
            </a:r>
            <a:r>
              <a:rPr lang="en-US" altLang="zh-CN" sz="2400">
                <a:solidFill>
                  <a:srgbClr val="93A1A1"/>
                </a:solidFill>
                <a:latin typeface="Consolas" pitchFamily="49" charset="0"/>
                <a:ea typeface="微软雅黑" pitchFamily="34" charset="-122"/>
              </a:rPr>
              <a:t>&gt;&gt;</a:t>
            </a:r>
            <a:r>
              <a:rPr lang="en-US" altLang="zh-CN" sz="2400">
                <a:solidFill>
                  <a:srgbClr val="839496"/>
                </a:solidFill>
                <a:latin typeface="Consolas" pitchFamily="49" charset="0"/>
                <a:ea typeface="微软雅黑" pitchFamily="34" charset="-122"/>
              </a:rPr>
              <a:t>b</a:t>
            </a:r>
            <a:r>
              <a:rPr lang="en-US" altLang="zh-CN" sz="2400">
                <a:solidFill>
                  <a:srgbClr val="93A1A1"/>
                </a:solidFill>
                <a:latin typeface="Consolas" pitchFamily="49" charset="0"/>
                <a:ea typeface="微软雅黑" pitchFamily="34" charset="-122"/>
              </a:rPr>
              <a:t>;</a:t>
            </a:r>
            <a:endParaRPr lang="zh-CN" altLang="en-US" sz="2400">
              <a:solidFill>
                <a:srgbClr val="93A1A1"/>
              </a:solidFill>
              <a:latin typeface="Consolas" pitchFamily="49" charset="0"/>
              <a:ea typeface="微软雅黑" pitchFamily="34" charset="-122"/>
            </a:endParaRPr>
          </a:p>
          <a:p>
            <a:pPr eaLnBrk="1" hangingPunct="1"/>
            <a:r>
              <a:rPr lang="zh-CN" altLang="en-US" sz="2400">
                <a:solidFill>
                  <a:srgbClr val="586E75"/>
                </a:solidFill>
                <a:latin typeface="Consolas" pitchFamily="49" charset="0"/>
                <a:ea typeface="微软雅黑" pitchFamily="34" charset="-122"/>
              </a:rPr>
              <a:t> </a:t>
            </a:r>
            <a:r>
              <a:rPr lang="en-US" altLang="zh-CN" sz="2400">
                <a:solidFill>
                  <a:srgbClr val="586E75"/>
                </a:solidFill>
                <a:latin typeface="Consolas" pitchFamily="49" charset="0"/>
                <a:ea typeface="微软雅黑" pitchFamily="34" charset="-122"/>
              </a:rPr>
              <a:t>8 </a:t>
            </a:r>
            <a:r>
              <a:rPr lang="zh-CN" altLang="en-US" sz="2400">
                <a:solidFill>
                  <a:srgbClr val="839496"/>
                </a:solidFill>
                <a:latin typeface="Consolas" pitchFamily="49" charset="0"/>
                <a:ea typeface="微软雅黑" pitchFamily="34" charset="-122"/>
              </a:rPr>
              <a:t>  </a:t>
            </a:r>
            <a:r>
              <a:rPr lang="en-US" altLang="zh-CN" sz="2400">
                <a:solidFill>
                  <a:srgbClr val="839496"/>
                </a:solidFill>
                <a:latin typeface="Consolas" pitchFamily="49" charset="0"/>
                <a:ea typeface="微软雅黑" pitchFamily="34" charset="-122"/>
              </a:rPr>
              <a:t>c</a:t>
            </a:r>
            <a:r>
              <a:rPr lang="en-US" altLang="zh-CN" sz="2400">
                <a:solidFill>
                  <a:srgbClr val="93A1A1"/>
                </a:solidFill>
                <a:latin typeface="Consolas" pitchFamily="49" charset="0"/>
                <a:ea typeface="微软雅黑" pitchFamily="34" charset="-122"/>
              </a:rPr>
              <a:t>=max(</a:t>
            </a:r>
            <a:r>
              <a:rPr lang="en-US" altLang="zh-CN" sz="2400">
                <a:solidFill>
                  <a:srgbClr val="839496"/>
                </a:solidFill>
                <a:latin typeface="Consolas" pitchFamily="49" charset="0"/>
                <a:ea typeface="微软雅黑" pitchFamily="34" charset="-122"/>
              </a:rPr>
              <a:t>a</a:t>
            </a:r>
            <a:r>
              <a:rPr lang="en-US" altLang="zh-CN" sz="2400">
                <a:solidFill>
                  <a:srgbClr val="93A1A1"/>
                </a:solidFill>
                <a:latin typeface="Consolas" pitchFamily="49" charset="0"/>
                <a:ea typeface="微软雅黑" pitchFamily="34" charset="-122"/>
              </a:rPr>
              <a:t>,</a:t>
            </a:r>
            <a:r>
              <a:rPr lang="en-US" altLang="zh-CN" sz="2400">
                <a:solidFill>
                  <a:srgbClr val="839496"/>
                </a:solidFill>
                <a:latin typeface="Consolas" pitchFamily="49" charset="0"/>
                <a:ea typeface="微软雅黑" pitchFamily="34" charset="-122"/>
              </a:rPr>
              <a:t>b</a:t>
            </a:r>
            <a:r>
              <a:rPr lang="en-US" altLang="zh-CN" sz="2400">
                <a:solidFill>
                  <a:srgbClr val="93A1A1"/>
                </a:solidFill>
                <a:latin typeface="Consolas" pitchFamily="49" charset="0"/>
                <a:ea typeface="微软雅黑" pitchFamily="34" charset="-122"/>
              </a:rPr>
              <a:t>);</a:t>
            </a:r>
            <a:r>
              <a:rPr lang="en-US" altLang="zh-CN" sz="2400" i="1">
                <a:solidFill>
                  <a:srgbClr val="586E75"/>
                </a:solidFill>
                <a:latin typeface="Consolas" pitchFamily="49" charset="0"/>
                <a:ea typeface="微软雅黑" pitchFamily="34" charset="-122"/>
              </a:rPr>
              <a:t>//</a:t>
            </a:r>
            <a:r>
              <a:rPr lang="zh-CN" altLang="en-US" sz="2400" i="1">
                <a:solidFill>
                  <a:srgbClr val="586E75"/>
                </a:solidFill>
                <a:latin typeface="Consolas" pitchFamily="49" charset="0"/>
                <a:ea typeface="微软雅黑" pitchFamily="34" charset="-122"/>
              </a:rPr>
              <a:t>调用</a:t>
            </a:r>
            <a:r>
              <a:rPr lang="en-US" altLang="zh-CN" sz="2400" i="1">
                <a:solidFill>
                  <a:srgbClr val="586E75"/>
                </a:solidFill>
                <a:latin typeface="Consolas" pitchFamily="49" charset="0"/>
                <a:ea typeface="微软雅黑" pitchFamily="34" charset="-122"/>
              </a:rPr>
              <a:t>max</a:t>
            </a:r>
            <a:r>
              <a:rPr lang="zh-CN" altLang="en-US" sz="2400" i="1">
                <a:solidFill>
                  <a:srgbClr val="586E75"/>
                </a:solidFill>
                <a:latin typeface="Consolas" pitchFamily="49" charset="0"/>
                <a:ea typeface="微软雅黑" pitchFamily="34" charset="-122"/>
              </a:rPr>
              <a:t>函数</a:t>
            </a:r>
            <a:endParaRPr lang="zh-CN" altLang="en-US" sz="2400">
              <a:solidFill>
                <a:srgbClr val="586E75"/>
              </a:solidFill>
              <a:latin typeface="Consolas" pitchFamily="49" charset="0"/>
              <a:ea typeface="微软雅黑" pitchFamily="34" charset="-122"/>
            </a:endParaRPr>
          </a:p>
          <a:p>
            <a:pPr eaLnBrk="1" hangingPunct="1"/>
            <a:r>
              <a:rPr lang="zh-CN" altLang="en-US" sz="2400">
                <a:solidFill>
                  <a:srgbClr val="586E75"/>
                </a:solidFill>
                <a:latin typeface="Consolas" pitchFamily="49" charset="0"/>
                <a:ea typeface="微软雅黑" pitchFamily="34" charset="-122"/>
              </a:rPr>
              <a:t> </a:t>
            </a:r>
            <a:r>
              <a:rPr lang="en-US" altLang="zh-CN" sz="2400">
                <a:solidFill>
                  <a:srgbClr val="586E75"/>
                </a:solidFill>
                <a:latin typeface="Consolas" pitchFamily="49" charset="0"/>
                <a:ea typeface="微软雅黑" pitchFamily="34" charset="-122"/>
              </a:rPr>
              <a:t>9 </a:t>
            </a:r>
            <a:r>
              <a:rPr lang="zh-CN" altLang="en-US" sz="2400">
                <a:solidFill>
                  <a:srgbClr val="839496"/>
                </a:solidFill>
                <a:latin typeface="Consolas" pitchFamily="49" charset="0"/>
                <a:ea typeface="微软雅黑" pitchFamily="34" charset="-122"/>
              </a:rPr>
              <a:t>  </a:t>
            </a:r>
            <a:r>
              <a:rPr lang="en-US" altLang="zh-CN" sz="2400">
                <a:solidFill>
                  <a:srgbClr val="839496"/>
                </a:solidFill>
                <a:latin typeface="Consolas" pitchFamily="49" charset="0"/>
                <a:ea typeface="微软雅黑" pitchFamily="34" charset="-122"/>
              </a:rPr>
              <a:t>cout</a:t>
            </a:r>
            <a:r>
              <a:rPr lang="en-US" altLang="zh-CN" sz="2400">
                <a:solidFill>
                  <a:srgbClr val="93A1A1"/>
                </a:solidFill>
                <a:latin typeface="Consolas" pitchFamily="49" charset="0"/>
                <a:ea typeface="微软雅黑" pitchFamily="34" charset="-122"/>
              </a:rPr>
              <a:t>&lt;&lt;</a:t>
            </a:r>
            <a:r>
              <a:rPr lang="en-US" altLang="zh-CN" sz="2400">
                <a:solidFill>
                  <a:srgbClr val="2AA198"/>
                </a:solidFill>
                <a:latin typeface="Consolas" pitchFamily="49" charset="0"/>
                <a:ea typeface="微软雅黑" pitchFamily="34" charset="-122"/>
              </a:rPr>
              <a:t>"max="</a:t>
            </a:r>
            <a:r>
              <a:rPr lang="en-US" altLang="zh-CN" sz="2400">
                <a:solidFill>
                  <a:srgbClr val="93A1A1"/>
                </a:solidFill>
                <a:latin typeface="Consolas" pitchFamily="49" charset="0"/>
                <a:ea typeface="微软雅黑" pitchFamily="34" charset="-122"/>
              </a:rPr>
              <a:t>&lt;&lt;</a:t>
            </a:r>
            <a:r>
              <a:rPr lang="en-US" altLang="zh-CN" sz="2400">
                <a:solidFill>
                  <a:srgbClr val="839496"/>
                </a:solidFill>
                <a:latin typeface="Consolas" pitchFamily="49" charset="0"/>
                <a:ea typeface="微软雅黑" pitchFamily="34" charset="-122"/>
              </a:rPr>
              <a:t>c</a:t>
            </a:r>
            <a:r>
              <a:rPr lang="en-US" altLang="zh-CN" sz="2400">
                <a:solidFill>
                  <a:srgbClr val="93A1A1"/>
                </a:solidFill>
                <a:latin typeface="Consolas" pitchFamily="49" charset="0"/>
                <a:ea typeface="微软雅黑" pitchFamily="34" charset="-122"/>
              </a:rPr>
              <a:t>&lt;&lt;</a:t>
            </a:r>
            <a:r>
              <a:rPr lang="en-US" altLang="zh-CN" sz="2400">
                <a:solidFill>
                  <a:srgbClr val="839496"/>
                </a:solidFill>
                <a:latin typeface="Consolas" pitchFamily="49" charset="0"/>
                <a:ea typeface="微软雅黑" pitchFamily="34" charset="-122"/>
              </a:rPr>
              <a:t>endl</a:t>
            </a:r>
            <a:r>
              <a:rPr lang="en-US" altLang="zh-CN" sz="2400">
                <a:solidFill>
                  <a:srgbClr val="93A1A1"/>
                </a:solidFill>
                <a:latin typeface="Consolas" pitchFamily="49" charset="0"/>
                <a:ea typeface="微软雅黑" pitchFamily="34" charset="-122"/>
              </a:rPr>
              <a:t>;</a:t>
            </a:r>
            <a:endParaRPr lang="zh-CN" altLang="en-US" sz="2400">
              <a:solidFill>
                <a:srgbClr val="93A1A1"/>
              </a:solidFill>
              <a:latin typeface="Consolas" pitchFamily="49" charset="0"/>
              <a:ea typeface="微软雅黑" pitchFamily="34" charset="-122"/>
            </a:endParaRPr>
          </a:p>
          <a:p>
            <a:pPr eaLnBrk="1" hangingPunct="1"/>
            <a:r>
              <a:rPr lang="en-US" altLang="zh-CN" sz="2400">
                <a:solidFill>
                  <a:srgbClr val="586E75"/>
                </a:solidFill>
                <a:latin typeface="Consolas" pitchFamily="49" charset="0"/>
                <a:ea typeface="微软雅黑" pitchFamily="34" charset="-122"/>
              </a:rPr>
              <a:t>10 </a:t>
            </a:r>
            <a:r>
              <a:rPr lang="zh-CN" altLang="en-US" sz="2400">
                <a:solidFill>
                  <a:srgbClr val="586E75"/>
                </a:solidFill>
                <a:latin typeface="Consolas" pitchFamily="49" charset="0"/>
                <a:ea typeface="微软雅黑" pitchFamily="34" charset="-122"/>
              </a:rPr>
              <a:t>  </a:t>
            </a:r>
            <a:r>
              <a:rPr lang="en-US" altLang="zh-CN" sz="2400">
                <a:solidFill>
                  <a:srgbClr val="859900"/>
                </a:solidFill>
                <a:latin typeface="Consolas" pitchFamily="49" charset="0"/>
                <a:ea typeface="微软雅黑" pitchFamily="34" charset="-122"/>
              </a:rPr>
              <a:t>return</a:t>
            </a:r>
            <a:r>
              <a:rPr lang="zh-CN" altLang="en-US" sz="2400">
                <a:solidFill>
                  <a:srgbClr val="859900"/>
                </a:solidFill>
                <a:latin typeface="Consolas" pitchFamily="49" charset="0"/>
                <a:ea typeface="微软雅黑" pitchFamily="34" charset="-122"/>
              </a:rPr>
              <a:t> </a:t>
            </a:r>
            <a:r>
              <a:rPr lang="en-US" altLang="zh-CN" sz="2400">
                <a:solidFill>
                  <a:srgbClr val="2AA198"/>
                </a:solidFill>
                <a:latin typeface="Consolas" pitchFamily="49" charset="0"/>
                <a:ea typeface="微软雅黑" pitchFamily="34" charset="-122"/>
              </a:rPr>
              <a:t>0</a:t>
            </a:r>
            <a:r>
              <a:rPr lang="en-US" altLang="zh-CN" sz="2400">
                <a:solidFill>
                  <a:srgbClr val="93A1A1"/>
                </a:solidFill>
                <a:latin typeface="Consolas" pitchFamily="49" charset="0"/>
                <a:ea typeface="微软雅黑" pitchFamily="34" charset="-122"/>
              </a:rPr>
              <a:t>;</a:t>
            </a:r>
            <a:endParaRPr lang="zh-CN" altLang="en-US" sz="2400">
              <a:solidFill>
                <a:srgbClr val="93A1A1"/>
              </a:solidFill>
              <a:latin typeface="Consolas" pitchFamily="49" charset="0"/>
              <a:ea typeface="微软雅黑" pitchFamily="34" charset="-122"/>
            </a:endParaRPr>
          </a:p>
          <a:p>
            <a:pPr eaLnBrk="1" hangingPunct="1"/>
            <a:r>
              <a:rPr lang="en-US" altLang="zh-CN" sz="2400">
                <a:solidFill>
                  <a:srgbClr val="586E75"/>
                </a:solidFill>
                <a:latin typeface="Consolas" pitchFamily="49" charset="0"/>
                <a:ea typeface="微软雅黑" pitchFamily="34" charset="-122"/>
              </a:rPr>
              <a:t>11 </a:t>
            </a:r>
            <a:r>
              <a:rPr lang="en-US" altLang="zh-CN" sz="2400">
                <a:solidFill>
                  <a:srgbClr val="93A1A1"/>
                </a:solidFill>
                <a:latin typeface="Consolas" pitchFamily="49" charset="0"/>
                <a:ea typeface="微软雅黑" pitchFamily="34" charset="-122"/>
              </a:rPr>
              <a:t>}</a:t>
            </a:r>
            <a:endParaRPr lang="zh-CN" altLang="en-US" sz="2400">
              <a:solidFill>
                <a:srgbClr val="93A1A1"/>
              </a:solidFill>
              <a:latin typeface="Consolas" pitchFamily="49" charset="0"/>
              <a:ea typeface="微软雅黑" pitchFamily="34" charset="-122"/>
            </a:endParaRPr>
          </a:p>
          <a:p>
            <a:pPr eaLnBrk="1" hangingPunct="1"/>
            <a:r>
              <a:rPr lang="en-US" altLang="zh-CN" sz="2400">
                <a:solidFill>
                  <a:srgbClr val="586E75"/>
                </a:solidFill>
                <a:latin typeface="Consolas" pitchFamily="49" charset="0"/>
                <a:ea typeface="微软雅黑" pitchFamily="34" charset="-122"/>
              </a:rPr>
              <a:t>12 </a:t>
            </a:r>
            <a:r>
              <a:rPr lang="en-US" altLang="zh-CN" sz="2400">
                <a:solidFill>
                  <a:srgbClr val="B58900"/>
                </a:solidFill>
                <a:latin typeface="Consolas" pitchFamily="49" charset="0"/>
                <a:ea typeface="微软雅黑" pitchFamily="34" charset="-122"/>
              </a:rPr>
              <a:t>int</a:t>
            </a:r>
            <a:r>
              <a:rPr lang="zh-CN" altLang="en-US" sz="2400">
                <a:solidFill>
                  <a:srgbClr val="B58900"/>
                </a:solidFill>
                <a:latin typeface="Consolas" pitchFamily="49" charset="0"/>
                <a:ea typeface="微软雅黑" pitchFamily="34" charset="-122"/>
              </a:rPr>
              <a:t> </a:t>
            </a:r>
            <a:r>
              <a:rPr lang="en-US" altLang="zh-CN" sz="2400">
                <a:solidFill>
                  <a:srgbClr val="93A1A1"/>
                </a:solidFill>
                <a:latin typeface="Consolas" pitchFamily="49" charset="0"/>
                <a:ea typeface="微软雅黑" pitchFamily="34" charset="-122"/>
              </a:rPr>
              <a:t>max(</a:t>
            </a:r>
            <a:r>
              <a:rPr lang="en-US" altLang="zh-CN" sz="2400">
                <a:solidFill>
                  <a:srgbClr val="B58900"/>
                </a:solidFill>
                <a:latin typeface="Consolas" pitchFamily="49" charset="0"/>
                <a:ea typeface="微软雅黑" pitchFamily="34" charset="-122"/>
              </a:rPr>
              <a:t>int</a:t>
            </a:r>
            <a:r>
              <a:rPr lang="zh-CN" altLang="en-US" sz="2400">
                <a:solidFill>
                  <a:srgbClr val="B58900"/>
                </a:solidFill>
                <a:latin typeface="Consolas" pitchFamily="49" charset="0"/>
                <a:ea typeface="微软雅黑" pitchFamily="34" charset="-122"/>
              </a:rPr>
              <a:t> </a:t>
            </a:r>
            <a:r>
              <a:rPr lang="en-US" altLang="zh-CN" sz="2400">
                <a:solidFill>
                  <a:srgbClr val="839496"/>
                </a:solidFill>
                <a:latin typeface="Consolas" pitchFamily="49" charset="0"/>
                <a:ea typeface="微软雅黑" pitchFamily="34" charset="-122"/>
              </a:rPr>
              <a:t>x</a:t>
            </a:r>
            <a:r>
              <a:rPr lang="en-US" altLang="zh-CN" sz="2400">
                <a:solidFill>
                  <a:srgbClr val="93A1A1"/>
                </a:solidFill>
                <a:latin typeface="Consolas" pitchFamily="49" charset="0"/>
                <a:ea typeface="微软雅黑" pitchFamily="34" charset="-122"/>
              </a:rPr>
              <a:t>,</a:t>
            </a:r>
            <a:r>
              <a:rPr lang="en-US" altLang="zh-CN" sz="2400">
                <a:solidFill>
                  <a:srgbClr val="B58900"/>
                </a:solidFill>
                <a:latin typeface="Consolas" pitchFamily="49" charset="0"/>
                <a:ea typeface="微软雅黑" pitchFamily="34" charset="-122"/>
              </a:rPr>
              <a:t>int</a:t>
            </a:r>
            <a:r>
              <a:rPr lang="zh-CN" altLang="en-US" sz="2400">
                <a:solidFill>
                  <a:srgbClr val="B58900"/>
                </a:solidFill>
                <a:latin typeface="Consolas" pitchFamily="49" charset="0"/>
                <a:ea typeface="微软雅黑" pitchFamily="34" charset="-122"/>
              </a:rPr>
              <a:t> </a:t>
            </a:r>
            <a:r>
              <a:rPr lang="en-US" altLang="zh-CN" sz="2400">
                <a:solidFill>
                  <a:srgbClr val="839496"/>
                </a:solidFill>
                <a:latin typeface="Consolas" pitchFamily="49" charset="0"/>
                <a:ea typeface="微软雅黑" pitchFamily="34" charset="-122"/>
              </a:rPr>
              <a:t>y</a:t>
            </a:r>
            <a:r>
              <a:rPr lang="en-US" altLang="zh-CN" sz="2400">
                <a:solidFill>
                  <a:srgbClr val="93A1A1"/>
                </a:solidFill>
                <a:latin typeface="Consolas" pitchFamily="49" charset="0"/>
                <a:ea typeface="微软雅黑" pitchFamily="34" charset="-122"/>
              </a:rPr>
              <a:t>)</a:t>
            </a:r>
            <a:r>
              <a:rPr lang="en-US" altLang="zh-CN" sz="2400" i="1">
                <a:solidFill>
                  <a:srgbClr val="586E75"/>
                </a:solidFill>
                <a:latin typeface="Consolas" pitchFamily="49" charset="0"/>
                <a:ea typeface="微软雅黑" pitchFamily="34" charset="-122"/>
              </a:rPr>
              <a:t>//</a:t>
            </a:r>
            <a:r>
              <a:rPr lang="zh-CN" altLang="en-US" sz="2400" i="1">
                <a:solidFill>
                  <a:srgbClr val="586E75"/>
                </a:solidFill>
                <a:latin typeface="Consolas" pitchFamily="49" charset="0"/>
                <a:ea typeface="微软雅黑" pitchFamily="34" charset="-122"/>
              </a:rPr>
              <a:t>定义</a:t>
            </a:r>
            <a:r>
              <a:rPr lang="en-US" altLang="zh-CN" sz="2400" i="1">
                <a:solidFill>
                  <a:srgbClr val="586E75"/>
                </a:solidFill>
                <a:latin typeface="Consolas" pitchFamily="49" charset="0"/>
                <a:ea typeface="微软雅黑" pitchFamily="34" charset="-122"/>
              </a:rPr>
              <a:t>max</a:t>
            </a:r>
            <a:r>
              <a:rPr lang="zh-CN" altLang="en-US" sz="2400" i="1">
                <a:solidFill>
                  <a:srgbClr val="586E75"/>
                </a:solidFill>
                <a:latin typeface="Consolas" pitchFamily="49" charset="0"/>
                <a:ea typeface="微软雅黑" pitchFamily="34" charset="-122"/>
              </a:rPr>
              <a:t>函数</a:t>
            </a:r>
            <a:endParaRPr lang="zh-CN" altLang="en-US" sz="2400">
              <a:solidFill>
                <a:srgbClr val="586E75"/>
              </a:solidFill>
              <a:latin typeface="Consolas" pitchFamily="49" charset="0"/>
              <a:ea typeface="微软雅黑" pitchFamily="34" charset="-122"/>
            </a:endParaRPr>
          </a:p>
          <a:p>
            <a:pPr eaLnBrk="1" hangingPunct="1"/>
            <a:r>
              <a:rPr lang="en-US" altLang="zh-CN" sz="2400">
                <a:solidFill>
                  <a:srgbClr val="586E75"/>
                </a:solidFill>
                <a:latin typeface="Consolas" pitchFamily="49" charset="0"/>
                <a:ea typeface="微软雅黑" pitchFamily="34" charset="-122"/>
              </a:rPr>
              <a:t>13 </a:t>
            </a:r>
            <a:r>
              <a:rPr lang="en-US" altLang="zh-CN" sz="2400">
                <a:solidFill>
                  <a:srgbClr val="93A1A1"/>
                </a:solidFill>
                <a:latin typeface="Consolas" pitchFamily="49" charset="0"/>
                <a:ea typeface="微软雅黑" pitchFamily="34" charset="-122"/>
              </a:rPr>
              <a:t>{</a:t>
            </a:r>
            <a:endParaRPr lang="zh-CN" altLang="en-US" sz="2400">
              <a:solidFill>
                <a:srgbClr val="93A1A1"/>
              </a:solidFill>
              <a:latin typeface="Consolas" pitchFamily="49" charset="0"/>
              <a:ea typeface="微软雅黑" pitchFamily="34" charset="-122"/>
            </a:endParaRPr>
          </a:p>
          <a:p>
            <a:pPr eaLnBrk="1" hangingPunct="1"/>
            <a:r>
              <a:rPr lang="en-US" altLang="zh-CN" sz="2400">
                <a:solidFill>
                  <a:srgbClr val="586E75"/>
                </a:solidFill>
                <a:latin typeface="Consolas" pitchFamily="49" charset="0"/>
                <a:ea typeface="微软雅黑" pitchFamily="34" charset="-122"/>
              </a:rPr>
              <a:t>14 </a:t>
            </a:r>
            <a:r>
              <a:rPr lang="zh-CN" altLang="en-US" sz="2400">
                <a:solidFill>
                  <a:srgbClr val="586E75"/>
                </a:solidFill>
                <a:latin typeface="Consolas" pitchFamily="49" charset="0"/>
                <a:ea typeface="微软雅黑" pitchFamily="34" charset="-122"/>
              </a:rPr>
              <a:t>  </a:t>
            </a:r>
            <a:r>
              <a:rPr lang="en-US" altLang="zh-CN" sz="2400">
                <a:solidFill>
                  <a:srgbClr val="B58900"/>
                </a:solidFill>
                <a:latin typeface="Consolas" pitchFamily="49" charset="0"/>
                <a:ea typeface="微软雅黑" pitchFamily="34" charset="-122"/>
              </a:rPr>
              <a:t>int</a:t>
            </a:r>
            <a:r>
              <a:rPr lang="zh-CN" altLang="en-US" sz="2400">
                <a:solidFill>
                  <a:srgbClr val="B58900"/>
                </a:solidFill>
                <a:latin typeface="Consolas" pitchFamily="49" charset="0"/>
                <a:ea typeface="微软雅黑" pitchFamily="34" charset="-122"/>
              </a:rPr>
              <a:t> </a:t>
            </a:r>
            <a:r>
              <a:rPr lang="en-US" altLang="zh-CN" sz="2400">
                <a:solidFill>
                  <a:srgbClr val="839496"/>
                </a:solidFill>
                <a:latin typeface="Consolas" pitchFamily="49" charset="0"/>
                <a:ea typeface="微软雅黑" pitchFamily="34" charset="-122"/>
              </a:rPr>
              <a:t>z</a:t>
            </a:r>
            <a:r>
              <a:rPr lang="en-US" altLang="zh-CN" sz="2400">
                <a:solidFill>
                  <a:srgbClr val="93A1A1"/>
                </a:solidFill>
                <a:latin typeface="Consolas" pitchFamily="49" charset="0"/>
                <a:ea typeface="微软雅黑" pitchFamily="34" charset="-122"/>
              </a:rPr>
              <a:t>;</a:t>
            </a:r>
            <a:endParaRPr lang="zh-CN" altLang="en-US" sz="2400">
              <a:solidFill>
                <a:srgbClr val="93A1A1"/>
              </a:solidFill>
              <a:latin typeface="Consolas" pitchFamily="49" charset="0"/>
              <a:ea typeface="微软雅黑" pitchFamily="34" charset="-122"/>
            </a:endParaRPr>
          </a:p>
          <a:p>
            <a:pPr eaLnBrk="1" hangingPunct="1"/>
            <a:r>
              <a:rPr lang="en-US" altLang="zh-CN" sz="2400">
                <a:solidFill>
                  <a:srgbClr val="586E75"/>
                </a:solidFill>
                <a:latin typeface="Consolas" pitchFamily="49" charset="0"/>
                <a:ea typeface="微软雅黑" pitchFamily="34" charset="-122"/>
              </a:rPr>
              <a:t>15 </a:t>
            </a:r>
            <a:r>
              <a:rPr lang="zh-CN" altLang="en-US" sz="2400">
                <a:solidFill>
                  <a:srgbClr val="586E75"/>
                </a:solidFill>
                <a:latin typeface="Consolas" pitchFamily="49" charset="0"/>
                <a:ea typeface="微软雅黑" pitchFamily="34" charset="-122"/>
              </a:rPr>
              <a:t>  </a:t>
            </a:r>
            <a:r>
              <a:rPr lang="en-US" altLang="zh-CN" sz="2400">
                <a:solidFill>
                  <a:srgbClr val="859900"/>
                </a:solidFill>
                <a:latin typeface="Consolas" pitchFamily="49" charset="0"/>
                <a:ea typeface="微软雅黑" pitchFamily="34" charset="-122"/>
              </a:rPr>
              <a:t>if</a:t>
            </a:r>
            <a:r>
              <a:rPr lang="en-US" altLang="zh-CN" sz="2400">
                <a:solidFill>
                  <a:srgbClr val="93A1A1"/>
                </a:solidFill>
                <a:latin typeface="Consolas" pitchFamily="49" charset="0"/>
                <a:ea typeface="微软雅黑" pitchFamily="34" charset="-122"/>
              </a:rPr>
              <a:t>(</a:t>
            </a:r>
            <a:r>
              <a:rPr lang="en-US" altLang="zh-CN" sz="2400">
                <a:solidFill>
                  <a:srgbClr val="839496"/>
                </a:solidFill>
                <a:latin typeface="Consolas" pitchFamily="49" charset="0"/>
                <a:ea typeface="微软雅黑" pitchFamily="34" charset="-122"/>
              </a:rPr>
              <a:t>x</a:t>
            </a:r>
            <a:r>
              <a:rPr lang="en-US" altLang="zh-CN" sz="2400">
                <a:solidFill>
                  <a:srgbClr val="93A1A1"/>
                </a:solidFill>
                <a:latin typeface="Consolas" pitchFamily="49" charset="0"/>
                <a:ea typeface="微软雅黑" pitchFamily="34" charset="-122"/>
              </a:rPr>
              <a:t>&gt;</a:t>
            </a:r>
            <a:r>
              <a:rPr lang="en-US" altLang="zh-CN" sz="2400">
                <a:solidFill>
                  <a:srgbClr val="839496"/>
                </a:solidFill>
                <a:latin typeface="Consolas" pitchFamily="49" charset="0"/>
                <a:ea typeface="微软雅黑" pitchFamily="34" charset="-122"/>
              </a:rPr>
              <a:t>y</a:t>
            </a:r>
            <a:r>
              <a:rPr lang="en-US" altLang="zh-CN" sz="2400">
                <a:solidFill>
                  <a:srgbClr val="93A1A1"/>
                </a:solidFill>
                <a:latin typeface="Consolas" pitchFamily="49" charset="0"/>
                <a:ea typeface="微软雅黑" pitchFamily="34" charset="-122"/>
              </a:rPr>
              <a:t>)</a:t>
            </a:r>
            <a:r>
              <a:rPr lang="zh-CN" altLang="en-US" sz="2400">
                <a:solidFill>
                  <a:srgbClr val="93A1A1"/>
                </a:solidFill>
                <a:latin typeface="Consolas" pitchFamily="49" charset="0"/>
                <a:ea typeface="微软雅黑" pitchFamily="34" charset="-122"/>
              </a:rPr>
              <a:t> </a:t>
            </a:r>
            <a:r>
              <a:rPr lang="en-US" altLang="zh-CN" sz="2400">
                <a:solidFill>
                  <a:srgbClr val="839496"/>
                </a:solidFill>
                <a:latin typeface="Consolas" pitchFamily="49" charset="0"/>
                <a:ea typeface="微软雅黑" pitchFamily="34" charset="-122"/>
              </a:rPr>
              <a:t>z</a:t>
            </a:r>
            <a:r>
              <a:rPr lang="en-US" altLang="zh-CN" sz="2400">
                <a:solidFill>
                  <a:srgbClr val="93A1A1"/>
                </a:solidFill>
                <a:latin typeface="Consolas" pitchFamily="49" charset="0"/>
                <a:ea typeface="微软雅黑" pitchFamily="34" charset="-122"/>
              </a:rPr>
              <a:t>=</a:t>
            </a:r>
            <a:r>
              <a:rPr lang="en-US" altLang="zh-CN" sz="2400">
                <a:solidFill>
                  <a:srgbClr val="839496"/>
                </a:solidFill>
                <a:latin typeface="Consolas" pitchFamily="49" charset="0"/>
                <a:ea typeface="微软雅黑" pitchFamily="34" charset="-122"/>
              </a:rPr>
              <a:t>x</a:t>
            </a:r>
            <a:r>
              <a:rPr lang="en-US" altLang="zh-CN" sz="2400">
                <a:solidFill>
                  <a:srgbClr val="93A1A1"/>
                </a:solidFill>
                <a:latin typeface="Consolas" pitchFamily="49" charset="0"/>
                <a:ea typeface="微软雅黑" pitchFamily="34" charset="-122"/>
              </a:rPr>
              <a:t>;</a:t>
            </a:r>
            <a:endParaRPr lang="zh-CN" altLang="en-US" sz="2400">
              <a:solidFill>
                <a:srgbClr val="93A1A1"/>
              </a:solidFill>
              <a:latin typeface="Consolas" pitchFamily="49" charset="0"/>
              <a:ea typeface="微软雅黑" pitchFamily="34" charset="-122"/>
            </a:endParaRPr>
          </a:p>
          <a:p>
            <a:pPr eaLnBrk="1" hangingPunct="1"/>
            <a:endParaRPr lang="zh-CN" altLang="en-US" sz="2400">
              <a:solidFill>
                <a:srgbClr val="93A1A1"/>
              </a:solidFill>
              <a:latin typeface="Consolas" pitchFamily="49" charset="0"/>
              <a:ea typeface="微软雅黑" pitchFamily="34"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ISECCA02PCT2201010200"/>
          <p:cNvSpPr>
            <a:spLocks noGrp="1"/>
          </p:cNvSpPr>
          <p:nvPr>
            <p:ph type="title"/>
          </p:nvPr>
        </p:nvSpPr>
        <p:spPr/>
        <p:txBody>
          <a:bodyPr/>
          <a:lstStyle/>
          <a:p>
            <a:r>
              <a:rPr lang="en-US" altLang="zh-CN" smtClean="0">
                <a:latin typeface="Arial" charset="0"/>
              </a:rPr>
              <a:t>1.2  </a:t>
            </a:r>
            <a:r>
              <a:rPr lang="zh-CN" altLang="en-US" smtClean="0">
                <a:latin typeface="Arial" charset="0"/>
              </a:rPr>
              <a:t>最简单的</a:t>
            </a:r>
            <a:r>
              <a:rPr lang="en-US" altLang="zh-CN" smtClean="0">
                <a:latin typeface="Arial" charset="0"/>
              </a:rPr>
              <a:t>C++</a:t>
            </a:r>
            <a:r>
              <a:rPr lang="zh-CN" altLang="en-US" smtClean="0">
                <a:latin typeface="Arial" charset="0"/>
              </a:rPr>
              <a:t>程序</a:t>
            </a:r>
          </a:p>
        </p:txBody>
      </p:sp>
      <p:sp>
        <p:nvSpPr>
          <p:cNvPr id="40963" name="ISECCA02PNTCH0103B_CPP"/>
          <p:cNvSpPr txBox="1">
            <a:spLocks noChangeArrowheads="1"/>
          </p:cNvSpPr>
          <p:nvPr/>
        </p:nvSpPr>
        <p:spPr bwMode="auto">
          <a:xfrm>
            <a:off x="177800" y="533400"/>
            <a:ext cx="8775700" cy="369888"/>
          </a:xfrm>
          <a:prstGeom prst="rect">
            <a:avLst/>
          </a:prstGeom>
          <a:noFill/>
          <a:ln w="9525">
            <a:noFill/>
            <a:miter lim="800000"/>
            <a:headEnd/>
            <a:tailEnd/>
          </a:ln>
        </p:spPr>
        <p:txBody>
          <a:bodyPr lIns="0" tIns="0" rIns="0" bIns="0">
            <a:spAutoFit/>
          </a:bodyPr>
          <a:lstStyle/>
          <a:p>
            <a:r>
              <a:rPr lang="en-US" altLang="zh-CN" sz="2400">
                <a:solidFill>
                  <a:srgbClr val="93A1A1"/>
                </a:solidFill>
                <a:latin typeface="Consolas" pitchFamily="49" charset="0"/>
                <a:ea typeface="微软雅黑" pitchFamily="34" charset="-122"/>
              </a:rPr>
              <a:t>【</a:t>
            </a:r>
            <a:r>
              <a:rPr lang="zh-CN" altLang="en-US" sz="2400">
                <a:solidFill>
                  <a:srgbClr val="93A1A1"/>
                </a:solidFill>
                <a:latin typeface="Consolas" pitchFamily="49" charset="0"/>
                <a:ea typeface="微软雅黑" pitchFamily="34" charset="-122"/>
              </a:rPr>
              <a:t>例</a:t>
            </a:r>
            <a:r>
              <a:rPr lang="en-US" altLang="zh-CN" sz="2400">
                <a:solidFill>
                  <a:srgbClr val="93A1A1"/>
                </a:solidFill>
                <a:latin typeface="Consolas" pitchFamily="49" charset="0"/>
                <a:ea typeface="微软雅黑" pitchFamily="34" charset="-122"/>
              </a:rPr>
              <a:t>1.3】</a:t>
            </a:r>
            <a:r>
              <a:rPr lang="zh-CN" altLang="en-US" sz="2400">
                <a:solidFill>
                  <a:srgbClr val="93A1A1"/>
                </a:solidFill>
                <a:latin typeface="Consolas" pitchFamily="49" charset="0"/>
                <a:ea typeface="微软雅黑" pitchFamily="34" charset="-122"/>
              </a:rPr>
              <a:t>给两个数</a:t>
            </a:r>
            <a:r>
              <a:rPr lang="en-US" altLang="zh-CN" sz="2400">
                <a:solidFill>
                  <a:srgbClr val="93A1A1"/>
                </a:solidFill>
                <a:latin typeface="Consolas" pitchFamily="49" charset="0"/>
                <a:ea typeface="微软雅黑" pitchFamily="34" charset="-122"/>
              </a:rPr>
              <a:t>x</a:t>
            </a:r>
            <a:r>
              <a:rPr lang="zh-CN" altLang="en-US" sz="2400">
                <a:solidFill>
                  <a:srgbClr val="93A1A1"/>
                </a:solidFill>
                <a:latin typeface="Consolas" pitchFamily="49" charset="0"/>
                <a:ea typeface="微软雅黑" pitchFamily="34" charset="-122"/>
              </a:rPr>
              <a:t>和</a:t>
            </a:r>
            <a:r>
              <a:rPr lang="en-US" altLang="zh-CN" sz="2400">
                <a:solidFill>
                  <a:srgbClr val="93A1A1"/>
                </a:solidFill>
                <a:latin typeface="Consolas" pitchFamily="49" charset="0"/>
                <a:ea typeface="微软雅黑" pitchFamily="34" charset="-122"/>
              </a:rPr>
              <a:t>y,</a:t>
            </a:r>
            <a:r>
              <a:rPr lang="zh-CN" altLang="en-US" sz="2400">
                <a:solidFill>
                  <a:srgbClr val="93A1A1"/>
                </a:solidFill>
                <a:latin typeface="Consolas" pitchFamily="49" charset="0"/>
                <a:ea typeface="微软雅黑" pitchFamily="34" charset="-122"/>
              </a:rPr>
              <a:t>求两数中的大者。</a:t>
            </a:r>
          </a:p>
        </p:txBody>
      </p:sp>
      <p:sp>
        <p:nvSpPr>
          <p:cNvPr id="40964" name="ISECCA02PCCCH0103B_CPP"/>
          <p:cNvSpPr txBox="1">
            <a:spLocks noChangeArrowheads="1"/>
          </p:cNvSpPr>
          <p:nvPr/>
        </p:nvSpPr>
        <p:spPr bwMode="auto">
          <a:xfrm>
            <a:off x="179388" y="909638"/>
            <a:ext cx="8780462" cy="5534025"/>
          </a:xfrm>
          <a:prstGeom prst="rect">
            <a:avLst/>
          </a:prstGeom>
          <a:noFill/>
          <a:ln w="9525">
            <a:noFill/>
            <a:miter lim="800000"/>
            <a:headEnd/>
            <a:tailEnd/>
          </a:ln>
        </p:spPr>
        <p:txBody>
          <a:bodyPr lIns="36000" tIns="36000" rIns="36000" bIns="36000"/>
          <a:lstStyle/>
          <a:p>
            <a:pPr eaLnBrk="1" hangingPunct="1"/>
            <a:r>
              <a:rPr lang="en-US" altLang="zh-CN" sz="2400">
                <a:solidFill>
                  <a:srgbClr val="586E75"/>
                </a:solidFill>
                <a:latin typeface="Consolas" pitchFamily="49" charset="0"/>
                <a:ea typeface="微软雅黑" pitchFamily="34" charset="-122"/>
              </a:rPr>
              <a:t>16 </a:t>
            </a:r>
            <a:r>
              <a:rPr lang="zh-CN" altLang="en-US" sz="2400">
                <a:solidFill>
                  <a:srgbClr val="586E75"/>
                </a:solidFill>
                <a:latin typeface="Consolas" pitchFamily="49" charset="0"/>
                <a:ea typeface="微软雅黑" pitchFamily="34" charset="-122"/>
              </a:rPr>
              <a:t>  </a:t>
            </a:r>
            <a:r>
              <a:rPr lang="en-US" altLang="zh-CN" sz="2400">
                <a:solidFill>
                  <a:srgbClr val="859900"/>
                </a:solidFill>
                <a:latin typeface="Consolas" pitchFamily="49" charset="0"/>
                <a:ea typeface="微软雅黑" pitchFamily="34" charset="-122"/>
              </a:rPr>
              <a:t>else</a:t>
            </a:r>
            <a:r>
              <a:rPr lang="zh-CN" altLang="en-US" sz="2400">
                <a:solidFill>
                  <a:srgbClr val="859900"/>
                </a:solidFill>
                <a:latin typeface="Consolas" pitchFamily="49" charset="0"/>
                <a:ea typeface="微软雅黑" pitchFamily="34" charset="-122"/>
              </a:rPr>
              <a:t> </a:t>
            </a:r>
            <a:r>
              <a:rPr lang="en-US" altLang="zh-CN" sz="2400">
                <a:solidFill>
                  <a:srgbClr val="839496"/>
                </a:solidFill>
                <a:latin typeface="Consolas" pitchFamily="49" charset="0"/>
                <a:ea typeface="微软雅黑" pitchFamily="34" charset="-122"/>
              </a:rPr>
              <a:t>z</a:t>
            </a:r>
            <a:r>
              <a:rPr lang="en-US" altLang="zh-CN" sz="2400">
                <a:solidFill>
                  <a:srgbClr val="93A1A1"/>
                </a:solidFill>
                <a:latin typeface="Consolas" pitchFamily="49" charset="0"/>
                <a:ea typeface="微软雅黑" pitchFamily="34" charset="-122"/>
              </a:rPr>
              <a:t>=</a:t>
            </a:r>
            <a:r>
              <a:rPr lang="en-US" altLang="zh-CN" sz="2400">
                <a:solidFill>
                  <a:srgbClr val="839496"/>
                </a:solidFill>
                <a:latin typeface="Consolas" pitchFamily="49" charset="0"/>
                <a:ea typeface="微软雅黑" pitchFamily="34" charset="-122"/>
              </a:rPr>
              <a:t>y</a:t>
            </a:r>
            <a:r>
              <a:rPr lang="en-US" altLang="zh-CN" sz="2400">
                <a:solidFill>
                  <a:srgbClr val="93A1A1"/>
                </a:solidFill>
                <a:latin typeface="Consolas" pitchFamily="49" charset="0"/>
                <a:ea typeface="微软雅黑" pitchFamily="34" charset="-122"/>
              </a:rPr>
              <a:t>;</a:t>
            </a:r>
            <a:endParaRPr lang="zh-CN" altLang="en-US" sz="2400">
              <a:solidFill>
                <a:srgbClr val="93A1A1"/>
              </a:solidFill>
              <a:latin typeface="Consolas" pitchFamily="49" charset="0"/>
              <a:ea typeface="微软雅黑" pitchFamily="34" charset="-122"/>
            </a:endParaRPr>
          </a:p>
          <a:p>
            <a:pPr eaLnBrk="1" hangingPunct="1"/>
            <a:r>
              <a:rPr lang="en-US" altLang="zh-CN" sz="2400">
                <a:solidFill>
                  <a:srgbClr val="586E75"/>
                </a:solidFill>
                <a:latin typeface="Consolas" pitchFamily="49" charset="0"/>
                <a:ea typeface="微软雅黑" pitchFamily="34" charset="-122"/>
              </a:rPr>
              <a:t>17 </a:t>
            </a:r>
            <a:r>
              <a:rPr lang="zh-CN" altLang="en-US" sz="2400">
                <a:solidFill>
                  <a:srgbClr val="586E75"/>
                </a:solidFill>
                <a:latin typeface="Consolas" pitchFamily="49" charset="0"/>
                <a:ea typeface="微软雅黑" pitchFamily="34" charset="-122"/>
              </a:rPr>
              <a:t>  </a:t>
            </a:r>
            <a:r>
              <a:rPr lang="en-US" altLang="zh-CN" sz="2400">
                <a:solidFill>
                  <a:srgbClr val="859900"/>
                </a:solidFill>
                <a:latin typeface="Consolas" pitchFamily="49" charset="0"/>
                <a:ea typeface="微软雅黑" pitchFamily="34" charset="-122"/>
              </a:rPr>
              <a:t>return</a:t>
            </a:r>
            <a:r>
              <a:rPr lang="en-US" altLang="zh-CN" sz="2400">
                <a:solidFill>
                  <a:srgbClr val="93A1A1"/>
                </a:solidFill>
                <a:latin typeface="Consolas" pitchFamily="49" charset="0"/>
                <a:ea typeface="微软雅黑" pitchFamily="34" charset="-122"/>
              </a:rPr>
              <a:t>(</a:t>
            </a:r>
            <a:r>
              <a:rPr lang="en-US" altLang="zh-CN" sz="2400">
                <a:solidFill>
                  <a:srgbClr val="839496"/>
                </a:solidFill>
                <a:latin typeface="Consolas" pitchFamily="49" charset="0"/>
                <a:ea typeface="微软雅黑" pitchFamily="34" charset="-122"/>
              </a:rPr>
              <a:t>z</a:t>
            </a:r>
            <a:r>
              <a:rPr lang="en-US" altLang="zh-CN" sz="2400">
                <a:solidFill>
                  <a:srgbClr val="93A1A1"/>
                </a:solidFill>
                <a:latin typeface="Consolas" pitchFamily="49" charset="0"/>
                <a:ea typeface="微软雅黑" pitchFamily="34" charset="-122"/>
              </a:rPr>
              <a:t>);</a:t>
            </a:r>
            <a:endParaRPr lang="zh-CN" altLang="en-US" sz="2400">
              <a:solidFill>
                <a:srgbClr val="93A1A1"/>
              </a:solidFill>
              <a:latin typeface="Consolas" pitchFamily="49" charset="0"/>
              <a:ea typeface="微软雅黑" pitchFamily="34" charset="-122"/>
            </a:endParaRPr>
          </a:p>
          <a:p>
            <a:pPr eaLnBrk="1" hangingPunct="1"/>
            <a:r>
              <a:rPr lang="en-US" altLang="zh-CN" sz="2400">
                <a:solidFill>
                  <a:srgbClr val="586E75"/>
                </a:solidFill>
                <a:latin typeface="Consolas" pitchFamily="49" charset="0"/>
                <a:ea typeface="微软雅黑" pitchFamily="34" charset="-122"/>
              </a:rPr>
              <a:t>18 </a:t>
            </a:r>
            <a:r>
              <a:rPr lang="en-US" altLang="zh-CN" sz="2400">
                <a:solidFill>
                  <a:srgbClr val="93A1A1"/>
                </a:solidFill>
                <a:latin typeface="Consolas" pitchFamily="49" charset="0"/>
                <a:ea typeface="微软雅黑" pitchFamily="34" charset="-122"/>
              </a:rPr>
              <a:t>}</a:t>
            </a:r>
            <a:endParaRPr lang="zh-CN" altLang="en-US" sz="2400">
              <a:solidFill>
                <a:srgbClr val="93A1A1"/>
              </a:solidFill>
              <a:latin typeface="Consolas" pitchFamily="49" charset="0"/>
              <a:ea typeface="微软雅黑" pitchFamily="34"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ISECCA02PCT2201010200"/>
          <p:cNvSpPr>
            <a:spLocks noGrp="1"/>
          </p:cNvSpPr>
          <p:nvPr>
            <p:ph type="title"/>
          </p:nvPr>
        </p:nvSpPr>
        <p:spPr/>
        <p:txBody>
          <a:bodyPr/>
          <a:lstStyle/>
          <a:p>
            <a:r>
              <a:rPr lang="en-US" altLang="zh-CN" smtClean="0">
                <a:latin typeface="Arial" charset="0"/>
              </a:rPr>
              <a:t>1.2  </a:t>
            </a:r>
            <a:r>
              <a:rPr lang="zh-CN" altLang="en-US" smtClean="0">
                <a:latin typeface="Arial" charset="0"/>
              </a:rPr>
              <a:t>最简单的</a:t>
            </a:r>
            <a:r>
              <a:rPr lang="en-US" altLang="zh-CN" smtClean="0">
                <a:latin typeface="Arial" charset="0"/>
              </a:rPr>
              <a:t>C++</a:t>
            </a:r>
            <a:r>
              <a:rPr lang="zh-CN" altLang="en-US" smtClean="0">
                <a:latin typeface="Arial" charset="0"/>
              </a:rPr>
              <a:t>程序</a:t>
            </a:r>
          </a:p>
        </p:txBody>
      </p:sp>
      <p:sp>
        <p:nvSpPr>
          <p:cNvPr id="41987" name="文本占位符 4"/>
          <p:cNvSpPr>
            <a:spLocks noGrp="1"/>
          </p:cNvSpPr>
          <p:nvPr>
            <p:ph type="body" idx="1"/>
          </p:nvPr>
        </p:nvSpPr>
        <p:spPr/>
        <p:txBody>
          <a:bodyPr/>
          <a:lstStyle/>
          <a:p>
            <a:r>
              <a:rPr lang="zh-CN" altLang="en-US" smtClean="0">
                <a:latin typeface="Arial" charset="0"/>
              </a:rPr>
              <a:t>程序第</a:t>
            </a:r>
            <a:r>
              <a:rPr lang="en-US" altLang="zh-CN" smtClean="0">
                <a:latin typeface="Arial" charset="0"/>
              </a:rPr>
              <a:t>4</a:t>
            </a:r>
            <a:r>
              <a:rPr lang="zh-CN" altLang="en-US" smtClean="0">
                <a:latin typeface="Arial" charset="0"/>
              </a:rPr>
              <a:t>行就是对</a:t>
            </a:r>
            <a:r>
              <a:rPr lang="en-US" altLang="zh-CN" smtClean="0">
                <a:latin typeface="Arial" charset="0"/>
              </a:rPr>
              <a:t>max</a:t>
            </a:r>
            <a:r>
              <a:rPr lang="zh-CN" altLang="en-US" smtClean="0">
                <a:latin typeface="Arial" charset="0"/>
              </a:rPr>
              <a:t>函数作声明</a:t>
            </a:r>
            <a:r>
              <a:rPr lang="en-US" altLang="zh-CN" smtClean="0">
                <a:latin typeface="Arial" charset="0"/>
              </a:rPr>
              <a:t>,</a:t>
            </a:r>
            <a:r>
              <a:rPr lang="zh-CN" altLang="en-US" smtClean="0">
                <a:latin typeface="Arial" charset="0"/>
              </a:rPr>
              <a:t>它的作用是通知</a:t>
            </a:r>
            <a:r>
              <a:rPr lang="en-US" altLang="zh-CN" smtClean="0">
                <a:latin typeface="Arial" charset="0"/>
              </a:rPr>
              <a:t>C++</a:t>
            </a:r>
            <a:r>
              <a:rPr lang="zh-CN" altLang="en-US" smtClean="0">
                <a:latin typeface="Arial" charset="0"/>
              </a:rPr>
              <a:t>编译系统</a:t>
            </a:r>
            <a:r>
              <a:rPr lang="en-US" altLang="zh-CN" smtClean="0">
                <a:latin typeface="Arial" charset="0"/>
              </a:rPr>
              <a:t>: max</a:t>
            </a:r>
            <a:r>
              <a:rPr lang="zh-CN" altLang="en-US" smtClean="0">
                <a:latin typeface="Arial" charset="0"/>
              </a:rPr>
              <a:t>是一个函数</a:t>
            </a:r>
            <a:r>
              <a:rPr lang="en-US" altLang="zh-CN" smtClean="0">
                <a:latin typeface="Arial" charset="0"/>
              </a:rPr>
              <a:t>,</a:t>
            </a:r>
            <a:r>
              <a:rPr lang="zh-CN" altLang="en-US" smtClean="0">
                <a:latin typeface="Arial" charset="0"/>
              </a:rPr>
              <a:t>函数值是整型</a:t>
            </a:r>
            <a:r>
              <a:rPr lang="en-US" altLang="zh-CN" smtClean="0">
                <a:latin typeface="Arial" charset="0"/>
              </a:rPr>
              <a:t>,</a:t>
            </a:r>
            <a:r>
              <a:rPr lang="zh-CN" altLang="en-US" smtClean="0">
                <a:latin typeface="Arial" charset="0"/>
              </a:rPr>
              <a:t>函数有两个参数</a:t>
            </a:r>
            <a:r>
              <a:rPr lang="en-US" altLang="zh-CN" smtClean="0">
                <a:latin typeface="Arial" charset="0"/>
              </a:rPr>
              <a:t>,</a:t>
            </a:r>
            <a:r>
              <a:rPr lang="zh-CN" altLang="en-US" smtClean="0">
                <a:latin typeface="Arial" charset="0"/>
              </a:rPr>
              <a:t>都是整型。这样</a:t>
            </a:r>
            <a:r>
              <a:rPr lang="en-US" altLang="zh-CN" smtClean="0">
                <a:latin typeface="Arial" charset="0"/>
              </a:rPr>
              <a:t>,</a:t>
            </a:r>
            <a:r>
              <a:rPr lang="zh-CN" altLang="en-US" smtClean="0">
                <a:latin typeface="Arial" charset="0"/>
              </a:rPr>
              <a:t>在编译到程序第</a:t>
            </a:r>
            <a:r>
              <a:rPr lang="en-US" altLang="zh-CN" smtClean="0">
                <a:latin typeface="Arial" charset="0"/>
              </a:rPr>
              <a:t>7</a:t>
            </a:r>
            <a:r>
              <a:rPr lang="zh-CN" altLang="en-US" smtClean="0">
                <a:latin typeface="Arial" charset="0"/>
              </a:rPr>
              <a:t>行时</a:t>
            </a:r>
            <a:r>
              <a:rPr lang="en-US" altLang="zh-CN" smtClean="0">
                <a:latin typeface="Arial" charset="0"/>
              </a:rPr>
              <a:t>,</a:t>
            </a:r>
            <a:r>
              <a:rPr lang="zh-CN" altLang="en-US" smtClean="0">
                <a:latin typeface="Arial" charset="0"/>
              </a:rPr>
              <a:t>编译系统会知道</a:t>
            </a:r>
            <a:r>
              <a:rPr lang="en-US" altLang="zh-CN" smtClean="0">
                <a:latin typeface="Arial" charset="0"/>
              </a:rPr>
              <a:t>max</a:t>
            </a:r>
            <a:r>
              <a:rPr lang="zh-CN" altLang="en-US" smtClean="0">
                <a:latin typeface="Arial" charset="0"/>
              </a:rPr>
              <a:t>是已声明的函数</a:t>
            </a:r>
            <a:r>
              <a:rPr lang="en-US" altLang="zh-CN" smtClean="0">
                <a:latin typeface="Arial" charset="0"/>
              </a:rPr>
              <a:t>,</a:t>
            </a:r>
            <a:r>
              <a:rPr lang="zh-CN" altLang="en-US" smtClean="0">
                <a:latin typeface="Arial" charset="0"/>
              </a:rPr>
              <a:t>系统就会根据函数声明时给定的信息对函数调用的合法性进行检查</a:t>
            </a:r>
            <a:r>
              <a:rPr lang="en-US" altLang="zh-CN" smtClean="0">
                <a:latin typeface="Arial" charset="0"/>
              </a:rPr>
              <a:t>,</a:t>
            </a:r>
            <a:r>
              <a:rPr lang="zh-CN" altLang="en-US" smtClean="0">
                <a:latin typeface="Arial" charset="0"/>
              </a:rPr>
              <a:t>如果二者不匹配</a:t>
            </a:r>
            <a:r>
              <a:rPr lang="en-US" altLang="zh-CN" smtClean="0">
                <a:latin typeface="Arial" charset="0"/>
              </a:rPr>
              <a:t>(</a:t>
            </a:r>
            <a:r>
              <a:rPr lang="zh-CN" altLang="en-US" smtClean="0">
                <a:latin typeface="Arial" charset="0"/>
              </a:rPr>
              <a:t>例如参数的个数或参数的类型与声明时所指定的不符</a:t>
            </a:r>
            <a:r>
              <a:rPr lang="en-US" altLang="zh-CN" smtClean="0">
                <a:latin typeface="Arial" charset="0"/>
              </a:rPr>
              <a:t>),</a:t>
            </a:r>
            <a:r>
              <a:rPr lang="zh-CN" altLang="en-US" smtClean="0">
                <a:latin typeface="Arial" charset="0"/>
              </a:rPr>
              <a:t>编译就会出错。</a:t>
            </a:r>
          </a:p>
          <a:p>
            <a:endParaRPr lang="zh-CN" altLang="en-US" smtClean="0">
              <a:latin typeface="Arial"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ISECCA02PCT2201010200"/>
          <p:cNvSpPr>
            <a:spLocks noGrp="1"/>
          </p:cNvSpPr>
          <p:nvPr>
            <p:ph type="title"/>
          </p:nvPr>
        </p:nvSpPr>
        <p:spPr/>
        <p:txBody>
          <a:bodyPr/>
          <a:lstStyle/>
          <a:p>
            <a:r>
              <a:rPr lang="en-US" altLang="zh-CN" smtClean="0">
                <a:latin typeface="Arial" charset="0"/>
              </a:rPr>
              <a:t>1.2  </a:t>
            </a:r>
            <a:r>
              <a:rPr lang="zh-CN" altLang="en-US" smtClean="0">
                <a:latin typeface="Arial" charset="0"/>
              </a:rPr>
              <a:t>最简单的</a:t>
            </a:r>
            <a:r>
              <a:rPr lang="en-US" altLang="zh-CN" smtClean="0">
                <a:latin typeface="Arial" charset="0"/>
              </a:rPr>
              <a:t>C++</a:t>
            </a:r>
            <a:r>
              <a:rPr lang="zh-CN" altLang="en-US" smtClean="0">
                <a:latin typeface="Arial" charset="0"/>
              </a:rPr>
              <a:t>程序</a:t>
            </a:r>
          </a:p>
        </p:txBody>
      </p:sp>
      <p:sp>
        <p:nvSpPr>
          <p:cNvPr id="43011" name="文本占位符 4"/>
          <p:cNvSpPr>
            <a:spLocks noGrp="1"/>
          </p:cNvSpPr>
          <p:nvPr>
            <p:ph type="body" idx="1"/>
          </p:nvPr>
        </p:nvSpPr>
        <p:spPr/>
        <p:txBody>
          <a:bodyPr/>
          <a:lstStyle/>
          <a:p>
            <a:r>
              <a:rPr lang="zh-CN" altLang="en-US" smtClean="0">
                <a:latin typeface="Arial" charset="0"/>
              </a:rPr>
              <a:t>只要在被调用函数的首部的末尾加一个分号</a:t>
            </a:r>
            <a:r>
              <a:rPr lang="en-US" altLang="zh-CN" smtClean="0">
                <a:latin typeface="Arial" charset="0"/>
              </a:rPr>
              <a:t>,</a:t>
            </a:r>
            <a:r>
              <a:rPr lang="zh-CN" altLang="en-US" smtClean="0">
                <a:latin typeface="Arial" charset="0"/>
              </a:rPr>
              <a:t>就成为对该函数的函数声明语句。函数声明的位置应当在函数调用之前</a:t>
            </a:r>
          </a:p>
          <a:p>
            <a:endParaRPr lang="zh-CN" altLang="en-US" smtClean="0">
              <a:latin typeface="Arial"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ISECCA02PCT2201010200"/>
          <p:cNvSpPr>
            <a:spLocks noGrp="1"/>
          </p:cNvSpPr>
          <p:nvPr>
            <p:ph type="title"/>
          </p:nvPr>
        </p:nvSpPr>
        <p:spPr/>
        <p:txBody>
          <a:bodyPr/>
          <a:lstStyle/>
          <a:p>
            <a:r>
              <a:rPr lang="en-US" altLang="zh-CN" smtClean="0">
                <a:latin typeface="Arial" charset="0"/>
              </a:rPr>
              <a:t>1.2  </a:t>
            </a:r>
            <a:r>
              <a:rPr lang="zh-CN" altLang="en-US" smtClean="0">
                <a:latin typeface="Arial" charset="0"/>
              </a:rPr>
              <a:t>最简单的</a:t>
            </a:r>
            <a:r>
              <a:rPr lang="en-US" altLang="zh-CN" smtClean="0">
                <a:latin typeface="Arial" charset="0"/>
              </a:rPr>
              <a:t>C++</a:t>
            </a:r>
            <a:r>
              <a:rPr lang="zh-CN" altLang="en-US" smtClean="0">
                <a:latin typeface="Arial" charset="0"/>
              </a:rPr>
              <a:t>程序</a:t>
            </a:r>
          </a:p>
        </p:txBody>
      </p:sp>
      <p:sp>
        <p:nvSpPr>
          <p:cNvPr id="44035" name="ISECCA02PNTCH0104_CPP"/>
          <p:cNvSpPr txBox="1">
            <a:spLocks noChangeArrowheads="1"/>
          </p:cNvSpPr>
          <p:nvPr/>
        </p:nvSpPr>
        <p:spPr bwMode="auto">
          <a:xfrm>
            <a:off x="177800" y="533400"/>
            <a:ext cx="8775700" cy="369888"/>
          </a:xfrm>
          <a:prstGeom prst="rect">
            <a:avLst/>
          </a:prstGeom>
          <a:noFill/>
          <a:ln w="9525">
            <a:noFill/>
            <a:miter lim="800000"/>
            <a:headEnd/>
            <a:tailEnd/>
          </a:ln>
        </p:spPr>
        <p:txBody>
          <a:bodyPr lIns="0" tIns="0" rIns="0" bIns="0">
            <a:spAutoFit/>
          </a:bodyPr>
          <a:lstStyle/>
          <a:p>
            <a:r>
              <a:rPr lang="en-US" altLang="zh-CN" sz="2400">
                <a:solidFill>
                  <a:srgbClr val="93A1A1"/>
                </a:solidFill>
                <a:latin typeface="Consolas" pitchFamily="49" charset="0"/>
                <a:ea typeface="微软雅黑" pitchFamily="34" charset="-122"/>
              </a:rPr>
              <a:t>【</a:t>
            </a:r>
            <a:r>
              <a:rPr lang="zh-CN" altLang="en-US" sz="2400">
                <a:solidFill>
                  <a:srgbClr val="93A1A1"/>
                </a:solidFill>
                <a:latin typeface="Consolas" pitchFamily="49" charset="0"/>
                <a:ea typeface="微软雅黑" pitchFamily="34" charset="-122"/>
              </a:rPr>
              <a:t>例</a:t>
            </a:r>
            <a:r>
              <a:rPr lang="en-US" altLang="zh-CN" sz="2400">
                <a:solidFill>
                  <a:srgbClr val="93A1A1"/>
                </a:solidFill>
                <a:latin typeface="Consolas" pitchFamily="49" charset="0"/>
                <a:ea typeface="微软雅黑" pitchFamily="34" charset="-122"/>
              </a:rPr>
              <a:t>1.4】</a:t>
            </a:r>
            <a:r>
              <a:rPr lang="zh-CN" altLang="en-US" sz="2400">
                <a:solidFill>
                  <a:srgbClr val="93A1A1"/>
                </a:solidFill>
                <a:latin typeface="Consolas" pitchFamily="49" charset="0"/>
                <a:ea typeface="微软雅黑" pitchFamily="34" charset="-122"/>
              </a:rPr>
              <a:t>包含类的</a:t>
            </a:r>
            <a:r>
              <a:rPr lang="en-US" altLang="zh-CN" sz="2400">
                <a:solidFill>
                  <a:srgbClr val="93A1A1"/>
                </a:solidFill>
                <a:latin typeface="Consolas" pitchFamily="49" charset="0"/>
                <a:ea typeface="微软雅黑" pitchFamily="34" charset="-122"/>
              </a:rPr>
              <a:t>C++</a:t>
            </a:r>
            <a:r>
              <a:rPr lang="zh-CN" altLang="en-US" sz="2400">
                <a:solidFill>
                  <a:srgbClr val="93A1A1"/>
                </a:solidFill>
                <a:latin typeface="Consolas" pitchFamily="49" charset="0"/>
                <a:ea typeface="微软雅黑" pitchFamily="34" charset="-122"/>
              </a:rPr>
              <a:t>程序。</a:t>
            </a:r>
          </a:p>
        </p:txBody>
      </p:sp>
      <p:sp>
        <p:nvSpPr>
          <p:cNvPr id="44036" name="ISECCA02PCCCH0104_CPP"/>
          <p:cNvSpPr txBox="1">
            <a:spLocks noChangeArrowheads="1"/>
          </p:cNvSpPr>
          <p:nvPr/>
        </p:nvSpPr>
        <p:spPr bwMode="auto">
          <a:xfrm>
            <a:off x="179388" y="909638"/>
            <a:ext cx="8780462" cy="5534025"/>
          </a:xfrm>
          <a:prstGeom prst="rect">
            <a:avLst/>
          </a:prstGeom>
          <a:noFill/>
          <a:ln w="9525">
            <a:noFill/>
            <a:miter lim="800000"/>
            <a:headEnd/>
            <a:tailEnd/>
          </a:ln>
        </p:spPr>
        <p:txBody>
          <a:bodyPr lIns="36000" tIns="36000" rIns="36000" bIns="36000"/>
          <a:lstStyle/>
          <a:p>
            <a:pPr eaLnBrk="1" hangingPunct="1"/>
            <a:r>
              <a:rPr lang="zh-CN" altLang="en-US" sz="2400">
                <a:solidFill>
                  <a:srgbClr val="586E75"/>
                </a:solidFill>
                <a:latin typeface="Consolas" pitchFamily="49" charset="0"/>
                <a:ea typeface="微软雅黑" pitchFamily="34" charset="-122"/>
              </a:rPr>
              <a:t> </a:t>
            </a:r>
            <a:r>
              <a:rPr lang="en-US" altLang="zh-CN" sz="2400">
                <a:solidFill>
                  <a:srgbClr val="586E75"/>
                </a:solidFill>
                <a:latin typeface="Consolas" pitchFamily="49" charset="0"/>
                <a:ea typeface="微软雅黑" pitchFamily="34" charset="-122"/>
              </a:rPr>
              <a:t>1 </a:t>
            </a:r>
            <a:r>
              <a:rPr lang="en-US" altLang="zh-CN" sz="2400">
                <a:solidFill>
                  <a:srgbClr val="DC3231"/>
                </a:solidFill>
                <a:latin typeface="Consolas" pitchFamily="49" charset="0"/>
                <a:ea typeface="微软雅黑" pitchFamily="34" charset="-122"/>
              </a:rPr>
              <a:t>#include &lt;iostream&gt;</a:t>
            </a:r>
            <a:r>
              <a:rPr lang="en-US" altLang="zh-CN" sz="2400" i="1">
                <a:solidFill>
                  <a:srgbClr val="586E75"/>
                </a:solidFill>
                <a:latin typeface="Consolas" pitchFamily="49" charset="0"/>
                <a:ea typeface="微软雅黑" pitchFamily="34" charset="-122"/>
              </a:rPr>
              <a:t>//</a:t>
            </a:r>
            <a:r>
              <a:rPr lang="zh-CN" altLang="en-US" sz="2400" i="1">
                <a:solidFill>
                  <a:srgbClr val="586E75"/>
                </a:solidFill>
                <a:latin typeface="Consolas" pitchFamily="49" charset="0"/>
                <a:ea typeface="微软雅黑" pitchFamily="34" charset="-122"/>
              </a:rPr>
              <a:t>预处理指令</a:t>
            </a:r>
            <a:endParaRPr lang="zh-CN" altLang="en-US" sz="2400">
              <a:solidFill>
                <a:srgbClr val="586E75"/>
              </a:solidFill>
              <a:latin typeface="Consolas" pitchFamily="49" charset="0"/>
              <a:ea typeface="微软雅黑" pitchFamily="34" charset="-122"/>
            </a:endParaRPr>
          </a:p>
          <a:p>
            <a:pPr eaLnBrk="1" hangingPunct="1"/>
            <a:r>
              <a:rPr lang="zh-CN" altLang="en-US" sz="2400">
                <a:solidFill>
                  <a:srgbClr val="586E75"/>
                </a:solidFill>
                <a:latin typeface="Consolas" pitchFamily="49" charset="0"/>
                <a:ea typeface="微软雅黑" pitchFamily="34" charset="-122"/>
              </a:rPr>
              <a:t> </a:t>
            </a:r>
            <a:r>
              <a:rPr lang="en-US" altLang="zh-CN" sz="2400">
                <a:solidFill>
                  <a:srgbClr val="586E75"/>
                </a:solidFill>
                <a:latin typeface="Consolas" pitchFamily="49" charset="0"/>
                <a:ea typeface="微软雅黑" pitchFamily="34" charset="-122"/>
              </a:rPr>
              <a:t>2 </a:t>
            </a:r>
            <a:r>
              <a:rPr lang="en-US" altLang="zh-CN" sz="2400">
                <a:solidFill>
                  <a:srgbClr val="859900"/>
                </a:solidFill>
                <a:latin typeface="Consolas" pitchFamily="49" charset="0"/>
                <a:ea typeface="微软雅黑" pitchFamily="34" charset="-122"/>
              </a:rPr>
              <a:t>using namespace</a:t>
            </a:r>
            <a:r>
              <a:rPr lang="zh-CN" altLang="en-US" sz="2400">
                <a:solidFill>
                  <a:srgbClr val="859900"/>
                </a:solidFill>
                <a:latin typeface="Consolas" pitchFamily="49" charset="0"/>
                <a:ea typeface="微软雅黑" pitchFamily="34" charset="-122"/>
              </a:rPr>
              <a:t> </a:t>
            </a:r>
            <a:r>
              <a:rPr lang="en-US" altLang="zh-CN" sz="2400">
                <a:solidFill>
                  <a:srgbClr val="839496"/>
                </a:solidFill>
                <a:latin typeface="Consolas" pitchFamily="49" charset="0"/>
                <a:ea typeface="微软雅黑" pitchFamily="34" charset="-122"/>
              </a:rPr>
              <a:t>std</a:t>
            </a:r>
            <a:r>
              <a:rPr lang="en-US" altLang="zh-CN" sz="2400">
                <a:solidFill>
                  <a:srgbClr val="93A1A1"/>
                </a:solidFill>
                <a:latin typeface="Consolas" pitchFamily="49" charset="0"/>
                <a:ea typeface="微软雅黑" pitchFamily="34" charset="-122"/>
              </a:rPr>
              <a:t>;</a:t>
            </a:r>
            <a:endParaRPr lang="zh-CN" altLang="en-US" sz="2400">
              <a:solidFill>
                <a:srgbClr val="93A1A1"/>
              </a:solidFill>
              <a:latin typeface="Consolas" pitchFamily="49" charset="0"/>
              <a:ea typeface="微软雅黑" pitchFamily="34" charset="-122"/>
            </a:endParaRPr>
          </a:p>
          <a:p>
            <a:pPr eaLnBrk="1" hangingPunct="1"/>
            <a:r>
              <a:rPr lang="zh-CN" altLang="en-US" sz="2400">
                <a:solidFill>
                  <a:srgbClr val="586E75"/>
                </a:solidFill>
                <a:latin typeface="Consolas" pitchFamily="49" charset="0"/>
                <a:ea typeface="微软雅黑" pitchFamily="34" charset="-122"/>
              </a:rPr>
              <a:t> </a:t>
            </a:r>
            <a:r>
              <a:rPr lang="en-US" altLang="zh-CN" sz="2400">
                <a:solidFill>
                  <a:srgbClr val="586E75"/>
                </a:solidFill>
                <a:latin typeface="Consolas" pitchFamily="49" charset="0"/>
                <a:ea typeface="微软雅黑" pitchFamily="34" charset="-122"/>
              </a:rPr>
              <a:t>3 </a:t>
            </a:r>
            <a:r>
              <a:rPr lang="en-US" altLang="zh-CN" sz="2400">
                <a:solidFill>
                  <a:srgbClr val="93A1A1"/>
                </a:solidFill>
                <a:latin typeface="Consolas" pitchFamily="49" charset="0"/>
                <a:ea typeface="微软雅黑" pitchFamily="34" charset="-122"/>
              </a:rPr>
              <a:t>class</a:t>
            </a:r>
            <a:r>
              <a:rPr lang="zh-CN" altLang="en-US" sz="2400">
                <a:solidFill>
                  <a:srgbClr val="93A1A1"/>
                </a:solidFill>
                <a:latin typeface="Consolas" pitchFamily="49" charset="0"/>
                <a:ea typeface="微软雅黑" pitchFamily="34" charset="-122"/>
              </a:rPr>
              <a:t> </a:t>
            </a:r>
            <a:r>
              <a:rPr lang="en-US" altLang="zh-CN" sz="2400">
                <a:solidFill>
                  <a:srgbClr val="839496"/>
                </a:solidFill>
                <a:latin typeface="Consolas" pitchFamily="49" charset="0"/>
                <a:ea typeface="微软雅黑" pitchFamily="34" charset="-122"/>
              </a:rPr>
              <a:t>Student</a:t>
            </a:r>
            <a:r>
              <a:rPr lang="zh-CN" altLang="en-US" sz="2400">
                <a:solidFill>
                  <a:srgbClr val="839496"/>
                </a:solidFill>
                <a:latin typeface="Consolas" pitchFamily="49" charset="0"/>
                <a:ea typeface="微软雅黑" pitchFamily="34" charset="-122"/>
              </a:rPr>
              <a:t> </a:t>
            </a:r>
            <a:r>
              <a:rPr lang="en-US" altLang="zh-CN" sz="2400">
                <a:solidFill>
                  <a:srgbClr val="93A1A1"/>
                </a:solidFill>
                <a:latin typeface="Consolas" pitchFamily="49" charset="0"/>
                <a:ea typeface="微软雅黑" pitchFamily="34" charset="-122"/>
              </a:rPr>
              <a:t>{</a:t>
            </a:r>
            <a:r>
              <a:rPr lang="zh-CN" altLang="en-US" sz="2400">
                <a:solidFill>
                  <a:srgbClr val="93A1A1"/>
                </a:solidFill>
                <a:latin typeface="Consolas" pitchFamily="49" charset="0"/>
                <a:ea typeface="微软雅黑" pitchFamily="34" charset="-122"/>
              </a:rPr>
              <a:t> </a:t>
            </a:r>
            <a:r>
              <a:rPr lang="en-US" altLang="zh-CN" sz="2400" i="1">
                <a:solidFill>
                  <a:srgbClr val="586E75"/>
                </a:solidFill>
                <a:latin typeface="Consolas" pitchFamily="49" charset="0"/>
                <a:ea typeface="微软雅黑" pitchFamily="34" charset="-122"/>
              </a:rPr>
              <a:t>//</a:t>
            </a:r>
            <a:r>
              <a:rPr lang="zh-CN" altLang="en-US" sz="2400" i="1">
                <a:solidFill>
                  <a:srgbClr val="586E75"/>
                </a:solidFill>
                <a:latin typeface="Consolas" pitchFamily="49" charset="0"/>
                <a:ea typeface="微软雅黑" pitchFamily="34" charset="-122"/>
              </a:rPr>
              <a:t>声明一个类</a:t>
            </a:r>
            <a:r>
              <a:rPr lang="en-US" altLang="zh-CN" sz="2400" i="1">
                <a:solidFill>
                  <a:srgbClr val="586E75"/>
                </a:solidFill>
                <a:latin typeface="Consolas" pitchFamily="49" charset="0"/>
                <a:ea typeface="微软雅黑" pitchFamily="34" charset="-122"/>
              </a:rPr>
              <a:t>,</a:t>
            </a:r>
            <a:r>
              <a:rPr lang="zh-CN" altLang="en-US" sz="2400" i="1">
                <a:solidFill>
                  <a:srgbClr val="586E75"/>
                </a:solidFill>
                <a:latin typeface="Consolas" pitchFamily="49" charset="0"/>
                <a:ea typeface="微软雅黑" pitchFamily="34" charset="-122"/>
              </a:rPr>
              <a:t>类名为</a:t>
            </a:r>
            <a:r>
              <a:rPr lang="en-US" altLang="zh-CN" sz="2400" i="1">
                <a:solidFill>
                  <a:srgbClr val="586E75"/>
                </a:solidFill>
                <a:latin typeface="Consolas" pitchFamily="49" charset="0"/>
                <a:ea typeface="微软雅黑" pitchFamily="34" charset="-122"/>
              </a:rPr>
              <a:t>Student</a:t>
            </a:r>
            <a:endParaRPr lang="zh-CN" altLang="en-US" sz="2400">
              <a:solidFill>
                <a:srgbClr val="586E75"/>
              </a:solidFill>
              <a:latin typeface="Consolas" pitchFamily="49" charset="0"/>
              <a:ea typeface="微软雅黑" pitchFamily="34" charset="-122"/>
            </a:endParaRPr>
          </a:p>
          <a:p>
            <a:pPr eaLnBrk="1" hangingPunct="1"/>
            <a:r>
              <a:rPr lang="zh-CN" altLang="en-US" sz="2400">
                <a:solidFill>
                  <a:srgbClr val="586E75"/>
                </a:solidFill>
                <a:latin typeface="Consolas" pitchFamily="49" charset="0"/>
                <a:ea typeface="微软雅黑" pitchFamily="34" charset="-122"/>
              </a:rPr>
              <a:t> </a:t>
            </a:r>
            <a:r>
              <a:rPr lang="en-US" altLang="zh-CN" sz="2400">
                <a:solidFill>
                  <a:srgbClr val="586E75"/>
                </a:solidFill>
                <a:latin typeface="Consolas" pitchFamily="49" charset="0"/>
                <a:ea typeface="微软雅黑" pitchFamily="34" charset="-122"/>
              </a:rPr>
              <a:t>4 </a:t>
            </a:r>
            <a:r>
              <a:rPr lang="en-US" altLang="zh-CN" sz="2400">
                <a:solidFill>
                  <a:srgbClr val="93A1A1"/>
                </a:solidFill>
                <a:latin typeface="Consolas" pitchFamily="49" charset="0"/>
                <a:ea typeface="微软雅黑" pitchFamily="34" charset="-122"/>
              </a:rPr>
              <a:t>private:</a:t>
            </a:r>
            <a:r>
              <a:rPr lang="zh-CN" altLang="en-US" sz="2400">
                <a:solidFill>
                  <a:srgbClr val="93A1A1"/>
                </a:solidFill>
                <a:latin typeface="Consolas" pitchFamily="49" charset="0"/>
                <a:ea typeface="微软雅黑" pitchFamily="34" charset="-122"/>
              </a:rPr>
              <a:t> </a:t>
            </a:r>
            <a:r>
              <a:rPr lang="en-US" altLang="zh-CN" sz="2400" i="1">
                <a:solidFill>
                  <a:srgbClr val="586E75"/>
                </a:solidFill>
                <a:latin typeface="Consolas" pitchFamily="49" charset="0"/>
                <a:ea typeface="微软雅黑" pitchFamily="34" charset="-122"/>
              </a:rPr>
              <a:t>//</a:t>
            </a:r>
            <a:r>
              <a:rPr lang="zh-CN" altLang="en-US" sz="2400" i="1">
                <a:solidFill>
                  <a:srgbClr val="586E75"/>
                </a:solidFill>
                <a:latin typeface="Consolas" pitchFamily="49" charset="0"/>
                <a:ea typeface="微软雅黑" pitchFamily="34" charset="-122"/>
              </a:rPr>
              <a:t>以下为类中的私有部分</a:t>
            </a:r>
            <a:endParaRPr lang="zh-CN" altLang="en-US" sz="2400">
              <a:solidFill>
                <a:srgbClr val="586E75"/>
              </a:solidFill>
              <a:latin typeface="Consolas" pitchFamily="49" charset="0"/>
              <a:ea typeface="微软雅黑" pitchFamily="34" charset="-122"/>
            </a:endParaRPr>
          </a:p>
          <a:p>
            <a:pPr eaLnBrk="1" hangingPunct="1"/>
            <a:r>
              <a:rPr lang="zh-CN" altLang="en-US" sz="2400">
                <a:solidFill>
                  <a:srgbClr val="586E75"/>
                </a:solidFill>
                <a:latin typeface="Consolas" pitchFamily="49" charset="0"/>
                <a:ea typeface="微软雅黑" pitchFamily="34" charset="-122"/>
              </a:rPr>
              <a:t> </a:t>
            </a:r>
            <a:r>
              <a:rPr lang="en-US" altLang="zh-CN" sz="2400">
                <a:solidFill>
                  <a:srgbClr val="586E75"/>
                </a:solidFill>
                <a:latin typeface="Consolas" pitchFamily="49" charset="0"/>
                <a:ea typeface="微软雅黑" pitchFamily="34" charset="-122"/>
              </a:rPr>
              <a:t>5 </a:t>
            </a:r>
            <a:r>
              <a:rPr lang="zh-CN" altLang="en-US" sz="2400">
                <a:solidFill>
                  <a:srgbClr val="586E75"/>
                </a:solidFill>
                <a:latin typeface="Consolas" pitchFamily="49" charset="0"/>
                <a:ea typeface="微软雅黑" pitchFamily="34" charset="-122"/>
              </a:rPr>
              <a:t>  </a:t>
            </a:r>
            <a:r>
              <a:rPr lang="en-US" altLang="zh-CN" sz="2400">
                <a:solidFill>
                  <a:srgbClr val="B58900"/>
                </a:solidFill>
                <a:latin typeface="Consolas" pitchFamily="49" charset="0"/>
                <a:ea typeface="微软雅黑" pitchFamily="34" charset="-122"/>
              </a:rPr>
              <a:t>int</a:t>
            </a:r>
            <a:r>
              <a:rPr lang="zh-CN" altLang="en-US" sz="2400">
                <a:solidFill>
                  <a:srgbClr val="B58900"/>
                </a:solidFill>
                <a:latin typeface="Consolas" pitchFamily="49" charset="0"/>
                <a:ea typeface="微软雅黑" pitchFamily="34" charset="-122"/>
              </a:rPr>
              <a:t> </a:t>
            </a:r>
            <a:r>
              <a:rPr lang="en-US" altLang="zh-CN" sz="2400">
                <a:solidFill>
                  <a:srgbClr val="839496"/>
                </a:solidFill>
                <a:latin typeface="Consolas" pitchFamily="49" charset="0"/>
                <a:ea typeface="微软雅黑" pitchFamily="34" charset="-122"/>
              </a:rPr>
              <a:t>num</a:t>
            </a:r>
            <a:r>
              <a:rPr lang="en-US" altLang="zh-CN" sz="2400">
                <a:solidFill>
                  <a:srgbClr val="93A1A1"/>
                </a:solidFill>
                <a:latin typeface="Consolas" pitchFamily="49" charset="0"/>
                <a:ea typeface="微软雅黑" pitchFamily="34" charset="-122"/>
              </a:rPr>
              <a:t>;</a:t>
            </a:r>
            <a:r>
              <a:rPr lang="en-US" altLang="zh-CN" sz="2400" i="1">
                <a:solidFill>
                  <a:srgbClr val="586E75"/>
                </a:solidFill>
                <a:latin typeface="Consolas" pitchFamily="49" charset="0"/>
                <a:ea typeface="微软雅黑" pitchFamily="34" charset="-122"/>
              </a:rPr>
              <a:t>//</a:t>
            </a:r>
            <a:r>
              <a:rPr lang="zh-CN" altLang="en-US" sz="2400" i="1">
                <a:solidFill>
                  <a:srgbClr val="586E75"/>
                </a:solidFill>
                <a:latin typeface="Consolas" pitchFamily="49" charset="0"/>
                <a:ea typeface="微软雅黑" pitchFamily="34" charset="-122"/>
              </a:rPr>
              <a:t>私有变量</a:t>
            </a:r>
            <a:r>
              <a:rPr lang="en-US" altLang="zh-CN" sz="2400" i="1">
                <a:solidFill>
                  <a:srgbClr val="586E75"/>
                </a:solidFill>
                <a:latin typeface="Consolas" pitchFamily="49" charset="0"/>
                <a:ea typeface="微软雅黑" pitchFamily="34" charset="-122"/>
              </a:rPr>
              <a:t>num</a:t>
            </a:r>
            <a:endParaRPr lang="zh-CN" altLang="en-US" sz="2400">
              <a:solidFill>
                <a:srgbClr val="586E75"/>
              </a:solidFill>
              <a:latin typeface="Consolas" pitchFamily="49" charset="0"/>
              <a:ea typeface="微软雅黑" pitchFamily="34" charset="-122"/>
            </a:endParaRPr>
          </a:p>
          <a:p>
            <a:pPr eaLnBrk="1" hangingPunct="1"/>
            <a:r>
              <a:rPr lang="zh-CN" altLang="en-US" sz="2400">
                <a:solidFill>
                  <a:srgbClr val="586E75"/>
                </a:solidFill>
                <a:latin typeface="Consolas" pitchFamily="49" charset="0"/>
                <a:ea typeface="微软雅黑" pitchFamily="34" charset="-122"/>
              </a:rPr>
              <a:t> </a:t>
            </a:r>
            <a:r>
              <a:rPr lang="en-US" altLang="zh-CN" sz="2400">
                <a:solidFill>
                  <a:srgbClr val="586E75"/>
                </a:solidFill>
                <a:latin typeface="Consolas" pitchFamily="49" charset="0"/>
                <a:ea typeface="微软雅黑" pitchFamily="34" charset="-122"/>
              </a:rPr>
              <a:t>6 </a:t>
            </a:r>
            <a:r>
              <a:rPr lang="zh-CN" altLang="en-US" sz="2400">
                <a:solidFill>
                  <a:srgbClr val="586E75"/>
                </a:solidFill>
                <a:latin typeface="Consolas" pitchFamily="49" charset="0"/>
                <a:ea typeface="微软雅黑" pitchFamily="34" charset="-122"/>
              </a:rPr>
              <a:t>  </a:t>
            </a:r>
            <a:r>
              <a:rPr lang="en-US" altLang="zh-CN" sz="2400">
                <a:solidFill>
                  <a:srgbClr val="B58900"/>
                </a:solidFill>
                <a:latin typeface="Consolas" pitchFamily="49" charset="0"/>
                <a:ea typeface="微软雅黑" pitchFamily="34" charset="-122"/>
              </a:rPr>
              <a:t>int</a:t>
            </a:r>
            <a:r>
              <a:rPr lang="zh-CN" altLang="en-US" sz="2400">
                <a:solidFill>
                  <a:srgbClr val="B58900"/>
                </a:solidFill>
                <a:latin typeface="Consolas" pitchFamily="49" charset="0"/>
                <a:ea typeface="微软雅黑" pitchFamily="34" charset="-122"/>
              </a:rPr>
              <a:t> </a:t>
            </a:r>
            <a:r>
              <a:rPr lang="en-US" altLang="zh-CN" sz="2400">
                <a:solidFill>
                  <a:srgbClr val="839496"/>
                </a:solidFill>
                <a:latin typeface="Consolas" pitchFamily="49" charset="0"/>
                <a:ea typeface="微软雅黑" pitchFamily="34" charset="-122"/>
              </a:rPr>
              <a:t>score</a:t>
            </a:r>
            <a:r>
              <a:rPr lang="en-US" altLang="zh-CN" sz="2400">
                <a:solidFill>
                  <a:srgbClr val="93A1A1"/>
                </a:solidFill>
                <a:latin typeface="Consolas" pitchFamily="49" charset="0"/>
                <a:ea typeface="微软雅黑" pitchFamily="34" charset="-122"/>
              </a:rPr>
              <a:t>;</a:t>
            </a:r>
            <a:r>
              <a:rPr lang="en-US" altLang="zh-CN" sz="2400" i="1">
                <a:solidFill>
                  <a:srgbClr val="586E75"/>
                </a:solidFill>
                <a:latin typeface="Consolas" pitchFamily="49" charset="0"/>
                <a:ea typeface="微软雅黑" pitchFamily="34" charset="-122"/>
              </a:rPr>
              <a:t>//</a:t>
            </a:r>
            <a:r>
              <a:rPr lang="zh-CN" altLang="en-US" sz="2400" i="1">
                <a:solidFill>
                  <a:srgbClr val="586E75"/>
                </a:solidFill>
                <a:latin typeface="Consolas" pitchFamily="49" charset="0"/>
                <a:ea typeface="微软雅黑" pitchFamily="34" charset="-122"/>
              </a:rPr>
              <a:t>私有变量</a:t>
            </a:r>
            <a:r>
              <a:rPr lang="en-US" altLang="zh-CN" sz="2400" i="1">
                <a:solidFill>
                  <a:srgbClr val="586E75"/>
                </a:solidFill>
                <a:latin typeface="Consolas" pitchFamily="49" charset="0"/>
                <a:ea typeface="微软雅黑" pitchFamily="34" charset="-122"/>
              </a:rPr>
              <a:t>score</a:t>
            </a:r>
            <a:endParaRPr lang="zh-CN" altLang="en-US" sz="2400">
              <a:solidFill>
                <a:srgbClr val="586E75"/>
              </a:solidFill>
              <a:latin typeface="Consolas" pitchFamily="49" charset="0"/>
              <a:ea typeface="微软雅黑" pitchFamily="34" charset="-122"/>
            </a:endParaRPr>
          </a:p>
          <a:p>
            <a:pPr eaLnBrk="1" hangingPunct="1"/>
            <a:r>
              <a:rPr lang="zh-CN" altLang="en-US" sz="2400">
                <a:solidFill>
                  <a:srgbClr val="586E75"/>
                </a:solidFill>
                <a:latin typeface="Consolas" pitchFamily="49" charset="0"/>
                <a:ea typeface="微软雅黑" pitchFamily="34" charset="-122"/>
              </a:rPr>
              <a:t> </a:t>
            </a:r>
            <a:r>
              <a:rPr lang="en-US" altLang="zh-CN" sz="2400">
                <a:solidFill>
                  <a:srgbClr val="586E75"/>
                </a:solidFill>
                <a:latin typeface="Consolas" pitchFamily="49" charset="0"/>
                <a:ea typeface="微软雅黑" pitchFamily="34" charset="-122"/>
              </a:rPr>
              <a:t>7 </a:t>
            </a:r>
            <a:r>
              <a:rPr lang="en-US" altLang="zh-CN" sz="2400">
                <a:solidFill>
                  <a:srgbClr val="93A1A1"/>
                </a:solidFill>
                <a:latin typeface="Consolas" pitchFamily="49" charset="0"/>
                <a:ea typeface="微软雅黑" pitchFamily="34" charset="-122"/>
              </a:rPr>
              <a:t>public:</a:t>
            </a:r>
            <a:r>
              <a:rPr lang="zh-CN" altLang="en-US" sz="2400">
                <a:solidFill>
                  <a:srgbClr val="93A1A1"/>
                </a:solidFill>
                <a:latin typeface="Consolas" pitchFamily="49" charset="0"/>
                <a:ea typeface="微软雅黑" pitchFamily="34" charset="-122"/>
              </a:rPr>
              <a:t> </a:t>
            </a:r>
            <a:r>
              <a:rPr lang="en-US" altLang="zh-CN" sz="2400" i="1">
                <a:solidFill>
                  <a:srgbClr val="586E75"/>
                </a:solidFill>
                <a:latin typeface="Consolas" pitchFamily="49" charset="0"/>
                <a:ea typeface="微软雅黑" pitchFamily="34" charset="-122"/>
              </a:rPr>
              <a:t>//</a:t>
            </a:r>
            <a:r>
              <a:rPr lang="zh-CN" altLang="en-US" sz="2400" i="1">
                <a:solidFill>
                  <a:srgbClr val="586E75"/>
                </a:solidFill>
                <a:latin typeface="Consolas" pitchFamily="49" charset="0"/>
                <a:ea typeface="微软雅黑" pitchFamily="34" charset="-122"/>
              </a:rPr>
              <a:t>以下为类中公用部分</a:t>
            </a:r>
            <a:endParaRPr lang="zh-CN" altLang="en-US" sz="2400">
              <a:solidFill>
                <a:srgbClr val="586E75"/>
              </a:solidFill>
              <a:latin typeface="Consolas" pitchFamily="49" charset="0"/>
              <a:ea typeface="微软雅黑" pitchFamily="34" charset="-122"/>
            </a:endParaRPr>
          </a:p>
          <a:p>
            <a:pPr eaLnBrk="1" hangingPunct="1"/>
            <a:r>
              <a:rPr lang="zh-CN" altLang="en-US" sz="2400">
                <a:solidFill>
                  <a:srgbClr val="586E75"/>
                </a:solidFill>
                <a:latin typeface="Consolas" pitchFamily="49" charset="0"/>
                <a:ea typeface="微软雅黑" pitchFamily="34" charset="-122"/>
              </a:rPr>
              <a:t> </a:t>
            </a:r>
            <a:r>
              <a:rPr lang="en-US" altLang="zh-CN" sz="2400">
                <a:solidFill>
                  <a:srgbClr val="586E75"/>
                </a:solidFill>
                <a:latin typeface="Consolas" pitchFamily="49" charset="0"/>
                <a:ea typeface="微软雅黑" pitchFamily="34" charset="-122"/>
              </a:rPr>
              <a:t>8 </a:t>
            </a:r>
            <a:r>
              <a:rPr lang="zh-CN" altLang="en-US" sz="2400">
                <a:solidFill>
                  <a:srgbClr val="586E75"/>
                </a:solidFill>
                <a:latin typeface="Consolas" pitchFamily="49" charset="0"/>
                <a:ea typeface="微软雅黑" pitchFamily="34" charset="-122"/>
              </a:rPr>
              <a:t>  </a:t>
            </a:r>
            <a:r>
              <a:rPr lang="en-US" altLang="zh-CN" sz="2400">
                <a:solidFill>
                  <a:srgbClr val="B58900"/>
                </a:solidFill>
                <a:latin typeface="Consolas" pitchFamily="49" charset="0"/>
                <a:ea typeface="微软雅黑" pitchFamily="34" charset="-122"/>
              </a:rPr>
              <a:t>void</a:t>
            </a:r>
            <a:r>
              <a:rPr lang="zh-CN" altLang="en-US" sz="2400">
                <a:solidFill>
                  <a:srgbClr val="B58900"/>
                </a:solidFill>
                <a:latin typeface="Consolas" pitchFamily="49" charset="0"/>
                <a:ea typeface="微软雅黑" pitchFamily="34" charset="-122"/>
              </a:rPr>
              <a:t> </a:t>
            </a:r>
            <a:r>
              <a:rPr lang="en-US" altLang="zh-CN" sz="2400">
                <a:solidFill>
                  <a:srgbClr val="93A1A1"/>
                </a:solidFill>
                <a:latin typeface="Consolas" pitchFamily="49" charset="0"/>
                <a:ea typeface="微软雅黑" pitchFamily="34" charset="-122"/>
              </a:rPr>
              <a:t>setdata()</a:t>
            </a:r>
            <a:r>
              <a:rPr lang="en-US" altLang="zh-CN" sz="2400" i="1">
                <a:solidFill>
                  <a:srgbClr val="586E75"/>
                </a:solidFill>
                <a:latin typeface="Consolas" pitchFamily="49" charset="0"/>
                <a:ea typeface="微软雅黑" pitchFamily="34" charset="-122"/>
              </a:rPr>
              <a:t>//</a:t>
            </a:r>
            <a:r>
              <a:rPr lang="zh-CN" altLang="en-US" sz="2400" i="1">
                <a:solidFill>
                  <a:srgbClr val="586E75"/>
                </a:solidFill>
                <a:latin typeface="Consolas" pitchFamily="49" charset="0"/>
                <a:ea typeface="微软雅黑" pitchFamily="34" charset="-122"/>
              </a:rPr>
              <a:t>定义公用函数</a:t>
            </a:r>
            <a:r>
              <a:rPr lang="en-US" altLang="zh-CN" sz="2400" i="1">
                <a:solidFill>
                  <a:srgbClr val="586E75"/>
                </a:solidFill>
                <a:latin typeface="Consolas" pitchFamily="49" charset="0"/>
                <a:ea typeface="微软雅黑" pitchFamily="34" charset="-122"/>
              </a:rPr>
              <a:t>setdata</a:t>
            </a:r>
            <a:endParaRPr lang="zh-CN" altLang="en-US" sz="2400">
              <a:solidFill>
                <a:srgbClr val="586E75"/>
              </a:solidFill>
              <a:latin typeface="Consolas" pitchFamily="49" charset="0"/>
              <a:ea typeface="微软雅黑" pitchFamily="34" charset="-122"/>
            </a:endParaRPr>
          </a:p>
          <a:p>
            <a:pPr eaLnBrk="1" hangingPunct="1"/>
            <a:r>
              <a:rPr lang="zh-CN" altLang="en-US" sz="2400">
                <a:solidFill>
                  <a:srgbClr val="586E75"/>
                </a:solidFill>
                <a:latin typeface="Consolas" pitchFamily="49" charset="0"/>
                <a:ea typeface="微软雅黑" pitchFamily="34" charset="-122"/>
              </a:rPr>
              <a:t> </a:t>
            </a:r>
            <a:r>
              <a:rPr lang="en-US" altLang="zh-CN" sz="2400">
                <a:solidFill>
                  <a:srgbClr val="586E75"/>
                </a:solidFill>
                <a:latin typeface="Consolas" pitchFamily="49" charset="0"/>
                <a:ea typeface="微软雅黑" pitchFamily="34" charset="-122"/>
              </a:rPr>
              <a:t>9 </a:t>
            </a:r>
            <a:r>
              <a:rPr lang="zh-CN" altLang="en-US" sz="2400">
                <a:solidFill>
                  <a:srgbClr val="586E75"/>
                </a:solidFill>
                <a:latin typeface="Consolas" pitchFamily="49" charset="0"/>
                <a:ea typeface="微软雅黑" pitchFamily="34" charset="-122"/>
              </a:rPr>
              <a:t>  </a:t>
            </a:r>
            <a:r>
              <a:rPr lang="en-US" altLang="zh-CN" sz="2400">
                <a:solidFill>
                  <a:srgbClr val="93A1A1"/>
                </a:solidFill>
                <a:latin typeface="Consolas" pitchFamily="49" charset="0"/>
                <a:ea typeface="微软雅黑" pitchFamily="34" charset="-122"/>
              </a:rPr>
              <a:t>{</a:t>
            </a:r>
            <a:endParaRPr lang="zh-CN" altLang="en-US" sz="2400">
              <a:solidFill>
                <a:srgbClr val="93A1A1"/>
              </a:solidFill>
              <a:latin typeface="Consolas" pitchFamily="49" charset="0"/>
              <a:ea typeface="微软雅黑" pitchFamily="34" charset="-122"/>
            </a:endParaRPr>
          </a:p>
          <a:p>
            <a:pPr eaLnBrk="1" hangingPunct="1"/>
            <a:r>
              <a:rPr lang="en-US" altLang="zh-CN" sz="2400">
                <a:solidFill>
                  <a:srgbClr val="586E75"/>
                </a:solidFill>
                <a:latin typeface="Consolas" pitchFamily="49" charset="0"/>
                <a:ea typeface="微软雅黑" pitchFamily="34" charset="-122"/>
              </a:rPr>
              <a:t>10 </a:t>
            </a:r>
            <a:r>
              <a:rPr lang="zh-CN" altLang="en-US" sz="2400">
                <a:solidFill>
                  <a:srgbClr val="839496"/>
                </a:solidFill>
                <a:latin typeface="Consolas" pitchFamily="49" charset="0"/>
                <a:ea typeface="微软雅黑" pitchFamily="34" charset="-122"/>
              </a:rPr>
              <a:t>    </a:t>
            </a:r>
            <a:r>
              <a:rPr lang="en-US" altLang="zh-CN" sz="2400">
                <a:solidFill>
                  <a:srgbClr val="839496"/>
                </a:solidFill>
                <a:latin typeface="Consolas" pitchFamily="49" charset="0"/>
                <a:ea typeface="微软雅黑" pitchFamily="34" charset="-122"/>
              </a:rPr>
              <a:t>cin</a:t>
            </a:r>
            <a:r>
              <a:rPr lang="en-US" altLang="zh-CN" sz="2400">
                <a:solidFill>
                  <a:srgbClr val="93A1A1"/>
                </a:solidFill>
                <a:latin typeface="Consolas" pitchFamily="49" charset="0"/>
                <a:ea typeface="微软雅黑" pitchFamily="34" charset="-122"/>
              </a:rPr>
              <a:t>&gt;&gt;</a:t>
            </a:r>
            <a:r>
              <a:rPr lang="en-US" altLang="zh-CN" sz="2400">
                <a:solidFill>
                  <a:srgbClr val="839496"/>
                </a:solidFill>
                <a:latin typeface="Consolas" pitchFamily="49" charset="0"/>
                <a:ea typeface="微软雅黑" pitchFamily="34" charset="-122"/>
              </a:rPr>
              <a:t>num</a:t>
            </a:r>
            <a:r>
              <a:rPr lang="en-US" altLang="zh-CN" sz="2400">
                <a:solidFill>
                  <a:srgbClr val="93A1A1"/>
                </a:solidFill>
                <a:latin typeface="Consolas" pitchFamily="49" charset="0"/>
                <a:ea typeface="微软雅黑" pitchFamily="34" charset="-122"/>
              </a:rPr>
              <a:t>;</a:t>
            </a:r>
            <a:r>
              <a:rPr lang="en-US" altLang="zh-CN" sz="2400" i="1">
                <a:solidFill>
                  <a:srgbClr val="586E75"/>
                </a:solidFill>
                <a:latin typeface="Consolas" pitchFamily="49" charset="0"/>
                <a:ea typeface="微软雅黑" pitchFamily="34" charset="-122"/>
              </a:rPr>
              <a:t>//</a:t>
            </a:r>
            <a:r>
              <a:rPr lang="zh-CN" altLang="en-US" sz="2400" i="1">
                <a:solidFill>
                  <a:srgbClr val="586E75"/>
                </a:solidFill>
                <a:latin typeface="Consolas" pitchFamily="49" charset="0"/>
                <a:ea typeface="微软雅黑" pitchFamily="34" charset="-122"/>
              </a:rPr>
              <a:t>输入</a:t>
            </a:r>
            <a:r>
              <a:rPr lang="en-US" altLang="zh-CN" sz="2400" i="1">
                <a:solidFill>
                  <a:srgbClr val="586E75"/>
                </a:solidFill>
                <a:latin typeface="Consolas" pitchFamily="49" charset="0"/>
                <a:ea typeface="微软雅黑" pitchFamily="34" charset="-122"/>
              </a:rPr>
              <a:t>num</a:t>
            </a:r>
            <a:r>
              <a:rPr lang="zh-CN" altLang="en-US" sz="2400" i="1">
                <a:solidFill>
                  <a:srgbClr val="586E75"/>
                </a:solidFill>
                <a:latin typeface="Consolas" pitchFamily="49" charset="0"/>
                <a:ea typeface="微软雅黑" pitchFamily="34" charset="-122"/>
              </a:rPr>
              <a:t>的值</a:t>
            </a:r>
            <a:endParaRPr lang="zh-CN" altLang="en-US" sz="2400">
              <a:solidFill>
                <a:srgbClr val="586E75"/>
              </a:solidFill>
              <a:latin typeface="Consolas" pitchFamily="49" charset="0"/>
              <a:ea typeface="微软雅黑" pitchFamily="34" charset="-122"/>
            </a:endParaRPr>
          </a:p>
          <a:p>
            <a:pPr eaLnBrk="1" hangingPunct="1"/>
            <a:r>
              <a:rPr lang="en-US" altLang="zh-CN" sz="2400">
                <a:solidFill>
                  <a:srgbClr val="586E75"/>
                </a:solidFill>
                <a:latin typeface="Consolas" pitchFamily="49" charset="0"/>
                <a:ea typeface="微软雅黑" pitchFamily="34" charset="-122"/>
              </a:rPr>
              <a:t>11 </a:t>
            </a:r>
            <a:r>
              <a:rPr lang="zh-CN" altLang="en-US" sz="2400">
                <a:solidFill>
                  <a:srgbClr val="839496"/>
                </a:solidFill>
                <a:latin typeface="Consolas" pitchFamily="49" charset="0"/>
                <a:ea typeface="微软雅黑" pitchFamily="34" charset="-122"/>
              </a:rPr>
              <a:t>    </a:t>
            </a:r>
            <a:r>
              <a:rPr lang="en-US" altLang="zh-CN" sz="2400">
                <a:solidFill>
                  <a:srgbClr val="839496"/>
                </a:solidFill>
                <a:latin typeface="Consolas" pitchFamily="49" charset="0"/>
                <a:ea typeface="微软雅黑" pitchFamily="34" charset="-122"/>
              </a:rPr>
              <a:t>cin</a:t>
            </a:r>
            <a:r>
              <a:rPr lang="en-US" altLang="zh-CN" sz="2400">
                <a:solidFill>
                  <a:srgbClr val="93A1A1"/>
                </a:solidFill>
                <a:latin typeface="Consolas" pitchFamily="49" charset="0"/>
                <a:ea typeface="微软雅黑" pitchFamily="34" charset="-122"/>
              </a:rPr>
              <a:t>&gt;&gt;</a:t>
            </a:r>
            <a:r>
              <a:rPr lang="en-US" altLang="zh-CN" sz="2400">
                <a:solidFill>
                  <a:srgbClr val="839496"/>
                </a:solidFill>
                <a:latin typeface="Consolas" pitchFamily="49" charset="0"/>
                <a:ea typeface="微软雅黑" pitchFamily="34" charset="-122"/>
              </a:rPr>
              <a:t>score</a:t>
            </a:r>
            <a:r>
              <a:rPr lang="en-US" altLang="zh-CN" sz="2400">
                <a:solidFill>
                  <a:srgbClr val="93A1A1"/>
                </a:solidFill>
                <a:latin typeface="Consolas" pitchFamily="49" charset="0"/>
                <a:ea typeface="微软雅黑" pitchFamily="34" charset="-122"/>
              </a:rPr>
              <a:t>;</a:t>
            </a:r>
            <a:r>
              <a:rPr lang="en-US" altLang="zh-CN" sz="2400" i="1">
                <a:solidFill>
                  <a:srgbClr val="586E75"/>
                </a:solidFill>
                <a:latin typeface="Consolas" pitchFamily="49" charset="0"/>
                <a:ea typeface="微软雅黑" pitchFamily="34" charset="-122"/>
              </a:rPr>
              <a:t>//</a:t>
            </a:r>
            <a:r>
              <a:rPr lang="zh-CN" altLang="en-US" sz="2400" i="1">
                <a:solidFill>
                  <a:srgbClr val="586E75"/>
                </a:solidFill>
                <a:latin typeface="Consolas" pitchFamily="49" charset="0"/>
                <a:ea typeface="微软雅黑" pitchFamily="34" charset="-122"/>
              </a:rPr>
              <a:t>输入</a:t>
            </a:r>
            <a:r>
              <a:rPr lang="en-US" altLang="zh-CN" sz="2400" i="1">
                <a:solidFill>
                  <a:srgbClr val="586E75"/>
                </a:solidFill>
                <a:latin typeface="Consolas" pitchFamily="49" charset="0"/>
                <a:ea typeface="微软雅黑" pitchFamily="34" charset="-122"/>
              </a:rPr>
              <a:t>score</a:t>
            </a:r>
            <a:r>
              <a:rPr lang="zh-CN" altLang="en-US" sz="2400" i="1">
                <a:solidFill>
                  <a:srgbClr val="586E75"/>
                </a:solidFill>
                <a:latin typeface="Consolas" pitchFamily="49" charset="0"/>
                <a:ea typeface="微软雅黑" pitchFamily="34" charset="-122"/>
              </a:rPr>
              <a:t>的值</a:t>
            </a:r>
            <a:endParaRPr lang="zh-CN" altLang="en-US" sz="2400">
              <a:solidFill>
                <a:srgbClr val="586E75"/>
              </a:solidFill>
              <a:latin typeface="Consolas" pitchFamily="49" charset="0"/>
              <a:ea typeface="微软雅黑" pitchFamily="34" charset="-122"/>
            </a:endParaRPr>
          </a:p>
          <a:p>
            <a:pPr eaLnBrk="1" hangingPunct="1"/>
            <a:r>
              <a:rPr lang="en-US" altLang="zh-CN" sz="2400">
                <a:solidFill>
                  <a:srgbClr val="586E75"/>
                </a:solidFill>
                <a:latin typeface="Consolas" pitchFamily="49" charset="0"/>
                <a:ea typeface="微软雅黑" pitchFamily="34" charset="-122"/>
              </a:rPr>
              <a:t>12 </a:t>
            </a:r>
            <a:r>
              <a:rPr lang="zh-CN" altLang="en-US" sz="2400">
                <a:solidFill>
                  <a:srgbClr val="586E75"/>
                </a:solidFill>
                <a:latin typeface="Consolas" pitchFamily="49" charset="0"/>
                <a:ea typeface="微软雅黑" pitchFamily="34" charset="-122"/>
              </a:rPr>
              <a:t>  </a:t>
            </a:r>
            <a:r>
              <a:rPr lang="en-US" altLang="zh-CN" sz="2400">
                <a:solidFill>
                  <a:srgbClr val="93A1A1"/>
                </a:solidFill>
                <a:latin typeface="Consolas" pitchFamily="49" charset="0"/>
                <a:ea typeface="微软雅黑" pitchFamily="34" charset="-122"/>
              </a:rPr>
              <a:t>}</a:t>
            </a:r>
            <a:endParaRPr lang="zh-CN" altLang="en-US" sz="2400">
              <a:solidFill>
                <a:srgbClr val="93A1A1"/>
              </a:solidFill>
              <a:latin typeface="Consolas" pitchFamily="49" charset="0"/>
              <a:ea typeface="微软雅黑" pitchFamily="34" charset="-122"/>
            </a:endParaRPr>
          </a:p>
          <a:p>
            <a:pPr eaLnBrk="1" hangingPunct="1"/>
            <a:r>
              <a:rPr lang="en-US" altLang="zh-CN" sz="2400">
                <a:solidFill>
                  <a:srgbClr val="586E75"/>
                </a:solidFill>
                <a:latin typeface="Consolas" pitchFamily="49" charset="0"/>
                <a:ea typeface="微软雅黑" pitchFamily="34" charset="-122"/>
              </a:rPr>
              <a:t>13 </a:t>
            </a:r>
            <a:r>
              <a:rPr lang="zh-CN" altLang="en-US" sz="2400">
                <a:solidFill>
                  <a:srgbClr val="586E75"/>
                </a:solidFill>
                <a:latin typeface="Consolas" pitchFamily="49" charset="0"/>
                <a:ea typeface="微软雅黑" pitchFamily="34" charset="-122"/>
              </a:rPr>
              <a:t>  </a:t>
            </a:r>
            <a:r>
              <a:rPr lang="en-US" altLang="zh-CN" sz="2400">
                <a:solidFill>
                  <a:srgbClr val="B58900"/>
                </a:solidFill>
                <a:latin typeface="Consolas" pitchFamily="49" charset="0"/>
                <a:ea typeface="微软雅黑" pitchFamily="34" charset="-122"/>
              </a:rPr>
              <a:t>void</a:t>
            </a:r>
            <a:r>
              <a:rPr lang="zh-CN" altLang="en-US" sz="2400">
                <a:solidFill>
                  <a:srgbClr val="B58900"/>
                </a:solidFill>
                <a:latin typeface="Consolas" pitchFamily="49" charset="0"/>
                <a:ea typeface="微软雅黑" pitchFamily="34" charset="-122"/>
              </a:rPr>
              <a:t> </a:t>
            </a:r>
            <a:r>
              <a:rPr lang="en-US" altLang="zh-CN" sz="2400">
                <a:solidFill>
                  <a:srgbClr val="93A1A1"/>
                </a:solidFill>
                <a:latin typeface="Consolas" pitchFamily="49" charset="0"/>
                <a:ea typeface="微软雅黑" pitchFamily="34" charset="-122"/>
              </a:rPr>
              <a:t>display()</a:t>
            </a:r>
            <a:r>
              <a:rPr lang="en-US" altLang="zh-CN" sz="2400" i="1">
                <a:solidFill>
                  <a:srgbClr val="586E75"/>
                </a:solidFill>
                <a:latin typeface="Consolas" pitchFamily="49" charset="0"/>
                <a:ea typeface="微软雅黑" pitchFamily="34" charset="-122"/>
              </a:rPr>
              <a:t>//</a:t>
            </a:r>
            <a:r>
              <a:rPr lang="zh-CN" altLang="en-US" sz="2400" i="1">
                <a:solidFill>
                  <a:srgbClr val="586E75"/>
                </a:solidFill>
                <a:latin typeface="Consolas" pitchFamily="49" charset="0"/>
                <a:ea typeface="微软雅黑" pitchFamily="34" charset="-122"/>
              </a:rPr>
              <a:t>定义公用函数</a:t>
            </a:r>
            <a:r>
              <a:rPr lang="en-US" altLang="zh-CN" sz="2400" i="1">
                <a:solidFill>
                  <a:srgbClr val="586E75"/>
                </a:solidFill>
                <a:latin typeface="Consolas" pitchFamily="49" charset="0"/>
                <a:ea typeface="微软雅黑" pitchFamily="34" charset="-122"/>
              </a:rPr>
              <a:t>display</a:t>
            </a:r>
            <a:endParaRPr lang="zh-CN" altLang="en-US" sz="2400">
              <a:solidFill>
                <a:srgbClr val="586E75"/>
              </a:solidFill>
              <a:latin typeface="Consolas" pitchFamily="49" charset="0"/>
              <a:ea typeface="微软雅黑" pitchFamily="34" charset="-122"/>
            </a:endParaRPr>
          </a:p>
          <a:p>
            <a:pPr eaLnBrk="1" hangingPunct="1"/>
            <a:r>
              <a:rPr lang="en-US" altLang="zh-CN" sz="2400">
                <a:solidFill>
                  <a:srgbClr val="586E75"/>
                </a:solidFill>
                <a:latin typeface="Consolas" pitchFamily="49" charset="0"/>
                <a:ea typeface="微软雅黑" pitchFamily="34" charset="-122"/>
              </a:rPr>
              <a:t>14 </a:t>
            </a:r>
            <a:r>
              <a:rPr lang="zh-CN" altLang="en-US" sz="2400">
                <a:solidFill>
                  <a:srgbClr val="586E75"/>
                </a:solidFill>
                <a:latin typeface="Consolas" pitchFamily="49" charset="0"/>
                <a:ea typeface="微软雅黑" pitchFamily="34" charset="-122"/>
              </a:rPr>
              <a:t>  </a:t>
            </a:r>
            <a:r>
              <a:rPr lang="en-US" altLang="zh-CN" sz="2400">
                <a:solidFill>
                  <a:srgbClr val="93A1A1"/>
                </a:solidFill>
                <a:latin typeface="Consolas" pitchFamily="49" charset="0"/>
                <a:ea typeface="微软雅黑" pitchFamily="34" charset="-122"/>
              </a:rPr>
              <a:t>{</a:t>
            </a:r>
            <a:endParaRPr lang="zh-CN" altLang="en-US" sz="2400">
              <a:solidFill>
                <a:srgbClr val="93A1A1"/>
              </a:solidFill>
              <a:latin typeface="Consolas" pitchFamily="49" charset="0"/>
              <a:ea typeface="微软雅黑" pitchFamily="34" charset="-122"/>
            </a:endParaRPr>
          </a:p>
          <a:p>
            <a:pPr eaLnBrk="1" hangingPunct="1"/>
            <a:r>
              <a:rPr lang="en-US" altLang="zh-CN" sz="2400">
                <a:solidFill>
                  <a:srgbClr val="586E75"/>
                </a:solidFill>
                <a:latin typeface="Consolas" pitchFamily="49" charset="0"/>
                <a:ea typeface="微软雅黑" pitchFamily="34" charset="-122"/>
              </a:rPr>
              <a:t>15 </a:t>
            </a:r>
            <a:r>
              <a:rPr lang="zh-CN" altLang="en-US" sz="2400">
                <a:solidFill>
                  <a:srgbClr val="839496"/>
                </a:solidFill>
                <a:latin typeface="Consolas" pitchFamily="49" charset="0"/>
                <a:ea typeface="微软雅黑" pitchFamily="34" charset="-122"/>
              </a:rPr>
              <a:t>    </a:t>
            </a:r>
            <a:r>
              <a:rPr lang="en-US" altLang="zh-CN" sz="2400">
                <a:solidFill>
                  <a:srgbClr val="839496"/>
                </a:solidFill>
                <a:latin typeface="Consolas" pitchFamily="49" charset="0"/>
                <a:ea typeface="微软雅黑" pitchFamily="34" charset="-122"/>
              </a:rPr>
              <a:t>cout</a:t>
            </a:r>
            <a:r>
              <a:rPr lang="en-US" altLang="zh-CN" sz="2400">
                <a:solidFill>
                  <a:srgbClr val="93A1A1"/>
                </a:solidFill>
                <a:latin typeface="Consolas" pitchFamily="49" charset="0"/>
                <a:ea typeface="微软雅黑" pitchFamily="34" charset="-122"/>
              </a:rPr>
              <a:t>&lt;&lt;</a:t>
            </a:r>
            <a:r>
              <a:rPr lang="en-US" altLang="zh-CN" sz="2400">
                <a:solidFill>
                  <a:srgbClr val="2AA198"/>
                </a:solidFill>
                <a:latin typeface="Consolas" pitchFamily="49" charset="0"/>
                <a:ea typeface="微软雅黑" pitchFamily="34" charset="-122"/>
              </a:rPr>
              <a:t>"num="</a:t>
            </a:r>
            <a:r>
              <a:rPr lang="en-US" altLang="zh-CN" sz="2400">
                <a:solidFill>
                  <a:srgbClr val="93A1A1"/>
                </a:solidFill>
                <a:latin typeface="Consolas" pitchFamily="49" charset="0"/>
                <a:ea typeface="微软雅黑" pitchFamily="34" charset="-122"/>
              </a:rPr>
              <a:t>&lt;&lt;</a:t>
            </a:r>
            <a:r>
              <a:rPr lang="en-US" altLang="zh-CN" sz="2400">
                <a:solidFill>
                  <a:srgbClr val="839496"/>
                </a:solidFill>
                <a:latin typeface="Consolas" pitchFamily="49" charset="0"/>
                <a:ea typeface="微软雅黑" pitchFamily="34" charset="-122"/>
              </a:rPr>
              <a:t>num</a:t>
            </a:r>
            <a:r>
              <a:rPr lang="en-US" altLang="zh-CN" sz="2400">
                <a:solidFill>
                  <a:srgbClr val="93A1A1"/>
                </a:solidFill>
                <a:latin typeface="Consolas" pitchFamily="49" charset="0"/>
                <a:ea typeface="微软雅黑" pitchFamily="34" charset="-122"/>
              </a:rPr>
              <a:t>&lt;&lt;</a:t>
            </a:r>
            <a:r>
              <a:rPr lang="en-US" altLang="zh-CN" sz="2400">
                <a:solidFill>
                  <a:srgbClr val="839496"/>
                </a:solidFill>
                <a:latin typeface="Consolas" pitchFamily="49" charset="0"/>
                <a:ea typeface="微软雅黑" pitchFamily="34" charset="-122"/>
              </a:rPr>
              <a:t>endl</a:t>
            </a:r>
            <a:r>
              <a:rPr lang="en-US" altLang="zh-CN" sz="2400">
                <a:solidFill>
                  <a:srgbClr val="93A1A1"/>
                </a:solidFill>
                <a:latin typeface="Consolas" pitchFamily="49" charset="0"/>
                <a:ea typeface="微软雅黑" pitchFamily="34" charset="-122"/>
              </a:rPr>
              <a:t>;</a:t>
            </a:r>
            <a:r>
              <a:rPr lang="en-US" altLang="zh-CN" sz="2400" i="1">
                <a:solidFill>
                  <a:srgbClr val="586E75"/>
                </a:solidFill>
                <a:latin typeface="Consolas" pitchFamily="49" charset="0"/>
                <a:ea typeface="微软雅黑" pitchFamily="34" charset="-122"/>
              </a:rPr>
              <a:t>//</a:t>
            </a:r>
            <a:r>
              <a:rPr lang="zh-CN" altLang="en-US" sz="2400" i="1">
                <a:solidFill>
                  <a:srgbClr val="586E75"/>
                </a:solidFill>
                <a:latin typeface="Consolas" pitchFamily="49" charset="0"/>
                <a:ea typeface="微软雅黑" pitchFamily="34" charset="-122"/>
              </a:rPr>
              <a:t>输出</a:t>
            </a:r>
            <a:r>
              <a:rPr lang="en-US" altLang="zh-CN" sz="2400" i="1">
                <a:solidFill>
                  <a:srgbClr val="586E75"/>
                </a:solidFill>
                <a:latin typeface="Consolas" pitchFamily="49" charset="0"/>
                <a:ea typeface="微软雅黑" pitchFamily="34" charset="-122"/>
              </a:rPr>
              <a:t>num</a:t>
            </a:r>
            <a:r>
              <a:rPr lang="zh-CN" altLang="en-US" sz="2400" i="1">
                <a:solidFill>
                  <a:srgbClr val="586E75"/>
                </a:solidFill>
                <a:latin typeface="Consolas" pitchFamily="49" charset="0"/>
                <a:ea typeface="微软雅黑" pitchFamily="34" charset="-122"/>
              </a:rPr>
              <a:t>的值</a:t>
            </a:r>
            <a:endParaRPr lang="zh-CN" altLang="en-US" sz="2400">
              <a:solidFill>
                <a:srgbClr val="586E75"/>
              </a:solidFill>
              <a:latin typeface="Consolas" pitchFamily="49" charset="0"/>
              <a:ea typeface="微软雅黑" pitchFamily="34" charset="-122"/>
            </a:endParaRPr>
          </a:p>
          <a:p>
            <a:pPr eaLnBrk="1" hangingPunct="1"/>
            <a:endParaRPr lang="zh-CN" altLang="en-US" sz="2400">
              <a:solidFill>
                <a:srgbClr val="586E75"/>
              </a:solidFill>
              <a:latin typeface="Consolas" pitchFamily="49" charset="0"/>
              <a:ea typeface="微软雅黑" pitchFamily="34"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ISECCA02PCT2201010200"/>
          <p:cNvSpPr>
            <a:spLocks noGrp="1"/>
          </p:cNvSpPr>
          <p:nvPr>
            <p:ph type="title"/>
          </p:nvPr>
        </p:nvSpPr>
        <p:spPr/>
        <p:txBody>
          <a:bodyPr/>
          <a:lstStyle/>
          <a:p>
            <a:r>
              <a:rPr lang="en-US" altLang="zh-CN" smtClean="0">
                <a:latin typeface="Arial" charset="0"/>
              </a:rPr>
              <a:t>1.2  </a:t>
            </a:r>
            <a:r>
              <a:rPr lang="zh-CN" altLang="en-US" smtClean="0">
                <a:latin typeface="Arial" charset="0"/>
              </a:rPr>
              <a:t>最简单的</a:t>
            </a:r>
            <a:r>
              <a:rPr lang="en-US" altLang="zh-CN" smtClean="0">
                <a:latin typeface="Arial" charset="0"/>
              </a:rPr>
              <a:t>C++</a:t>
            </a:r>
            <a:r>
              <a:rPr lang="zh-CN" altLang="en-US" smtClean="0">
                <a:latin typeface="Arial" charset="0"/>
              </a:rPr>
              <a:t>程序</a:t>
            </a:r>
          </a:p>
        </p:txBody>
      </p:sp>
      <p:sp>
        <p:nvSpPr>
          <p:cNvPr id="45059" name="ISECCA02PNTCH0104_CPP"/>
          <p:cNvSpPr txBox="1">
            <a:spLocks noChangeArrowheads="1"/>
          </p:cNvSpPr>
          <p:nvPr/>
        </p:nvSpPr>
        <p:spPr bwMode="auto">
          <a:xfrm>
            <a:off x="177800" y="533400"/>
            <a:ext cx="8775700" cy="369888"/>
          </a:xfrm>
          <a:prstGeom prst="rect">
            <a:avLst/>
          </a:prstGeom>
          <a:noFill/>
          <a:ln w="9525">
            <a:noFill/>
            <a:miter lim="800000"/>
            <a:headEnd/>
            <a:tailEnd/>
          </a:ln>
        </p:spPr>
        <p:txBody>
          <a:bodyPr lIns="0" tIns="0" rIns="0" bIns="0">
            <a:spAutoFit/>
          </a:bodyPr>
          <a:lstStyle/>
          <a:p>
            <a:r>
              <a:rPr lang="en-US" altLang="zh-CN" sz="2400">
                <a:solidFill>
                  <a:srgbClr val="93A1A1"/>
                </a:solidFill>
                <a:latin typeface="Consolas" pitchFamily="49" charset="0"/>
                <a:ea typeface="微软雅黑" pitchFamily="34" charset="-122"/>
              </a:rPr>
              <a:t>【</a:t>
            </a:r>
            <a:r>
              <a:rPr lang="zh-CN" altLang="en-US" sz="2400">
                <a:solidFill>
                  <a:srgbClr val="93A1A1"/>
                </a:solidFill>
                <a:latin typeface="Consolas" pitchFamily="49" charset="0"/>
                <a:ea typeface="微软雅黑" pitchFamily="34" charset="-122"/>
              </a:rPr>
              <a:t>例</a:t>
            </a:r>
            <a:r>
              <a:rPr lang="en-US" altLang="zh-CN" sz="2400">
                <a:solidFill>
                  <a:srgbClr val="93A1A1"/>
                </a:solidFill>
                <a:latin typeface="Consolas" pitchFamily="49" charset="0"/>
                <a:ea typeface="微软雅黑" pitchFamily="34" charset="-122"/>
              </a:rPr>
              <a:t>1.4】</a:t>
            </a:r>
            <a:r>
              <a:rPr lang="zh-CN" altLang="en-US" sz="2400">
                <a:solidFill>
                  <a:srgbClr val="93A1A1"/>
                </a:solidFill>
                <a:latin typeface="Consolas" pitchFamily="49" charset="0"/>
                <a:ea typeface="微软雅黑" pitchFamily="34" charset="-122"/>
              </a:rPr>
              <a:t>包含类的</a:t>
            </a:r>
            <a:r>
              <a:rPr lang="en-US" altLang="zh-CN" sz="2400">
                <a:solidFill>
                  <a:srgbClr val="93A1A1"/>
                </a:solidFill>
                <a:latin typeface="Consolas" pitchFamily="49" charset="0"/>
                <a:ea typeface="微软雅黑" pitchFamily="34" charset="-122"/>
              </a:rPr>
              <a:t>C++</a:t>
            </a:r>
            <a:r>
              <a:rPr lang="zh-CN" altLang="en-US" sz="2400">
                <a:solidFill>
                  <a:srgbClr val="93A1A1"/>
                </a:solidFill>
                <a:latin typeface="Consolas" pitchFamily="49" charset="0"/>
                <a:ea typeface="微软雅黑" pitchFamily="34" charset="-122"/>
              </a:rPr>
              <a:t>程序。</a:t>
            </a:r>
          </a:p>
        </p:txBody>
      </p:sp>
      <p:sp>
        <p:nvSpPr>
          <p:cNvPr id="45060" name="ISECCA02PCCCH0104_CPP"/>
          <p:cNvSpPr txBox="1">
            <a:spLocks noChangeArrowheads="1"/>
          </p:cNvSpPr>
          <p:nvPr/>
        </p:nvSpPr>
        <p:spPr bwMode="auto">
          <a:xfrm>
            <a:off x="179388" y="909638"/>
            <a:ext cx="8780462" cy="5534025"/>
          </a:xfrm>
          <a:prstGeom prst="rect">
            <a:avLst/>
          </a:prstGeom>
          <a:noFill/>
          <a:ln w="9525">
            <a:noFill/>
            <a:miter lim="800000"/>
            <a:headEnd/>
            <a:tailEnd/>
          </a:ln>
        </p:spPr>
        <p:txBody>
          <a:bodyPr lIns="36000" tIns="36000" rIns="36000" bIns="36000"/>
          <a:lstStyle/>
          <a:p>
            <a:pPr eaLnBrk="1" hangingPunct="1"/>
            <a:r>
              <a:rPr lang="en-US" altLang="zh-CN" sz="2400">
                <a:solidFill>
                  <a:srgbClr val="586E75"/>
                </a:solidFill>
                <a:latin typeface="Consolas" pitchFamily="49" charset="0"/>
                <a:ea typeface="微软雅黑" pitchFamily="34" charset="-122"/>
              </a:rPr>
              <a:t>16 </a:t>
            </a:r>
            <a:r>
              <a:rPr lang="zh-CN" altLang="en-US" sz="2400">
                <a:solidFill>
                  <a:srgbClr val="839496"/>
                </a:solidFill>
                <a:latin typeface="Consolas" pitchFamily="49" charset="0"/>
                <a:ea typeface="微软雅黑" pitchFamily="34" charset="-122"/>
              </a:rPr>
              <a:t>    </a:t>
            </a:r>
            <a:r>
              <a:rPr lang="en-US" altLang="zh-CN" sz="2400">
                <a:solidFill>
                  <a:srgbClr val="839496"/>
                </a:solidFill>
                <a:latin typeface="Consolas" pitchFamily="49" charset="0"/>
                <a:ea typeface="微软雅黑" pitchFamily="34" charset="-122"/>
              </a:rPr>
              <a:t>cout</a:t>
            </a:r>
            <a:r>
              <a:rPr lang="en-US" altLang="zh-CN" sz="2400">
                <a:solidFill>
                  <a:srgbClr val="93A1A1"/>
                </a:solidFill>
                <a:latin typeface="Consolas" pitchFamily="49" charset="0"/>
                <a:ea typeface="微软雅黑" pitchFamily="34" charset="-122"/>
              </a:rPr>
              <a:t>&lt;&lt;</a:t>
            </a:r>
            <a:r>
              <a:rPr lang="en-US" altLang="zh-CN" sz="2400">
                <a:solidFill>
                  <a:srgbClr val="2AA198"/>
                </a:solidFill>
                <a:latin typeface="Consolas" pitchFamily="49" charset="0"/>
                <a:ea typeface="微软雅黑" pitchFamily="34" charset="-122"/>
              </a:rPr>
              <a:t>"score="</a:t>
            </a:r>
            <a:r>
              <a:rPr lang="en-US" altLang="zh-CN" sz="2400">
                <a:solidFill>
                  <a:srgbClr val="93A1A1"/>
                </a:solidFill>
                <a:latin typeface="Consolas" pitchFamily="49" charset="0"/>
                <a:ea typeface="微软雅黑" pitchFamily="34" charset="-122"/>
              </a:rPr>
              <a:t>&lt;&lt;</a:t>
            </a:r>
            <a:r>
              <a:rPr lang="en-US" altLang="zh-CN" sz="2400">
                <a:solidFill>
                  <a:srgbClr val="839496"/>
                </a:solidFill>
                <a:latin typeface="Consolas" pitchFamily="49" charset="0"/>
                <a:ea typeface="微软雅黑" pitchFamily="34" charset="-122"/>
              </a:rPr>
              <a:t>score</a:t>
            </a:r>
            <a:r>
              <a:rPr lang="en-US" altLang="zh-CN" sz="2400">
                <a:solidFill>
                  <a:srgbClr val="93A1A1"/>
                </a:solidFill>
                <a:latin typeface="Consolas" pitchFamily="49" charset="0"/>
                <a:ea typeface="微软雅黑" pitchFamily="34" charset="-122"/>
              </a:rPr>
              <a:t>&lt;&lt;</a:t>
            </a:r>
            <a:r>
              <a:rPr lang="en-US" altLang="zh-CN" sz="2400">
                <a:solidFill>
                  <a:srgbClr val="839496"/>
                </a:solidFill>
                <a:latin typeface="Consolas" pitchFamily="49" charset="0"/>
                <a:ea typeface="微软雅黑" pitchFamily="34" charset="-122"/>
              </a:rPr>
              <a:t>endl</a:t>
            </a:r>
            <a:r>
              <a:rPr lang="en-US" altLang="zh-CN" sz="2400">
                <a:solidFill>
                  <a:srgbClr val="93A1A1"/>
                </a:solidFill>
                <a:latin typeface="Consolas" pitchFamily="49" charset="0"/>
                <a:ea typeface="微软雅黑" pitchFamily="34" charset="-122"/>
              </a:rPr>
              <a:t>;</a:t>
            </a:r>
            <a:r>
              <a:rPr lang="en-US" altLang="zh-CN" sz="2400" i="1">
                <a:solidFill>
                  <a:srgbClr val="586E75"/>
                </a:solidFill>
                <a:latin typeface="Consolas" pitchFamily="49" charset="0"/>
                <a:ea typeface="微软雅黑" pitchFamily="34" charset="-122"/>
              </a:rPr>
              <a:t>//</a:t>
            </a:r>
            <a:r>
              <a:rPr lang="zh-CN" altLang="en-US" sz="2400" i="1">
                <a:solidFill>
                  <a:srgbClr val="586E75"/>
                </a:solidFill>
                <a:latin typeface="Consolas" pitchFamily="49" charset="0"/>
                <a:ea typeface="微软雅黑" pitchFamily="34" charset="-122"/>
              </a:rPr>
              <a:t>输出</a:t>
            </a:r>
            <a:r>
              <a:rPr lang="en-US" altLang="zh-CN" sz="2400" i="1">
                <a:solidFill>
                  <a:srgbClr val="586E75"/>
                </a:solidFill>
                <a:latin typeface="Consolas" pitchFamily="49" charset="0"/>
                <a:ea typeface="微软雅黑" pitchFamily="34" charset="-122"/>
              </a:rPr>
              <a:t>score</a:t>
            </a:r>
            <a:r>
              <a:rPr lang="zh-CN" altLang="en-US" sz="2400" i="1">
                <a:solidFill>
                  <a:srgbClr val="586E75"/>
                </a:solidFill>
                <a:latin typeface="Consolas" pitchFamily="49" charset="0"/>
                <a:ea typeface="微软雅黑" pitchFamily="34" charset="-122"/>
              </a:rPr>
              <a:t>的值</a:t>
            </a:r>
            <a:endParaRPr lang="zh-CN" altLang="en-US" sz="2400">
              <a:solidFill>
                <a:srgbClr val="586E75"/>
              </a:solidFill>
              <a:latin typeface="Consolas" pitchFamily="49" charset="0"/>
              <a:ea typeface="微软雅黑" pitchFamily="34" charset="-122"/>
            </a:endParaRPr>
          </a:p>
          <a:p>
            <a:pPr eaLnBrk="1" hangingPunct="1"/>
            <a:r>
              <a:rPr lang="en-US" altLang="zh-CN" sz="2400">
                <a:solidFill>
                  <a:srgbClr val="586E75"/>
                </a:solidFill>
                <a:latin typeface="Consolas" pitchFamily="49" charset="0"/>
                <a:ea typeface="微软雅黑" pitchFamily="34" charset="-122"/>
              </a:rPr>
              <a:t>17 </a:t>
            </a:r>
            <a:r>
              <a:rPr lang="zh-CN" altLang="en-US" sz="2400">
                <a:solidFill>
                  <a:srgbClr val="586E75"/>
                </a:solidFill>
                <a:latin typeface="Consolas" pitchFamily="49" charset="0"/>
                <a:ea typeface="微软雅黑" pitchFamily="34" charset="-122"/>
              </a:rPr>
              <a:t>  </a:t>
            </a:r>
            <a:r>
              <a:rPr lang="en-US" altLang="zh-CN" sz="2400">
                <a:solidFill>
                  <a:srgbClr val="93A1A1"/>
                </a:solidFill>
                <a:latin typeface="Consolas" pitchFamily="49" charset="0"/>
                <a:ea typeface="微软雅黑" pitchFamily="34" charset="-122"/>
              </a:rPr>
              <a:t>};</a:t>
            </a:r>
            <a:endParaRPr lang="zh-CN" altLang="en-US" sz="2400">
              <a:solidFill>
                <a:srgbClr val="93A1A1"/>
              </a:solidFill>
              <a:latin typeface="Consolas" pitchFamily="49" charset="0"/>
              <a:ea typeface="微软雅黑" pitchFamily="34" charset="-122"/>
            </a:endParaRPr>
          </a:p>
          <a:p>
            <a:pPr eaLnBrk="1" hangingPunct="1"/>
            <a:r>
              <a:rPr lang="en-US" altLang="zh-CN" sz="2400">
                <a:solidFill>
                  <a:srgbClr val="586E75"/>
                </a:solidFill>
                <a:latin typeface="Consolas" pitchFamily="49" charset="0"/>
                <a:ea typeface="微软雅黑" pitchFamily="34" charset="-122"/>
              </a:rPr>
              <a:t>18 </a:t>
            </a:r>
            <a:r>
              <a:rPr lang="en-US" altLang="zh-CN" sz="2400">
                <a:solidFill>
                  <a:srgbClr val="93A1A1"/>
                </a:solidFill>
                <a:latin typeface="Consolas" pitchFamily="49" charset="0"/>
                <a:ea typeface="微软雅黑" pitchFamily="34" charset="-122"/>
              </a:rPr>
              <a:t>};</a:t>
            </a:r>
            <a:r>
              <a:rPr lang="en-US" altLang="zh-CN" sz="2400" i="1">
                <a:solidFill>
                  <a:srgbClr val="586E75"/>
                </a:solidFill>
                <a:latin typeface="Consolas" pitchFamily="49" charset="0"/>
                <a:ea typeface="微软雅黑" pitchFamily="34" charset="-122"/>
              </a:rPr>
              <a:t>//</a:t>
            </a:r>
            <a:r>
              <a:rPr lang="zh-CN" altLang="en-US" sz="2400" i="1">
                <a:solidFill>
                  <a:srgbClr val="586E75"/>
                </a:solidFill>
                <a:latin typeface="Consolas" pitchFamily="49" charset="0"/>
                <a:ea typeface="微软雅黑" pitchFamily="34" charset="-122"/>
              </a:rPr>
              <a:t>类的声明结束</a:t>
            </a:r>
            <a:endParaRPr lang="zh-CN" altLang="en-US" sz="2400">
              <a:solidFill>
                <a:srgbClr val="586E75"/>
              </a:solidFill>
              <a:latin typeface="Consolas" pitchFamily="49" charset="0"/>
              <a:ea typeface="微软雅黑" pitchFamily="34" charset="-122"/>
            </a:endParaRPr>
          </a:p>
          <a:p>
            <a:pPr eaLnBrk="1" hangingPunct="1"/>
            <a:r>
              <a:rPr lang="en-US" altLang="zh-CN" sz="2400">
                <a:solidFill>
                  <a:srgbClr val="586E75"/>
                </a:solidFill>
                <a:latin typeface="Consolas" pitchFamily="49" charset="0"/>
                <a:ea typeface="微软雅黑" pitchFamily="34" charset="-122"/>
              </a:rPr>
              <a:t>19 </a:t>
            </a:r>
            <a:r>
              <a:rPr lang="en-US" altLang="zh-CN" sz="2400">
                <a:solidFill>
                  <a:srgbClr val="839496"/>
                </a:solidFill>
                <a:latin typeface="Consolas" pitchFamily="49" charset="0"/>
                <a:ea typeface="微软雅黑" pitchFamily="34" charset="-122"/>
              </a:rPr>
              <a:t>Student stud1</a:t>
            </a:r>
            <a:r>
              <a:rPr lang="en-US" altLang="zh-CN" sz="2400">
                <a:solidFill>
                  <a:srgbClr val="93A1A1"/>
                </a:solidFill>
                <a:latin typeface="Consolas" pitchFamily="49" charset="0"/>
                <a:ea typeface="微软雅黑" pitchFamily="34" charset="-122"/>
              </a:rPr>
              <a:t>,</a:t>
            </a:r>
            <a:r>
              <a:rPr lang="en-US" altLang="zh-CN" sz="2400">
                <a:solidFill>
                  <a:srgbClr val="839496"/>
                </a:solidFill>
                <a:latin typeface="Consolas" pitchFamily="49" charset="0"/>
                <a:ea typeface="微软雅黑" pitchFamily="34" charset="-122"/>
              </a:rPr>
              <a:t>stud2</a:t>
            </a:r>
            <a:r>
              <a:rPr lang="en-US" altLang="zh-CN" sz="2400">
                <a:solidFill>
                  <a:srgbClr val="93A1A1"/>
                </a:solidFill>
                <a:latin typeface="Consolas" pitchFamily="49" charset="0"/>
                <a:ea typeface="微软雅黑" pitchFamily="34" charset="-122"/>
              </a:rPr>
              <a:t>;</a:t>
            </a:r>
            <a:r>
              <a:rPr lang="en-US" altLang="zh-CN" sz="2400" i="1">
                <a:solidFill>
                  <a:srgbClr val="586E75"/>
                </a:solidFill>
                <a:latin typeface="Consolas" pitchFamily="49" charset="0"/>
                <a:ea typeface="微软雅黑" pitchFamily="34" charset="-122"/>
              </a:rPr>
              <a:t>//</a:t>
            </a:r>
            <a:r>
              <a:rPr lang="zh-CN" altLang="en-US" sz="2400" i="1">
                <a:solidFill>
                  <a:srgbClr val="586E75"/>
                </a:solidFill>
                <a:latin typeface="Consolas" pitchFamily="49" charset="0"/>
                <a:ea typeface="微软雅黑" pitchFamily="34" charset="-122"/>
              </a:rPr>
              <a:t>定义</a:t>
            </a:r>
            <a:r>
              <a:rPr lang="en-US" altLang="zh-CN" sz="2400" i="1">
                <a:solidFill>
                  <a:srgbClr val="586E75"/>
                </a:solidFill>
                <a:latin typeface="Consolas" pitchFamily="49" charset="0"/>
                <a:ea typeface="微软雅黑" pitchFamily="34" charset="-122"/>
              </a:rPr>
              <a:t>stud1</a:t>
            </a:r>
            <a:r>
              <a:rPr lang="zh-CN" altLang="en-US" sz="2400" i="1">
                <a:solidFill>
                  <a:srgbClr val="586E75"/>
                </a:solidFill>
                <a:latin typeface="Consolas" pitchFamily="49" charset="0"/>
                <a:ea typeface="微软雅黑" pitchFamily="34" charset="-122"/>
              </a:rPr>
              <a:t>和</a:t>
            </a:r>
            <a:r>
              <a:rPr lang="en-US" altLang="zh-CN" sz="2400" i="1">
                <a:solidFill>
                  <a:srgbClr val="586E75"/>
                </a:solidFill>
                <a:latin typeface="Consolas" pitchFamily="49" charset="0"/>
                <a:ea typeface="微软雅黑" pitchFamily="34" charset="-122"/>
              </a:rPr>
              <a:t>stud2</a:t>
            </a:r>
            <a:r>
              <a:rPr lang="zh-CN" altLang="en-US" sz="2400" i="1">
                <a:solidFill>
                  <a:srgbClr val="586E75"/>
                </a:solidFill>
                <a:latin typeface="Consolas" pitchFamily="49" charset="0"/>
                <a:ea typeface="微软雅黑" pitchFamily="34" charset="-122"/>
              </a:rPr>
              <a:t>为</a:t>
            </a:r>
            <a:r>
              <a:rPr lang="en-US" altLang="zh-CN" sz="2400" i="1">
                <a:solidFill>
                  <a:srgbClr val="586E75"/>
                </a:solidFill>
                <a:latin typeface="Consolas" pitchFamily="49" charset="0"/>
                <a:ea typeface="微软雅黑" pitchFamily="34" charset="-122"/>
              </a:rPr>
              <a:t>Student</a:t>
            </a:r>
            <a:r>
              <a:rPr lang="zh-CN" altLang="en-US" sz="2400" i="1">
                <a:solidFill>
                  <a:srgbClr val="586E75"/>
                </a:solidFill>
                <a:latin typeface="Consolas" pitchFamily="49" charset="0"/>
                <a:ea typeface="微软雅黑" pitchFamily="34" charset="-122"/>
              </a:rPr>
              <a:t>类的变量</a:t>
            </a:r>
            <a:r>
              <a:rPr lang="en-US" altLang="zh-CN" sz="2400" i="1">
                <a:solidFill>
                  <a:srgbClr val="586E75"/>
                </a:solidFill>
                <a:latin typeface="Consolas" pitchFamily="49" charset="0"/>
                <a:ea typeface="微软雅黑" pitchFamily="34" charset="-122"/>
              </a:rPr>
              <a:t>,</a:t>
            </a:r>
            <a:r>
              <a:rPr lang="zh-CN" altLang="en-US" sz="2400" i="1">
                <a:solidFill>
                  <a:srgbClr val="586E75"/>
                </a:solidFill>
                <a:latin typeface="Consolas" pitchFamily="49" charset="0"/>
                <a:ea typeface="微软雅黑" pitchFamily="34" charset="-122"/>
              </a:rPr>
              <a:t>称为对象</a:t>
            </a:r>
            <a:endParaRPr lang="zh-CN" altLang="en-US" sz="2400">
              <a:solidFill>
                <a:srgbClr val="586E75"/>
              </a:solidFill>
              <a:latin typeface="Consolas" pitchFamily="49" charset="0"/>
              <a:ea typeface="微软雅黑" pitchFamily="34" charset="-122"/>
            </a:endParaRPr>
          </a:p>
          <a:p>
            <a:pPr eaLnBrk="1" hangingPunct="1"/>
            <a:r>
              <a:rPr lang="en-US" altLang="zh-CN" sz="2400">
                <a:solidFill>
                  <a:srgbClr val="586E75"/>
                </a:solidFill>
                <a:latin typeface="Consolas" pitchFamily="49" charset="0"/>
                <a:ea typeface="微软雅黑" pitchFamily="34" charset="-122"/>
              </a:rPr>
              <a:t>20 </a:t>
            </a:r>
            <a:r>
              <a:rPr lang="en-US" altLang="zh-CN" sz="2400">
                <a:solidFill>
                  <a:srgbClr val="B58900"/>
                </a:solidFill>
                <a:latin typeface="Consolas" pitchFamily="49" charset="0"/>
                <a:ea typeface="微软雅黑" pitchFamily="34" charset="-122"/>
              </a:rPr>
              <a:t>int</a:t>
            </a:r>
            <a:r>
              <a:rPr lang="zh-CN" altLang="en-US" sz="2400">
                <a:solidFill>
                  <a:srgbClr val="B58900"/>
                </a:solidFill>
                <a:latin typeface="Consolas" pitchFamily="49" charset="0"/>
                <a:ea typeface="微软雅黑" pitchFamily="34" charset="-122"/>
              </a:rPr>
              <a:t> </a:t>
            </a:r>
            <a:r>
              <a:rPr lang="en-US" altLang="zh-CN" sz="2400">
                <a:solidFill>
                  <a:srgbClr val="93A1A1"/>
                </a:solidFill>
                <a:latin typeface="Consolas" pitchFamily="49" charset="0"/>
                <a:ea typeface="微软雅黑" pitchFamily="34" charset="-122"/>
              </a:rPr>
              <a:t>main()</a:t>
            </a:r>
            <a:r>
              <a:rPr lang="en-US" altLang="zh-CN" sz="2400" i="1">
                <a:solidFill>
                  <a:srgbClr val="586E75"/>
                </a:solidFill>
                <a:latin typeface="Consolas" pitchFamily="49" charset="0"/>
                <a:ea typeface="微软雅黑" pitchFamily="34" charset="-122"/>
              </a:rPr>
              <a:t>//</a:t>
            </a:r>
            <a:r>
              <a:rPr lang="zh-CN" altLang="en-US" sz="2400" i="1">
                <a:solidFill>
                  <a:srgbClr val="586E75"/>
                </a:solidFill>
                <a:latin typeface="Consolas" pitchFamily="49" charset="0"/>
                <a:ea typeface="微软雅黑" pitchFamily="34" charset="-122"/>
              </a:rPr>
              <a:t>主函数首部</a:t>
            </a:r>
            <a:endParaRPr lang="zh-CN" altLang="en-US" sz="2400">
              <a:solidFill>
                <a:srgbClr val="586E75"/>
              </a:solidFill>
              <a:latin typeface="Consolas" pitchFamily="49" charset="0"/>
              <a:ea typeface="微软雅黑" pitchFamily="34" charset="-122"/>
            </a:endParaRPr>
          </a:p>
          <a:p>
            <a:pPr eaLnBrk="1" hangingPunct="1"/>
            <a:r>
              <a:rPr lang="en-US" altLang="zh-CN" sz="2400">
                <a:solidFill>
                  <a:srgbClr val="586E75"/>
                </a:solidFill>
                <a:latin typeface="Consolas" pitchFamily="49" charset="0"/>
                <a:ea typeface="微软雅黑" pitchFamily="34" charset="-122"/>
              </a:rPr>
              <a:t>21 </a:t>
            </a:r>
            <a:r>
              <a:rPr lang="en-US" altLang="zh-CN" sz="2400">
                <a:solidFill>
                  <a:srgbClr val="93A1A1"/>
                </a:solidFill>
                <a:latin typeface="Consolas" pitchFamily="49" charset="0"/>
                <a:ea typeface="微软雅黑" pitchFamily="34" charset="-122"/>
              </a:rPr>
              <a:t>{</a:t>
            </a:r>
            <a:endParaRPr lang="zh-CN" altLang="en-US" sz="2400">
              <a:solidFill>
                <a:srgbClr val="93A1A1"/>
              </a:solidFill>
              <a:latin typeface="Consolas" pitchFamily="49" charset="0"/>
              <a:ea typeface="微软雅黑" pitchFamily="34" charset="-122"/>
            </a:endParaRPr>
          </a:p>
          <a:p>
            <a:pPr eaLnBrk="1" hangingPunct="1"/>
            <a:r>
              <a:rPr lang="en-US" altLang="zh-CN" sz="2400">
                <a:solidFill>
                  <a:srgbClr val="586E75"/>
                </a:solidFill>
                <a:latin typeface="Consolas" pitchFamily="49" charset="0"/>
                <a:ea typeface="微软雅黑" pitchFamily="34" charset="-122"/>
              </a:rPr>
              <a:t>22 </a:t>
            </a:r>
            <a:r>
              <a:rPr lang="zh-CN" altLang="en-US" sz="2400">
                <a:solidFill>
                  <a:srgbClr val="839496"/>
                </a:solidFill>
                <a:latin typeface="Consolas" pitchFamily="49" charset="0"/>
                <a:ea typeface="微软雅黑" pitchFamily="34" charset="-122"/>
              </a:rPr>
              <a:t>  </a:t>
            </a:r>
            <a:r>
              <a:rPr lang="en-US" altLang="zh-CN" sz="2400">
                <a:solidFill>
                  <a:srgbClr val="839496"/>
                </a:solidFill>
                <a:latin typeface="Consolas" pitchFamily="49" charset="0"/>
                <a:ea typeface="微软雅黑" pitchFamily="34" charset="-122"/>
              </a:rPr>
              <a:t>stud1</a:t>
            </a:r>
            <a:r>
              <a:rPr lang="en-US" altLang="zh-CN" sz="2400">
                <a:solidFill>
                  <a:srgbClr val="93A1A1"/>
                </a:solidFill>
                <a:latin typeface="Consolas" pitchFamily="49" charset="0"/>
                <a:ea typeface="微软雅黑" pitchFamily="34" charset="-122"/>
              </a:rPr>
              <a:t>.setdata();</a:t>
            </a:r>
            <a:r>
              <a:rPr lang="en-US" altLang="zh-CN" sz="2400" i="1">
                <a:solidFill>
                  <a:srgbClr val="586E75"/>
                </a:solidFill>
                <a:latin typeface="Consolas" pitchFamily="49" charset="0"/>
                <a:ea typeface="微软雅黑" pitchFamily="34" charset="-122"/>
              </a:rPr>
              <a:t>//</a:t>
            </a:r>
            <a:r>
              <a:rPr lang="zh-CN" altLang="en-US" sz="2400" i="1">
                <a:solidFill>
                  <a:srgbClr val="586E75"/>
                </a:solidFill>
                <a:latin typeface="Consolas" pitchFamily="49" charset="0"/>
                <a:ea typeface="微软雅黑" pitchFamily="34" charset="-122"/>
              </a:rPr>
              <a:t>调用对象</a:t>
            </a:r>
            <a:r>
              <a:rPr lang="en-US" altLang="zh-CN" sz="2400" i="1">
                <a:solidFill>
                  <a:srgbClr val="586E75"/>
                </a:solidFill>
                <a:latin typeface="Consolas" pitchFamily="49" charset="0"/>
                <a:ea typeface="微软雅黑" pitchFamily="34" charset="-122"/>
              </a:rPr>
              <a:t>stud1</a:t>
            </a:r>
            <a:r>
              <a:rPr lang="zh-CN" altLang="en-US" sz="2400" i="1">
                <a:solidFill>
                  <a:srgbClr val="586E75"/>
                </a:solidFill>
                <a:latin typeface="Consolas" pitchFamily="49" charset="0"/>
                <a:ea typeface="微软雅黑" pitchFamily="34" charset="-122"/>
              </a:rPr>
              <a:t>的</a:t>
            </a:r>
            <a:r>
              <a:rPr lang="en-US" altLang="zh-CN" sz="2400" i="1">
                <a:solidFill>
                  <a:srgbClr val="586E75"/>
                </a:solidFill>
                <a:latin typeface="Consolas" pitchFamily="49" charset="0"/>
                <a:ea typeface="微软雅黑" pitchFamily="34" charset="-122"/>
              </a:rPr>
              <a:t>setdata</a:t>
            </a:r>
            <a:r>
              <a:rPr lang="zh-CN" altLang="en-US" sz="2400" i="1">
                <a:solidFill>
                  <a:srgbClr val="586E75"/>
                </a:solidFill>
                <a:latin typeface="Consolas" pitchFamily="49" charset="0"/>
                <a:ea typeface="微软雅黑" pitchFamily="34" charset="-122"/>
              </a:rPr>
              <a:t>函数</a:t>
            </a:r>
            <a:endParaRPr lang="zh-CN" altLang="en-US" sz="2400">
              <a:solidFill>
                <a:srgbClr val="586E75"/>
              </a:solidFill>
              <a:latin typeface="Consolas" pitchFamily="49" charset="0"/>
              <a:ea typeface="微软雅黑" pitchFamily="34" charset="-122"/>
            </a:endParaRPr>
          </a:p>
          <a:p>
            <a:pPr eaLnBrk="1" hangingPunct="1"/>
            <a:r>
              <a:rPr lang="en-US" altLang="zh-CN" sz="2400">
                <a:solidFill>
                  <a:srgbClr val="586E75"/>
                </a:solidFill>
                <a:latin typeface="Consolas" pitchFamily="49" charset="0"/>
                <a:ea typeface="微软雅黑" pitchFamily="34" charset="-122"/>
              </a:rPr>
              <a:t>23 </a:t>
            </a:r>
            <a:r>
              <a:rPr lang="zh-CN" altLang="en-US" sz="2400">
                <a:solidFill>
                  <a:srgbClr val="839496"/>
                </a:solidFill>
                <a:latin typeface="Consolas" pitchFamily="49" charset="0"/>
                <a:ea typeface="微软雅黑" pitchFamily="34" charset="-122"/>
              </a:rPr>
              <a:t>  </a:t>
            </a:r>
            <a:r>
              <a:rPr lang="en-US" altLang="zh-CN" sz="2400">
                <a:solidFill>
                  <a:srgbClr val="839496"/>
                </a:solidFill>
                <a:latin typeface="Consolas" pitchFamily="49" charset="0"/>
                <a:ea typeface="微软雅黑" pitchFamily="34" charset="-122"/>
              </a:rPr>
              <a:t>stud2</a:t>
            </a:r>
            <a:r>
              <a:rPr lang="en-US" altLang="zh-CN" sz="2400">
                <a:solidFill>
                  <a:srgbClr val="93A1A1"/>
                </a:solidFill>
                <a:latin typeface="Consolas" pitchFamily="49" charset="0"/>
                <a:ea typeface="微软雅黑" pitchFamily="34" charset="-122"/>
              </a:rPr>
              <a:t>.setdata();</a:t>
            </a:r>
            <a:r>
              <a:rPr lang="en-US" altLang="zh-CN" sz="2400" i="1">
                <a:solidFill>
                  <a:srgbClr val="586E75"/>
                </a:solidFill>
                <a:latin typeface="Consolas" pitchFamily="49" charset="0"/>
                <a:ea typeface="微软雅黑" pitchFamily="34" charset="-122"/>
              </a:rPr>
              <a:t>//</a:t>
            </a:r>
            <a:r>
              <a:rPr lang="zh-CN" altLang="en-US" sz="2400" i="1">
                <a:solidFill>
                  <a:srgbClr val="586E75"/>
                </a:solidFill>
                <a:latin typeface="Consolas" pitchFamily="49" charset="0"/>
                <a:ea typeface="微软雅黑" pitchFamily="34" charset="-122"/>
              </a:rPr>
              <a:t>调用对象</a:t>
            </a:r>
            <a:r>
              <a:rPr lang="en-US" altLang="zh-CN" sz="2400" i="1">
                <a:solidFill>
                  <a:srgbClr val="586E75"/>
                </a:solidFill>
                <a:latin typeface="Consolas" pitchFamily="49" charset="0"/>
                <a:ea typeface="微软雅黑" pitchFamily="34" charset="-122"/>
              </a:rPr>
              <a:t>stud2</a:t>
            </a:r>
            <a:r>
              <a:rPr lang="zh-CN" altLang="en-US" sz="2400" i="1">
                <a:solidFill>
                  <a:srgbClr val="586E75"/>
                </a:solidFill>
                <a:latin typeface="Consolas" pitchFamily="49" charset="0"/>
                <a:ea typeface="微软雅黑" pitchFamily="34" charset="-122"/>
              </a:rPr>
              <a:t>的</a:t>
            </a:r>
            <a:r>
              <a:rPr lang="en-US" altLang="zh-CN" sz="2400" i="1">
                <a:solidFill>
                  <a:srgbClr val="586E75"/>
                </a:solidFill>
                <a:latin typeface="Consolas" pitchFamily="49" charset="0"/>
                <a:ea typeface="微软雅黑" pitchFamily="34" charset="-122"/>
              </a:rPr>
              <a:t>setdata</a:t>
            </a:r>
            <a:r>
              <a:rPr lang="zh-CN" altLang="en-US" sz="2400" i="1">
                <a:solidFill>
                  <a:srgbClr val="586E75"/>
                </a:solidFill>
                <a:latin typeface="Consolas" pitchFamily="49" charset="0"/>
                <a:ea typeface="微软雅黑" pitchFamily="34" charset="-122"/>
              </a:rPr>
              <a:t>函数</a:t>
            </a:r>
            <a:endParaRPr lang="zh-CN" altLang="en-US" sz="2400">
              <a:solidFill>
                <a:srgbClr val="586E75"/>
              </a:solidFill>
              <a:latin typeface="Consolas" pitchFamily="49" charset="0"/>
              <a:ea typeface="微软雅黑" pitchFamily="34" charset="-122"/>
            </a:endParaRPr>
          </a:p>
          <a:p>
            <a:pPr eaLnBrk="1" hangingPunct="1"/>
            <a:r>
              <a:rPr lang="en-US" altLang="zh-CN" sz="2400">
                <a:solidFill>
                  <a:srgbClr val="586E75"/>
                </a:solidFill>
                <a:latin typeface="Consolas" pitchFamily="49" charset="0"/>
                <a:ea typeface="微软雅黑" pitchFamily="34" charset="-122"/>
              </a:rPr>
              <a:t>24 </a:t>
            </a:r>
            <a:r>
              <a:rPr lang="zh-CN" altLang="en-US" sz="2400">
                <a:solidFill>
                  <a:srgbClr val="839496"/>
                </a:solidFill>
                <a:latin typeface="Consolas" pitchFamily="49" charset="0"/>
                <a:ea typeface="微软雅黑" pitchFamily="34" charset="-122"/>
              </a:rPr>
              <a:t>  </a:t>
            </a:r>
            <a:r>
              <a:rPr lang="en-US" altLang="zh-CN" sz="2400">
                <a:solidFill>
                  <a:srgbClr val="839496"/>
                </a:solidFill>
                <a:latin typeface="Consolas" pitchFamily="49" charset="0"/>
                <a:ea typeface="微软雅黑" pitchFamily="34" charset="-122"/>
              </a:rPr>
              <a:t>stud1</a:t>
            </a:r>
            <a:r>
              <a:rPr lang="en-US" altLang="zh-CN" sz="2400">
                <a:solidFill>
                  <a:srgbClr val="93A1A1"/>
                </a:solidFill>
                <a:latin typeface="Consolas" pitchFamily="49" charset="0"/>
                <a:ea typeface="微软雅黑" pitchFamily="34" charset="-122"/>
              </a:rPr>
              <a:t>.display();</a:t>
            </a:r>
            <a:r>
              <a:rPr lang="en-US" altLang="zh-CN" sz="2400" i="1">
                <a:solidFill>
                  <a:srgbClr val="586E75"/>
                </a:solidFill>
                <a:latin typeface="Consolas" pitchFamily="49" charset="0"/>
                <a:ea typeface="微软雅黑" pitchFamily="34" charset="-122"/>
              </a:rPr>
              <a:t>//</a:t>
            </a:r>
            <a:r>
              <a:rPr lang="zh-CN" altLang="en-US" sz="2400" i="1">
                <a:solidFill>
                  <a:srgbClr val="586E75"/>
                </a:solidFill>
                <a:latin typeface="Consolas" pitchFamily="49" charset="0"/>
                <a:ea typeface="微软雅黑" pitchFamily="34" charset="-122"/>
              </a:rPr>
              <a:t>调用对象</a:t>
            </a:r>
            <a:r>
              <a:rPr lang="en-US" altLang="zh-CN" sz="2400" i="1">
                <a:solidFill>
                  <a:srgbClr val="586E75"/>
                </a:solidFill>
                <a:latin typeface="Consolas" pitchFamily="49" charset="0"/>
                <a:ea typeface="微软雅黑" pitchFamily="34" charset="-122"/>
              </a:rPr>
              <a:t>stud1</a:t>
            </a:r>
            <a:r>
              <a:rPr lang="zh-CN" altLang="en-US" sz="2400" i="1">
                <a:solidFill>
                  <a:srgbClr val="586E75"/>
                </a:solidFill>
                <a:latin typeface="Consolas" pitchFamily="49" charset="0"/>
                <a:ea typeface="微软雅黑" pitchFamily="34" charset="-122"/>
              </a:rPr>
              <a:t>的</a:t>
            </a:r>
            <a:r>
              <a:rPr lang="en-US" altLang="zh-CN" sz="2400" i="1">
                <a:solidFill>
                  <a:srgbClr val="586E75"/>
                </a:solidFill>
                <a:latin typeface="Consolas" pitchFamily="49" charset="0"/>
                <a:ea typeface="微软雅黑" pitchFamily="34" charset="-122"/>
              </a:rPr>
              <a:t>display</a:t>
            </a:r>
            <a:r>
              <a:rPr lang="zh-CN" altLang="en-US" sz="2400" i="1">
                <a:solidFill>
                  <a:srgbClr val="586E75"/>
                </a:solidFill>
                <a:latin typeface="Consolas" pitchFamily="49" charset="0"/>
                <a:ea typeface="微软雅黑" pitchFamily="34" charset="-122"/>
              </a:rPr>
              <a:t>函数</a:t>
            </a:r>
            <a:endParaRPr lang="zh-CN" altLang="en-US" sz="2400">
              <a:solidFill>
                <a:srgbClr val="586E75"/>
              </a:solidFill>
              <a:latin typeface="Consolas" pitchFamily="49" charset="0"/>
              <a:ea typeface="微软雅黑" pitchFamily="34" charset="-122"/>
            </a:endParaRPr>
          </a:p>
          <a:p>
            <a:pPr eaLnBrk="1" hangingPunct="1"/>
            <a:r>
              <a:rPr lang="en-US" altLang="zh-CN" sz="2400">
                <a:solidFill>
                  <a:srgbClr val="586E75"/>
                </a:solidFill>
                <a:latin typeface="Consolas" pitchFamily="49" charset="0"/>
                <a:ea typeface="微软雅黑" pitchFamily="34" charset="-122"/>
              </a:rPr>
              <a:t>25 </a:t>
            </a:r>
            <a:r>
              <a:rPr lang="zh-CN" altLang="en-US" sz="2400">
                <a:solidFill>
                  <a:srgbClr val="839496"/>
                </a:solidFill>
                <a:latin typeface="Consolas" pitchFamily="49" charset="0"/>
                <a:ea typeface="微软雅黑" pitchFamily="34" charset="-122"/>
              </a:rPr>
              <a:t>  </a:t>
            </a:r>
            <a:r>
              <a:rPr lang="en-US" altLang="zh-CN" sz="2400">
                <a:solidFill>
                  <a:srgbClr val="839496"/>
                </a:solidFill>
                <a:latin typeface="Consolas" pitchFamily="49" charset="0"/>
                <a:ea typeface="微软雅黑" pitchFamily="34" charset="-122"/>
              </a:rPr>
              <a:t>stud2</a:t>
            </a:r>
            <a:r>
              <a:rPr lang="en-US" altLang="zh-CN" sz="2400">
                <a:solidFill>
                  <a:srgbClr val="93A1A1"/>
                </a:solidFill>
                <a:latin typeface="Consolas" pitchFamily="49" charset="0"/>
                <a:ea typeface="微软雅黑" pitchFamily="34" charset="-122"/>
              </a:rPr>
              <a:t>.display();</a:t>
            </a:r>
            <a:r>
              <a:rPr lang="en-US" altLang="zh-CN" sz="2400" i="1">
                <a:solidFill>
                  <a:srgbClr val="586E75"/>
                </a:solidFill>
                <a:latin typeface="Consolas" pitchFamily="49" charset="0"/>
                <a:ea typeface="微软雅黑" pitchFamily="34" charset="-122"/>
              </a:rPr>
              <a:t>//</a:t>
            </a:r>
            <a:r>
              <a:rPr lang="zh-CN" altLang="en-US" sz="2400" i="1">
                <a:solidFill>
                  <a:srgbClr val="586E75"/>
                </a:solidFill>
                <a:latin typeface="Consolas" pitchFamily="49" charset="0"/>
                <a:ea typeface="微软雅黑" pitchFamily="34" charset="-122"/>
              </a:rPr>
              <a:t>调用对象</a:t>
            </a:r>
            <a:r>
              <a:rPr lang="en-US" altLang="zh-CN" sz="2400" i="1">
                <a:solidFill>
                  <a:srgbClr val="586E75"/>
                </a:solidFill>
                <a:latin typeface="Consolas" pitchFamily="49" charset="0"/>
                <a:ea typeface="微软雅黑" pitchFamily="34" charset="-122"/>
              </a:rPr>
              <a:t>stud1</a:t>
            </a:r>
            <a:r>
              <a:rPr lang="zh-CN" altLang="en-US" sz="2400" i="1">
                <a:solidFill>
                  <a:srgbClr val="586E75"/>
                </a:solidFill>
                <a:latin typeface="Consolas" pitchFamily="49" charset="0"/>
                <a:ea typeface="微软雅黑" pitchFamily="34" charset="-122"/>
              </a:rPr>
              <a:t>的</a:t>
            </a:r>
            <a:r>
              <a:rPr lang="en-US" altLang="zh-CN" sz="2400" i="1">
                <a:solidFill>
                  <a:srgbClr val="586E75"/>
                </a:solidFill>
                <a:latin typeface="Consolas" pitchFamily="49" charset="0"/>
                <a:ea typeface="微软雅黑" pitchFamily="34" charset="-122"/>
              </a:rPr>
              <a:t>display</a:t>
            </a:r>
            <a:r>
              <a:rPr lang="zh-CN" altLang="en-US" sz="2400" i="1">
                <a:solidFill>
                  <a:srgbClr val="586E75"/>
                </a:solidFill>
                <a:latin typeface="Consolas" pitchFamily="49" charset="0"/>
                <a:ea typeface="微软雅黑" pitchFamily="34" charset="-122"/>
              </a:rPr>
              <a:t>函数</a:t>
            </a:r>
            <a:endParaRPr lang="zh-CN" altLang="en-US" sz="2400">
              <a:solidFill>
                <a:srgbClr val="586E75"/>
              </a:solidFill>
              <a:latin typeface="Consolas" pitchFamily="49" charset="0"/>
              <a:ea typeface="微软雅黑" pitchFamily="34" charset="-122"/>
            </a:endParaRPr>
          </a:p>
          <a:p>
            <a:pPr eaLnBrk="1" hangingPunct="1"/>
            <a:r>
              <a:rPr lang="en-US" altLang="zh-CN" sz="2400">
                <a:solidFill>
                  <a:srgbClr val="586E75"/>
                </a:solidFill>
                <a:latin typeface="Consolas" pitchFamily="49" charset="0"/>
                <a:ea typeface="微软雅黑" pitchFamily="34" charset="-122"/>
              </a:rPr>
              <a:t>26 </a:t>
            </a:r>
            <a:r>
              <a:rPr lang="zh-CN" altLang="en-US" sz="2400">
                <a:solidFill>
                  <a:srgbClr val="586E75"/>
                </a:solidFill>
                <a:latin typeface="Consolas" pitchFamily="49" charset="0"/>
                <a:ea typeface="微软雅黑" pitchFamily="34" charset="-122"/>
              </a:rPr>
              <a:t>  </a:t>
            </a:r>
            <a:r>
              <a:rPr lang="en-US" altLang="zh-CN" sz="2400">
                <a:solidFill>
                  <a:srgbClr val="859900"/>
                </a:solidFill>
                <a:latin typeface="Consolas" pitchFamily="49" charset="0"/>
                <a:ea typeface="微软雅黑" pitchFamily="34" charset="-122"/>
              </a:rPr>
              <a:t>return</a:t>
            </a:r>
            <a:r>
              <a:rPr lang="zh-CN" altLang="en-US" sz="2400">
                <a:solidFill>
                  <a:srgbClr val="859900"/>
                </a:solidFill>
                <a:latin typeface="Consolas" pitchFamily="49" charset="0"/>
                <a:ea typeface="微软雅黑" pitchFamily="34" charset="-122"/>
              </a:rPr>
              <a:t> </a:t>
            </a:r>
            <a:r>
              <a:rPr lang="en-US" altLang="zh-CN" sz="2400">
                <a:solidFill>
                  <a:srgbClr val="2AA198"/>
                </a:solidFill>
                <a:latin typeface="Consolas" pitchFamily="49" charset="0"/>
                <a:ea typeface="微软雅黑" pitchFamily="34" charset="-122"/>
              </a:rPr>
              <a:t>0</a:t>
            </a:r>
            <a:r>
              <a:rPr lang="en-US" altLang="zh-CN" sz="2400">
                <a:solidFill>
                  <a:srgbClr val="93A1A1"/>
                </a:solidFill>
                <a:latin typeface="Consolas" pitchFamily="49" charset="0"/>
                <a:ea typeface="微软雅黑" pitchFamily="34" charset="-122"/>
              </a:rPr>
              <a:t>;</a:t>
            </a:r>
            <a:endParaRPr lang="zh-CN" altLang="en-US" sz="2400">
              <a:solidFill>
                <a:srgbClr val="93A1A1"/>
              </a:solidFill>
              <a:latin typeface="Consolas" pitchFamily="49" charset="0"/>
              <a:ea typeface="微软雅黑" pitchFamily="34" charset="-122"/>
            </a:endParaRPr>
          </a:p>
          <a:p>
            <a:pPr eaLnBrk="1" hangingPunct="1"/>
            <a:r>
              <a:rPr lang="en-US" altLang="zh-CN" sz="2400">
                <a:solidFill>
                  <a:srgbClr val="586E75"/>
                </a:solidFill>
                <a:latin typeface="Consolas" pitchFamily="49" charset="0"/>
                <a:ea typeface="微软雅黑" pitchFamily="34" charset="-122"/>
              </a:rPr>
              <a:t>27 </a:t>
            </a:r>
            <a:r>
              <a:rPr lang="en-US" altLang="zh-CN" sz="2400">
                <a:solidFill>
                  <a:srgbClr val="93A1A1"/>
                </a:solidFill>
                <a:latin typeface="Consolas" pitchFamily="49" charset="0"/>
                <a:ea typeface="微软雅黑" pitchFamily="34" charset="-122"/>
              </a:rPr>
              <a:t>}</a:t>
            </a:r>
            <a:endParaRPr lang="zh-CN" altLang="en-US" sz="2400">
              <a:solidFill>
                <a:srgbClr val="93A1A1"/>
              </a:solidFill>
              <a:latin typeface="Consolas" pitchFamily="49" charset="0"/>
              <a:ea typeface="微软雅黑" pitchFamily="34"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ISECCA02PCT2201010200"/>
          <p:cNvSpPr>
            <a:spLocks noGrp="1"/>
          </p:cNvSpPr>
          <p:nvPr>
            <p:ph type="title"/>
          </p:nvPr>
        </p:nvSpPr>
        <p:spPr/>
        <p:txBody>
          <a:bodyPr/>
          <a:lstStyle/>
          <a:p>
            <a:r>
              <a:rPr lang="en-US" altLang="zh-CN" smtClean="0">
                <a:latin typeface="Arial" charset="0"/>
              </a:rPr>
              <a:t>1.2  </a:t>
            </a:r>
            <a:r>
              <a:rPr lang="zh-CN" altLang="en-US" smtClean="0">
                <a:latin typeface="Arial" charset="0"/>
              </a:rPr>
              <a:t>最简单的</a:t>
            </a:r>
            <a:r>
              <a:rPr lang="en-US" altLang="zh-CN" smtClean="0">
                <a:latin typeface="Arial" charset="0"/>
              </a:rPr>
              <a:t>C++</a:t>
            </a:r>
            <a:r>
              <a:rPr lang="zh-CN" altLang="en-US" smtClean="0">
                <a:latin typeface="Arial" charset="0"/>
              </a:rPr>
              <a:t>程序</a:t>
            </a:r>
          </a:p>
        </p:txBody>
      </p:sp>
      <p:sp>
        <p:nvSpPr>
          <p:cNvPr id="46083" name="文本占位符 4"/>
          <p:cNvSpPr>
            <a:spLocks noGrp="1"/>
          </p:cNvSpPr>
          <p:nvPr>
            <p:ph type="body" idx="1"/>
          </p:nvPr>
        </p:nvSpPr>
        <p:spPr/>
        <p:txBody>
          <a:bodyPr/>
          <a:lstStyle/>
          <a:p>
            <a:r>
              <a:rPr lang="zh-CN" altLang="en-US" smtClean="0">
                <a:latin typeface="Arial" charset="0"/>
              </a:rPr>
              <a:t>程序第</a:t>
            </a:r>
            <a:r>
              <a:rPr lang="en-US" altLang="zh-CN" smtClean="0">
                <a:latin typeface="Arial" charset="0"/>
              </a:rPr>
              <a:t>3</a:t>
            </a:r>
            <a:r>
              <a:rPr lang="zh-CN" altLang="en-US" smtClean="0">
                <a:latin typeface="Arial" charset="0"/>
              </a:rPr>
              <a:t>～</a:t>
            </a:r>
            <a:r>
              <a:rPr lang="en-US" altLang="zh-CN" smtClean="0">
                <a:latin typeface="Arial" charset="0"/>
              </a:rPr>
              <a:t>16</a:t>
            </a:r>
            <a:r>
              <a:rPr lang="zh-CN" altLang="en-US" smtClean="0">
                <a:latin typeface="Arial" charset="0"/>
              </a:rPr>
              <a:t>行声明一个类</a:t>
            </a:r>
            <a:r>
              <a:rPr lang="en-US" altLang="zh-CN" smtClean="0">
                <a:latin typeface="Arial" charset="0"/>
              </a:rPr>
              <a:t>Student</a:t>
            </a:r>
            <a:r>
              <a:rPr lang="zh-CN" altLang="en-US" smtClean="0">
                <a:latin typeface="Arial" charset="0"/>
              </a:rPr>
              <a:t>。在一个类中包含两种成员</a:t>
            </a:r>
            <a:r>
              <a:rPr lang="en-US" altLang="zh-CN" smtClean="0">
                <a:latin typeface="Arial" charset="0"/>
              </a:rPr>
              <a:t>: </a:t>
            </a:r>
            <a:r>
              <a:rPr lang="zh-CN" altLang="en-US" smtClean="0">
                <a:latin typeface="Arial" charset="0"/>
              </a:rPr>
              <a:t>数据</a:t>
            </a:r>
            <a:r>
              <a:rPr lang="en-US" altLang="zh-CN" smtClean="0">
                <a:latin typeface="Arial" charset="0"/>
              </a:rPr>
              <a:t>(</a:t>
            </a:r>
            <a:r>
              <a:rPr lang="zh-CN" altLang="en-US" smtClean="0">
                <a:latin typeface="Arial" charset="0"/>
              </a:rPr>
              <a:t>如变量</a:t>
            </a:r>
            <a:r>
              <a:rPr lang="en-US" altLang="zh-CN" smtClean="0">
                <a:latin typeface="Arial" charset="0"/>
              </a:rPr>
              <a:t>num,score)</a:t>
            </a:r>
            <a:r>
              <a:rPr lang="zh-CN" altLang="en-US" smtClean="0">
                <a:latin typeface="Arial" charset="0"/>
              </a:rPr>
              <a:t>和函数</a:t>
            </a:r>
            <a:r>
              <a:rPr lang="en-US" altLang="zh-CN" smtClean="0">
                <a:latin typeface="Arial" charset="0"/>
              </a:rPr>
              <a:t>(</a:t>
            </a:r>
            <a:r>
              <a:rPr lang="zh-CN" altLang="en-US" smtClean="0">
                <a:latin typeface="Arial" charset="0"/>
              </a:rPr>
              <a:t>如</a:t>
            </a:r>
            <a:r>
              <a:rPr lang="en-US" altLang="zh-CN" smtClean="0">
                <a:latin typeface="Arial" charset="0"/>
              </a:rPr>
              <a:t>setdata</a:t>
            </a:r>
            <a:r>
              <a:rPr lang="zh-CN" altLang="en-US" smtClean="0">
                <a:latin typeface="Arial" charset="0"/>
              </a:rPr>
              <a:t>函数和 </a:t>
            </a:r>
            <a:r>
              <a:rPr lang="en-US" altLang="zh-CN" smtClean="0">
                <a:latin typeface="Arial" charset="0"/>
              </a:rPr>
              <a:t>display</a:t>
            </a:r>
            <a:r>
              <a:rPr lang="zh-CN" altLang="en-US" smtClean="0">
                <a:latin typeface="Arial" charset="0"/>
              </a:rPr>
              <a:t>函数</a:t>
            </a:r>
            <a:r>
              <a:rPr lang="en-US" altLang="zh-CN" smtClean="0">
                <a:latin typeface="Arial" charset="0"/>
              </a:rPr>
              <a:t>),</a:t>
            </a:r>
            <a:r>
              <a:rPr lang="zh-CN" altLang="en-US" smtClean="0">
                <a:latin typeface="Arial" charset="0"/>
              </a:rPr>
              <a:t>分别称为数据成员和成员函数。在</a:t>
            </a:r>
            <a:r>
              <a:rPr lang="en-US" altLang="zh-CN" smtClean="0">
                <a:latin typeface="Arial" charset="0"/>
              </a:rPr>
              <a:t>C++</a:t>
            </a:r>
            <a:r>
              <a:rPr lang="zh-CN" altLang="en-US" smtClean="0">
                <a:latin typeface="Arial" charset="0"/>
              </a:rPr>
              <a:t>中把一组数据和有权调用这些数据的函数封装在一起</a:t>
            </a:r>
            <a:r>
              <a:rPr lang="en-US" altLang="zh-CN" smtClean="0">
                <a:latin typeface="Arial" charset="0"/>
              </a:rPr>
              <a:t>,</a:t>
            </a:r>
            <a:r>
              <a:rPr lang="zh-CN" altLang="en-US" smtClean="0">
                <a:latin typeface="Arial" charset="0"/>
              </a:rPr>
              <a:t>组成一种称为“类</a:t>
            </a:r>
            <a:r>
              <a:rPr lang="en-US" altLang="zh-CN" smtClean="0">
                <a:latin typeface="Arial" charset="0"/>
              </a:rPr>
              <a:t>(class)”</a:t>
            </a:r>
            <a:r>
              <a:rPr lang="zh-CN" altLang="en-US" smtClean="0">
                <a:latin typeface="Arial" charset="0"/>
              </a:rPr>
              <a:t>的数据结构。在上面的程序中</a:t>
            </a:r>
            <a:r>
              <a:rPr lang="en-US" altLang="zh-CN" smtClean="0">
                <a:latin typeface="Arial" charset="0"/>
              </a:rPr>
              <a:t>,</a:t>
            </a:r>
            <a:r>
              <a:rPr lang="zh-CN" altLang="en-US" smtClean="0">
                <a:latin typeface="Arial" charset="0"/>
              </a:rPr>
              <a:t>数据成员</a:t>
            </a:r>
            <a:r>
              <a:rPr lang="en-US" altLang="zh-CN" smtClean="0">
                <a:latin typeface="Arial" charset="0"/>
              </a:rPr>
              <a:t>num,score</a:t>
            </a:r>
            <a:r>
              <a:rPr lang="zh-CN" altLang="en-US" smtClean="0">
                <a:latin typeface="Arial" charset="0"/>
              </a:rPr>
              <a:t>和成员函数</a:t>
            </a:r>
            <a:r>
              <a:rPr lang="en-US" altLang="zh-CN" smtClean="0">
                <a:latin typeface="Arial" charset="0"/>
              </a:rPr>
              <a:t>setdata,display</a:t>
            </a:r>
            <a:r>
              <a:rPr lang="zh-CN" altLang="en-US" smtClean="0">
                <a:latin typeface="Arial" charset="0"/>
              </a:rPr>
              <a:t>组成了一个名为</a:t>
            </a:r>
            <a:r>
              <a:rPr lang="en-US" altLang="zh-CN" smtClean="0">
                <a:latin typeface="Arial" charset="0"/>
              </a:rPr>
              <a:t>Student</a:t>
            </a:r>
            <a:r>
              <a:rPr lang="zh-CN" altLang="en-US" smtClean="0">
                <a:latin typeface="Arial" charset="0"/>
              </a:rPr>
              <a:t>的“类”类型。成员函数是用来对数据成员进行操作的。</a:t>
            </a:r>
          </a:p>
          <a:p>
            <a:r>
              <a:rPr lang="zh-CN" altLang="en-US" smtClean="0">
                <a:latin typeface="Arial" charset="0"/>
              </a:rPr>
              <a:t>一个类是由一批数据以及对其操作的函数组成的。</a:t>
            </a:r>
          </a:p>
          <a:p>
            <a:endParaRPr lang="zh-CN" altLang="en-US" smtClean="0">
              <a:latin typeface="Arial"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ISECCA02PCT2201010100"/>
          <p:cNvSpPr>
            <a:spLocks noGrp="1"/>
          </p:cNvSpPr>
          <p:nvPr>
            <p:ph type="title"/>
          </p:nvPr>
        </p:nvSpPr>
        <p:spPr/>
        <p:txBody>
          <a:bodyPr/>
          <a:lstStyle/>
          <a:p>
            <a:r>
              <a:rPr lang="en-US" altLang="zh-CN" smtClean="0">
                <a:latin typeface="Arial" charset="0"/>
              </a:rPr>
              <a:t>1.1  </a:t>
            </a:r>
            <a:r>
              <a:rPr lang="zh-CN" altLang="en-US" smtClean="0">
                <a:latin typeface="Arial" charset="0"/>
              </a:rPr>
              <a:t>从</a:t>
            </a:r>
            <a:r>
              <a:rPr lang="en-US" altLang="zh-CN" smtClean="0">
                <a:latin typeface="Arial" charset="0"/>
              </a:rPr>
              <a:t>C</a:t>
            </a:r>
            <a:r>
              <a:rPr lang="zh-CN" altLang="en-US" smtClean="0">
                <a:latin typeface="Arial" charset="0"/>
              </a:rPr>
              <a:t>到</a:t>
            </a:r>
            <a:r>
              <a:rPr lang="en-US" altLang="zh-CN" smtClean="0">
                <a:latin typeface="Arial" charset="0"/>
              </a:rPr>
              <a:t>C++</a:t>
            </a:r>
            <a:endParaRPr lang="zh-CN" altLang="en-US" smtClean="0">
              <a:latin typeface="Arial" charset="0"/>
            </a:endParaRPr>
          </a:p>
        </p:txBody>
      </p:sp>
      <p:sp>
        <p:nvSpPr>
          <p:cNvPr id="10243" name="文本占位符 4"/>
          <p:cNvSpPr>
            <a:spLocks noGrp="1"/>
          </p:cNvSpPr>
          <p:nvPr>
            <p:ph type="body" idx="1"/>
          </p:nvPr>
        </p:nvSpPr>
        <p:spPr/>
        <p:txBody>
          <a:bodyPr/>
          <a:lstStyle/>
          <a:p>
            <a:r>
              <a:rPr lang="zh-CN" altLang="en-US" smtClean="0">
                <a:latin typeface="Arial" charset="0"/>
              </a:rPr>
              <a:t>计算机的本质是“程序的机器”</a:t>
            </a:r>
            <a:r>
              <a:rPr lang="en-US" altLang="zh-CN" smtClean="0">
                <a:latin typeface="Arial" charset="0"/>
              </a:rPr>
              <a:t>, </a:t>
            </a:r>
            <a:r>
              <a:rPr lang="zh-CN" altLang="en-US" smtClean="0">
                <a:latin typeface="Arial" charset="0"/>
              </a:rPr>
              <a:t>计算机的一切操作都是由程序驱动的。程序和指令的思想是计算机系统中最基本的概念。只有懂得程序设计</a:t>
            </a:r>
            <a:r>
              <a:rPr lang="en-US" altLang="zh-CN" smtClean="0">
                <a:latin typeface="Arial" charset="0"/>
              </a:rPr>
              <a:t>,</a:t>
            </a:r>
            <a:r>
              <a:rPr lang="zh-CN" altLang="en-US" smtClean="0">
                <a:latin typeface="Arial" charset="0"/>
              </a:rPr>
              <a:t>才能进一步懂得计算机</a:t>
            </a:r>
            <a:r>
              <a:rPr lang="en-US" altLang="zh-CN" smtClean="0">
                <a:latin typeface="Arial" charset="0"/>
              </a:rPr>
              <a:t>,</a:t>
            </a:r>
            <a:r>
              <a:rPr lang="zh-CN" altLang="en-US" smtClean="0">
                <a:latin typeface="Arial" charset="0"/>
              </a:rPr>
              <a:t>真正了解计算机是怎样工作的。</a:t>
            </a:r>
          </a:p>
          <a:p>
            <a:endParaRPr lang="zh-CN" altLang="en-US" smtClean="0">
              <a:latin typeface="Arial"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ISECCA02PCT2201010200"/>
          <p:cNvSpPr>
            <a:spLocks noGrp="1"/>
          </p:cNvSpPr>
          <p:nvPr>
            <p:ph type="title"/>
          </p:nvPr>
        </p:nvSpPr>
        <p:spPr/>
        <p:txBody>
          <a:bodyPr/>
          <a:lstStyle/>
          <a:p>
            <a:r>
              <a:rPr lang="en-US" altLang="zh-CN" smtClean="0">
                <a:latin typeface="Arial" charset="0"/>
              </a:rPr>
              <a:t>1.2  </a:t>
            </a:r>
            <a:r>
              <a:rPr lang="zh-CN" altLang="en-US" smtClean="0">
                <a:latin typeface="Arial" charset="0"/>
              </a:rPr>
              <a:t>最简单的</a:t>
            </a:r>
            <a:r>
              <a:rPr lang="en-US" altLang="zh-CN" smtClean="0">
                <a:latin typeface="Arial" charset="0"/>
              </a:rPr>
              <a:t>C++</a:t>
            </a:r>
            <a:r>
              <a:rPr lang="zh-CN" altLang="en-US" smtClean="0">
                <a:latin typeface="Arial" charset="0"/>
              </a:rPr>
              <a:t>程序</a:t>
            </a:r>
          </a:p>
        </p:txBody>
      </p:sp>
      <p:sp>
        <p:nvSpPr>
          <p:cNvPr id="47107" name="文本占位符 4"/>
          <p:cNvSpPr>
            <a:spLocks noGrp="1"/>
          </p:cNvSpPr>
          <p:nvPr>
            <p:ph type="body" idx="1"/>
          </p:nvPr>
        </p:nvSpPr>
        <p:spPr/>
        <p:txBody>
          <a:bodyPr/>
          <a:lstStyle/>
          <a:p>
            <a:r>
              <a:rPr lang="zh-CN" altLang="en-US" smtClean="0">
                <a:latin typeface="Arial" charset="0"/>
              </a:rPr>
              <a:t>类可以体现数据的封装性和信息隐蔽。</a:t>
            </a:r>
          </a:p>
          <a:p>
            <a:r>
              <a:rPr lang="zh-CN" altLang="en-US" smtClean="0">
                <a:latin typeface="Arial" charset="0"/>
              </a:rPr>
              <a:t>在上面的程序中</a:t>
            </a:r>
            <a:r>
              <a:rPr lang="en-US" altLang="zh-CN" smtClean="0">
                <a:latin typeface="Arial" charset="0"/>
              </a:rPr>
              <a:t>,</a:t>
            </a:r>
            <a:r>
              <a:rPr lang="zh-CN" altLang="en-US" smtClean="0">
                <a:latin typeface="Arial" charset="0"/>
              </a:rPr>
              <a:t>在声明</a:t>
            </a:r>
            <a:r>
              <a:rPr lang="en-US" altLang="zh-CN" smtClean="0">
                <a:latin typeface="Arial" charset="0"/>
              </a:rPr>
              <a:t>Student</a:t>
            </a:r>
            <a:r>
              <a:rPr lang="zh-CN" altLang="en-US" smtClean="0">
                <a:latin typeface="Arial" charset="0"/>
              </a:rPr>
              <a:t>类时</a:t>
            </a:r>
            <a:r>
              <a:rPr lang="en-US" altLang="zh-CN" smtClean="0">
                <a:latin typeface="Arial" charset="0"/>
              </a:rPr>
              <a:t>,</a:t>
            </a:r>
            <a:r>
              <a:rPr lang="zh-CN" altLang="en-US" smtClean="0">
                <a:latin typeface="Arial" charset="0"/>
              </a:rPr>
              <a:t>把类中的数据和函数分为两大类</a:t>
            </a:r>
            <a:r>
              <a:rPr lang="en-US" altLang="zh-CN" smtClean="0">
                <a:latin typeface="Arial" charset="0"/>
              </a:rPr>
              <a:t>: private(</a:t>
            </a:r>
            <a:r>
              <a:rPr lang="zh-CN" altLang="en-US" smtClean="0">
                <a:latin typeface="Arial" charset="0"/>
              </a:rPr>
              <a:t>私有的</a:t>
            </a:r>
            <a:r>
              <a:rPr lang="en-US" altLang="zh-CN" smtClean="0">
                <a:latin typeface="Arial" charset="0"/>
              </a:rPr>
              <a:t>)</a:t>
            </a:r>
            <a:r>
              <a:rPr lang="zh-CN" altLang="en-US" smtClean="0">
                <a:latin typeface="Arial" charset="0"/>
              </a:rPr>
              <a:t>和</a:t>
            </a:r>
            <a:r>
              <a:rPr lang="en-US" altLang="zh-CN" smtClean="0">
                <a:latin typeface="Arial" charset="0"/>
              </a:rPr>
              <a:t>public(</a:t>
            </a:r>
            <a:r>
              <a:rPr lang="zh-CN" altLang="en-US" smtClean="0">
                <a:latin typeface="Arial" charset="0"/>
              </a:rPr>
              <a:t>公用的</a:t>
            </a:r>
            <a:r>
              <a:rPr lang="en-US" altLang="zh-CN" smtClean="0">
                <a:latin typeface="Arial" charset="0"/>
              </a:rPr>
              <a:t>)</a:t>
            </a:r>
            <a:r>
              <a:rPr lang="zh-CN" altLang="en-US" smtClean="0">
                <a:latin typeface="Arial" charset="0"/>
              </a:rPr>
              <a:t>。现在把全部数据</a:t>
            </a:r>
            <a:r>
              <a:rPr lang="en-US" altLang="zh-CN" smtClean="0">
                <a:latin typeface="Arial" charset="0"/>
              </a:rPr>
              <a:t>(num,score)</a:t>
            </a:r>
            <a:r>
              <a:rPr lang="zh-CN" altLang="en-US" smtClean="0">
                <a:latin typeface="Arial" charset="0"/>
              </a:rPr>
              <a:t>指定为私有的</a:t>
            </a:r>
            <a:r>
              <a:rPr lang="en-US" altLang="zh-CN" smtClean="0">
                <a:latin typeface="Arial" charset="0"/>
              </a:rPr>
              <a:t>,</a:t>
            </a:r>
            <a:r>
              <a:rPr lang="zh-CN" altLang="en-US" smtClean="0">
                <a:latin typeface="Arial" charset="0"/>
              </a:rPr>
              <a:t>把全部函数</a:t>
            </a:r>
            <a:r>
              <a:rPr lang="en-US" altLang="zh-CN" smtClean="0">
                <a:latin typeface="Arial" charset="0"/>
              </a:rPr>
              <a:t>(setdata,display)</a:t>
            </a:r>
            <a:r>
              <a:rPr lang="zh-CN" altLang="en-US" smtClean="0">
                <a:latin typeface="Arial" charset="0"/>
              </a:rPr>
              <a:t>指定为公用的。</a:t>
            </a:r>
          </a:p>
          <a:p>
            <a:r>
              <a:rPr lang="zh-CN" altLang="en-US" smtClean="0">
                <a:latin typeface="Arial" charset="0"/>
              </a:rPr>
              <a:t>也可以把一部分数据和函数指定为私有</a:t>
            </a:r>
            <a:r>
              <a:rPr lang="en-US" altLang="zh-CN" smtClean="0">
                <a:latin typeface="Arial" charset="0"/>
              </a:rPr>
              <a:t>,</a:t>
            </a:r>
            <a:r>
              <a:rPr lang="zh-CN" altLang="en-US" smtClean="0">
                <a:latin typeface="Arial" charset="0"/>
              </a:rPr>
              <a:t>把另一部分数据和函数指定为公用</a:t>
            </a:r>
            <a:r>
              <a:rPr lang="en-US" altLang="zh-CN" smtClean="0">
                <a:latin typeface="Arial" charset="0"/>
              </a:rPr>
              <a:t>,</a:t>
            </a:r>
            <a:r>
              <a:rPr lang="zh-CN" altLang="en-US" smtClean="0">
                <a:latin typeface="Arial" charset="0"/>
              </a:rPr>
              <a:t>这完全根据需要而定。</a:t>
            </a:r>
          </a:p>
          <a:p>
            <a:r>
              <a:rPr lang="zh-CN" altLang="en-US" smtClean="0">
                <a:latin typeface="Arial" charset="0"/>
              </a:rPr>
              <a:t>在大多数情况下</a:t>
            </a:r>
            <a:r>
              <a:rPr lang="en-US" altLang="zh-CN" smtClean="0">
                <a:latin typeface="Arial" charset="0"/>
              </a:rPr>
              <a:t>,</a:t>
            </a:r>
            <a:r>
              <a:rPr lang="zh-CN" altLang="en-US" smtClean="0">
                <a:latin typeface="Arial" charset="0"/>
              </a:rPr>
              <a:t>都把所有数据指定为私有</a:t>
            </a:r>
            <a:r>
              <a:rPr lang="en-US" altLang="zh-CN" smtClean="0">
                <a:latin typeface="Arial" charset="0"/>
              </a:rPr>
              <a:t>,</a:t>
            </a:r>
            <a:r>
              <a:rPr lang="zh-CN" altLang="en-US" smtClean="0">
                <a:latin typeface="Arial" charset="0"/>
              </a:rPr>
              <a:t>以实现信息隐蔽。</a:t>
            </a:r>
          </a:p>
          <a:p>
            <a:endParaRPr lang="zh-CN" altLang="en-US" smtClean="0">
              <a:latin typeface="Arial"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ISECCA02PCT2201010200"/>
          <p:cNvSpPr>
            <a:spLocks noGrp="1"/>
          </p:cNvSpPr>
          <p:nvPr>
            <p:ph type="title"/>
          </p:nvPr>
        </p:nvSpPr>
        <p:spPr/>
        <p:txBody>
          <a:bodyPr/>
          <a:lstStyle/>
          <a:p>
            <a:r>
              <a:rPr lang="en-US" altLang="zh-CN" smtClean="0">
                <a:latin typeface="Arial" charset="0"/>
              </a:rPr>
              <a:t>1.2  </a:t>
            </a:r>
            <a:r>
              <a:rPr lang="zh-CN" altLang="en-US" smtClean="0">
                <a:latin typeface="Arial" charset="0"/>
              </a:rPr>
              <a:t>最简单的</a:t>
            </a:r>
            <a:r>
              <a:rPr lang="en-US" altLang="zh-CN" smtClean="0">
                <a:latin typeface="Arial" charset="0"/>
              </a:rPr>
              <a:t>C++</a:t>
            </a:r>
            <a:r>
              <a:rPr lang="zh-CN" altLang="en-US" smtClean="0">
                <a:latin typeface="Arial" charset="0"/>
              </a:rPr>
              <a:t>程序</a:t>
            </a:r>
          </a:p>
        </p:txBody>
      </p:sp>
      <p:sp>
        <p:nvSpPr>
          <p:cNvPr id="48131" name="文本占位符 4"/>
          <p:cNvSpPr>
            <a:spLocks noGrp="1"/>
          </p:cNvSpPr>
          <p:nvPr>
            <p:ph type="body" idx="1"/>
          </p:nvPr>
        </p:nvSpPr>
        <p:spPr/>
        <p:txBody>
          <a:bodyPr/>
          <a:lstStyle/>
          <a:p>
            <a:r>
              <a:rPr lang="zh-CN" altLang="en-US" smtClean="0">
                <a:latin typeface="Arial" charset="0"/>
              </a:rPr>
              <a:t>凡是被指定为公用的数据或函数</a:t>
            </a:r>
            <a:r>
              <a:rPr lang="en-US" altLang="zh-CN" smtClean="0">
                <a:latin typeface="Arial" charset="0"/>
              </a:rPr>
              <a:t>,</a:t>
            </a:r>
            <a:r>
              <a:rPr lang="zh-CN" altLang="en-US" smtClean="0">
                <a:latin typeface="Arial" charset="0"/>
              </a:rPr>
              <a:t>既可以被本类中的成员函数调用</a:t>
            </a:r>
            <a:r>
              <a:rPr lang="en-US" altLang="zh-CN" smtClean="0">
                <a:latin typeface="Arial" charset="0"/>
              </a:rPr>
              <a:t>,</a:t>
            </a:r>
            <a:r>
              <a:rPr lang="zh-CN" altLang="en-US" smtClean="0">
                <a:latin typeface="Arial" charset="0"/>
              </a:rPr>
              <a:t>也可以被类外的语句所调用。</a:t>
            </a:r>
          </a:p>
          <a:p>
            <a:r>
              <a:rPr lang="zh-CN" altLang="en-US" smtClean="0">
                <a:latin typeface="Arial" charset="0"/>
              </a:rPr>
              <a:t>被指定为私有的成员</a:t>
            </a:r>
            <a:r>
              <a:rPr lang="en-US" altLang="zh-CN" smtClean="0">
                <a:latin typeface="Arial" charset="0"/>
              </a:rPr>
              <a:t>(</a:t>
            </a:r>
            <a:r>
              <a:rPr lang="zh-CN" altLang="en-US" smtClean="0">
                <a:latin typeface="Arial" charset="0"/>
              </a:rPr>
              <a:t>函数或数据</a:t>
            </a:r>
            <a:r>
              <a:rPr lang="en-US" altLang="zh-CN" smtClean="0">
                <a:latin typeface="Arial" charset="0"/>
              </a:rPr>
              <a:t>)</a:t>
            </a:r>
            <a:r>
              <a:rPr lang="zh-CN" altLang="en-US" smtClean="0">
                <a:latin typeface="Arial" charset="0"/>
              </a:rPr>
              <a:t>只能被本类中的成员函数所调用</a:t>
            </a:r>
            <a:r>
              <a:rPr lang="en-US" altLang="zh-CN" smtClean="0">
                <a:latin typeface="Arial" charset="0"/>
              </a:rPr>
              <a:t>,</a:t>
            </a:r>
            <a:r>
              <a:rPr lang="zh-CN" altLang="en-US" smtClean="0">
                <a:latin typeface="Arial" charset="0"/>
              </a:rPr>
              <a:t>而不能被类以外的语句调用</a:t>
            </a:r>
            <a:r>
              <a:rPr lang="en-US" altLang="zh-CN" smtClean="0">
                <a:latin typeface="Arial" charset="0"/>
              </a:rPr>
              <a:t>(</a:t>
            </a:r>
            <a:r>
              <a:rPr lang="zh-CN" altLang="en-US" smtClean="0">
                <a:latin typeface="Arial" charset="0"/>
              </a:rPr>
              <a:t>除了以后介绍的“友元类”成员以外</a:t>
            </a:r>
            <a:r>
              <a:rPr lang="en-US" altLang="zh-CN" smtClean="0">
                <a:latin typeface="Arial" charset="0"/>
              </a:rPr>
              <a:t>)</a:t>
            </a:r>
            <a:r>
              <a:rPr lang="zh-CN" altLang="en-US" smtClean="0">
                <a:latin typeface="Arial" charset="0"/>
              </a:rPr>
              <a:t>。</a:t>
            </a:r>
          </a:p>
          <a:p>
            <a:endParaRPr lang="zh-CN" altLang="en-US" smtClean="0">
              <a:latin typeface="Arial"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ISECCA02PCT2201010200"/>
          <p:cNvSpPr>
            <a:spLocks noGrp="1"/>
          </p:cNvSpPr>
          <p:nvPr>
            <p:ph type="title"/>
          </p:nvPr>
        </p:nvSpPr>
        <p:spPr/>
        <p:txBody>
          <a:bodyPr/>
          <a:lstStyle/>
          <a:p>
            <a:r>
              <a:rPr lang="en-US" altLang="zh-CN" smtClean="0">
                <a:latin typeface="Arial" charset="0"/>
              </a:rPr>
              <a:t>1.2  </a:t>
            </a:r>
            <a:r>
              <a:rPr lang="zh-CN" altLang="en-US" smtClean="0">
                <a:latin typeface="Arial" charset="0"/>
              </a:rPr>
              <a:t>最简单的</a:t>
            </a:r>
            <a:r>
              <a:rPr lang="en-US" altLang="zh-CN" smtClean="0">
                <a:latin typeface="Arial" charset="0"/>
              </a:rPr>
              <a:t>C++</a:t>
            </a:r>
            <a:r>
              <a:rPr lang="zh-CN" altLang="en-US" smtClean="0">
                <a:latin typeface="Arial" charset="0"/>
              </a:rPr>
              <a:t>程序</a:t>
            </a:r>
          </a:p>
        </p:txBody>
      </p:sp>
      <p:sp>
        <p:nvSpPr>
          <p:cNvPr id="49155" name="文本占位符 4"/>
          <p:cNvSpPr>
            <a:spLocks noGrp="1"/>
          </p:cNvSpPr>
          <p:nvPr>
            <p:ph type="body" idx="1"/>
          </p:nvPr>
        </p:nvSpPr>
        <p:spPr/>
        <p:txBody>
          <a:bodyPr/>
          <a:lstStyle/>
          <a:p>
            <a:r>
              <a:rPr lang="zh-CN" altLang="en-US" smtClean="0">
                <a:latin typeface="Arial" charset="0"/>
              </a:rPr>
              <a:t>这样做的目的是对某些数据进行保护</a:t>
            </a:r>
            <a:r>
              <a:rPr lang="en-US" altLang="zh-CN" smtClean="0">
                <a:latin typeface="Arial" charset="0"/>
              </a:rPr>
              <a:t>,</a:t>
            </a:r>
            <a:r>
              <a:rPr lang="zh-CN" altLang="en-US" smtClean="0">
                <a:latin typeface="Arial" charset="0"/>
              </a:rPr>
              <a:t>只有被指定的本类中的成员函数才能调用它们</a:t>
            </a:r>
            <a:r>
              <a:rPr lang="en-US" altLang="zh-CN" smtClean="0">
                <a:latin typeface="Arial" charset="0"/>
              </a:rPr>
              <a:t>,</a:t>
            </a:r>
            <a:r>
              <a:rPr lang="zh-CN" altLang="en-US" smtClean="0">
                <a:latin typeface="Arial" charset="0"/>
              </a:rPr>
              <a:t>拒绝其他无关的部分调用它们</a:t>
            </a:r>
            <a:r>
              <a:rPr lang="en-US" altLang="zh-CN" smtClean="0">
                <a:latin typeface="Arial" charset="0"/>
              </a:rPr>
              <a:t>,</a:t>
            </a:r>
            <a:r>
              <a:rPr lang="zh-CN" altLang="en-US" smtClean="0">
                <a:latin typeface="Arial" charset="0"/>
              </a:rPr>
              <a:t>以防误调用。这样才能真正实现封装的目的</a:t>
            </a:r>
            <a:r>
              <a:rPr lang="en-US" altLang="zh-CN" smtClean="0">
                <a:latin typeface="Arial" charset="0"/>
              </a:rPr>
              <a:t>(</a:t>
            </a:r>
            <a:r>
              <a:rPr lang="zh-CN" altLang="en-US" smtClean="0">
                <a:latin typeface="Arial" charset="0"/>
              </a:rPr>
              <a:t>把有关的数据与操作组成一个单位</a:t>
            </a:r>
            <a:r>
              <a:rPr lang="en-US" altLang="zh-CN" smtClean="0">
                <a:latin typeface="Arial" charset="0"/>
              </a:rPr>
              <a:t>,</a:t>
            </a:r>
            <a:r>
              <a:rPr lang="zh-CN" altLang="en-US" smtClean="0">
                <a:latin typeface="Arial" charset="0"/>
              </a:rPr>
              <a:t>与外界相对隔离</a:t>
            </a:r>
            <a:r>
              <a:rPr lang="en-US" altLang="zh-CN" smtClean="0">
                <a:latin typeface="Arial" charset="0"/>
              </a:rPr>
              <a:t>),</a:t>
            </a:r>
            <a:r>
              <a:rPr lang="zh-CN" altLang="en-US" smtClean="0">
                <a:latin typeface="Arial" charset="0"/>
              </a:rPr>
              <a:t>信息隐蔽是</a:t>
            </a:r>
            <a:r>
              <a:rPr lang="en-US" altLang="zh-CN" smtClean="0">
                <a:latin typeface="Arial" charset="0"/>
              </a:rPr>
              <a:t>C++</a:t>
            </a:r>
            <a:r>
              <a:rPr lang="zh-CN" altLang="en-US" smtClean="0">
                <a:latin typeface="Arial" charset="0"/>
              </a:rPr>
              <a:t>的一大特点。</a:t>
            </a:r>
          </a:p>
          <a:p>
            <a:endParaRPr lang="zh-CN" altLang="en-US" smtClean="0">
              <a:latin typeface="Arial"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ISECCA02PCT2201010200"/>
          <p:cNvSpPr>
            <a:spLocks noGrp="1"/>
          </p:cNvSpPr>
          <p:nvPr>
            <p:ph type="title"/>
          </p:nvPr>
        </p:nvSpPr>
        <p:spPr/>
        <p:txBody>
          <a:bodyPr/>
          <a:lstStyle/>
          <a:p>
            <a:r>
              <a:rPr lang="en-US" altLang="zh-CN" smtClean="0">
                <a:latin typeface="Arial" charset="0"/>
              </a:rPr>
              <a:t>1.2  </a:t>
            </a:r>
            <a:r>
              <a:rPr lang="zh-CN" altLang="en-US" smtClean="0">
                <a:latin typeface="Arial" charset="0"/>
              </a:rPr>
              <a:t>最简单的</a:t>
            </a:r>
            <a:r>
              <a:rPr lang="en-US" altLang="zh-CN" smtClean="0">
                <a:latin typeface="Arial" charset="0"/>
              </a:rPr>
              <a:t>C++</a:t>
            </a:r>
            <a:r>
              <a:rPr lang="zh-CN" altLang="en-US" smtClean="0">
                <a:latin typeface="Arial" charset="0"/>
              </a:rPr>
              <a:t>程序</a:t>
            </a:r>
          </a:p>
        </p:txBody>
      </p:sp>
      <p:sp>
        <p:nvSpPr>
          <p:cNvPr id="50179" name="文本占位符 4"/>
          <p:cNvSpPr>
            <a:spLocks noGrp="1"/>
          </p:cNvSpPr>
          <p:nvPr>
            <p:ph type="body" idx="1"/>
          </p:nvPr>
        </p:nvSpPr>
        <p:spPr/>
        <p:txBody>
          <a:bodyPr/>
          <a:lstStyle/>
          <a:p>
            <a:r>
              <a:rPr lang="zh-CN" altLang="en-US" smtClean="0">
                <a:latin typeface="Arial" charset="0"/>
              </a:rPr>
              <a:t>在类</a:t>
            </a:r>
            <a:r>
              <a:rPr lang="en-US" altLang="zh-CN" smtClean="0">
                <a:latin typeface="Arial" charset="0"/>
              </a:rPr>
              <a:t>Student</a:t>
            </a:r>
            <a:r>
              <a:rPr lang="zh-CN" altLang="en-US" smtClean="0">
                <a:latin typeface="Arial" charset="0"/>
              </a:rPr>
              <a:t>中</a:t>
            </a:r>
            <a:r>
              <a:rPr lang="en-US" altLang="zh-CN" smtClean="0">
                <a:latin typeface="Arial" charset="0"/>
              </a:rPr>
              <a:t>,</a:t>
            </a:r>
            <a:r>
              <a:rPr lang="zh-CN" altLang="en-US" smtClean="0">
                <a:latin typeface="Arial" charset="0"/>
              </a:rPr>
              <a:t>有两个公用的成员函数</a:t>
            </a:r>
            <a:r>
              <a:rPr lang="en-US" altLang="zh-CN" smtClean="0">
                <a:latin typeface="Arial" charset="0"/>
              </a:rPr>
              <a:t>setdata</a:t>
            </a:r>
            <a:r>
              <a:rPr lang="zh-CN" altLang="en-US" smtClean="0">
                <a:latin typeface="Arial" charset="0"/>
              </a:rPr>
              <a:t>和</a:t>
            </a:r>
            <a:r>
              <a:rPr lang="en-US" altLang="zh-CN" smtClean="0">
                <a:latin typeface="Arial" charset="0"/>
              </a:rPr>
              <a:t>display</a:t>
            </a:r>
            <a:r>
              <a:rPr lang="zh-CN" altLang="en-US" smtClean="0">
                <a:latin typeface="Arial" charset="0"/>
              </a:rPr>
              <a:t>。</a:t>
            </a:r>
            <a:r>
              <a:rPr lang="en-US" altLang="zh-CN" smtClean="0">
                <a:latin typeface="Arial" charset="0"/>
              </a:rPr>
              <a:t>setdata</a:t>
            </a:r>
            <a:r>
              <a:rPr lang="zh-CN" altLang="en-US" smtClean="0">
                <a:latin typeface="Arial" charset="0"/>
              </a:rPr>
              <a:t>函数的作用是给本类中的私有数据</a:t>
            </a:r>
            <a:r>
              <a:rPr lang="en-US" altLang="zh-CN" smtClean="0">
                <a:latin typeface="Arial" charset="0"/>
              </a:rPr>
              <a:t>num</a:t>
            </a:r>
            <a:r>
              <a:rPr lang="zh-CN" altLang="en-US" smtClean="0">
                <a:latin typeface="Arial" charset="0"/>
              </a:rPr>
              <a:t>和</a:t>
            </a:r>
            <a:r>
              <a:rPr lang="en-US" altLang="zh-CN" smtClean="0">
                <a:latin typeface="Arial" charset="0"/>
              </a:rPr>
              <a:t>score</a:t>
            </a:r>
            <a:r>
              <a:rPr lang="zh-CN" altLang="en-US" smtClean="0">
                <a:latin typeface="Arial" charset="0"/>
              </a:rPr>
              <a:t>赋以确定的值</a:t>
            </a:r>
            <a:r>
              <a:rPr lang="en-US" altLang="zh-CN" smtClean="0">
                <a:latin typeface="Arial" charset="0"/>
              </a:rPr>
              <a:t>,</a:t>
            </a:r>
            <a:r>
              <a:rPr lang="zh-CN" altLang="en-US" smtClean="0">
                <a:latin typeface="Arial" charset="0"/>
              </a:rPr>
              <a:t>这是通过</a:t>
            </a:r>
            <a:r>
              <a:rPr lang="en-US" altLang="zh-CN" smtClean="0">
                <a:latin typeface="Arial" charset="0"/>
              </a:rPr>
              <a:t>cin</a:t>
            </a:r>
            <a:r>
              <a:rPr lang="zh-CN" altLang="en-US" smtClean="0">
                <a:latin typeface="Arial" charset="0"/>
              </a:rPr>
              <a:t>语句实现的</a:t>
            </a:r>
            <a:r>
              <a:rPr lang="en-US" altLang="zh-CN" smtClean="0">
                <a:latin typeface="Arial" charset="0"/>
              </a:rPr>
              <a:t>,</a:t>
            </a:r>
            <a:r>
              <a:rPr lang="zh-CN" altLang="en-US" smtClean="0">
                <a:latin typeface="Arial" charset="0"/>
              </a:rPr>
              <a:t>在程序运行时从键盘输入</a:t>
            </a:r>
            <a:r>
              <a:rPr lang="en-US" altLang="zh-CN" smtClean="0">
                <a:latin typeface="Arial" charset="0"/>
              </a:rPr>
              <a:t>num</a:t>
            </a:r>
            <a:r>
              <a:rPr lang="zh-CN" altLang="en-US" smtClean="0">
                <a:latin typeface="Arial" charset="0"/>
              </a:rPr>
              <a:t>和</a:t>
            </a:r>
            <a:r>
              <a:rPr lang="en-US" altLang="zh-CN" smtClean="0">
                <a:latin typeface="Arial" charset="0"/>
              </a:rPr>
              <a:t>score</a:t>
            </a:r>
            <a:r>
              <a:rPr lang="zh-CN" altLang="en-US" smtClean="0">
                <a:latin typeface="Arial" charset="0"/>
              </a:rPr>
              <a:t>的值。</a:t>
            </a:r>
            <a:r>
              <a:rPr lang="en-US" altLang="zh-CN" smtClean="0">
                <a:latin typeface="Arial" charset="0"/>
              </a:rPr>
              <a:t>display</a:t>
            </a:r>
            <a:r>
              <a:rPr lang="zh-CN" altLang="en-US" smtClean="0">
                <a:latin typeface="Arial" charset="0"/>
              </a:rPr>
              <a:t>函数的作用是输出已被赋值的变量</a:t>
            </a:r>
            <a:r>
              <a:rPr lang="en-US" altLang="zh-CN" smtClean="0">
                <a:latin typeface="Arial" charset="0"/>
              </a:rPr>
              <a:t>num</a:t>
            </a:r>
            <a:r>
              <a:rPr lang="zh-CN" altLang="en-US" smtClean="0">
                <a:latin typeface="Arial" charset="0"/>
              </a:rPr>
              <a:t>和</a:t>
            </a:r>
            <a:r>
              <a:rPr lang="en-US" altLang="zh-CN" smtClean="0">
                <a:latin typeface="Arial" charset="0"/>
              </a:rPr>
              <a:t>score</a:t>
            </a:r>
            <a:r>
              <a:rPr lang="zh-CN" altLang="en-US" smtClean="0">
                <a:latin typeface="Arial" charset="0"/>
              </a:rPr>
              <a:t>的值。由于这两个函数与私有数据</a:t>
            </a:r>
            <a:r>
              <a:rPr lang="en-US" altLang="zh-CN" smtClean="0">
                <a:latin typeface="Arial" charset="0"/>
              </a:rPr>
              <a:t>num</a:t>
            </a:r>
            <a:r>
              <a:rPr lang="zh-CN" altLang="en-US" smtClean="0">
                <a:latin typeface="Arial" charset="0"/>
              </a:rPr>
              <a:t>和</a:t>
            </a:r>
            <a:r>
              <a:rPr lang="en-US" altLang="zh-CN" smtClean="0">
                <a:latin typeface="Arial" charset="0"/>
              </a:rPr>
              <a:t>score</a:t>
            </a:r>
            <a:r>
              <a:rPr lang="zh-CN" altLang="en-US" smtClean="0">
                <a:latin typeface="Arial" charset="0"/>
              </a:rPr>
              <a:t>是属于同一个类</a:t>
            </a:r>
            <a:r>
              <a:rPr lang="en-US" altLang="zh-CN" smtClean="0">
                <a:latin typeface="Arial" charset="0"/>
              </a:rPr>
              <a:t>Student</a:t>
            </a:r>
            <a:r>
              <a:rPr lang="zh-CN" altLang="en-US" smtClean="0">
                <a:latin typeface="Arial" charset="0"/>
              </a:rPr>
              <a:t>的</a:t>
            </a:r>
            <a:r>
              <a:rPr lang="en-US" altLang="zh-CN" smtClean="0">
                <a:latin typeface="Arial" charset="0"/>
              </a:rPr>
              <a:t>,</a:t>
            </a:r>
            <a:r>
              <a:rPr lang="zh-CN" altLang="en-US" smtClean="0">
                <a:latin typeface="Arial" charset="0"/>
              </a:rPr>
              <a:t>因此函数可以直接引用</a:t>
            </a:r>
            <a:r>
              <a:rPr lang="en-US" altLang="zh-CN" smtClean="0">
                <a:latin typeface="Arial" charset="0"/>
              </a:rPr>
              <a:t>num</a:t>
            </a:r>
            <a:r>
              <a:rPr lang="zh-CN" altLang="en-US" smtClean="0">
                <a:latin typeface="Arial" charset="0"/>
              </a:rPr>
              <a:t>和</a:t>
            </a:r>
            <a:r>
              <a:rPr lang="en-US" altLang="zh-CN" smtClean="0">
                <a:latin typeface="Arial" charset="0"/>
              </a:rPr>
              <a:t>score</a:t>
            </a:r>
            <a:r>
              <a:rPr lang="zh-CN" altLang="en-US" smtClean="0">
                <a:latin typeface="Arial" charset="0"/>
              </a:rPr>
              <a:t>。</a:t>
            </a:r>
          </a:p>
          <a:p>
            <a:endParaRPr lang="zh-CN" altLang="en-US" smtClean="0">
              <a:latin typeface="Arial"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ISECCA02PCT2201010200"/>
          <p:cNvSpPr>
            <a:spLocks noGrp="1"/>
          </p:cNvSpPr>
          <p:nvPr>
            <p:ph type="title"/>
          </p:nvPr>
        </p:nvSpPr>
        <p:spPr/>
        <p:txBody>
          <a:bodyPr/>
          <a:lstStyle/>
          <a:p>
            <a:r>
              <a:rPr lang="en-US" altLang="zh-CN" smtClean="0">
                <a:latin typeface="Arial" charset="0"/>
              </a:rPr>
              <a:t>1.2  </a:t>
            </a:r>
            <a:r>
              <a:rPr lang="zh-CN" altLang="en-US" smtClean="0">
                <a:latin typeface="Arial" charset="0"/>
              </a:rPr>
              <a:t>最简单的</a:t>
            </a:r>
            <a:r>
              <a:rPr lang="en-US" altLang="zh-CN" smtClean="0">
                <a:latin typeface="Arial" charset="0"/>
              </a:rPr>
              <a:t>C++</a:t>
            </a:r>
            <a:r>
              <a:rPr lang="zh-CN" altLang="en-US" smtClean="0">
                <a:latin typeface="Arial" charset="0"/>
              </a:rPr>
              <a:t>程序</a:t>
            </a:r>
          </a:p>
        </p:txBody>
      </p:sp>
      <p:sp>
        <p:nvSpPr>
          <p:cNvPr id="51203" name="文本占位符 4"/>
          <p:cNvSpPr>
            <a:spLocks noGrp="1"/>
          </p:cNvSpPr>
          <p:nvPr>
            <p:ph type="body" idx="1"/>
          </p:nvPr>
        </p:nvSpPr>
        <p:spPr/>
        <p:txBody>
          <a:bodyPr/>
          <a:lstStyle/>
          <a:p>
            <a:r>
              <a:rPr lang="zh-CN" altLang="en-US" smtClean="0">
                <a:latin typeface="Arial" charset="0"/>
              </a:rPr>
              <a:t>程序中第</a:t>
            </a:r>
            <a:r>
              <a:rPr lang="en-US" altLang="zh-CN" smtClean="0">
                <a:latin typeface="Arial" charset="0"/>
              </a:rPr>
              <a:t>17</a:t>
            </a:r>
            <a:r>
              <a:rPr lang="zh-CN" altLang="en-US" smtClean="0">
                <a:latin typeface="Arial" charset="0"/>
              </a:rPr>
              <a:t>行“</a:t>
            </a:r>
            <a:r>
              <a:rPr lang="en-US" altLang="zh-CN" smtClean="0">
                <a:latin typeface="Arial" charset="0"/>
              </a:rPr>
              <a:t>Student stud1,stud2”</a:t>
            </a:r>
            <a:r>
              <a:rPr lang="zh-CN" altLang="en-US" smtClean="0">
                <a:latin typeface="Arial" charset="0"/>
              </a:rPr>
              <a:t>是一个定义语句</a:t>
            </a:r>
            <a:r>
              <a:rPr lang="en-US" altLang="zh-CN" smtClean="0">
                <a:latin typeface="Arial" charset="0"/>
              </a:rPr>
              <a:t>,</a:t>
            </a:r>
            <a:r>
              <a:rPr lang="zh-CN" altLang="en-US" smtClean="0">
                <a:latin typeface="Arial" charset="0"/>
              </a:rPr>
              <a:t>它的作用是将</a:t>
            </a:r>
            <a:r>
              <a:rPr lang="en-US" altLang="zh-CN" smtClean="0">
                <a:latin typeface="Arial" charset="0"/>
              </a:rPr>
              <a:t>stud1</a:t>
            </a:r>
            <a:r>
              <a:rPr lang="zh-CN" altLang="en-US" smtClean="0">
                <a:latin typeface="Arial" charset="0"/>
              </a:rPr>
              <a:t>和</a:t>
            </a:r>
            <a:r>
              <a:rPr lang="en-US" altLang="zh-CN" smtClean="0">
                <a:latin typeface="Arial" charset="0"/>
              </a:rPr>
              <a:t>stud2</a:t>
            </a:r>
            <a:r>
              <a:rPr lang="zh-CN" altLang="en-US" smtClean="0">
                <a:latin typeface="Arial" charset="0"/>
              </a:rPr>
              <a:t>定义为</a:t>
            </a:r>
            <a:r>
              <a:rPr lang="en-US" altLang="zh-CN" smtClean="0">
                <a:latin typeface="Arial" charset="0"/>
              </a:rPr>
              <a:t>Student</a:t>
            </a:r>
            <a:r>
              <a:rPr lang="zh-CN" altLang="en-US" smtClean="0">
                <a:latin typeface="Arial" charset="0"/>
              </a:rPr>
              <a:t>类型的变量</a:t>
            </a:r>
            <a:r>
              <a:rPr lang="en-US" altLang="zh-CN" smtClean="0">
                <a:latin typeface="Arial" charset="0"/>
              </a:rPr>
              <a:t>,</a:t>
            </a:r>
            <a:r>
              <a:rPr lang="zh-CN" altLang="en-US" smtClean="0">
                <a:latin typeface="Arial" charset="0"/>
              </a:rPr>
              <a:t>这种定义方法和定义整型变量（</a:t>
            </a:r>
            <a:r>
              <a:rPr lang="en-US" altLang="zh-CN" smtClean="0">
                <a:latin typeface="Arial" charset="0"/>
              </a:rPr>
              <a:t>int a,b;</a:t>
            </a:r>
            <a:r>
              <a:rPr lang="zh-CN" altLang="en-US" smtClean="0">
                <a:latin typeface="Arial" charset="0"/>
              </a:rPr>
              <a:t>）的方法是一样的。区别只在于</a:t>
            </a:r>
            <a:r>
              <a:rPr lang="en-US" altLang="zh-CN" smtClean="0">
                <a:latin typeface="Arial" charset="0"/>
              </a:rPr>
              <a:t>int</a:t>
            </a:r>
            <a:r>
              <a:rPr lang="zh-CN" altLang="en-US" smtClean="0">
                <a:latin typeface="Arial" charset="0"/>
              </a:rPr>
              <a:t>是系统已预先定义好的标准数据类型</a:t>
            </a:r>
            <a:r>
              <a:rPr lang="en-US" altLang="zh-CN" smtClean="0">
                <a:latin typeface="Arial" charset="0"/>
              </a:rPr>
              <a:t>,</a:t>
            </a:r>
            <a:r>
              <a:rPr lang="zh-CN" altLang="en-US" smtClean="0">
                <a:latin typeface="Arial" charset="0"/>
              </a:rPr>
              <a:t>而</a:t>
            </a:r>
            <a:r>
              <a:rPr lang="en-US" altLang="zh-CN" smtClean="0">
                <a:latin typeface="Arial" charset="0"/>
              </a:rPr>
              <a:t>Student</a:t>
            </a:r>
            <a:r>
              <a:rPr lang="zh-CN" altLang="en-US" smtClean="0">
                <a:latin typeface="Arial" charset="0"/>
              </a:rPr>
              <a:t>是用户自己声明</a:t>
            </a:r>
            <a:r>
              <a:rPr lang="en-US" altLang="zh-CN" smtClean="0">
                <a:latin typeface="Arial" charset="0"/>
              </a:rPr>
              <a:t>(</a:t>
            </a:r>
            <a:r>
              <a:rPr lang="zh-CN" altLang="en-US" smtClean="0">
                <a:latin typeface="Arial" charset="0"/>
              </a:rPr>
              <a:t>指定</a:t>
            </a:r>
            <a:r>
              <a:rPr lang="en-US" altLang="zh-CN" smtClean="0">
                <a:latin typeface="Arial" charset="0"/>
              </a:rPr>
              <a:t>)</a:t>
            </a:r>
            <a:r>
              <a:rPr lang="zh-CN" altLang="en-US" smtClean="0">
                <a:latin typeface="Arial" charset="0"/>
              </a:rPr>
              <a:t>的类型。</a:t>
            </a:r>
            <a:r>
              <a:rPr lang="en-US" altLang="zh-CN" smtClean="0">
                <a:latin typeface="Arial" charset="0"/>
              </a:rPr>
              <a:t>Student</a:t>
            </a:r>
            <a:r>
              <a:rPr lang="zh-CN" altLang="en-US" smtClean="0">
                <a:latin typeface="Arial" charset="0"/>
              </a:rPr>
              <a:t>类与</a:t>
            </a:r>
            <a:r>
              <a:rPr lang="en-US" altLang="zh-CN" smtClean="0">
                <a:latin typeface="Arial" charset="0"/>
              </a:rPr>
              <a:t>int,float</a:t>
            </a:r>
            <a:r>
              <a:rPr lang="zh-CN" altLang="en-US" smtClean="0">
                <a:latin typeface="Arial" charset="0"/>
              </a:rPr>
              <a:t>等一样都是</a:t>
            </a:r>
            <a:r>
              <a:rPr lang="en-US" altLang="zh-CN" smtClean="0">
                <a:latin typeface="Arial" charset="0"/>
              </a:rPr>
              <a:t>C++</a:t>
            </a:r>
            <a:r>
              <a:rPr lang="zh-CN" altLang="en-US" smtClean="0">
                <a:latin typeface="Arial" charset="0"/>
              </a:rPr>
              <a:t>的合法类型。具有“类”类型特征的变量称为“对象”</a:t>
            </a:r>
            <a:r>
              <a:rPr lang="en-US" altLang="zh-CN" smtClean="0">
                <a:latin typeface="Arial" charset="0"/>
              </a:rPr>
              <a:t>(object)</a:t>
            </a:r>
            <a:r>
              <a:rPr lang="zh-CN" altLang="en-US" smtClean="0">
                <a:latin typeface="Arial" charset="0"/>
              </a:rPr>
              <a:t>。</a:t>
            </a:r>
            <a:r>
              <a:rPr lang="en-US" altLang="zh-CN" smtClean="0">
                <a:latin typeface="Arial" charset="0"/>
              </a:rPr>
              <a:t>stud1</a:t>
            </a:r>
            <a:r>
              <a:rPr lang="zh-CN" altLang="en-US" smtClean="0">
                <a:latin typeface="Arial" charset="0"/>
              </a:rPr>
              <a:t>和</a:t>
            </a:r>
            <a:r>
              <a:rPr lang="en-US" altLang="zh-CN" smtClean="0">
                <a:latin typeface="Arial" charset="0"/>
              </a:rPr>
              <a:t>stud2</a:t>
            </a:r>
            <a:r>
              <a:rPr lang="zh-CN" altLang="en-US" smtClean="0">
                <a:latin typeface="Arial" charset="0"/>
              </a:rPr>
              <a:t>是</a:t>
            </a:r>
            <a:r>
              <a:rPr lang="en-US" altLang="zh-CN" smtClean="0">
                <a:latin typeface="Arial" charset="0"/>
              </a:rPr>
              <a:t>Student</a:t>
            </a:r>
            <a:r>
              <a:rPr lang="zh-CN" altLang="en-US" smtClean="0">
                <a:latin typeface="Arial" charset="0"/>
              </a:rPr>
              <a:t>类型的对象。</a:t>
            </a:r>
          </a:p>
          <a:p>
            <a:endParaRPr lang="zh-CN" altLang="en-US" smtClean="0">
              <a:latin typeface="Arial"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ISECCA02PCT2201010200"/>
          <p:cNvSpPr>
            <a:spLocks noGrp="1"/>
          </p:cNvSpPr>
          <p:nvPr>
            <p:ph type="title"/>
          </p:nvPr>
        </p:nvSpPr>
        <p:spPr/>
        <p:txBody>
          <a:bodyPr/>
          <a:lstStyle/>
          <a:p>
            <a:r>
              <a:rPr lang="en-US" altLang="zh-CN" smtClean="0">
                <a:latin typeface="Arial" charset="0"/>
              </a:rPr>
              <a:t>1.2  </a:t>
            </a:r>
            <a:r>
              <a:rPr lang="zh-CN" altLang="en-US" smtClean="0">
                <a:latin typeface="Arial" charset="0"/>
              </a:rPr>
              <a:t>最简单的</a:t>
            </a:r>
            <a:r>
              <a:rPr lang="en-US" altLang="zh-CN" smtClean="0">
                <a:latin typeface="Arial" charset="0"/>
              </a:rPr>
              <a:t>C++</a:t>
            </a:r>
            <a:r>
              <a:rPr lang="zh-CN" altLang="en-US" smtClean="0">
                <a:latin typeface="Arial" charset="0"/>
              </a:rPr>
              <a:t>程序</a:t>
            </a:r>
          </a:p>
        </p:txBody>
      </p:sp>
      <p:sp>
        <p:nvSpPr>
          <p:cNvPr id="52227" name="文本占位符 4"/>
          <p:cNvSpPr>
            <a:spLocks noGrp="1"/>
          </p:cNvSpPr>
          <p:nvPr>
            <p:ph type="body" idx="1"/>
          </p:nvPr>
        </p:nvSpPr>
        <p:spPr/>
        <p:txBody>
          <a:bodyPr/>
          <a:lstStyle/>
          <a:p>
            <a:r>
              <a:rPr lang="zh-CN" altLang="en-US" smtClean="0">
                <a:latin typeface="Arial" charset="0"/>
              </a:rPr>
              <a:t>和其他变量一样</a:t>
            </a:r>
            <a:r>
              <a:rPr lang="en-US" altLang="zh-CN" smtClean="0">
                <a:latin typeface="Arial" charset="0"/>
              </a:rPr>
              <a:t>,</a:t>
            </a:r>
            <a:r>
              <a:rPr lang="zh-CN" altLang="en-US" smtClean="0">
                <a:latin typeface="Arial" charset="0"/>
              </a:rPr>
              <a:t>对象是占实际存储空间的</a:t>
            </a:r>
            <a:r>
              <a:rPr lang="en-US" altLang="zh-CN" smtClean="0">
                <a:latin typeface="Arial" charset="0"/>
              </a:rPr>
              <a:t>,</a:t>
            </a:r>
            <a:r>
              <a:rPr lang="zh-CN" altLang="en-US" smtClean="0">
                <a:latin typeface="Arial" charset="0"/>
              </a:rPr>
              <a:t>而类型并不占实际存储空间</a:t>
            </a:r>
            <a:r>
              <a:rPr lang="en-US" altLang="zh-CN" smtClean="0">
                <a:latin typeface="Arial" charset="0"/>
              </a:rPr>
              <a:t>,</a:t>
            </a:r>
            <a:r>
              <a:rPr lang="zh-CN" altLang="en-US" smtClean="0">
                <a:latin typeface="Arial" charset="0"/>
              </a:rPr>
              <a:t>它只是给出一种“模型”</a:t>
            </a:r>
            <a:r>
              <a:rPr lang="en-US" altLang="zh-CN" smtClean="0">
                <a:latin typeface="Arial" charset="0"/>
              </a:rPr>
              <a:t>,</a:t>
            </a:r>
            <a:r>
              <a:rPr lang="zh-CN" altLang="en-US" smtClean="0">
                <a:latin typeface="Arial" charset="0"/>
              </a:rPr>
              <a:t>供用户定义实际的对象。在用</a:t>
            </a:r>
            <a:r>
              <a:rPr lang="en-US" altLang="zh-CN" smtClean="0">
                <a:latin typeface="Arial" charset="0"/>
              </a:rPr>
              <a:t>Student</a:t>
            </a:r>
            <a:r>
              <a:rPr lang="zh-CN" altLang="en-US" smtClean="0">
                <a:latin typeface="Arial" charset="0"/>
              </a:rPr>
              <a:t>定义了</a:t>
            </a:r>
            <a:r>
              <a:rPr lang="en-US" altLang="zh-CN" smtClean="0">
                <a:latin typeface="Arial" charset="0"/>
              </a:rPr>
              <a:t>stud1</a:t>
            </a:r>
            <a:r>
              <a:rPr lang="zh-CN" altLang="en-US" smtClean="0">
                <a:latin typeface="Arial" charset="0"/>
              </a:rPr>
              <a:t>和</a:t>
            </a:r>
            <a:r>
              <a:rPr lang="en-US" altLang="zh-CN" smtClean="0">
                <a:latin typeface="Arial" charset="0"/>
              </a:rPr>
              <a:t>stud2</a:t>
            </a:r>
            <a:r>
              <a:rPr lang="zh-CN" altLang="en-US" smtClean="0">
                <a:latin typeface="Arial" charset="0"/>
              </a:rPr>
              <a:t>以后</a:t>
            </a:r>
            <a:r>
              <a:rPr lang="en-US" altLang="zh-CN" smtClean="0">
                <a:latin typeface="Arial" charset="0"/>
              </a:rPr>
              <a:t>,</a:t>
            </a:r>
            <a:r>
              <a:rPr lang="zh-CN" altLang="en-US" smtClean="0">
                <a:latin typeface="Arial" charset="0"/>
              </a:rPr>
              <a:t>这两个对象具有同样的结构和特性。</a:t>
            </a:r>
          </a:p>
          <a:p>
            <a:endParaRPr lang="zh-CN" altLang="en-US" smtClean="0">
              <a:latin typeface="Arial"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ISECCA02PCT2201010200"/>
          <p:cNvSpPr>
            <a:spLocks noGrp="1"/>
          </p:cNvSpPr>
          <p:nvPr>
            <p:ph type="title"/>
          </p:nvPr>
        </p:nvSpPr>
        <p:spPr/>
        <p:txBody>
          <a:bodyPr/>
          <a:lstStyle/>
          <a:p>
            <a:r>
              <a:rPr lang="en-US" altLang="zh-CN" smtClean="0">
                <a:latin typeface="Arial" charset="0"/>
              </a:rPr>
              <a:t>1.2  </a:t>
            </a:r>
            <a:r>
              <a:rPr lang="zh-CN" altLang="en-US" smtClean="0">
                <a:latin typeface="Arial" charset="0"/>
              </a:rPr>
              <a:t>最简单的</a:t>
            </a:r>
            <a:r>
              <a:rPr lang="en-US" altLang="zh-CN" smtClean="0">
                <a:latin typeface="Arial" charset="0"/>
              </a:rPr>
              <a:t>C++</a:t>
            </a:r>
            <a:r>
              <a:rPr lang="zh-CN" altLang="en-US" smtClean="0">
                <a:latin typeface="Arial" charset="0"/>
              </a:rPr>
              <a:t>程序</a:t>
            </a:r>
          </a:p>
        </p:txBody>
      </p:sp>
      <p:sp>
        <p:nvSpPr>
          <p:cNvPr id="53251" name="文本占位符 4"/>
          <p:cNvSpPr>
            <a:spLocks noGrp="1"/>
          </p:cNvSpPr>
          <p:nvPr>
            <p:ph type="body" idx="1"/>
          </p:nvPr>
        </p:nvSpPr>
        <p:spPr/>
        <p:txBody>
          <a:bodyPr/>
          <a:lstStyle/>
          <a:p>
            <a:r>
              <a:rPr lang="zh-CN" altLang="en-US" smtClean="0">
                <a:latin typeface="Arial" charset="0"/>
              </a:rPr>
              <a:t>程序中第</a:t>
            </a:r>
            <a:r>
              <a:rPr lang="en-US" altLang="zh-CN" smtClean="0">
                <a:latin typeface="Arial" charset="0"/>
              </a:rPr>
              <a:t>18</a:t>
            </a:r>
            <a:r>
              <a:rPr lang="zh-CN" altLang="en-US" smtClean="0">
                <a:latin typeface="Arial" charset="0"/>
              </a:rPr>
              <a:t>～</a:t>
            </a:r>
            <a:r>
              <a:rPr lang="en-US" altLang="zh-CN" smtClean="0">
                <a:latin typeface="Arial" charset="0"/>
              </a:rPr>
              <a:t>24</a:t>
            </a:r>
            <a:r>
              <a:rPr lang="zh-CN" altLang="en-US" smtClean="0">
                <a:latin typeface="Arial" charset="0"/>
              </a:rPr>
              <a:t>行是主函数。在主函数中有</a:t>
            </a:r>
            <a:r>
              <a:rPr lang="en-US" altLang="zh-CN" smtClean="0">
                <a:latin typeface="Arial" charset="0"/>
              </a:rPr>
              <a:t>5</a:t>
            </a:r>
            <a:r>
              <a:rPr lang="zh-CN" altLang="en-US" smtClean="0">
                <a:latin typeface="Arial" charset="0"/>
              </a:rPr>
              <a:t>个语句</a:t>
            </a:r>
            <a:r>
              <a:rPr lang="en-US" altLang="zh-CN" smtClean="0">
                <a:latin typeface="Arial" charset="0"/>
              </a:rPr>
              <a:t>,</a:t>
            </a:r>
            <a:r>
              <a:rPr lang="zh-CN" altLang="en-US" smtClean="0">
                <a:latin typeface="Arial" charset="0"/>
              </a:rPr>
              <a:t>其中前</a:t>
            </a:r>
            <a:r>
              <a:rPr lang="en-US" altLang="zh-CN" smtClean="0">
                <a:latin typeface="Arial" charset="0"/>
              </a:rPr>
              <a:t>4</a:t>
            </a:r>
            <a:r>
              <a:rPr lang="zh-CN" altLang="en-US" smtClean="0">
                <a:latin typeface="Arial" charset="0"/>
              </a:rPr>
              <a:t>个语句的作用是调用对象的成员函数。主函数中使用了两个对象</a:t>
            </a:r>
            <a:r>
              <a:rPr lang="en-US" altLang="zh-CN" smtClean="0">
                <a:latin typeface="Arial" charset="0"/>
              </a:rPr>
              <a:t>stud1</a:t>
            </a:r>
            <a:r>
              <a:rPr lang="zh-CN" altLang="en-US" smtClean="0">
                <a:latin typeface="Arial" charset="0"/>
              </a:rPr>
              <a:t>和</a:t>
            </a:r>
            <a:r>
              <a:rPr lang="en-US" altLang="zh-CN" smtClean="0">
                <a:latin typeface="Arial" charset="0"/>
              </a:rPr>
              <a:t>stud2,</a:t>
            </a:r>
            <a:r>
              <a:rPr lang="zh-CN" altLang="en-US" smtClean="0">
                <a:latin typeface="Arial" charset="0"/>
              </a:rPr>
              <a:t>因此在类外调用成员函数时不能只写函数名</a:t>
            </a:r>
            <a:r>
              <a:rPr lang="en-US" altLang="zh-CN" smtClean="0">
                <a:latin typeface="Arial" charset="0"/>
              </a:rPr>
              <a:t>(</a:t>
            </a:r>
            <a:r>
              <a:rPr lang="zh-CN" altLang="en-US" smtClean="0">
                <a:latin typeface="Arial" charset="0"/>
              </a:rPr>
              <a:t>如“</a:t>
            </a:r>
            <a:r>
              <a:rPr lang="en-US" altLang="zh-CN" smtClean="0">
                <a:latin typeface="Arial" charset="0"/>
              </a:rPr>
              <a:t>setdata();”),</a:t>
            </a:r>
            <a:r>
              <a:rPr lang="zh-CN" altLang="en-US" smtClean="0">
                <a:latin typeface="Arial" charset="0"/>
              </a:rPr>
              <a:t>而必须说明要调用哪一个对象的函数</a:t>
            </a:r>
            <a:r>
              <a:rPr lang="en-US" altLang="zh-CN" smtClean="0">
                <a:latin typeface="Arial" charset="0"/>
              </a:rPr>
              <a:t>,</a:t>
            </a:r>
            <a:r>
              <a:rPr lang="zh-CN" altLang="en-US" smtClean="0">
                <a:latin typeface="Arial" charset="0"/>
              </a:rPr>
              <a:t>准备给哪一个对象中的变量赋值。</a:t>
            </a:r>
          </a:p>
          <a:p>
            <a:endParaRPr lang="zh-CN" altLang="en-US" smtClean="0">
              <a:latin typeface="Arial"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ISECCA02PCT2201010200"/>
          <p:cNvSpPr>
            <a:spLocks noGrp="1"/>
          </p:cNvSpPr>
          <p:nvPr>
            <p:ph type="title"/>
          </p:nvPr>
        </p:nvSpPr>
        <p:spPr/>
        <p:txBody>
          <a:bodyPr/>
          <a:lstStyle/>
          <a:p>
            <a:r>
              <a:rPr lang="en-US" altLang="zh-CN" smtClean="0">
                <a:latin typeface="Arial" charset="0"/>
              </a:rPr>
              <a:t>1.2  </a:t>
            </a:r>
            <a:r>
              <a:rPr lang="zh-CN" altLang="en-US" smtClean="0">
                <a:latin typeface="Arial" charset="0"/>
              </a:rPr>
              <a:t>最简单的</a:t>
            </a:r>
            <a:r>
              <a:rPr lang="en-US" altLang="zh-CN" smtClean="0">
                <a:latin typeface="Arial" charset="0"/>
              </a:rPr>
              <a:t>C++</a:t>
            </a:r>
            <a:r>
              <a:rPr lang="zh-CN" altLang="en-US" smtClean="0">
                <a:latin typeface="Arial" charset="0"/>
              </a:rPr>
              <a:t>程序</a:t>
            </a:r>
          </a:p>
        </p:txBody>
      </p:sp>
      <p:sp>
        <p:nvSpPr>
          <p:cNvPr id="54275" name="文本占位符 4"/>
          <p:cNvSpPr>
            <a:spLocks noGrp="1"/>
          </p:cNvSpPr>
          <p:nvPr>
            <p:ph type="body" idx="1"/>
          </p:nvPr>
        </p:nvSpPr>
        <p:spPr/>
        <p:txBody>
          <a:bodyPr/>
          <a:lstStyle/>
          <a:p>
            <a:r>
              <a:rPr lang="zh-CN" altLang="en-US" smtClean="0">
                <a:latin typeface="Arial" charset="0"/>
              </a:rPr>
              <a:t>其中</a:t>
            </a:r>
            <a:r>
              <a:rPr lang="en-US" altLang="zh-CN" smtClean="0">
                <a:latin typeface="Arial" charset="0"/>
              </a:rPr>
              <a:t>,“.”</a:t>
            </a:r>
            <a:r>
              <a:rPr lang="zh-CN" altLang="en-US" smtClean="0">
                <a:latin typeface="Arial" charset="0"/>
              </a:rPr>
              <a:t>是一个“成员运算符”</a:t>
            </a:r>
            <a:r>
              <a:rPr lang="en-US" altLang="zh-CN" smtClean="0">
                <a:latin typeface="Arial" charset="0"/>
              </a:rPr>
              <a:t>,</a:t>
            </a:r>
            <a:r>
              <a:rPr lang="zh-CN" altLang="en-US" smtClean="0">
                <a:latin typeface="Arial" charset="0"/>
              </a:rPr>
              <a:t>把对象和成员连接起来。</a:t>
            </a:r>
            <a:r>
              <a:rPr lang="en-US" altLang="zh-CN" smtClean="0">
                <a:latin typeface="Arial" charset="0"/>
              </a:rPr>
              <a:t>stud1.setdata()</a:t>
            </a:r>
            <a:r>
              <a:rPr lang="zh-CN" altLang="en-US" smtClean="0">
                <a:latin typeface="Arial" charset="0"/>
              </a:rPr>
              <a:t>表示调用对象</a:t>
            </a:r>
            <a:r>
              <a:rPr lang="en-US" altLang="zh-CN" smtClean="0">
                <a:latin typeface="Arial" charset="0"/>
              </a:rPr>
              <a:t>stud1</a:t>
            </a:r>
            <a:r>
              <a:rPr lang="zh-CN" altLang="en-US" smtClean="0">
                <a:latin typeface="Arial" charset="0"/>
              </a:rPr>
              <a:t>的</a:t>
            </a:r>
            <a:r>
              <a:rPr lang="en-US" altLang="zh-CN" smtClean="0">
                <a:latin typeface="Arial" charset="0"/>
              </a:rPr>
              <a:t>setdata</a:t>
            </a:r>
            <a:r>
              <a:rPr lang="zh-CN" altLang="en-US" smtClean="0">
                <a:latin typeface="Arial" charset="0"/>
              </a:rPr>
              <a:t>成员函数</a:t>
            </a:r>
            <a:r>
              <a:rPr lang="en-US" altLang="zh-CN" smtClean="0">
                <a:latin typeface="Arial" charset="0"/>
              </a:rPr>
              <a:t>,</a:t>
            </a:r>
            <a:r>
              <a:rPr lang="zh-CN" altLang="en-US" smtClean="0">
                <a:latin typeface="Arial" charset="0"/>
              </a:rPr>
              <a:t>在执行此函数中的</a:t>
            </a:r>
            <a:r>
              <a:rPr lang="en-US" altLang="zh-CN" smtClean="0">
                <a:latin typeface="Arial" charset="0"/>
              </a:rPr>
              <a:t>cin</a:t>
            </a:r>
            <a:r>
              <a:rPr lang="zh-CN" altLang="en-US" smtClean="0">
                <a:latin typeface="Arial" charset="0"/>
              </a:rPr>
              <a:t>语句时</a:t>
            </a:r>
            <a:r>
              <a:rPr lang="en-US" altLang="zh-CN" smtClean="0">
                <a:latin typeface="Arial" charset="0"/>
              </a:rPr>
              <a:t>,</a:t>
            </a:r>
            <a:r>
              <a:rPr lang="zh-CN" altLang="en-US" smtClean="0">
                <a:latin typeface="Arial" charset="0"/>
              </a:rPr>
              <a:t>从键盘输入的值</a:t>
            </a:r>
            <a:r>
              <a:rPr lang="en-US" altLang="zh-CN" smtClean="0">
                <a:latin typeface="Arial" charset="0"/>
              </a:rPr>
              <a:t>(</a:t>
            </a:r>
            <a:r>
              <a:rPr lang="zh-CN" altLang="en-US" smtClean="0">
                <a:latin typeface="Arial" charset="0"/>
              </a:rPr>
              <a:t>假设为</a:t>
            </a:r>
            <a:r>
              <a:rPr lang="en-US" altLang="zh-CN" smtClean="0">
                <a:latin typeface="Arial" charset="0"/>
              </a:rPr>
              <a:t>1001</a:t>
            </a:r>
            <a:r>
              <a:rPr lang="zh-CN" altLang="en-US" smtClean="0">
                <a:latin typeface="Arial" charset="0"/>
              </a:rPr>
              <a:t>和</a:t>
            </a:r>
            <a:r>
              <a:rPr lang="en-US" altLang="zh-CN" smtClean="0">
                <a:latin typeface="Arial" charset="0"/>
              </a:rPr>
              <a:t>98.5) </a:t>
            </a:r>
            <a:r>
              <a:rPr lang="zh-CN" altLang="en-US" smtClean="0">
                <a:latin typeface="Arial" charset="0"/>
              </a:rPr>
              <a:t>送给</a:t>
            </a:r>
            <a:r>
              <a:rPr lang="en-US" altLang="zh-CN" smtClean="0">
                <a:latin typeface="Arial" charset="0"/>
              </a:rPr>
              <a:t>stud1</a:t>
            </a:r>
            <a:r>
              <a:rPr lang="zh-CN" altLang="en-US" smtClean="0">
                <a:latin typeface="Arial" charset="0"/>
              </a:rPr>
              <a:t>对象的</a:t>
            </a:r>
            <a:r>
              <a:rPr lang="en-US" altLang="zh-CN" smtClean="0">
                <a:latin typeface="Arial" charset="0"/>
              </a:rPr>
              <a:t>num</a:t>
            </a:r>
            <a:r>
              <a:rPr lang="zh-CN" altLang="en-US" smtClean="0">
                <a:latin typeface="Arial" charset="0"/>
              </a:rPr>
              <a:t>和</a:t>
            </a:r>
            <a:r>
              <a:rPr lang="en-US" altLang="zh-CN" smtClean="0">
                <a:latin typeface="Arial" charset="0"/>
              </a:rPr>
              <a:t>score,</a:t>
            </a:r>
            <a:r>
              <a:rPr lang="zh-CN" altLang="en-US" smtClean="0">
                <a:latin typeface="Arial" charset="0"/>
              </a:rPr>
              <a:t>作为学生</a:t>
            </a:r>
            <a:r>
              <a:rPr lang="en-US" altLang="zh-CN" smtClean="0">
                <a:latin typeface="Arial" charset="0"/>
              </a:rPr>
              <a:t>1(stud1)</a:t>
            </a:r>
            <a:r>
              <a:rPr lang="zh-CN" altLang="en-US" smtClean="0">
                <a:latin typeface="Arial" charset="0"/>
              </a:rPr>
              <a:t>的学号和成绩。</a:t>
            </a:r>
            <a:r>
              <a:rPr lang="en-US" altLang="zh-CN" smtClean="0">
                <a:latin typeface="Arial" charset="0"/>
              </a:rPr>
              <a:t>stud2.setdata()</a:t>
            </a:r>
            <a:r>
              <a:rPr lang="zh-CN" altLang="en-US" smtClean="0">
                <a:latin typeface="Arial" charset="0"/>
              </a:rPr>
              <a:t>表示调用对象</a:t>
            </a:r>
            <a:r>
              <a:rPr lang="en-US" altLang="zh-CN" smtClean="0">
                <a:latin typeface="Arial" charset="0"/>
              </a:rPr>
              <a:t>stud2</a:t>
            </a:r>
            <a:r>
              <a:rPr lang="zh-CN" altLang="en-US" smtClean="0">
                <a:latin typeface="Arial" charset="0"/>
              </a:rPr>
              <a:t>中的</a:t>
            </a:r>
            <a:r>
              <a:rPr lang="en-US" altLang="zh-CN" smtClean="0">
                <a:latin typeface="Arial" charset="0"/>
              </a:rPr>
              <a:t>setdata</a:t>
            </a:r>
            <a:r>
              <a:rPr lang="zh-CN" altLang="en-US" smtClean="0">
                <a:latin typeface="Arial" charset="0"/>
              </a:rPr>
              <a:t>成员函数</a:t>
            </a:r>
            <a:r>
              <a:rPr lang="en-US" altLang="zh-CN" smtClean="0">
                <a:latin typeface="Arial" charset="0"/>
              </a:rPr>
              <a:t>,</a:t>
            </a:r>
            <a:r>
              <a:rPr lang="zh-CN" altLang="en-US" smtClean="0">
                <a:latin typeface="Arial" charset="0"/>
              </a:rPr>
              <a:t>在执行此函数中的</a:t>
            </a:r>
            <a:r>
              <a:rPr lang="en-US" altLang="zh-CN" smtClean="0">
                <a:latin typeface="Arial" charset="0"/>
              </a:rPr>
              <a:t>cin</a:t>
            </a:r>
            <a:r>
              <a:rPr lang="zh-CN" altLang="en-US" smtClean="0">
                <a:latin typeface="Arial" charset="0"/>
              </a:rPr>
              <a:t>语句时</a:t>
            </a:r>
            <a:r>
              <a:rPr lang="en-US" altLang="zh-CN" smtClean="0">
                <a:latin typeface="Arial" charset="0"/>
              </a:rPr>
              <a:t>,</a:t>
            </a:r>
            <a:r>
              <a:rPr lang="zh-CN" altLang="en-US" smtClean="0">
                <a:latin typeface="Arial" charset="0"/>
              </a:rPr>
              <a:t>从键盘输入的值</a:t>
            </a:r>
            <a:r>
              <a:rPr lang="en-US" altLang="zh-CN" smtClean="0">
                <a:latin typeface="Arial" charset="0"/>
              </a:rPr>
              <a:t>(</a:t>
            </a:r>
            <a:r>
              <a:rPr lang="zh-CN" altLang="en-US" smtClean="0">
                <a:latin typeface="Arial" charset="0"/>
              </a:rPr>
              <a:t>假设为</a:t>
            </a:r>
            <a:r>
              <a:rPr lang="en-US" altLang="zh-CN" smtClean="0">
                <a:latin typeface="Arial" charset="0"/>
              </a:rPr>
              <a:t>1002</a:t>
            </a:r>
            <a:r>
              <a:rPr lang="zh-CN" altLang="en-US" smtClean="0">
                <a:latin typeface="Arial" charset="0"/>
              </a:rPr>
              <a:t>和</a:t>
            </a:r>
            <a:r>
              <a:rPr lang="en-US" altLang="zh-CN" smtClean="0">
                <a:latin typeface="Arial" charset="0"/>
              </a:rPr>
              <a:t>76.5) </a:t>
            </a:r>
            <a:r>
              <a:rPr lang="zh-CN" altLang="en-US" smtClean="0">
                <a:latin typeface="Arial" charset="0"/>
              </a:rPr>
              <a:t>送给</a:t>
            </a:r>
            <a:r>
              <a:rPr lang="en-US" altLang="zh-CN" smtClean="0">
                <a:latin typeface="Arial" charset="0"/>
              </a:rPr>
              <a:t>stud2</a:t>
            </a:r>
            <a:r>
              <a:rPr lang="zh-CN" altLang="en-US" smtClean="0">
                <a:latin typeface="Arial" charset="0"/>
              </a:rPr>
              <a:t>对象的</a:t>
            </a:r>
            <a:r>
              <a:rPr lang="en-US" altLang="zh-CN" smtClean="0">
                <a:latin typeface="Arial" charset="0"/>
              </a:rPr>
              <a:t>num</a:t>
            </a:r>
            <a:r>
              <a:rPr lang="zh-CN" altLang="en-US" smtClean="0">
                <a:latin typeface="Arial" charset="0"/>
              </a:rPr>
              <a:t>和</a:t>
            </a:r>
            <a:r>
              <a:rPr lang="en-US" altLang="zh-CN" smtClean="0">
                <a:latin typeface="Arial" charset="0"/>
              </a:rPr>
              <a:t>score,</a:t>
            </a:r>
            <a:r>
              <a:rPr lang="zh-CN" altLang="en-US" smtClean="0">
                <a:latin typeface="Arial" charset="0"/>
              </a:rPr>
              <a:t>作为学生</a:t>
            </a:r>
            <a:r>
              <a:rPr lang="en-US" altLang="zh-CN" smtClean="0">
                <a:latin typeface="Arial" charset="0"/>
              </a:rPr>
              <a:t>2(stud2)</a:t>
            </a:r>
            <a:r>
              <a:rPr lang="zh-CN" altLang="en-US" smtClean="0">
                <a:latin typeface="Arial" charset="0"/>
              </a:rPr>
              <a:t>的学号和成绩。</a:t>
            </a:r>
          </a:p>
          <a:p>
            <a:endParaRPr lang="zh-CN" altLang="en-US" smtClean="0">
              <a:latin typeface="Arial"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ISECCA02PCT2201010200"/>
          <p:cNvSpPr>
            <a:spLocks noGrp="1"/>
          </p:cNvSpPr>
          <p:nvPr>
            <p:ph type="title"/>
          </p:nvPr>
        </p:nvSpPr>
        <p:spPr/>
        <p:txBody>
          <a:bodyPr/>
          <a:lstStyle/>
          <a:p>
            <a:r>
              <a:rPr lang="en-US" altLang="zh-CN" smtClean="0">
                <a:latin typeface="Arial" charset="0"/>
              </a:rPr>
              <a:t>1.2  </a:t>
            </a:r>
            <a:r>
              <a:rPr lang="zh-CN" altLang="en-US" smtClean="0">
                <a:latin typeface="Arial" charset="0"/>
              </a:rPr>
              <a:t>最简单的</a:t>
            </a:r>
            <a:r>
              <a:rPr lang="en-US" altLang="zh-CN" smtClean="0">
                <a:latin typeface="Arial" charset="0"/>
              </a:rPr>
              <a:t>C++</a:t>
            </a:r>
            <a:r>
              <a:rPr lang="zh-CN" altLang="en-US" smtClean="0">
                <a:latin typeface="Arial" charset="0"/>
              </a:rPr>
              <a:t>程序</a:t>
            </a:r>
          </a:p>
        </p:txBody>
      </p:sp>
      <p:sp>
        <p:nvSpPr>
          <p:cNvPr id="55299" name="文本占位符 4"/>
          <p:cNvSpPr>
            <a:spLocks noGrp="1"/>
          </p:cNvSpPr>
          <p:nvPr>
            <p:ph type="body" idx="1"/>
          </p:nvPr>
        </p:nvSpPr>
        <p:spPr/>
        <p:txBody>
          <a:bodyPr/>
          <a:lstStyle/>
          <a:p>
            <a:r>
              <a:rPr lang="zh-CN" altLang="en-US" smtClean="0">
                <a:latin typeface="Arial" charset="0"/>
              </a:rPr>
              <a:t>程序中主函数中第</a:t>
            </a:r>
            <a:r>
              <a:rPr lang="en-US" altLang="zh-CN" smtClean="0">
                <a:latin typeface="Arial" charset="0"/>
              </a:rPr>
              <a:t>1</a:t>
            </a:r>
            <a:r>
              <a:rPr lang="zh-CN" altLang="en-US" smtClean="0">
                <a:latin typeface="Arial" charset="0"/>
              </a:rPr>
              <a:t>个语句用来输入学生</a:t>
            </a:r>
            <a:r>
              <a:rPr lang="en-US" altLang="zh-CN" smtClean="0">
                <a:latin typeface="Arial" charset="0"/>
              </a:rPr>
              <a:t>1</a:t>
            </a:r>
            <a:r>
              <a:rPr lang="zh-CN" altLang="en-US" smtClean="0">
                <a:latin typeface="Arial" charset="0"/>
              </a:rPr>
              <a:t>的学号和成绩。第</a:t>
            </a:r>
            <a:r>
              <a:rPr lang="en-US" altLang="zh-CN" smtClean="0">
                <a:latin typeface="Arial" charset="0"/>
              </a:rPr>
              <a:t>2</a:t>
            </a:r>
            <a:r>
              <a:rPr lang="zh-CN" altLang="en-US" smtClean="0">
                <a:latin typeface="Arial" charset="0"/>
              </a:rPr>
              <a:t>个语句用来输入学生</a:t>
            </a:r>
            <a:r>
              <a:rPr lang="en-US" altLang="zh-CN" smtClean="0">
                <a:latin typeface="Arial" charset="0"/>
              </a:rPr>
              <a:t>2</a:t>
            </a:r>
            <a:r>
              <a:rPr lang="zh-CN" altLang="en-US" smtClean="0">
                <a:latin typeface="Arial" charset="0"/>
              </a:rPr>
              <a:t>的学号和成绩。第</a:t>
            </a:r>
            <a:r>
              <a:rPr lang="en-US" altLang="zh-CN" smtClean="0">
                <a:latin typeface="Arial" charset="0"/>
              </a:rPr>
              <a:t>3</a:t>
            </a:r>
            <a:r>
              <a:rPr lang="zh-CN" altLang="en-US" smtClean="0">
                <a:latin typeface="Arial" charset="0"/>
              </a:rPr>
              <a:t>个语句用来输出学生</a:t>
            </a:r>
            <a:r>
              <a:rPr lang="en-US" altLang="zh-CN" smtClean="0">
                <a:latin typeface="Arial" charset="0"/>
              </a:rPr>
              <a:t>1</a:t>
            </a:r>
            <a:r>
              <a:rPr lang="zh-CN" altLang="en-US" smtClean="0">
                <a:latin typeface="Arial" charset="0"/>
              </a:rPr>
              <a:t>的学号和成绩。第</a:t>
            </a:r>
            <a:r>
              <a:rPr lang="en-US" altLang="zh-CN" smtClean="0">
                <a:latin typeface="Arial" charset="0"/>
              </a:rPr>
              <a:t>4</a:t>
            </a:r>
            <a:r>
              <a:rPr lang="zh-CN" altLang="en-US" smtClean="0">
                <a:latin typeface="Arial" charset="0"/>
              </a:rPr>
              <a:t>个语句用来输出学生</a:t>
            </a:r>
            <a:r>
              <a:rPr lang="en-US" altLang="zh-CN" smtClean="0">
                <a:latin typeface="Arial" charset="0"/>
              </a:rPr>
              <a:t>2</a:t>
            </a:r>
            <a:r>
              <a:rPr lang="zh-CN" altLang="en-US" smtClean="0">
                <a:latin typeface="Arial" charset="0"/>
              </a:rPr>
              <a:t>的学号和成绩。</a:t>
            </a:r>
          </a:p>
          <a:p>
            <a:endParaRPr lang="zh-CN" altLang="en-US" smtClean="0">
              <a:latin typeface="Arial"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ISECCA02PCT2201010200"/>
          <p:cNvSpPr>
            <a:spLocks noGrp="1"/>
          </p:cNvSpPr>
          <p:nvPr>
            <p:ph type="title"/>
          </p:nvPr>
        </p:nvSpPr>
        <p:spPr/>
        <p:txBody>
          <a:bodyPr/>
          <a:lstStyle/>
          <a:p>
            <a:r>
              <a:rPr lang="en-US" altLang="zh-CN" smtClean="0">
                <a:latin typeface="Arial" charset="0"/>
              </a:rPr>
              <a:t>1.2  </a:t>
            </a:r>
            <a:r>
              <a:rPr lang="zh-CN" altLang="en-US" smtClean="0">
                <a:latin typeface="Arial" charset="0"/>
              </a:rPr>
              <a:t>最简单的</a:t>
            </a:r>
            <a:r>
              <a:rPr lang="en-US" altLang="zh-CN" smtClean="0">
                <a:latin typeface="Arial" charset="0"/>
              </a:rPr>
              <a:t>C++</a:t>
            </a:r>
            <a:r>
              <a:rPr lang="zh-CN" altLang="en-US" smtClean="0">
                <a:latin typeface="Arial" charset="0"/>
              </a:rPr>
              <a:t>程序</a:t>
            </a:r>
          </a:p>
        </p:txBody>
      </p:sp>
      <p:sp>
        <p:nvSpPr>
          <p:cNvPr id="56323" name="文本占位符 4"/>
          <p:cNvSpPr>
            <a:spLocks noGrp="1"/>
          </p:cNvSpPr>
          <p:nvPr>
            <p:ph type="body" idx="1"/>
          </p:nvPr>
        </p:nvSpPr>
        <p:spPr/>
        <p:txBody>
          <a:bodyPr/>
          <a:lstStyle/>
          <a:p>
            <a:r>
              <a:rPr lang="zh-CN" altLang="en-US" smtClean="0">
                <a:latin typeface="Arial" charset="0"/>
              </a:rPr>
              <a:t>运行结果</a:t>
            </a:r>
            <a:r>
              <a:rPr lang="en-US" altLang="zh-CN" smtClean="0">
                <a:latin typeface="Arial" charset="0"/>
              </a:rPr>
              <a:t>: </a:t>
            </a:r>
          </a:p>
          <a:p>
            <a:r>
              <a:rPr lang="en-US" altLang="zh-CN" smtClean="0">
                <a:latin typeface="Arial" charset="0"/>
              </a:rPr>
              <a:t>100198.5 ↙ (</a:t>
            </a:r>
            <a:r>
              <a:rPr lang="zh-CN" altLang="en-US" smtClean="0">
                <a:latin typeface="Arial" charset="0"/>
              </a:rPr>
              <a:t>输入学生</a:t>
            </a:r>
            <a:r>
              <a:rPr lang="en-US" altLang="zh-CN" smtClean="0">
                <a:latin typeface="Arial" charset="0"/>
              </a:rPr>
              <a:t>1</a:t>
            </a:r>
            <a:r>
              <a:rPr lang="zh-CN" altLang="en-US" smtClean="0">
                <a:latin typeface="Arial" charset="0"/>
              </a:rPr>
              <a:t>的学号和成绩</a:t>
            </a:r>
            <a:r>
              <a:rPr lang="en-US" altLang="zh-CN" smtClean="0">
                <a:latin typeface="Arial" charset="0"/>
              </a:rPr>
              <a:t>)</a:t>
            </a:r>
          </a:p>
          <a:p>
            <a:r>
              <a:rPr lang="en-US" altLang="zh-CN" smtClean="0">
                <a:latin typeface="Arial" charset="0"/>
              </a:rPr>
              <a:t>100276.5 ↙ (</a:t>
            </a:r>
            <a:r>
              <a:rPr lang="zh-CN" altLang="en-US" smtClean="0">
                <a:latin typeface="Arial" charset="0"/>
              </a:rPr>
              <a:t>输入学生</a:t>
            </a:r>
            <a:r>
              <a:rPr lang="en-US" altLang="zh-CN" smtClean="0">
                <a:latin typeface="Arial" charset="0"/>
              </a:rPr>
              <a:t>2</a:t>
            </a:r>
            <a:r>
              <a:rPr lang="zh-CN" altLang="en-US" smtClean="0">
                <a:latin typeface="Arial" charset="0"/>
              </a:rPr>
              <a:t>的学号和成绩</a:t>
            </a:r>
            <a:r>
              <a:rPr lang="en-US" altLang="zh-CN" smtClean="0">
                <a:latin typeface="Arial" charset="0"/>
              </a:rPr>
              <a:t>)</a:t>
            </a:r>
          </a:p>
          <a:p>
            <a:r>
              <a:rPr lang="en-US" altLang="zh-CN" smtClean="0">
                <a:latin typeface="Arial" charset="0"/>
              </a:rPr>
              <a:t>num=1001(</a:t>
            </a:r>
            <a:r>
              <a:rPr lang="zh-CN" altLang="en-US" smtClean="0">
                <a:latin typeface="Arial" charset="0"/>
              </a:rPr>
              <a:t>输出学生</a:t>
            </a:r>
            <a:r>
              <a:rPr lang="en-US" altLang="zh-CN" smtClean="0">
                <a:latin typeface="Arial" charset="0"/>
              </a:rPr>
              <a:t>1</a:t>
            </a:r>
            <a:r>
              <a:rPr lang="zh-CN" altLang="en-US" smtClean="0">
                <a:latin typeface="Arial" charset="0"/>
              </a:rPr>
              <a:t>的学号</a:t>
            </a:r>
            <a:r>
              <a:rPr lang="en-US" altLang="zh-CN" smtClean="0">
                <a:latin typeface="Arial" charset="0"/>
              </a:rPr>
              <a:t>)</a:t>
            </a:r>
          </a:p>
          <a:p>
            <a:r>
              <a:rPr lang="en-US" altLang="zh-CN" smtClean="0">
                <a:latin typeface="Arial" charset="0"/>
              </a:rPr>
              <a:t>score=98.5(</a:t>
            </a:r>
            <a:r>
              <a:rPr lang="zh-CN" altLang="en-US" smtClean="0">
                <a:latin typeface="Arial" charset="0"/>
              </a:rPr>
              <a:t>输出学生</a:t>
            </a:r>
            <a:r>
              <a:rPr lang="en-US" altLang="zh-CN" smtClean="0">
                <a:latin typeface="Arial" charset="0"/>
              </a:rPr>
              <a:t>1</a:t>
            </a:r>
            <a:r>
              <a:rPr lang="zh-CN" altLang="en-US" smtClean="0">
                <a:latin typeface="Arial" charset="0"/>
              </a:rPr>
              <a:t>的成绩</a:t>
            </a:r>
            <a:r>
              <a:rPr lang="en-US" altLang="zh-CN" smtClean="0">
                <a:latin typeface="Arial" charset="0"/>
              </a:rPr>
              <a:t>)</a:t>
            </a:r>
          </a:p>
          <a:p>
            <a:r>
              <a:rPr lang="en-US" altLang="zh-CN" smtClean="0">
                <a:latin typeface="Arial" charset="0"/>
              </a:rPr>
              <a:t>num=1002(</a:t>
            </a:r>
            <a:r>
              <a:rPr lang="zh-CN" altLang="en-US" smtClean="0">
                <a:latin typeface="Arial" charset="0"/>
              </a:rPr>
              <a:t>输出学生</a:t>
            </a:r>
            <a:r>
              <a:rPr lang="en-US" altLang="zh-CN" smtClean="0">
                <a:latin typeface="Arial" charset="0"/>
              </a:rPr>
              <a:t>2</a:t>
            </a:r>
            <a:r>
              <a:rPr lang="zh-CN" altLang="en-US" smtClean="0">
                <a:latin typeface="Arial" charset="0"/>
              </a:rPr>
              <a:t>的学号</a:t>
            </a:r>
            <a:r>
              <a:rPr lang="en-US" altLang="zh-CN" smtClean="0">
                <a:latin typeface="Arial" charset="0"/>
              </a:rPr>
              <a:t>)</a:t>
            </a:r>
          </a:p>
          <a:p>
            <a:r>
              <a:rPr lang="en-US" altLang="zh-CN" smtClean="0">
                <a:latin typeface="Arial" charset="0"/>
              </a:rPr>
              <a:t>score=76.5(</a:t>
            </a:r>
            <a:r>
              <a:rPr lang="zh-CN" altLang="en-US" smtClean="0">
                <a:latin typeface="Arial" charset="0"/>
              </a:rPr>
              <a:t>输出学生</a:t>
            </a:r>
            <a:r>
              <a:rPr lang="en-US" altLang="zh-CN" smtClean="0">
                <a:latin typeface="Arial" charset="0"/>
              </a:rPr>
              <a:t>2</a:t>
            </a:r>
            <a:r>
              <a:rPr lang="zh-CN" altLang="en-US" smtClean="0">
                <a:latin typeface="Arial" charset="0"/>
              </a:rPr>
              <a:t>的成绩</a:t>
            </a:r>
            <a:r>
              <a:rPr lang="en-US" altLang="zh-CN" smtClean="0">
                <a:latin typeface="Arial" charset="0"/>
              </a:rPr>
              <a:t>)</a:t>
            </a:r>
          </a:p>
          <a:p>
            <a:endParaRPr lang="zh-CN" altLang="en-US" smtClean="0">
              <a:latin typeface="Arial"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ISECCA02PCT2201010100"/>
          <p:cNvSpPr>
            <a:spLocks noGrp="1"/>
          </p:cNvSpPr>
          <p:nvPr>
            <p:ph type="title"/>
          </p:nvPr>
        </p:nvSpPr>
        <p:spPr/>
        <p:txBody>
          <a:bodyPr/>
          <a:lstStyle/>
          <a:p>
            <a:r>
              <a:rPr lang="en-US" altLang="zh-CN" smtClean="0">
                <a:latin typeface="Arial" charset="0"/>
              </a:rPr>
              <a:t>1.1  </a:t>
            </a:r>
            <a:r>
              <a:rPr lang="zh-CN" altLang="en-US" smtClean="0">
                <a:latin typeface="Arial" charset="0"/>
              </a:rPr>
              <a:t>从</a:t>
            </a:r>
            <a:r>
              <a:rPr lang="en-US" altLang="zh-CN" smtClean="0">
                <a:latin typeface="Arial" charset="0"/>
              </a:rPr>
              <a:t>C</a:t>
            </a:r>
            <a:r>
              <a:rPr lang="zh-CN" altLang="en-US" smtClean="0">
                <a:latin typeface="Arial" charset="0"/>
              </a:rPr>
              <a:t>到</a:t>
            </a:r>
            <a:r>
              <a:rPr lang="en-US" altLang="zh-CN" smtClean="0">
                <a:latin typeface="Arial" charset="0"/>
              </a:rPr>
              <a:t>C++</a:t>
            </a:r>
            <a:endParaRPr lang="zh-CN" altLang="en-US" smtClean="0">
              <a:latin typeface="Arial" charset="0"/>
            </a:endParaRPr>
          </a:p>
        </p:txBody>
      </p:sp>
      <p:sp>
        <p:nvSpPr>
          <p:cNvPr id="11267" name="文本占位符 4"/>
          <p:cNvSpPr>
            <a:spLocks noGrp="1"/>
          </p:cNvSpPr>
          <p:nvPr>
            <p:ph type="body" idx="1"/>
          </p:nvPr>
        </p:nvSpPr>
        <p:spPr/>
        <p:txBody>
          <a:bodyPr/>
          <a:lstStyle/>
          <a:p>
            <a:r>
              <a:rPr lang="zh-CN" altLang="en-US" smtClean="0">
                <a:latin typeface="Arial" charset="0"/>
              </a:rPr>
              <a:t>在计算机诞生后的初期</a:t>
            </a:r>
            <a:r>
              <a:rPr lang="en-US" altLang="zh-CN" smtClean="0">
                <a:latin typeface="Arial" charset="0"/>
              </a:rPr>
              <a:t>,</a:t>
            </a:r>
            <a:r>
              <a:rPr lang="zh-CN" altLang="en-US" smtClean="0">
                <a:latin typeface="Arial" charset="0"/>
              </a:rPr>
              <a:t>人们使用机器语言或汇编语言</a:t>
            </a:r>
            <a:r>
              <a:rPr lang="en-US" altLang="zh-CN" smtClean="0">
                <a:latin typeface="Arial" charset="0"/>
              </a:rPr>
              <a:t>(</a:t>
            </a:r>
            <a:r>
              <a:rPr lang="zh-CN" altLang="en-US" smtClean="0">
                <a:latin typeface="Arial" charset="0"/>
              </a:rPr>
              <a:t>由于它们贴近计算机</a:t>
            </a:r>
            <a:r>
              <a:rPr lang="en-US" altLang="zh-CN" smtClean="0">
                <a:latin typeface="Arial" charset="0"/>
              </a:rPr>
              <a:t>,</a:t>
            </a:r>
            <a:r>
              <a:rPr lang="zh-CN" altLang="en-US" smtClean="0">
                <a:latin typeface="Arial" charset="0"/>
              </a:rPr>
              <a:t>被称为低级语言</a:t>
            </a:r>
            <a:r>
              <a:rPr lang="en-US" altLang="zh-CN" smtClean="0">
                <a:latin typeface="Arial" charset="0"/>
              </a:rPr>
              <a:t>) </a:t>
            </a:r>
            <a:r>
              <a:rPr lang="zh-CN" altLang="en-US" smtClean="0">
                <a:latin typeface="Arial" charset="0"/>
              </a:rPr>
              <a:t>编写程序</a:t>
            </a:r>
            <a:r>
              <a:rPr lang="en-US" altLang="zh-CN" smtClean="0">
                <a:latin typeface="Arial" charset="0"/>
              </a:rPr>
              <a:t>,</a:t>
            </a:r>
            <a:r>
              <a:rPr lang="zh-CN" altLang="en-US" smtClean="0">
                <a:latin typeface="Arial" charset="0"/>
              </a:rPr>
              <a:t>难学、难记、难用、难修改</a:t>
            </a:r>
            <a:r>
              <a:rPr lang="en-US" altLang="zh-CN" smtClean="0">
                <a:latin typeface="Arial" charset="0"/>
              </a:rPr>
              <a:t>,</a:t>
            </a:r>
            <a:r>
              <a:rPr lang="zh-CN" altLang="en-US" smtClean="0">
                <a:latin typeface="Arial" charset="0"/>
              </a:rPr>
              <a:t>使计算机只限于少数专业人员使用。</a:t>
            </a:r>
          </a:p>
          <a:p>
            <a:r>
              <a:rPr lang="en-US" altLang="zh-CN" smtClean="0">
                <a:latin typeface="Arial" charset="0"/>
              </a:rPr>
              <a:t>1954</a:t>
            </a:r>
            <a:r>
              <a:rPr lang="zh-CN" altLang="en-US" smtClean="0">
                <a:latin typeface="Arial" charset="0"/>
              </a:rPr>
              <a:t>年出现了世界上第一种计算机高级语言</a:t>
            </a:r>
            <a:r>
              <a:rPr lang="en-US" altLang="zh-CN" smtClean="0">
                <a:latin typeface="Arial" charset="0"/>
              </a:rPr>
              <a:t>,</a:t>
            </a:r>
            <a:r>
              <a:rPr lang="zh-CN" altLang="en-US" smtClean="0">
                <a:latin typeface="Arial" charset="0"/>
              </a:rPr>
              <a:t>它是用于科学计算的</a:t>
            </a:r>
            <a:r>
              <a:rPr lang="en-US" altLang="zh-CN" smtClean="0">
                <a:latin typeface="Arial" charset="0"/>
              </a:rPr>
              <a:t>FORTRAN</a:t>
            </a:r>
            <a:r>
              <a:rPr lang="zh-CN" altLang="en-US" smtClean="0">
                <a:latin typeface="Arial" charset="0"/>
              </a:rPr>
              <a:t>语言。随着计算机的推广应用</a:t>
            </a:r>
            <a:r>
              <a:rPr lang="en-US" altLang="zh-CN" smtClean="0">
                <a:latin typeface="Arial" charset="0"/>
              </a:rPr>
              <a:t>,</a:t>
            </a:r>
            <a:r>
              <a:rPr lang="zh-CN" altLang="en-US" smtClean="0">
                <a:latin typeface="Arial" charset="0"/>
              </a:rPr>
              <a:t>先后出现了多种计算机高级语言</a:t>
            </a:r>
            <a:r>
              <a:rPr lang="en-US" altLang="zh-CN" smtClean="0">
                <a:latin typeface="Arial" charset="0"/>
              </a:rPr>
              <a:t>,</a:t>
            </a:r>
            <a:r>
              <a:rPr lang="zh-CN" altLang="en-US" smtClean="0">
                <a:latin typeface="Arial" charset="0"/>
              </a:rPr>
              <a:t>如</a:t>
            </a:r>
            <a:r>
              <a:rPr lang="en-US" altLang="zh-CN" smtClean="0">
                <a:latin typeface="Arial" charset="0"/>
              </a:rPr>
              <a:t>BASIC,ALGOL,Pascal,COBOL,ADA,C</a:t>
            </a:r>
            <a:r>
              <a:rPr lang="zh-CN" altLang="en-US" smtClean="0">
                <a:latin typeface="Arial" charset="0"/>
              </a:rPr>
              <a:t>等。其中使用最广泛、影响最大的当推</a:t>
            </a:r>
            <a:r>
              <a:rPr lang="en-US" altLang="zh-CN" smtClean="0">
                <a:latin typeface="Arial" charset="0"/>
              </a:rPr>
              <a:t>BASIC</a:t>
            </a:r>
            <a:r>
              <a:rPr lang="zh-CN" altLang="en-US" smtClean="0">
                <a:latin typeface="Arial" charset="0"/>
              </a:rPr>
              <a:t>语言和</a:t>
            </a:r>
            <a:r>
              <a:rPr lang="en-US" altLang="zh-CN" smtClean="0">
                <a:latin typeface="Arial" charset="0"/>
              </a:rPr>
              <a:t>C</a:t>
            </a:r>
            <a:r>
              <a:rPr lang="zh-CN" altLang="en-US" smtClean="0">
                <a:latin typeface="Arial" charset="0"/>
              </a:rPr>
              <a:t>语言。</a:t>
            </a:r>
          </a:p>
          <a:p>
            <a:endParaRPr lang="zh-CN" altLang="en-US" smtClean="0">
              <a:latin typeface="Arial"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ISECCA02PCT2201010200"/>
          <p:cNvSpPr>
            <a:spLocks noGrp="1"/>
          </p:cNvSpPr>
          <p:nvPr>
            <p:ph type="title"/>
          </p:nvPr>
        </p:nvSpPr>
        <p:spPr/>
        <p:txBody>
          <a:bodyPr/>
          <a:lstStyle/>
          <a:p>
            <a:r>
              <a:rPr lang="en-US" altLang="zh-CN" smtClean="0">
                <a:latin typeface="Arial" charset="0"/>
              </a:rPr>
              <a:t>1.2  </a:t>
            </a:r>
            <a:r>
              <a:rPr lang="zh-CN" altLang="en-US" smtClean="0">
                <a:latin typeface="Arial" charset="0"/>
              </a:rPr>
              <a:t>最简单的</a:t>
            </a:r>
            <a:r>
              <a:rPr lang="en-US" altLang="zh-CN" smtClean="0">
                <a:latin typeface="Arial" charset="0"/>
              </a:rPr>
              <a:t>C++</a:t>
            </a:r>
            <a:r>
              <a:rPr lang="zh-CN" altLang="en-US" smtClean="0">
                <a:latin typeface="Arial" charset="0"/>
              </a:rPr>
              <a:t>程序</a:t>
            </a:r>
          </a:p>
        </p:txBody>
      </p:sp>
      <p:sp>
        <p:nvSpPr>
          <p:cNvPr id="57347" name="文本占位符 4"/>
          <p:cNvSpPr>
            <a:spLocks noGrp="1"/>
          </p:cNvSpPr>
          <p:nvPr>
            <p:ph type="body" idx="1"/>
          </p:nvPr>
        </p:nvSpPr>
        <p:spPr/>
        <p:txBody>
          <a:bodyPr/>
          <a:lstStyle/>
          <a:p>
            <a:r>
              <a:rPr lang="zh-CN" altLang="en-US" smtClean="0">
                <a:latin typeface="Arial" charset="0"/>
              </a:rPr>
              <a:t>说明</a:t>
            </a:r>
            <a:r>
              <a:rPr lang="en-US" altLang="zh-CN" smtClean="0">
                <a:latin typeface="Arial" charset="0"/>
              </a:rPr>
              <a:t>: </a:t>
            </a:r>
            <a:r>
              <a:rPr lang="zh-CN" altLang="en-US" smtClean="0">
                <a:latin typeface="Arial" charset="0"/>
              </a:rPr>
              <a:t>以上几个程序是按照</a:t>
            </a:r>
            <a:r>
              <a:rPr lang="en-US" altLang="zh-CN" smtClean="0">
                <a:latin typeface="Arial" charset="0"/>
              </a:rPr>
              <a:t>ANSI C++</a:t>
            </a:r>
            <a:r>
              <a:rPr lang="zh-CN" altLang="en-US" smtClean="0">
                <a:latin typeface="Arial" charset="0"/>
              </a:rPr>
              <a:t>规定的语法编写的。由于</a:t>
            </a:r>
            <a:r>
              <a:rPr lang="en-US" altLang="zh-CN" smtClean="0">
                <a:latin typeface="Arial" charset="0"/>
              </a:rPr>
              <a:t>C++</a:t>
            </a:r>
            <a:r>
              <a:rPr lang="zh-CN" altLang="en-US" smtClean="0">
                <a:latin typeface="Arial" charset="0"/>
              </a:rPr>
              <a:t>是从</a:t>
            </a:r>
            <a:r>
              <a:rPr lang="en-US" altLang="zh-CN" smtClean="0">
                <a:latin typeface="Arial" charset="0"/>
              </a:rPr>
              <a:t>C</a:t>
            </a:r>
            <a:r>
              <a:rPr lang="zh-CN" altLang="en-US" smtClean="0">
                <a:latin typeface="Arial" charset="0"/>
              </a:rPr>
              <a:t>语言发展而来的</a:t>
            </a:r>
            <a:r>
              <a:rPr lang="en-US" altLang="zh-CN" smtClean="0">
                <a:latin typeface="Arial" charset="0"/>
              </a:rPr>
              <a:t>,</a:t>
            </a:r>
            <a:r>
              <a:rPr lang="zh-CN" altLang="en-US" smtClean="0">
                <a:latin typeface="Arial" charset="0"/>
              </a:rPr>
              <a:t>为了与</a:t>
            </a:r>
            <a:r>
              <a:rPr lang="en-US" altLang="zh-CN" smtClean="0">
                <a:latin typeface="Arial" charset="0"/>
              </a:rPr>
              <a:t>C</a:t>
            </a:r>
            <a:r>
              <a:rPr lang="zh-CN" altLang="en-US" smtClean="0">
                <a:latin typeface="Arial" charset="0"/>
              </a:rPr>
              <a:t>兼容</a:t>
            </a:r>
            <a:r>
              <a:rPr lang="en-US" altLang="zh-CN" smtClean="0">
                <a:latin typeface="Arial" charset="0"/>
              </a:rPr>
              <a:t>,C++</a:t>
            </a:r>
            <a:r>
              <a:rPr lang="zh-CN" altLang="en-US" smtClean="0">
                <a:latin typeface="Arial" charset="0"/>
              </a:rPr>
              <a:t>保留了</a:t>
            </a:r>
            <a:r>
              <a:rPr lang="en-US" altLang="zh-CN" smtClean="0">
                <a:latin typeface="Arial" charset="0"/>
              </a:rPr>
              <a:t>C</a:t>
            </a:r>
            <a:r>
              <a:rPr lang="zh-CN" altLang="en-US" smtClean="0">
                <a:latin typeface="Arial" charset="0"/>
              </a:rPr>
              <a:t>语言中的一些规定。其中之一是头文件的形式</a:t>
            </a:r>
            <a:r>
              <a:rPr lang="en-US" altLang="zh-CN" smtClean="0">
                <a:latin typeface="Arial" charset="0"/>
              </a:rPr>
              <a:t>,</a:t>
            </a:r>
            <a:r>
              <a:rPr lang="zh-CN" altLang="en-US" smtClean="0">
                <a:latin typeface="Arial" charset="0"/>
              </a:rPr>
              <a:t>在</a:t>
            </a:r>
            <a:r>
              <a:rPr lang="en-US" altLang="zh-CN" smtClean="0">
                <a:latin typeface="Arial" charset="0"/>
              </a:rPr>
              <a:t>C</a:t>
            </a:r>
            <a:r>
              <a:rPr lang="zh-CN" altLang="en-US" smtClean="0">
                <a:latin typeface="Arial" charset="0"/>
              </a:rPr>
              <a:t>语言中头文件用</a:t>
            </a:r>
            <a:r>
              <a:rPr lang="en-US" altLang="zh-CN" smtClean="0">
                <a:latin typeface="Arial" charset="0"/>
              </a:rPr>
              <a:t>.h</a:t>
            </a:r>
            <a:r>
              <a:rPr lang="zh-CN" altLang="en-US" smtClean="0">
                <a:latin typeface="Arial" charset="0"/>
              </a:rPr>
              <a:t>作为后缀</a:t>
            </a:r>
            <a:r>
              <a:rPr lang="en-US" altLang="zh-CN" smtClean="0">
                <a:latin typeface="Arial" charset="0"/>
              </a:rPr>
              <a:t>,</a:t>
            </a:r>
            <a:r>
              <a:rPr lang="zh-CN" altLang="en-US" smtClean="0">
                <a:latin typeface="Arial" charset="0"/>
              </a:rPr>
              <a:t>如</a:t>
            </a:r>
            <a:r>
              <a:rPr lang="en-US" altLang="zh-CN" smtClean="0">
                <a:latin typeface="Arial" charset="0"/>
              </a:rPr>
              <a:t>stdio.h,math.h,string.h</a:t>
            </a:r>
            <a:r>
              <a:rPr lang="zh-CN" altLang="en-US" smtClean="0">
                <a:latin typeface="Arial" charset="0"/>
              </a:rPr>
              <a:t>等。在</a:t>
            </a:r>
            <a:r>
              <a:rPr lang="en-US" altLang="zh-CN" smtClean="0">
                <a:latin typeface="Arial" charset="0"/>
              </a:rPr>
              <a:t>C++</a:t>
            </a:r>
            <a:r>
              <a:rPr lang="zh-CN" altLang="en-US" smtClean="0">
                <a:latin typeface="Arial" charset="0"/>
              </a:rPr>
              <a:t>发展初期</a:t>
            </a:r>
            <a:r>
              <a:rPr lang="en-US" altLang="zh-CN" smtClean="0">
                <a:latin typeface="Arial" charset="0"/>
              </a:rPr>
              <a:t>,</a:t>
            </a:r>
            <a:r>
              <a:rPr lang="zh-CN" altLang="en-US" smtClean="0">
                <a:latin typeface="Arial" charset="0"/>
              </a:rPr>
              <a:t>为了和</a:t>
            </a:r>
            <a:r>
              <a:rPr lang="en-US" altLang="zh-CN" smtClean="0">
                <a:latin typeface="Arial" charset="0"/>
              </a:rPr>
              <a:t>C</a:t>
            </a:r>
            <a:r>
              <a:rPr lang="zh-CN" altLang="en-US" smtClean="0">
                <a:latin typeface="Arial" charset="0"/>
              </a:rPr>
              <a:t>语言兼容</a:t>
            </a:r>
            <a:r>
              <a:rPr lang="en-US" altLang="zh-CN" smtClean="0">
                <a:latin typeface="Arial" charset="0"/>
              </a:rPr>
              <a:t>,</a:t>
            </a:r>
            <a:r>
              <a:rPr lang="zh-CN" altLang="en-US" smtClean="0">
                <a:latin typeface="Arial" charset="0"/>
              </a:rPr>
              <a:t>许多</a:t>
            </a:r>
            <a:r>
              <a:rPr lang="en-US" altLang="zh-CN" smtClean="0">
                <a:latin typeface="Arial" charset="0"/>
              </a:rPr>
              <a:t>C++</a:t>
            </a:r>
            <a:r>
              <a:rPr lang="zh-CN" altLang="en-US" smtClean="0">
                <a:latin typeface="Arial" charset="0"/>
              </a:rPr>
              <a:t>编译系统保留头文件以</a:t>
            </a:r>
            <a:r>
              <a:rPr lang="en-US" altLang="zh-CN" smtClean="0">
                <a:latin typeface="Arial" charset="0"/>
              </a:rPr>
              <a:t>.h</a:t>
            </a:r>
            <a:r>
              <a:rPr lang="zh-CN" altLang="en-US" smtClean="0">
                <a:latin typeface="Arial" charset="0"/>
              </a:rPr>
              <a:t>为后缀的用法</a:t>
            </a:r>
            <a:r>
              <a:rPr lang="en-US" altLang="zh-CN" smtClean="0">
                <a:latin typeface="Arial" charset="0"/>
              </a:rPr>
              <a:t>,</a:t>
            </a:r>
            <a:r>
              <a:rPr lang="zh-CN" altLang="en-US" smtClean="0">
                <a:latin typeface="Arial" charset="0"/>
              </a:rPr>
              <a:t>如</a:t>
            </a:r>
            <a:r>
              <a:rPr lang="en-US" altLang="zh-CN" smtClean="0">
                <a:latin typeface="Arial" charset="0"/>
              </a:rPr>
              <a:t>iostream.h</a:t>
            </a:r>
            <a:r>
              <a:rPr lang="zh-CN" altLang="en-US" smtClean="0">
                <a:latin typeface="Arial" charset="0"/>
              </a:rPr>
              <a:t>。</a:t>
            </a:r>
          </a:p>
          <a:p>
            <a:endParaRPr lang="zh-CN" altLang="en-US" smtClean="0">
              <a:latin typeface="Arial"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ISECCA02PCT2201010200"/>
          <p:cNvSpPr>
            <a:spLocks noGrp="1"/>
          </p:cNvSpPr>
          <p:nvPr>
            <p:ph type="title"/>
          </p:nvPr>
        </p:nvSpPr>
        <p:spPr/>
        <p:txBody>
          <a:bodyPr/>
          <a:lstStyle/>
          <a:p>
            <a:r>
              <a:rPr lang="en-US" altLang="zh-CN" smtClean="0">
                <a:latin typeface="Arial" charset="0"/>
              </a:rPr>
              <a:t>1.2  </a:t>
            </a:r>
            <a:r>
              <a:rPr lang="zh-CN" altLang="en-US" smtClean="0">
                <a:latin typeface="Arial" charset="0"/>
              </a:rPr>
              <a:t>最简单的</a:t>
            </a:r>
            <a:r>
              <a:rPr lang="en-US" altLang="zh-CN" smtClean="0">
                <a:latin typeface="Arial" charset="0"/>
              </a:rPr>
              <a:t>C++</a:t>
            </a:r>
            <a:r>
              <a:rPr lang="zh-CN" altLang="en-US" smtClean="0">
                <a:latin typeface="Arial" charset="0"/>
              </a:rPr>
              <a:t>程序</a:t>
            </a:r>
          </a:p>
        </p:txBody>
      </p:sp>
      <p:sp>
        <p:nvSpPr>
          <p:cNvPr id="58371" name="文本占位符 4"/>
          <p:cNvSpPr>
            <a:spLocks noGrp="1"/>
          </p:cNvSpPr>
          <p:nvPr>
            <p:ph type="body" idx="1"/>
          </p:nvPr>
        </p:nvSpPr>
        <p:spPr/>
        <p:txBody>
          <a:bodyPr/>
          <a:lstStyle/>
          <a:p>
            <a:r>
              <a:rPr lang="zh-CN" altLang="en-US" smtClean="0">
                <a:latin typeface="Arial" charset="0"/>
              </a:rPr>
              <a:t>但后来</a:t>
            </a:r>
            <a:r>
              <a:rPr lang="en-US" altLang="zh-CN" smtClean="0">
                <a:latin typeface="Arial" charset="0"/>
              </a:rPr>
              <a:t>ANSI C++</a:t>
            </a:r>
            <a:r>
              <a:rPr lang="zh-CN" altLang="en-US" smtClean="0">
                <a:latin typeface="Arial" charset="0"/>
              </a:rPr>
              <a:t>建议头文件不带后缀</a:t>
            </a:r>
            <a:r>
              <a:rPr lang="en-US" altLang="zh-CN" smtClean="0">
                <a:latin typeface="Arial" charset="0"/>
              </a:rPr>
              <a:t>.h</a:t>
            </a:r>
            <a:r>
              <a:rPr lang="zh-CN" altLang="en-US" smtClean="0">
                <a:latin typeface="Arial" charset="0"/>
              </a:rPr>
              <a:t>。近年推出的</a:t>
            </a:r>
            <a:r>
              <a:rPr lang="en-US" altLang="zh-CN" smtClean="0">
                <a:latin typeface="Arial" charset="0"/>
              </a:rPr>
              <a:t>C++</a:t>
            </a:r>
            <a:r>
              <a:rPr lang="zh-CN" altLang="en-US" smtClean="0">
                <a:latin typeface="Arial" charset="0"/>
              </a:rPr>
              <a:t>编译系统新版本采用了</a:t>
            </a:r>
            <a:r>
              <a:rPr lang="en-US" altLang="zh-CN" smtClean="0">
                <a:latin typeface="Arial" charset="0"/>
              </a:rPr>
              <a:t>C++</a:t>
            </a:r>
            <a:r>
              <a:rPr lang="zh-CN" altLang="en-US" smtClean="0">
                <a:latin typeface="Arial" charset="0"/>
              </a:rPr>
              <a:t>的新方法</a:t>
            </a:r>
            <a:r>
              <a:rPr lang="en-US" altLang="zh-CN" smtClean="0">
                <a:latin typeface="Arial" charset="0"/>
              </a:rPr>
              <a:t>,</a:t>
            </a:r>
            <a:r>
              <a:rPr lang="zh-CN" altLang="en-US" smtClean="0">
                <a:latin typeface="Arial" charset="0"/>
              </a:rPr>
              <a:t>提供了一批不带后缀的头文件</a:t>
            </a:r>
            <a:r>
              <a:rPr lang="en-US" altLang="zh-CN" smtClean="0">
                <a:latin typeface="Arial" charset="0"/>
              </a:rPr>
              <a:t>,</a:t>
            </a:r>
            <a:r>
              <a:rPr lang="zh-CN" altLang="en-US" smtClean="0">
                <a:latin typeface="Arial" charset="0"/>
              </a:rPr>
              <a:t>如用</a:t>
            </a:r>
            <a:r>
              <a:rPr lang="en-US" altLang="zh-CN" smtClean="0">
                <a:latin typeface="Arial" charset="0"/>
              </a:rPr>
              <a:t>iostream,string,cmath</a:t>
            </a:r>
            <a:r>
              <a:rPr lang="zh-CN" altLang="en-US" smtClean="0">
                <a:latin typeface="Arial" charset="0"/>
              </a:rPr>
              <a:t>等作为头文件名。但为了使原来编写的</a:t>
            </a:r>
            <a:r>
              <a:rPr lang="en-US" altLang="zh-CN" smtClean="0">
                <a:latin typeface="Arial" charset="0"/>
              </a:rPr>
              <a:t>C++</a:t>
            </a:r>
            <a:r>
              <a:rPr lang="zh-CN" altLang="en-US" smtClean="0">
                <a:latin typeface="Arial" charset="0"/>
              </a:rPr>
              <a:t>程序能够运行</a:t>
            </a:r>
            <a:r>
              <a:rPr lang="en-US" altLang="zh-CN" smtClean="0">
                <a:latin typeface="Arial" charset="0"/>
              </a:rPr>
              <a:t>,</a:t>
            </a:r>
            <a:r>
              <a:rPr lang="zh-CN" altLang="en-US" smtClean="0">
                <a:latin typeface="Arial" charset="0"/>
              </a:rPr>
              <a:t>仍允许使用原有的带后缀</a:t>
            </a:r>
            <a:r>
              <a:rPr lang="en-US" altLang="zh-CN" smtClean="0">
                <a:latin typeface="Arial" charset="0"/>
              </a:rPr>
              <a:t>.h</a:t>
            </a:r>
            <a:r>
              <a:rPr lang="zh-CN" altLang="en-US" smtClean="0">
                <a:latin typeface="Arial" charset="0"/>
              </a:rPr>
              <a:t>的头文件</a:t>
            </a:r>
            <a:r>
              <a:rPr lang="en-US" altLang="zh-CN" smtClean="0">
                <a:latin typeface="Arial" charset="0"/>
              </a:rPr>
              <a:t>,</a:t>
            </a:r>
            <a:r>
              <a:rPr lang="zh-CN" altLang="en-US" smtClean="0">
                <a:latin typeface="Arial" charset="0"/>
              </a:rPr>
              <a:t>即二者同时并存</a:t>
            </a:r>
            <a:r>
              <a:rPr lang="en-US" altLang="zh-CN" smtClean="0">
                <a:latin typeface="Arial" charset="0"/>
              </a:rPr>
              <a:t>,</a:t>
            </a:r>
            <a:r>
              <a:rPr lang="zh-CN" altLang="en-US" smtClean="0">
                <a:latin typeface="Arial" charset="0"/>
              </a:rPr>
              <a:t>由用户选用。例</a:t>
            </a:r>
            <a:r>
              <a:rPr lang="en-US" altLang="zh-CN" smtClean="0">
                <a:latin typeface="Arial" charset="0"/>
              </a:rPr>
              <a:t>1.1</a:t>
            </a:r>
            <a:r>
              <a:rPr lang="zh-CN" altLang="en-US" smtClean="0">
                <a:latin typeface="Arial" charset="0"/>
              </a:rPr>
              <a:t>也可以写成下面的形式。</a:t>
            </a:r>
          </a:p>
          <a:p>
            <a:endParaRPr lang="zh-CN" altLang="en-US" smtClean="0">
              <a:latin typeface="Arial"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ISECCA02PCT2201010200"/>
          <p:cNvSpPr>
            <a:spLocks noGrp="1"/>
          </p:cNvSpPr>
          <p:nvPr>
            <p:ph type="title"/>
          </p:nvPr>
        </p:nvSpPr>
        <p:spPr/>
        <p:txBody>
          <a:bodyPr/>
          <a:lstStyle/>
          <a:p>
            <a:r>
              <a:rPr lang="en-US" altLang="zh-CN" smtClean="0">
                <a:latin typeface="Arial" charset="0"/>
              </a:rPr>
              <a:t>1.2  </a:t>
            </a:r>
            <a:r>
              <a:rPr lang="zh-CN" altLang="en-US" smtClean="0">
                <a:latin typeface="Arial" charset="0"/>
              </a:rPr>
              <a:t>最简单的</a:t>
            </a:r>
            <a:r>
              <a:rPr lang="en-US" altLang="zh-CN" smtClean="0">
                <a:latin typeface="Arial" charset="0"/>
              </a:rPr>
              <a:t>C++</a:t>
            </a:r>
            <a:r>
              <a:rPr lang="zh-CN" altLang="en-US" smtClean="0">
                <a:latin typeface="Arial" charset="0"/>
              </a:rPr>
              <a:t>程序</a:t>
            </a:r>
          </a:p>
        </p:txBody>
      </p:sp>
      <p:sp>
        <p:nvSpPr>
          <p:cNvPr id="59395" name="ISECCA02PNTCH0101B_CPP"/>
          <p:cNvSpPr txBox="1">
            <a:spLocks noChangeArrowheads="1"/>
          </p:cNvSpPr>
          <p:nvPr/>
        </p:nvSpPr>
        <p:spPr bwMode="auto">
          <a:xfrm>
            <a:off x="177800" y="533400"/>
            <a:ext cx="8775700" cy="738188"/>
          </a:xfrm>
          <a:prstGeom prst="rect">
            <a:avLst/>
          </a:prstGeom>
          <a:noFill/>
          <a:ln w="9525">
            <a:noFill/>
            <a:miter lim="800000"/>
            <a:headEnd/>
            <a:tailEnd/>
          </a:ln>
        </p:spPr>
        <p:txBody>
          <a:bodyPr lIns="0" tIns="0" rIns="0" bIns="0">
            <a:spAutoFit/>
          </a:bodyPr>
          <a:lstStyle/>
          <a:p>
            <a:r>
              <a:rPr lang="en-US" altLang="zh-CN" sz="2400">
                <a:solidFill>
                  <a:srgbClr val="93A1A1"/>
                </a:solidFill>
                <a:latin typeface="Consolas" pitchFamily="49" charset="0"/>
                <a:ea typeface="微软雅黑" pitchFamily="34" charset="-122"/>
              </a:rPr>
              <a:t>【</a:t>
            </a:r>
            <a:r>
              <a:rPr lang="zh-CN" altLang="en-US" sz="2400">
                <a:solidFill>
                  <a:srgbClr val="93A1A1"/>
                </a:solidFill>
                <a:latin typeface="Consolas" pitchFamily="49" charset="0"/>
                <a:ea typeface="微软雅黑" pitchFamily="34" charset="-122"/>
              </a:rPr>
              <a:t>例</a:t>
            </a:r>
            <a:r>
              <a:rPr lang="en-US" altLang="zh-CN" sz="2400">
                <a:solidFill>
                  <a:srgbClr val="93A1A1"/>
                </a:solidFill>
                <a:latin typeface="Consolas" pitchFamily="49" charset="0"/>
                <a:ea typeface="微软雅黑" pitchFamily="34" charset="-122"/>
              </a:rPr>
              <a:t>1.1】</a:t>
            </a:r>
            <a:r>
              <a:rPr lang="zh-CN" altLang="en-US" sz="2400">
                <a:solidFill>
                  <a:srgbClr val="93A1A1"/>
                </a:solidFill>
                <a:latin typeface="Consolas" pitchFamily="49" charset="0"/>
                <a:ea typeface="微软雅黑" pitchFamily="34" charset="-122"/>
              </a:rPr>
              <a:t>输出一行字符</a:t>
            </a:r>
            <a:r>
              <a:rPr lang="en-US" altLang="zh-CN" sz="2400">
                <a:solidFill>
                  <a:srgbClr val="93A1A1"/>
                </a:solidFill>
                <a:latin typeface="Consolas" pitchFamily="49" charset="0"/>
                <a:ea typeface="微软雅黑" pitchFamily="34" charset="-122"/>
              </a:rPr>
              <a:t>: “Hello World. This is a C++ program.”</a:t>
            </a:r>
            <a:r>
              <a:rPr lang="zh-CN" altLang="en-US" sz="2400">
                <a:solidFill>
                  <a:srgbClr val="93A1A1"/>
                </a:solidFill>
                <a:latin typeface="Consolas" pitchFamily="49" charset="0"/>
                <a:ea typeface="微软雅黑" pitchFamily="34" charset="-122"/>
              </a:rPr>
              <a:t>。</a:t>
            </a:r>
          </a:p>
        </p:txBody>
      </p:sp>
      <p:sp>
        <p:nvSpPr>
          <p:cNvPr id="59396" name="ISECCA02PCCCH0101B_CPP"/>
          <p:cNvSpPr txBox="1">
            <a:spLocks noChangeArrowheads="1"/>
          </p:cNvSpPr>
          <p:nvPr/>
        </p:nvSpPr>
        <p:spPr bwMode="auto">
          <a:xfrm>
            <a:off x="179388" y="1277938"/>
            <a:ext cx="8780462" cy="5165725"/>
          </a:xfrm>
          <a:prstGeom prst="rect">
            <a:avLst/>
          </a:prstGeom>
          <a:noFill/>
          <a:ln w="9525">
            <a:noFill/>
            <a:miter lim="800000"/>
            <a:headEnd/>
            <a:tailEnd/>
          </a:ln>
        </p:spPr>
        <p:txBody>
          <a:bodyPr lIns="36000" tIns="36000" rIns="36000" bIns="36000"/>
          <a:lstStyle/>
          <a:p>
            <a:pPr eaLnBrk="1" hangingPunct="1"/>
            <a:r>
              <a:rPr lang="zh-CN" altLang="en-US" sz="2400">
                <a:solidFill>
                  <a:srgbClr val="586E75"/>
                </a:solidFill>
                <a:latin typeface="Consolas" pitchFamily="49" charset="0"/>
                <a:ea typeface="微软雅黑" pitchFamily="34" charset="-122"/>
              </a:rPr>
              <a:t> </a:t>
            </a:r>
            <a:r>
              <a:rPr lang="en-US" altLang="zh-CN" sz="2400">
                <a:solidFill>
                  <a:srgbClr val="586E75"/>
                </a:solidFill>
                <a:latin typeface="Consolas" pitchFamily="49" charset="0"/>
                <a:ea typeface="微软雅黑" pitchFamily="34" charset="-122"/>
              </a:rPr>
              <a:t>1 </a:t>
            </a:r>
            <a:r>
              <a:rPr lang="en-US" altLang="zh-CN" sz="2400">
                <a:solidFill>
                  <a:srgbClr val="DC3231"/>
                </a:solidFill>
                <a:latin typeface="Consolas" pitchFamily="49" charset="0"/>
                <a:ea typeface="微软雅黑" pitchFamily="34" charset="-122"/>
              </a:rPr>
              <a:t>#include &lt;iostream.h&gt;</a:t>
            </a:r>
            <a:r>
              <a:rPr lang="en-US" altLang="zh-CN" sz="2400" i="1">
                <a:solidFill>
                  <a:srgbClr val="586E75"/>
                </a:solidFill>
                <a:latin typeface="Consolas" pitchFamily="49" charset="0"/>
                <a:ea typeface="微软雅黑" pitchFamily="34" charset="-122"/>
              </a:rPr>
              <a:t>//</a:t>
            </a:r>
            <a:r>
              <a:rPr lang="zh-CN" altLang="en-US" sz="2400" i="1">
                <a:solidFill>
                  <a:srgbClr val="586E75"/>
                </a:solidFill>
                <a:latin typeface="Consolas" pitchFamily="49" charset="0"/>
                <a:ea typeface="微软雅黑" pitchFamily="34" charset="-122"/>
              </a:rPr>
              <a:t>头文件带后缀</a:t>
            </a:r>
            <a:r>
              <a:rPr lang="en-US" altLang="zh-CN" sz="2400" i="1">
                <a:solidFill>
                  <a:srgbClr val="586E75"/>
                </a:solidFill>
                <a:latin typeface="Consolas" pitchFamily="49" charset="0"/>
                <a:ea typeface="微软雅黑" pitchFamily="34" charset="-122"/>
              </a:rPr>
              <a:t>.h</a:t>
            </a:r>
            <a:endParaRPr lang="zh-CN" altLang="en-US" sz="2400">
              <a:solidFill>
                <a:srgbClr val="586E75"/>
              </a:solidFill>
              <a:latin typeface="Consolas" pitchFamily="49" charset="0"/>
              <a:ea typeface="微软雅黑" pitchFamily="34" charset="-122"/>
            </a:endParaRPr>
          </a:p>
          <a:p>
            <a:pPr eaLnBrk="1" hangingPunct="1"/>
            <a:r>
              <a:rPr lang="zh-CN" altLang="en-US" sz="2400">
                <a:solidFill>
                  <a:srgbClr val="586E75"/>
                </a:solidFill>
                <a:latin typeface="Consolas" pitchFamily="49" charset="0"/>
                <a:ea typeface="微软雅黑" pitchFamily="34" charset="-122"/>
              </a:rPr>
              <a:t> </a:t>
            </a:r>
            <a:r>
              <a:rPr lang="en-US" altLang="zh-CN" sz="2400">
                <a:solidFill>
                  <a:srgbClr val="586E75"/>
                </a:solidFill>
                <a:latin typeface="Consolas" pitchFamily="49" charset="0"/>
                <a:ea typeface="微软雅黑" pitchFamily="34" charset="-122"/>
              </a:rPr>
              <a:t>2 </a:t>
            </a:r>
            <a:r>
              <a:rPr lang="en-US" altLang="zh-CN" sz="2400">
                <a:solidFill>
                  <a:srgbClr val="B58900"/>
                </a:solidFill>
                <a:latin typeface="Consolas" pitchFamily="49" charset="0"/>
                <a:ea typeface="微软雅黑" pitchFamily="34" charset="-122"/>
              </a:rPr>
              <a:t>int</a:t>
            </a:r>
            <a:r>
              <a:rPr lang="zh-CN" altLang="en-US" sz="2400">
                <a:solidFill>
                  <a:srgbClr val="B58900"/>
                </a:solidFill>
                <a:latin typeface="Consolas" pitchFamily="49" charset="0"/>
                <a:ea typeface="微软雅黑" pitchFamily="34" charset="-122"/>
              </a:rPr>
              <a:t> </a:t>
            </a:r>
            <a:r>
              <a:rPr lang="en-US" altLang="zh-CN" sz="2400">
                <a:solidFill>
                  <a:srgbClr val="93A1A1"/>
                </a:solidFill>
                <a:latin typeface="Consolas" pitchFamily="49" charset="0"/>
                <a:ea typeface="微软雅黑" pitchFamily="34" charset="-122"/>
              </a:rPr>
              <a:t>main()</a:t>
            </a:r>
            <a:endParaRPr lang="zh-CN" altLang="en-US" sz="2400">
              <a:solidFill>
                <a:srgbClr val="93A1A1"/>
              </a:solidFill>
              <a:latin typeface="Consolas" pitchFamily="49" charset="0"/>
              <a:ea typeface="微软雅黑" pitchFamily="34" charset="-122"/>
            </a:endParaRPr>
          </a:p>
          <a:p>
            <a:pPr eaLnBrk="1" hangingPunct="1"/>
            <a:r>
              <a:rPr lang="zh-CN" altLang="en-US" sz="2400">
                <a:solidFill>
                  <a:srgbClr val="586E75"/>
                </a:solidFill>
                <a:latin typeface="Consolas" pitchFamily="49" charset="0"/>
                <a:ea typeface="微软雅黑" pitchFamily="34" charset="-122"/>
              </a:rPr>
              <a:t> </a:t>
            </a:r>
            <a:r>
              <a:rPr lang="en-US" altLang="zh-CN" sz="2400">
                <a:solidFill>
                  <a:srgbClr val="586E75"/>
                </a:solidFill>
                <a:latin typeface="Consolas" pitchFamily="49" charset="0"/>
                <a:ea typeface="微软雅黑" pitchFamily="34" charset="-122"/>
              </a:rPr>
              <a:t>3 </a:t>
            </a:r>
            <a:r>
              <a:rPr lang="en-US" altLang="zh-CN" sz="2400">
                <a:solidFill>
                  <a:srgbClr val="93A1A1"/>
                </a:solidFill>
                <a:latin typeface="Consolas" pitchFamily="49" charset="0"/>
                <a:ea typeface="微软雅黑" pitchFamily="34" charset="-122"/>
              </a:rPr>
              <a:t>{</a:t>
            </a:r>
            <a:endParaRPr lang="zh-CN" altLang="en-US" sz="2400">
              <a:solidFill>
                <a:srgbClr val="93A1A1"/>
              </a:solidFill>
              <a:latin typeface="Consolas" pitchFamily="49" charset="0"/>
              <a:ea typeface="微软雅黑" pitchFamily="34" charset="-122"/>
            </a:endParaRPr>
          </a:p>
          <a:p>
            <a:pPr eaLnBrk="1" hangingPunct="1"/>
            <a:r>
              <a:rPr lang="zh-CN" altLang="en-US" sz="2400">
                <a:solidFill>
                  <a:srgbClr val="586E75"/>
                </a:solidFill>
                <a:latin typeface="Consolas" pitchFamily="49" charset="0"/>
                <a:ea typeface="微软雅黑" pitchFamily="34" charset="-122"/>
              </a:rPr>
              <a:t> </a:t>
            </a:r>
            <a:r>
              <a:rPr lang="en-US" altLang="zh-CN" sz="2400">
                <a:solidFill>
                  <a:srgbClr val="586E75"/>
                </a:solidFill>
                <a:latin typeface="Consolas" pitchFamily="49" charset="0"/>
                <a:ea typeface="微软雅黑" pitchFamily="34" charset="-122"/>
              </a:rPr>
              <a:t>4 </a:t>
            </a:r>
            <a:r>
              <a:rPr lang="zh-CN" altLang="en-US" sz="2400">
                <a:solidFill>
                  <a:srgbClr val="839496"/>
                </a:solidFill>
                <a:latin typeface="Consolas" pitchFamily="49" charset="0"/>
                <a:ea typeface="微软雅黑" pitchFamily="34" charset="-122"/>
              </a:rPr>
              <a:t>  </a:t>
            </a:r>
            <a:r>
              <a:rPr lang="en-US" altLang="zh-CN" sz="2400">
                <a:solidFill>
                  <a:srgbClr val="839496"/>
                </a:solidFill>
                <a:latin typeface="Consolas" pitchFamily="49" charset="0"/>
                <a:ea typeface="微软雅黑" pitchFamily="34" charset="-122"/>
              </a:rPr>
              <a:t>cout</a:t>
            </a:r>
            <a:r>
              <a:rPr lang="en-US" altLang="zh-CN" sz="2400">
                <a:solidFill>
                  <a:srgbClr val="93A1A1"/>
                </a:solidFill>
                <a:latin typeface="Consolas" pitchFamily="49" charset="0"/>
                <a:ea typeface="微软雅黑" pitchFamily="34" charset="-122"/>
              </a:rPr>
              <a:t>&lt;&lt;</a:t>
            </a:r>
            <a:r>
              <a:rPr lang="en-US" altLang="zh-CN" sz="2400">
                <a:solidFill>
                  <a:srgbClr val="2AA198"/>
                </a:solidFill>
                <a:latin typeface="Consolas" pitchFamily="49" charset="0"/>
                <a:ea typeface="微软雅黑" pitchFamily="34" charset="-122"/>
              </a:rPr>
              <a:t>"This is a C++ program."</a:t>
            </a:r>
            <a:r>
              <a:rPr lang="en-US" altLang="zh-CN" sz="2400">
                <a:solidFill>
                  <a:srgbClr val="93A1A1"/>
                </a:solidFill>
                <a:latin typeface="Consolas" pitchFamily="49" charset="0"/>
                <a:ea typeface="微软雅黑" pitchFamily="34" charset="-122"/>
              </a:rPr>
              <a:t>;</a:t>
            </a:r>
            <a:endParaRPr lang="zh-CN" altLang="en-US" sz="2400">
              <a:solidFill>
                <a:srgbClr val="93A1A1"/>
              </a:solidFill>
              <a:latin typeface="Consolas" pitchFamily="49" charset="0"/>
              <a:ea typeface="微软雅黑" pitchFamily="34" charset="-122"/>
            </a:endParaRPr>
          </a:p>
          <a:p>
            <a:pPr eaLnBrk="1" hangingPunct="1"/>
            <a:r>
              <a:rPr lang="zh-CN" altLang="en-US" sz="2400">
                <a:solidFill>
                  <a:srgbClr val="586E75"/>
                </a:solidFill>
                <a:latin typeface="Consolas" pitchFamily="49" charset="0"/>
                <a:ea typeface="微软雅黑" pitchFamily="34" charset="-122"/>
              </a:rPr>
              <a:t> </a:t>
            </a:r>
            <a:r>
              <a:rPr lang="en-US" altLang="zh-CN" sz="2400">
                <a:solidFill>
                  <a:srgbClr val="586E75"/>
                </a:solidFill>
                <a:latin typeface="Consolas" pitchFamily="49" charset="0"/>
                <a:ea typeface="微软雅黑" pitchFamily="34" charset="-122"/>
              </a:rPr>
              <a:t>5 </a:t>
            </a:r>
            <a:r>
              <a:rPr lang="zh-CN" altLang="en-US" sz="2400">
                <a:solidFill>
                  <a:srgbClr val="586E75"/>
                </a:solidFill>
                <a:latin typeface="Consolas" pitchFamily="49" charset="0"/>
                <a:ea typeface="微软雅黑" pitchFamily="34" charset="-122"/>
              </a:rPr>
              <a:t>  </a:t>
            </a:r>
            <a:r>
              <a:rPr lang="en-US" altLang="zh-CN" sz="2400">
                <a:solidFill>
                  <a:srgbClr val="859900"/>
                </a:solidFill>
                <a:latin typeface="Consolas" pitchFamily="49" charset="0"/>
                <a:ea typeface="微软雅黑" pitchFamily="34" charset="-122"/>
              </a:rPr>
              <a:t>return</a:t>
            </a:r>
            <a:r>
              <a:rPr lang="zh-CN" altLang="en-US" sz="2400">
                <a:solidFill>
                  <a:srgbClr val="859900"/>
                </a:solidFill>
                <a:latin typeface="Consolas" pitchFamily="49" charset="0"/>
                <a:ea typeface="微软雅黑" pitchFamily="34" charset="-122"/>
              </a:rPr>
              <a:t> </a:t>
            </a:r>
            <a:r>
              <a:rPr lang="en-US" altLang="zh-CN" sz="2400">
                <a:solidFill>
                  <a:srgbClr val="2AA198"/>
                </a:solidFill>
                <a:latin typeface="Consolas" pitchFamily="49" charset="0"/>
                <a:ea typeface="微软雅黑" pitchFamily="34" charset="-122"/>
              </a:rPr>
              <a:t>0</a:t>
            </a:r>
            <a:r>
              <a:rPr lang="en-US" altLang="zh-CN" sz="2400">
                <a:solidFill>
                  <a:srgbClr val="93A1A1"/>
                </a:solidFill>
                <a:latin typeface="Consolas" pitchFamily="49" charset="0"/>
                <a:ea typeface="微软雅黑" pitchFamily="34" charset="-122"/>
              </a:rPr>
              <a:t>;</a:t>
            </a:r>
            <a:endParaRPr lang="zh-CN" altLang="en-US" sz="2400">
              <a:solidFill>
                <a:srgbClr val="93A1A1"/>
              </a:solidFill>
              <a:latin typeface="Consolas" pitchFamily="49" charset="0"/>
              <a:ea typeface="微软雅黑" pitchFamily="34" charset="-122"/>
            </a:endParaRPr>
          </a:p>
          <a:p>
            <a:pPr eaLnBrk="1" hangingPunct="1"/>
            <a:r>
              <a:rPr lang="zh-CN" altLang="en-US" sz="2400">
                <a:solidFill>
                  <a:srgbClr val="586E75"/>
                </a:solidFill>
                <a:latin typeface="Consolas" pitchFamily="49" charset="0"/>
                <a:ea typeface="微软雅黑" pitchFamily="34" charset="-122"/>
              </a:rPr>
              <a:t> </a:t>
            </a:r>
            <a:r>
              <a:rPr lang="en-US" altLang="zh-CN" sz="2400">
                <a:solidFill>
                  <a:srgbClr val="586E75"/>
                </a:solidFill>
                <a:latin typeface="Consolas" pitchFamily="49" charset="0"/>
                <a:ea typeface="微软雅黑" pitchFamily="34" charset="-122"/>
              </a:rPr>
              <a:t>6 </a:t>
            </a:r>
            <a:r>
              <a:rPr lang="en-US" altLang="zh-CN" sz="2400">
                <a:solidFill>
                  <a:srgbClr val="93A1A1"/>
                </a:solidFill>
                <a:latin typeface="Consolas" pitchFamily="49" charset="0"/>
                <a:ea typeface="微软雅黑" pitchFamily="34" charset="-122"/>
              </a:rPr>
              <a:t>}</a:t>
            </a:r>
            <a:endParaRPr lang="zh-CN" altLang="en-US" sz="2400">
              <a:solidFill>
                <a:srgbClr val="93A1A1"/>
              </a:solidFill>
              <a:latin typeface="Consolas" pitchFamily="49" charset="0"/>
              <a:ea typeface="微软雅黑" pitchFamily="34"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ISECCA02PCT2201010200"/>
          <p:cNvSpPr>
            <a:spLocks noGrp="1"/>
          </p:cNvSpPr>
          <p:nvPr>
            <p:ph type="title"/>
          </p:nvPr>
        </p:nvSpPr>
        <p:spPr/>
        <p:txBody>
          <a:bodyPr/>
          <a:lstStyle/>
          <a:p>
            <a:r>
              <a:rPr lang="en-US" altLang="zh-CN" smtClean="0">
                <a:latin typeface="Arial" charset="0"/>
              </a:rPr>
              <a:t>1.2  </a:t>
            </a:r>
            <a:r>
              <a:rPr lang="zh-CN" altLang="en-US" smtClean="0">
                <a:latin typeface="Arial" charset="0"/>
              </a:rPr>
              <a:t>最简单的</a:t>
            </a:r>
            <a:r>
              <a:rPr lang="en-US" altLang="zh-CN" smtClean="0">
                <a:latin typeface="Arial" charset="0"/>
              </a:rPr>
              <a:t>C++</a:t>
            </a:r>
            <a:r>
              <a:rPr lang="zh-CN" altLang="en-US" smtClean="0">
                <a:latin typeface="Arial" charset="0"/>
              </a:rPr>
              <a:t>程序</a:t>
            </a:r>
          </a:p>
        </p:txBody>
      </p:sp>
      <p:sp>
        <p:nvSpPr>
          <p:cNvPr id="60419" name="文本占位符 4"/>
          <p:cNvSpPr>
            <a:spLocks noGrp="1"/>
          </p:cNvSpPr>
          <p:nvPr>
            <p:ph type="body" idx="1"/>
          </p:nvPr>
        </p:nvSpPr>
        <p:spPr/>
        <p:txBody>
          <a:bodyPr/>
          <a:lstStyle/>
          <a:p>
            <a:r>
              <a:rPr lang="zh-CN" altLang="en-US" smtClean="0">
                <a:latin typeface="Arial" charset="0"/>
              </a:rPr>
              <a:t>由于</a:t>
            </a:r>
            <a:r>
              <a:rPr lang="en-US" altLang="zh-CN" smtClean="0">
                <a:latin typeface="Arial" charset="0"/>
              </a:rPr>
              <a:t>C</a:t>
            </a:r>
            <a:r>
              <a:rPr lang="zh-CN" altLang="en-US" smtClean="0">
                <a:latin typeface="Arial" charset="0"/>
              </a:rPr>
              <a:t>语言无“命名空间”</a:t>
            </a:r>
            <a:r>
              <a:rPr lang="en-US" altLang="zh-CN" smtClean="0">
                <a:latin typeface="Arial" charset="0"/>
              </a:rPr>
              <a:t>,</a:t>
            </a:r>
            <a:r>
              <a:rPr lang="zh-CN" altLang="en-US" smtClean="0">
                <a:latin typeface="Arial" charset="0"/>
              </a:rPr>
              <a:t>因此用带后缀</a:t>
            </a:r>
            <a:r>
              <a:rPr lang="en-US" altLang="zh-CN" smtClean="0">
                <a:latin typeface="Arial" charset="0"/>
              </a:rPr>
              <a:t>.h</a:t>
            </a:r>
            <a:r>
              <a:rPr lang="zh-CN" altLang="en-US" smtClean="0">
                <a:latin typeface="Arial" charset="0"/>
              </a:rPr>
              <a:t>的头文件时不必用“</a:t>
            </a:r>
            <a:r>
              <a:rPr lang="en-US" altLang="zh-CN" smtClean="0">
                <a:latin typeface="Arial" charset="0"/>
              </a:rPr>
              <a:t>using namespace std;” </a:t>
            </a:r>
            <a:r>
              <a:rPr lang="zh-CN" altLang="en-US" smtClean="0">
                <a:latin typeface="Arial" charset="0"/>
              </a:rPr>
              <a:t>作声明。</a:t>
            </a:r>
          </a:p>
          <a:p>
            <a:endParaRPr lang="zh-CN" altLang="en-US" smtClean="0">
              <a:latin typeface="Arial"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ISECCA02PCT2201010300"/>
          <p:cNvSpPr>
            <a:spLocks noGrp="1"/>
          </p:cNvSpPr>
          <p:nvPr>
            <p:ph type="title"/>
          </p:nvPr>
        </p:nvSpPr>
        <p:spPr/>
        <p:txBody>
          <a:bodyPr/>
          <a:lstStyle/>
          <a:p>
            <a:r>
              <a:rPr lang="en-US" altLang="zh-CN" dirty="0" smtClean="0">
                <a:latin typeface="Arial" charset="0"/>
              </a:rPr>
              <a:t>1.3  </a:t>
            </a:r>
            <a:r>
              <a:rPr lang="en-US" altLang="zh-CN" dirty="0" smtClean="0">
                <a:latin typeface="Arial" charset="0"/>
              </a:rPr>
              <a:t>C++</a:t>
            </a:r>
            <a:r>
              <a:rPr lang="zh-CN" altLang="en-US" dirty="0" smtClean="0">
                <a:latin typeface="Arial" charset="0"/>
              </a:rPr>
              <a:t>对</a:t>
            </a:r>
            <a:r>
              <a:rPr lang="en-US" altLang="zh-CN" dirty="0" smtClean="0">
                <a:latin typeface="Arial" charset="0"/>
              </a:rPr>
              <a:t>C</a:t>
            </a:r>
            <a:r>
              <a:rPr lang="zh-CN" altLang="en-US" dirty="0" smtClean="0">
                <a:latin typeface="Arial" charset="0"/>
              </a:rPr>
              <a:t>的补充</a:t>
            </a:r>
            <a:endParaRPr lang="zh-CN" altLang="en-US" dirty="0" smtClean="0">
              <a:latin typeface="Arial" charset="0"/>
            </a:endParaRPr>
          </a:p>
        </p:txBody>
      </p:sp>
      <p:sp>
        <p:nvSpPr>
          <p:cNvPr id="61443" name="文本占位符 4"/>
          <p:cNvSpPr>
            <a:spLocks noGrp="1"/>
          </p:cNvSpPr>
          <p:nvPr>
            <p:ph type="body" idx="1"/>
          </p:nvPr>
        </p:nvSpPr>
        <p:spPr/>
        <p:txBody>
          <a:bodyPr/>
          <a:lstStyle/>
          <a:p>
            <a:endParaRPr lang="en-US" altLang="zh-CN" dirty="0" smtClean="0">
              <a:latin typeface="Arial" charset="0"/>
            </a:endParaRPr>
          </a:p>
          <a:p>
            <a:r>
              <a:rPr lang="en-US" altLang="zh-CN" dirty="0" smtClean="0"/>
              <a:t>C++</a:t>
            </a:r>
            <a:r>
              <a:rPr lang="zh-CN" altLang="zh-CN" dirty="0" smtClean="0"/>
              <a:t>既可用于面向过程的程序设计，也可用于面向对象的程序设计。在面向过程程序设计的领域，</a:t>
            </a:r>
            <a:r>
              <a:rPr lang="en-US" altLang="zh-CN" dirty="0" smtClean="0"/>
              <a:t>C++</a:t>
            </a:r>
            <a:r>
              <a:rPr lang="zh-CN" altLang="zh-CN" dirty="0" smtClean="0"/>
              <a:t>继承了</a:t>
            </a:r>
            <a:r>
              <a:rPr lang="en-US" altLang="zh-CN" dirty="0" smtClean="0"/>
              <a:t>C</a:t>
            </a:r>
            <a:r>
              <a:rPr lang="zh-CN" altLang="zh-CN" dirty="0" smtClean="0"/>
              <a:t>语言提供的绝大部分功能和语法规定，并在此基础上作了不少</a:t>
            </a:r>
            <a:r>
              <a:rPr lang="zh-CN" altLang="zh-CN" dirty="0" smtClean="0"/>
              <a:t>扩充</a:t>
            </a:r>
            <a:r>
              <a:rPr lang="zh-CN" altLang="en-US" dirty="0" smtClean="0"/>
              <a:t>。</a:t>
            </a:r>
            <a:endParaRPr lang="zh-CN" altLang="en-US" dirty="0" smtClean="0">
              <a:latin typeface="Arial"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ISECCA02PCT2201010300"/>
          <p:cNvSpPr>
            <a:spLocks noGrp="1"/>
          </p:cNvSpPr>
          <p:nvPr>
            <p:ph type="title"/>
          </p:nvPr>
        </p:nvSpPr>
        <p:spPr/>
        <p:txBody>
          <a:bodyPr/>
          <a:lstStyle/>
          <a:p>
            <a:r>
              <a:rPr lang="en-US" altLang="zh-CN" dirty="0" smtClean="0">
                <a:latin typeface="Arial" charset="0"/>
              </a:rPr>
              <a:t>1.3  </a:t>
            </a:r>
            <a:r>
              <a:rPr lang="en-US" altLang="zh-CN" dirty="0" smtClean="0">
                <a:latin typeface="Arial" charset="0"/>
              </a:rPr>
              <a:t>C++</a:t>
            </a:r>
            <a:r>
              <a:rPr lang="zh-CN" altLang="en-US" dirty="0" smtClean="0">
                <a:latin typeface="Arial" charset="0"/>
              </a:rPr>
              <a:t>对</a:t>
            </a:r>
            <a:r>
              <a:rPr lang="en-US" altLang="zh-CN" dirty="0" smtClean="0">
                <a:latin typeface="Arial" charset="0"/>
              </a:rPr>
              <a:t>C</a:t>
            </a:r>
            <a:r>
              <a:rPr lang="zh-CN" altLang="en-US" dirty="0" smtClean="0">
                <a:latin typeface="Arial" charset="0"/>
              </a:rPr>
              <a:t>的补充</a:t>
            </a:r>
            <a:endParaRPr lang="zh-CN" altLang="en-US" dirty="0" smtClean="0">
              <a:latin typeface="Arial" charset="0"/>
            </a:endParaRPr>
          </a:p>
        </p:txBody>
      </p:sp>
      <p:sp>
        <p:nvSpPr>
          <p:cNvPr id="61443" name="文本占位符 4"/>
          <p:cNvSpPr>
            <a:spLocks noGrp="1"/>
          </p:cNvSpPr>
          <p:nvPr>
            <p:ph type="body" idx="1"/>
          </p:nvPr>
        </p:nvSpPr>
        <p:spPr/>
        <p:txBody>
          <a:bodyPr/>
          <a:lstStyle/>
          <a:p>
            <a:endParaRPr lang="en-US" altLang="zh-CN" dirty="0" smtClean="0"/>
          </a:p>
          <a:p>
            <a:r>
              <a:rPr lang="en-US" altLang="zh-CN" dirty="0" smtClean="0"/>
              <a:t>C</a:t>
            </a:r>
            <a:r>
              <a:rPr lang="en-US" altLang="zh-CN" dirty="0" smtClean="0"/>
              <a:t>++</a:t>
            </a:r>
            <a:r>
              <a:rPr lang="zh-CN" altLang="zh-CN" dirty="0" smtClean="0"/>
              <a:t>为了方便用户，除了可以利用</a:t>
            </a:r>
            <a:r>
              <a:rPr lang="en-US" altLang="zh-CN" dirty="0" err="1" smtClean="0"/>
              <a:t>printf</a:t>
            </a:r>
            <a:r>
              <a:rPr lang="zh-CN" altLang="zh-CN" dirty="0" smtClean="0"/>
              <a:t>和</a:t>
            </a:r>
            <a:r>
              <a:rPr lang="en-US" altLang="zh-CN" dirty="0" err="1" smtClean="0"/>
              <a:t>scanf</a:t>
            </a:r>
            <a:r>
              <a:rPr lang="zh-CN" altLang="zh-CN" dirty="0" smtClean="0"/>
              <a:t>函数进行输出和输入外，还增加了标准输入输出流</a:t>
            </a:r>
            <a:r>
              <a:rPr lang="en-US" altLang="zh-CN" dirty="0" err="1" smtClean="0"/>
              <a:t>cout</a:t>
            </a:r>
            <a:r>
              <a:rPr lang="zh-CN" altLang="zh-CN" dirty="0" smtClean="0"/>
              <a:t>和</a:t>
            </a:r>
            <a:r>
              <a:rPr lang="en-US" altLang="zh-CN" dirty="0" err="1" smtClean="0"/>
              <a:t>cin</a:t>
            </a:r>
            <a:r>
              <a:rPr lang="zh-CN" altLang="zh-CN" dirty="0" smtClean="0"/>
              <a:t>。</a:t>
            </a:r>
            <a:r>
              <a:rPr lang="en-US" altLang="zh-CN" dirty="0" err="1" smtClean="0"/>
              <a:t>cout</a:t>
            </a:r>
            <a:r>
              <a:rPr lang="zh-CN" altLang="zh-CN" dirty="0" smtClean="0"/>
              <a:t>是由</a:t>
            </a:r>
            <a:r>
              <a:rPr lang="en-US" altLang="zh-CN" dirty="0" smtClean="0"/>
              <a:t>c</a:t>
            </a:r>
            <a:r>
              <a:rPr lang="zh-CN" altLang="zh-CN" dirty="0" smtClean="0"/>
              <a:t>和</a:t>
            </a:r>
            <a:r>
              <a:rPr lang="en-US" altLang="zh-CN" dirty="0" smtClean="0"/>
              <a:t>out</a:t>
            </a:r>
            <a:r>
              <a:rPr lang="zh-CN" altLang="zh-CN" dirty="0" smtClean="0"/>
              <a:t>两个单词组成的，代表</a:t>
            </a:r>
            <a:r>
              <a:rPr lang="en-US" altLang="zh-CN" dirty="0" smtClean="0"/>
              <a:t>C++</a:t>
            </a:r>
            <a:r>
              <a:rPr lang="zh-CN" altLang="zh-CN" dirty="0" smtClean="0"/>
              <a:t>的输出流对象，</a:t>
            </a:r>
            <a:r>
              <a:rPr lang="en-US" altLang="zh-CN" dirty="0" err="1" smtClean="0"/>
              <a:t>cin</a:t>
            </a:r>
            <a:r>
              <a:rPr lang="zh-CN" altLang="zh-CN" dirty="0" smtClean="0"/>
              <a:t>是由</a:t>
            </a:r>
            <a:r>
              <a:rPr lang="en-US" altLang="zh-CN" dirty="0" smtClean="0"/>
              <a:t>c</a:t>
            </a:r>
            <a:r>
              <a:rPr lang="zh-CN" altLang="zh-CN" dirty="0" smtClean="0"/>
              <a:t>和</a:t>
            </a:r>
            <a:r>
              <a:rPr lang="en-US" altLang="zh-CN" dirty="0" smtClean="0"/>
              <a:t>in</a:t>
            </a:r>
            <a:r>
              <a:rPr lang="zh-CN" altLang="zh-CN" dirty="0" smtClean="0"/>
              <a:t>两个单词组成的，代表</a:t>
            </a:r>
            <a:r>
              <a:rPr lang="en-US" altLang="zh-CN" dirty="0" smtClean="0"/>
              <a:t>C++</a:t>
            </a:r>
            <a:r>
              <a:rPr lang="zh-CN" altLang="zh-CN" dirty="0" smtClean="0"/>
              <a:t>的输入流对象。它们是在头文件</a:t>
            </a:r>
            <a:r>
              <a:rPr lang="en-US" altLang="zh-CN" dirty="0" err="1" smtClean="0"/>
              <a:t>iostream</a:t>
            </a:r>
            <a:r>
              <a:rPr lang="zh-CN" altLang="zh-CN" dirty="0" smtClean="0"/>
              <a:t>中定义的。键盘和显示器是计算机的标准输入输出设备，所以在键盘和显示器上的输入输出称为标准输入输出，标准流是不需要打开和关闭文件即可直接操作的流式文件。</a:t>
            </a:r>
          </a:p>
          <a:p>
            <a:endParaRPr lang="en-US" altLang="zh-CN" dirty="0" smtClean="0">
              <a:latin typeface="Arial"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ISECCA02PCT2201010300"/>
          <p:cNvSpPr>
            <a:spLocks noGrp="1"/>
          </p:cNvSpPr>
          <p:nvPr>
            <p:ph type="title"/>
          </p:nvPr>
        </p:nvSpPr>
        <p:spPr/>
        <p:txBody>
          <a:bodyPr/>
          <a:lstStyle/>
          <a:p>
            <a:r>
              <a:rPr lang="en-US" altLang="zh-CN" dirty="0" smtClean="0">
                <a:latin typeface="Arial" charset="0"/>
              </a:rPr>
              <a:t>1.3  </a:t>
            </a:r>
            <a:r>
              <a:rPr lang="en-US" altLang="zh-CN" dirty="0" smtClean="0">
                <a:latin typeface="Arial" charset="0"/>
              </a:rPr>
              <a:t>C++</a:t>
            </a:r>
            <a:r>
              <a:rPr lang="zh-CN" altLang="en-US" dirty="0" smtClean="0">
                <a:latin typeface="Arial" charset="0"/>
              </a:rPr>
              <a:t>对</a:t>
            </a:r>
            <a:r>
              <a:rPr lang="en-US" altLang="zh-CN" dirty="0" smtClean="0">
                <a:latin typeface="Arial" charset="0"/>
              </a:rPr>
              <a:t>C</a:t>
            </a:r>
            <a:r>
              <a:rPr lang="zh-CN" altLang="en-US" dirty="0" smtClean="0">
                <a:latin typeface="Arial" charset="0"/>
              </a:rPr>
              <a:t>的补充</a:t>
            </a:r>
            <a:endParaRPr lang="zh-CN" altLang="en-US" dirty="0" smtClean="0">
              <a:latin typeface="Arial" charset="0"/>
            </a:endParaRPr>
          </a:p>
        </p:txBody>
      </p:sp>
      <p:sp>
        <p:nvSpPr>
          <p:cNvPr id="61443" name="文本占位符 4"/>
          <p:cNvSpPr>
            <a:spLocks noGrp="1"/>
          </p:cNvSpPr>
          <p:nvPr>
            <p:ph type="body" idx="1"/>
          </p:nvPr>
        </p:nvSpPr>
        <p:spPr/>
        <p:txBody>
          <a:bodyPr/>
          <a:lstStyle/>
          <a:p>
            <a:r>
              <a:rPr lang="zh-CN" altLang="zh-CN" dirty="0" smtClean="0"/>
              <a:t>在</a:t>
            </a:r>
            <a:r>
              <a:rPr lang="en-US" altLang="zh-CN" dirty="0" smtClean="0"/>
              <a:t>C</a:t>
            </a:r>
            <a:r>
              <a:rPr lang="zh-CN" altLang="zh-CN" dirty="0" smtClean="0"/>
              <a:t>语言中常用</a:t>
            </a:r>
            <a:r>
              <a:rPr lang="en-US" altLang="zh-CN" dirty="0" smtClean="0"/>
              <a:t>#define</a:t>
            </a:r>
            <a:r>
              <a:rPr lang="zh-CN" altLang="zh-CN" dirty="0" smtClean="0"/>
              <a:t>指令来定义符号常量，</a:t>
            </a:r>
            <a:r>
              <a:rPr lang="zh-CN" altLang="zh-CN" dirty="0" smtClean="0"/>
              <a:t>如</a:t>
            </a:r>
            <a:r>
              <a:rPr lang="en-US" altLang="zh-CN" dirty="0" smtClean="0"/>
              <a:t>       #</a:t>
            </a:r>
            <a:r>
              <a:rPr lang="en-US" altLang="zh-CN" dirty="0" smtClean="0"/>
              <a:t>define PI </a:t>
            </a:r>
            <a:r>
              <a:rPr lang="en-US" altLang="zh-CN" dirty="0" smtClean="0"/>
              <a:t>3.14159</a:t>
            </a:r>
          </a:p>
          <a:p>
            <a:r>
              <a:rPr lang="en-US" altLang="zh-CN" dirty="0" smtClean="0"/>
              <a:t>C++</a:t>
            </a:r>
            <a:r>
              <a:rPr lang="zh-CN" altLang="zh-CN" dirty="0" smtClean="0"/>
              <a:t>提供了用</a:t>
            </a:r>
            <a:r>
              <a:rPr lang="en-US" altLang="zh-CN" dirty="0" smtClean="0"/>
              <a:t>const</a:t>
            </a:r>
            <a:r>
              <a:rPr lang="zh-CN" altLang="zh-CN" dirty="0" smtClean="0"/>
              <a:t>定义常变量的方法，</a:t>
            </a:r>
            <a:r>
              <a:rPr lang="zh-CN" altLang="zh-CN" dirty="0" smtClean="0"/>
              <a:t>如</a:t>
            </a:r>
            <a:endParaRPr lang="en-US" altLang="zh-CN" dirty="0" smtClean="0"/>
          </a:p>
          <a:p>
            <a:r>
              <a:rPr lang="en-US" altLang="zh-CN" dirty="0" smtClean="0"/>
              <a:t> </a:t>
            </a:r>
            <a:r>
              <a:rPr lang="en-US" altLang="zh-CN" dirty="0" smtClean="0"/>
              <a:t>   </a:t>
            </a:r>
            <a:r>
              <a:rPr lang="en-US" altLang="zh-CN" dirty="0" smtClean="0"/>
              <a:t>const float PI=3.14159;</a:t>
            </a:r>
            <a:r>
              <a:rPr lang="zh-CN" altLang="zh-CN" dirty="0" smtClean="0"/>
              <a:t>定义了常变量</a:t>
            </a:r>
            <a:r>
              <a:rPr lang="en-US" altLang="zh-CN" dirty="0" smtClean="0"/>
              <a:t>PI</a:t>
            </a:r>
            <a:r>
              <a:rPr lang="zh-CN" altLang="zh-CN" dirty="0" smtClean="0"/>
              <a:t>，它具有变量的属性，有数据类型，占用存储单元，有地址，可以用指针指向它，只是在程序运行期间变量的值是固定的，不能改变。常变量方便易用，避免了用</a:t>
            </a:r>
            <a:r>
              <a:rPr lang="en-US" altLang="zh-CN" dirty="0" smtClean="0"/>
              <a:t>#define</a:t>
            </a:r>
            <a:r>
              <a:rPr lang="zh-CN" altLang="zh-CN" dirty="0" smtClean="0"/>
              <a:t>定义符号常量时出现的缺点。因此，</a:t>
            </a:r>
            <a:r>
              <a:rPr lang="en-US" altLang="zh-CN" dirty="0" smtClean="0"/>
              <a:t>const</a:t>
            </a:r>
            <a:r>
              <a:rPr lang="zh-CN" altLang="zh-CN" dirty="0" smtClean="0"/>
              <a:t>问世后，已取代了用</a:t>
            </a:r>
            <a:r>
              <a:rPr lang="en-US" altLang="zh-CN" dirty="0" smtClean="0"/>
              <a:t>@define</a:t>
            </a:r>
            <a:r>
              <a:rPr lang="zh-CN" altLang="zh-CN" dirty="0" smtClean="0"/>
              <a:t>定义符号常量的作用。一般把程序中不允许改变值的变量定义为常变量。</a:t>
            </a:r>
          </a:p>
          <a:p>
            <a:endParaRPr lang="en-US" altLang="zh-CN" dirty="0" smtClean="0">
              <a:latin typeface="Arial"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ISECCA02PCT2201010300"/>
          <p:cNvSpPr>
            <a:spLocks noGrp="1"/>
          </p:cNvSpPr>
          <p:nvPr>
            <p:ph type="title"/>
          </p:nvPr>
        </p:nvSpPr>
        <p:spPr/>
        <p:txBody>
          <a:bodyPr/>
          <a:lstStyle/>
          <a:p>
            <a:r>
              <a:rPr lang="en-US" altLang="zh-CN" dirty="0" smtClean="0">
                <a:latin typeface="Arial" charset="0"/>
              </a:rPr>
              <a:t>1.3  </a:t>
            </a:r>
            <a:r>
              <a:rPr lang="en-US" altLang="zh-CN" dirty="0" smtClean="0">
                <a:latin typeface="Arial" charset="0"/>
              </a:rPr>
              <a:t>C++</a:t>
            </a:r>
            <a:r>
              <a:rPr lang="zh-CN" altLang="en-US" dirty="0" smtClean="0">
                <a:latin typeface="Arial" charset="0"/>
              </a:rPr>
              <a:t>对</a:t>
            </a:r>
            <a:r>
              <a:rPr lang="en-US" altLang="zh-CN" dirty="0" smtClean="0">
                <a:latin typeface="Arial" charset="0"/>
              </a:rPr>
              <a:t>C</a:t>
            </a:r>
            <a:r>
              <a:rPr lang="zh-CN" altLang="en-US" dirty="0" smtClean="0">
                <a:latin typeface="Arial" charset="0"/>
              </a:rPr>
              <a:t>的补充</a:t>
            </a:r>
            <a:endParaRPr lang="zh-CN" altLang="en-US" dirty="0" smtClean="0">
              <a:latin typeface="Arial" charset="0"/>
            </a:endParaRPr>
          </a:p>
        </p:txBody>
      </p:sp>
      <p:sp>
        <p:nvSpPr>
          <p:cNvPr id="61443" name="文本占位符 4"/>
          <p:cNvSpPr>
            <a:spLocks noGrp="1"/>
          </p:cNvSpPr>
          <p:nvPr>
            <p:ph type="body" idx="1"/>
          </p:nvPr>
        </p:nvSpPr>
        <p:spPr/>
        <p:txBody>
          <a:bodyPr/>
          <a:lstStyle/>
          <a:p>
            <a:endParaRPr lang="en-US" altLang="zh-CN" dirty="0" smtClean="0"/>
          </a:p>
          <a:p>
            <a:r>
              <a:rPr lang="zh-CN" altLang="zh-CN" dirty="0" smtClean="0"/>
              <a:t>函数</a:t>
            </a:r>
            <a:r>
              <a:rPr lang="zh-CN" altLang="zh-CN" dirty="0" smtClean="0"/>
              <a:t>声明的一般形式为函数类型 函数名</a:t>
            </a:r>
            <a:r>
              <a:rPr lang="en-US" altLang="zh-CN" dirty="0" smtClean="0"/>
              <a:t>(</a:t>
            </a:r>
            <a:r>
              <a:rPr lang="zh-CN" altLang="zh-CN" dirty="0" smtClean="0"/>
              <a:t>参数表</a:t>
            </a:r>
            <a:r>
              <a:rPr lang="en-US" altLang="zh-CN" dirty="0" smtClean="0"/>
              <a:t>);</a:t>
            </a:r>
            <a:r>
              <a:rPr lang="zh-CN" altLang="zh-CN" dirty="0" smtClean="0"/>
              <a:t>参数表中一般包括参数类型和参数名，也可以只包括参数类型而不包括参数名，例如，下面两种写法等价</a:t>
            </a:r>
            <a:r>
              <a:rPr lang="en-US" altLang="zh-CN" dirty="0" smtClean="0"/>
              <a:t>: </a:t>
            </a:r>
            <a:r>
              <a:rPr lang="en-US" altLang="zh-CN" dirty="0" err="1" smtClean="0"/>
              <a:t>int</a:t>
            </a:r>
            <a:r>
              <a:rPr lang="en-US" altLang="zh-CN" dirty="0" smtClean="0"/>
              <a:t> max(</a:t>
            </a:r>
            <a:r>
              <a:rPr lang="en-US" altLang="zh-CN" dirty="0" err="1" smtClean="0"/>
              <a:t>int</a:t>
            </a:r>
            <a:r>
              <a:rPr lang="en-US" altLang="zh-CN" dirty="0" smtClean="0"/>
              <a:t> </a:t>
            </a:r>
            <a:r>
              <a:rPr lang="en-US" altLang="zh-CN" dirty="0" err="1" smtClean="0"/>
              <a:t>x,int</a:t>
            </a:r>
            <a:r>
              <a:rPr lang="en-US" altLang="zh-CN" dirty="0" smtClean="0"/>
              <a:t> y);        //</a:t>
            </a:r>
            <a:r>
              <a:rPr lang="zh-CN" altLang="zh-CN" dirty="0" smtClean="0"/>
              <a:t>参数表中包括参数类型和参数名</a:t>
            </a:r>
          </a:p>
          <a:p>
            <a:r>
              <a:rPr lang="en-US" altLang="zh-CN" dirty="0" err="1" smtClean="0"/>
              <a:t>int</a:t>
            </a:r>
            <a:r>
              <a:rPr lang="en-US" altLang="zh-CN" dirty="0" smtClean="0"/>
              <a:t> max(</a:t>
            </a:r>
            <a:r>
              <a:rPr lang="en-US" altLang="zh-CN" dirty="0" err="1" smtClean="0"/>
              <a:t>int,int</a:t>
            </a:r>
            <a:r>
              <a:rPr lang="en-US" altLang="zh-CN" dirty="0" smtClean="0"/>
              <a:t>);          //</a:t>
            </a:r>
            <a:r>
              <a:rPr lang="zh-CN" altLang="zh-CN" dirty="0" smtClean="0"/>
              <a:t>参数表中只包括参数类型、不包括参数名在编译时只检查参数类型，而不检查参数名。</a:t>
            </a:r>
          </a:p>
          <a:p>
            <a:endParaRPr lang="en-US" altLang="zh-CN" dirty="0" smtClean="0">
              <a:latin typeface="Arial"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ISECCA02PCT2201010300"/>
          <p:cNvSpPr>
            <a:spLocks noGrp="1"/>
          </p:cNvSpPr>
          <p:nvPr>
            <p:ph type="title"/>
          </p:nvPr>
        </p:nvSpPr>
        <p:spPr/>
        <p:txBody>
          <a:bodyPr/>
          <a:lstStyle/>
          <a:p>
            <a:r>
              <a:rPr lang="en-US" altLang="zh-CN" dirty="0" smtClean="0">
                <a:latin typeface="Arial" charset="0"/>
              </a:rPr>
              <a:t>1.3  </a:t>
            </a:r>
            <a:r>
              <a:rPr lang="en-US" altLang="zh-CN" dirty="0" smtClean="0">
                <a:latin typeface="Arial" charset="0"/>
              </a:rPr>
              <a:t>C++</a:t>
            </a:r>
            <a:r>
              <a:rPr lang="zh-CN" altLang="en-US" dirty="0" smtClean="0">
                <a:latin typeface="Arial" charset="0"/>
              </a:rPr>
              <a:t>对</a:t>
            </a:r>
            <a:r>
              <a:rPr lang="en-US" altLang="zh-CN" dirty="0" smtClean="0">
                <a:latin typeface="Arial" charset="0"/>
              </a:rPr>
              <a:t>C</a:t>
            </a:r>
            <a:r>
              <a:rPr lang="zh-CN" altLang="en-US" dirty="0" smtClean="0">
                <a:latin typeface="Arial" charset="0"/>
              </a:rPr>
              <a:t>的补充</a:t>
            </a:r>
            <a:endParaRPr lang="zh-CN" altLang="en-US" dirty="0" smtClean="0">
              <a:latin typeface="Arial" charset="0"/>
            </a:endParaRPr>
          </a:p>
        </p:txBody>
      </p:sp>
      <p:sp>
        <p:nvSpPr>
          <p:cNvPr id="61443" name="文本占位符 4"/>
          <p:cNvSpPr>
            <a:spLocks noGrp="1"/>
          </p:cNvSpPr>
          <p:nvPr>
            <p:ph type="body" idx="1"/>
          </p:nvPr>
        </p:nvSpPr>
        <p:spPr/>
        <p:txBody>
          <a:bodyPr/>
          <a:lstStyle/>
          <a:p>
            <a:endParaRPr lang="en-US" altLang="zh-CN" dirty="0" smtClean="0"/>
          </a:p>
          <a:p>
            <a:r>
              <a:rPr lang="zh-CN" altLang="zh-CN" dirty="0" smtClean="0"/>
              <a:t>在</a:t>
            </a:r>
            <a:r>
              <a:rPr lang="en-US" altLang="zh-CN" dirty="0" smtClean="0"/>
              <a:t>C++</a:t>
            </a:r>
            <a:r>
              <a:rPr lang="zh-CN" altLang="zh-CN" dirty="0" smtClean="0"/>
              <a:t>中，函数也可以重载。用</a:t>
            </a:r>
            <a:r>
              <a:rPr lang="en-US" altLang="zh-CN" dirty="0" smtClean="0"/>
              <a:t>C</a:t>
            </a:r>
            <a:r>
              <a:rPr lang="zh-CN" altLang="zh-CN" dirty="0" smtClean="0"/>
              <a:t>语言编程时，有时会发现有几个不同名的函数实现的是同一类的操作</a:t>
            </a:r>
            <a:r>
              <a:rPr lang="zh-CN" altLang="zh-CN" dirty="0" smtClean="0"/>
              <a:t>。</a:t>
            </a:r>
            <a:endParaRPr lang="en-US" altLang="zh-CN" dirty="0" smtClean="0"/>
          </a:p>
          <a:p>
            <a:endParaRPr lang="en-US" altLang="zh-CN" dirty="0" smtClean="0"/>
          </a:p>
          <a:p>
            <a:r>
              <a:rPr lang="en-US" altLang="zh-CN" dirty="0" smtClean="0"/>
              <a:t>C</a:t>
            </a:r>
            <a:r>
              <a:rPr lang="en-US" altLang="zh-CN" dirty="0" smtClean="0"/>
              <a:t>++</a:t>
            </a:r>
            <a:r>
              <a:rPr lang="zh-CN" altLang="zh-CN" dirty="0" smtClean="0"/>
              <a:t>允许在同一作用域中用同一函数名定义多个函数，这些函数的参数个数和参数类型不相同，这些同名的函数用来实现不同的功能。这就是函数的重载，即一个函数名多用。</a:t>
            </a:r>
          </a:p>
          <a:p>
            <a:endParaRPr lang="en-US" altLang="zh-CN" dirty="0" smtClean="0">
              <a:latin typeface="Arial"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ISECCA02PCT2201010300"/>
          <p:cNvSpPr>
            <a:spLocks noGrp="1"/>
          </p:cNvSpPr>
          <p:nvPr>
            <p:ph type="title"/>
          </p:nvPr>
        </p:nvSpPr>
        <p:spPr/>
        <p:txBody>
          <a:bodyPr/>
          <a:lstStyle/>
          <a:p>
            <a:r>
              <a:rPr lang="en-US" altLang="zh-CN" dirty="0" smtClean="0">
                <a:latin typeface="Arial" charset="0"/>
              </a:rPr>
              <a:t>1.3  </a:t>
            </a:r>
            <a:r>
              <a:rPr lang="en-US" altLang="zh-CN" dirty="0" smtClean="0">
                <a:latin typeface="Arial" charset="0"/>
              </a:rPr>
              <a:t>C++</a:t>
            </a:r>
            <a:r>
              <a:rPr lang="zh-CN" altLang="en-US" dirty="0" smtClean="0">
                <a:latin typeface="Arial" charset="0"/>
              </a:rPr>
              <a:t>对</a:t>
            </a:r>
            <a:r>
              <a:rPr lang="en-US" altLang="zh-CN" dirty="0" smtClean="0">
                <a:latin typeface="Arial" charset="0"/>
              </a:rPr>
              <a:t>C</a:t>
            </a:r>
            <a:r>
              <a:rPr lang="zh-CN" altLang="en-US" dirty="0" smtClean="0">
                <a:latin typeface="Arial" charset="0"/>
              </a:rPr>
              <a:t>的补充</a:t>
            </a:r>
            <a:endParaRPr lang="zh-CN" altLang="en-US" dirty="0" smtClean="0">
              <a:latin typeface="Arial" charset="0"/>
            </a:endParaRPr>
          </a:p>
        </p:txBody>
      </p:sp>
      <p:sp>
        <p:nvSpPr>
          <p:cNvPr id="61443" name="文本占位符 4"/>
          <p:cNvSpPr>
            <a:spLocks noGrp="1"/>
          </p:cNvSpPr>
          <p:nvPr>
            <p:ph type="body" idx="1"/>
          </p:nvPr>
        </p:nvSpPr>
        <p:spPr/>
        <p:txBody>
          <a:bodyPr/>
          <a:lstStyle/>
          <a:p>
            <a:endParaRPr lang="en-US" altLang="zh-CN" dirty="0" smtClean="0">
              <a:latin typeface="Arial" charset="0"/>
            </a:endParaRPr>
          </a:p>
          <a:p>
            <a:r>
              <a:rPr lang="zh-CN" altLang="zh-CN" dirty="0" smtClean="0"/>
              <a:t>。所谓函数模板，实际上是建立一个通用函数，其函数类型和形参类型不具体指定，用一个虚拟的类型来代表，这个通用函数就称为函数模板。凡是函数体相同的函数都可以用这个模板来代替，不必定义多个函数，只须在模板中定义一次即可。在调用函数时系统会根据实参的类型来取代模板中的虚拟类型，从而实现了不同函数的功能。</a:t>
            </a:r>
            <a:endParaRPr lang="en-US" altLang="zh-CN" dirty="0" smtClean="0">
              <a:latin typeface="Arial"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ISECCA02PCT2201010100"/>
          <p:cNvSpPr>
            <a:spLocks noGrp="1"/>
          </p:cNvSpPr>
          <p:nvPr>
            <p:ph type="title"/>
          </p:nvPr>
        </p:nvSpPr>
        <p:spPr/>
        <p:txBody>
          <a:bodyPr/>
          <a:lstStyle/>
          <a:p>
            <a:r>
              <a:rPr lang="en-US" altLang="zh-CN" smtClean="0">
                <a:latin typeface="Arial" charset="0"/>
              </a:rPr>
              <a:t>1.1  </a:t>
            </a:r>
            <a:r>
              <a:rPr lang="zh-CN" altLang="en-US" smtClean="0">
                <a:latin typeface="Arial" charset="0"/>
              </a:rPr>
              <a:t>从</a:t>
            </a:r>
            <a:r>
              <a:rPr lang="en-US" altLang="zh-CN" smtClean="0">
                <a:latin typeface="Arial" charset="0"/>
              </a:rPr>
              <a:t>C</a:t>
            </a:r>
            <a:r>
              <a:rPr lang="zh-CN" altLang="en-US" smtClean="0">
                <a:latin typeface="Arial" charset="0"/>
              </a:rPr>
              <a:t>到</a:t>
            </a:r>
            <a:r>
              <a:rPr lang="en-US" altLang="zh-CN" smtClean="0">
                <a:latin typeface="Arial" charset="0"/>
              </a:rPr>
              <a:t>C++</a:t>
            </a:r>
            <a:endParaRPr lang="zh-CN" altLang="en-US" smtClean="0">
              <a:latin typeface="Arial" charset="0"/>
            </a:endParaRPr>
          </a:p>
        </p:txBody>
      </p:sp>
      <p:sp>
        <p:nvSpPr>
          <p:cNvPr id="12291" name="文本占位符 4"/>
          <p:cNvSpPr>
            <a:spLocks noGrp="1"/>
          </p:cNvSpPr>
          <p:nvPr>
            <p:ph type="body" idx="1"/>
          </p:nvPr>
        </p:nvSpPr>
        <p:spPr/>
        <p:txBody>
          <a:bodyPr/>
          <a:lstStyle/>
          <a:p>
            <a:r>
              <a:rPr lang="en-US" altLang="zh-CN" smtClean="0">
                <a:latin typeface="Arial" charset="0"/>
              </a:rPr>
              <a:t>BASIC</a:t>
            </a:r>
            <a:r>
              <a:rPr lang="zh-CN" altLang="en-US" smtClean="0">
                <a:latin typeface="Arial" charset="0"/>
              </a:rPr>
              <a:t>语言是为初学者设计的小型高级语言。它的语法相对简单</a:t>
            </a:r>
            <a:r>
              <a:rPr lang="en-US" altLang="zh-CN" smtClean="0">
                <a:latin typeface="Arial" charset="0"/>
              </a:rPr>
              <a:t>,</a:t>
            </a:r>
            <a:r>
              <a:rPr lang="zh-CN" altLang="en-US" smtClean="0">
                <a:latin typeface="Arial" charset="0"/>
              </a:rPr>
              <a:t>采取交互方式</a:t>
            </a:r>
            <a:r>
              <a:rPr lang="en-US" altLang="zh-CN" smtClean="0">
                <a:latin typeface="Arial" charset="0"/>
              </a:rPr>
              <a:t>,</a:t>
            </a:r>
            <a:r>
              <a:rPr lang="zh-CN" altLang="en-US" smtClean="0">
                <a:latin typeface="Arial" charset="0"/>
              </a:rPr>
              <a:t>功能也比较丰富</a:t>
            </a:r>
            <a:r>
              <a:rPr lang="en-US" altLang="zh-CN" smtClean="0">
                <a:latin typeface="Arial" charset="0"/>
              </a:rPr>
              <a:t>,</a:t>
            </a:r>
            <a:r>
              <a:rPr lang="zh-CN" altLang="en-US" smtClean="0">
                <a:latin typeface="Arial" charset="0"/>
              </a:rPr>
              <a:t>容易学习和掌握</a:t>
            </a:r>
            <a:r>
              <a:rPr lang="en-US" altLang="zh-CN" smtClean="0">
                <a:latin typeface="Arial" charset="0"/>
              </a:rPr>
              <a:t>,</a:t>
            </a:r>
            <a:r>
              <a:rPr lang="zh-CN" altLang="en-US" smtClean="0">
                <a:latin typeface="Arial" charset="0"/>
              </a:rPr>
              <a:t>因此受到广大初学者的欢迎。尤其在</a:t>
            </a:r>
            <a:r>
              <a:rPr lang="en-US" altLang="zh-CN" smtClean="0">
                <a:latin typeface="Arial" charset="0"/>
              </a:rPr>
              <a:t>20</a:t>
            </a:r>
            <a:r>
              <a:rPr lang="zh-CN" altLang="en-US" smtClean="0">
                <a:latin typeface="Arial" charset="0"/>
              </a:rPr>
              <a:t>世纪</a:t>
            </a:r>
            <a:r>
              <a:rPr lang="en-US" altLang="zh-CN" smtClean="0">
                <a:latin typeface="Arial" charset="0"/>
              </a:rPr>
              <a:t>70</a:t>
            </a:r>
            <a:r>
              <a:rPr lang="zh-CN" altLang="en-US" smtClean="0">
                <a:latin typeface="Arial" charset="0"/>
              </a:rPr>
              <a:t>年代微型计算机出现后</a:t>
            </a:r>
            <a:r>
              <a:rPr lang="en-US" altLang="zh-CN" smtClean="0">
                <a:latin typeface="Arial" charset="0"/>
              </a:rPr>
              <a:t>,BASIC</a:t>
            </a:r>
            <a:r>
              <a:rPr lang="zh-CN" altLang="en-US" smtClean="0">
                <a:latin typeface="Arial" charset="0"/>
              </a:rPr>
              <a:t>语言成为与微型计算机天然匹配的计算机语言</a:t>
            </a:r>
            <a:r>
              <a:rPr lang="en-US" altLang="zh-CN" smtClean="0">
                <a:latin typeface="Arial" charset="0"/>
              </a:rPr>
              <a:t>,</a:t>
            </a:r>
            <a:r>
              <a:rPr lang="zh-CN" altLang="en-US" smtClean="0">
                <a:latin typeface="Arial" charset="0"/>
              </a:rPr>
              <a:t>为计算机在大范围内的推广应用作出了重要的贡献。</a:t>
            </a:r>
            <a:r>
              <a:rPr lang="en-US" altLang="zh-CN" smtClean="0">
                <a:latin typeface="Arial" charset="0"/>
              </a:rPr>
              <a:t>BASIC</a:t>
            </a:r>
            <a:r>
              <a:rPr lang="zh-CN" altLang="en-US" smtClean="0">
                <a:latin typeface="Arial" charset="0"/>
              </a:rPr>
              <a:t>语言也因此被称为“大众语言”。</a:t>
            </a:r>
          </a:p>
          <a:p>
            <a:endParaRPr lang="zh-CN" altLang="en-US" smtClean="0">
              <a:latin typeface="Arial"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ISECCA02PCT2201010300"/>
          <p:cNvSpPr>
            <a:spLocks noGrp="1"/>
          </p:cNvSpPr>
          <p:nvPr>
            <p:ph type="title"/>
          </p:nvPr>
        </p:nvSpPr>
        <p:spPr/>
        <p:txBody>
          <a:bodyPr/>
          <a:lstStyle/>
          <a:p>
            <a:r>
              <a:rPr lang="en-US" altLang="zh-CN" dirty="0" smtClean="0">
                <a:latin typeface="Arial" charset="0"/>
              </a:rPr>
              <a:t>1.3  </a:t>
            </a:r>
            <a:r>
              <a:rPr lang="en-US" altLang="zh-CN" dirty="0" smtClean="0">
                <a:latin typeface="Arial" charset="0"/>
              </a:rPr>
              <a:t>C++</a:t>
            </a:r>
            <a:r>
              <a:rPr lang="zh-CN" altLang="en-US" dirty="0" smtClean="0">
                <a:latin typeface="Arial" charset="0"/>
              </a:rPr>
              <a:t>对</a:t>
            </a:r>
            <a:r>
              <a:rPr lang="en-US" altLang="zh-CN" dirty="0" smtClean="0">
                <a:latin typeface="Arial" charset="0"/>
              </a:rPr>
              <a:t>C</a:t>
            </a:r>
            <a:r>
              <a:rPr lang="zh-CN" altLang="en-US" dirty="0" smtClean="0">
                <a:latin typeface="Arial" charset="0"/>
              </a:rPr>
              <a:t>的补充</a:t>
            </a:r>
            <a:endParaRPr lang="zh-CN" altLang="en-US" dirty="0" smtClean="0">
              <a:latin typeface="Arial" charset="0"/>
            </a:endParaRPr>
          </a:p>
        </p:txBody>
      </p:sp>
      <p:sp>
        <p:nvSpPr>
          <p:cNvPr id="61443" name="文本占位符 4"/>
          <p:cNvSpPr>
            <a:spLocks noGrp="1"/>
          </p:cNvSpPr>
          <p:nvPr>
            <p:ph type="body" idx="1"/>
          </p:nvPr>
        </p:nvSpPr>
        <p:spPr/>
        <p:txBody>
          <a:bodyPr/>
          <a:lstStyle/>
          <a:p>
            <a:endParaRPr lang="en-US" altLang="zh-CN" dirty="0" smtClean="0">
              <a:latin typeface="Arial" charset="0"/>
            </a:endParaRPr>
          </a:p>
          <a:p>
            <a:r>
              <a:rPr lang="zh-CN" altLang="zh-CN" dirty="0" smtClean="0"/>
              <a:t>在使用带有默认参数的函数时有两点要注意</a:t>
            </a:r>
            <a:r>
              <a:rPr lang="en-US" altLang="zh-CN" dirty="0" smtClean="0"/>
              <a:t>: </a:t>
            </a:r>
            <a:endParaRPr lang="zh-CN" altLang="zh-CN" dirty="0" smtClean="0"/>
          </a:p>
          <a:p>
            <a:r>
              <a:rPr lang="en-US" altLang="zh-CN" dirty="0" smtClean="0"/>
              <a:t>(1) </a:t>
            </a:r>
            <a:r>
              <a:rPr lang="zh-CN" altLang="zh-CN" dirty="0" smtClean="0"/>
              <a:t>如果函数的定义在函数调用之前，则应在函数定义中给出默认值</a:t>
            </a:r>
            <a:r>
              <a:rPr lang="zh-CN" altLang="zh-CN" dirty="0" smtClean="0"/>
              <a:t>。</a:t>
            </a:r>
            <a:endParaRPr lang="en-US" altLang="zh-CN" dirty="0" smtClean="0"/>
          </a:p>
          <a:p>
            <a:r>
              <a:rPr lang="en-US" altLang="zh-CN" dirty="0" smtClean="0"/>
              <a:t>(2) </a:t>
            </a:r>
            <a:r>
              <a:rPr lang="zh-CN" altLang="zh-CN" dirty="0" smtClean="0"/>
              <a:t>一个函数不能既作为重载函数，又作为有默认参数的函数。</a:t>
            </a:r>
            <a:endParaRPr lang="en-US" altLang="zh-CN" dirty="0" smtClean="0">
              <a:latin typeface="Arial"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ISECCA02PCT2201010300"/>
          <p:cNvSpPr>
            <a:spLocks noGrp="1"/>
          </p:cNvSpPr>
          <p:nvPr>
            <p:ph type="title"/>
          </p:nvPr>
        </p:nvSpPr>
        <p:spPr/>
        <p:txBody>
          <a:bodyPr/>
          <a:lstStyle/>
          <a:p>
            <a:r>
              <a:rPr lang="en-US" altLang="zh-CN" dirty="0" smtClean="0">
                <a:latin typeface="Arial" charset="0"/>
              </a:rPr>
              <a:t>1.3  </a:t>
            </a:r>
            <a:r>
              <a:rPr lang="en-US" altLang="zh-CN" dirty="0" smtClean="0">
                <a:latin typeface="Arial" charset="0"/>
              </a:rPr>
              <a:t>C++</a:t>
            </a:r>
            <a:r>
              <a:rPr lang="zh-CN" altLang="en-US" dirty="0" smtClean="0">
                <a:latin typeface="Arial" charset="0"/>
              </a:rPr>
              <a:t>对</a:t>
            </a:r>
            <a:r>
              <a:rPr lang="en-US" altLang="zh-CN" dirty="0" smtClean="0">
                <a:latin typeface="Arial" charset="0"/>
              </a:rPr>
              <a:t>C</a:t>
            </a:r>
            <a:r>
              <a:rPr lang="zh-CN" altLang="en-US" dirty="0" smtClean="0">
                <a:latin typeface="Arial" charset="0"/>
              </a:rPr>
              <a:t>的补充</a:t>
            </a:r>
            <a:endParaRPr lang="zh-CN" altLang="en-US" dirty="0" smtClean="0">
              <a:latin typeface="Arial" charset="0"/>
            </a:endParaRPr>
          </a:p>
        </p:txBody>
      </p:sp>
      <p:sp>
        <p:nvSpPr>
          <p:cNvPr id="61443" name="文本占位符 4"/>
          <p:cNvSpPr>
            <a:spLocks noGrp="1"/>
          </p:cNvSpPr>
          <p:nvPr>
            <p:ph type="body" idx="1"/>
          </p:nvPr>
        </p:nvSpPr>
        <p:spPr/>
        <p:txBody>
          <a:bodyPr/>
          <a:lstStyle/>
          <a:p>
            <a:endParaRPr lang="en-US" altLang="zh-CN" dirty="0" smtClean="0"/>
          </a:p>
          <a:p>
            <a:pPr>
              <a:lnSpc>
                <a:spcPct val="150000"/>
              </a:lnSpc>
            </a:pPr>
            <a:r>
              <a:rPr lang="zh-CN" altLang="zh-CN" dirty="0" smtClean="0"/>
              <a:t>引用</a:t>
            </a:r>
            <a:r>
              <a:rPr lang="en-US" altLang="zh-CN" dirty="0" smtClean="0"/>
              <a:t>(reference)</a:t>
            </a:r>
            <a:r>
              <a:rPr lang="zh-CN" altLang="zh-CN" dirty="0" smtClean="0"/>
              <a:t>是</a:t>
            </a:r>
            <a:r>
              <a:rPr lang="en-US" altLang="zh-CN" dirty="0" smtClean="0"/>
              <a:t>C++</a:t>
            </a:r>
            <a:r>
              <a:rPr lang="zh-CN" altLang="zh-CN" dirty="0" smtClean="0"/>
              <a:t>对</a:t>
            </a:r>
            <a:r>
              <a:rPr lang="en-US" altLang="zh-CN" dirty="0" smtClean="0"/>
              <a:t>C</a:t>
            </a:r>
            <a:r>
              <a:rPr lang="zh-CN" altLang="zh-CN" dirty="0" smtClean="0"/>
              <a:t>的一个重要扩充。</a:t>
            </a:r>
          </a:p>
          <a:p>
            <a:pPr>
              <a:lnSpc>
                <a:spcPct val="150000"/>
              </a:lnSpc>
            </a:pPr>
            <a:r>
              <a:rPr lang="en-US" altLang="zh-CN" dirty="0" smtClean="0"/>
              <a:t>1. </a:t>
            </a:r>
            <a:r>
              <a:rPr lang="zh-CN" altLang="zh-CN" dirty="0" smtClean="0"/>
              <a:t>引用的概念</a:t>
            </a:r>
          </a:p>
          <a:p>
            <a:pPr>
              <a:lnSpc>
                <a:spcPct val="150000"/>
              </a:lnSpc>
            </a:pPr>
            <a:r>
              <a:rPr lang="en-US" altLang="zh-CN" dirty="0" smtClean="0"/>
              <a:t>2. </a:t>
            </a:r>
            <a:r>
              <a:rPr lang="zh-CN" altLang="zh-CN" dirty="0" smtClean="0"/>
              <a:t>引用的简单</a:t>
            </a:r>
            <a:r>
              <a:rPr lang="zh-CN" altLang="zh-CN" dirty="0" smtClean="0"/>
              <a:t>使用</a:t>
            </a:r>
            <a:endParaRPr lang="en-US" altLang="zh-CN" dirty="0" smtClean="0"/>
          </a:p>
          <a:p>
            <a:pPr>
              <a:lnSpc>
                <a:spcPct val="150000"/>
              </a:lnSpc>
            </a:pPr>
            <a:r>
              <a:rPr lang="en-US" altLang="zh-CN" dirty="0" smtClean="0">
                <a:latin typeface="Arial" charset="0"/>
              </a:rPr>
              <a:t>3.</a:t>
            </a:r>
            <a:r>
              <a:rPr lang="zh-CN" altLang="en-US" dirty="0" smtClean="0">
                <a:latin typeface="Arial" charset="0"/>
              </a:rPr>
              <a:t>关于引用简单说明</a:t>
            </a:r>
            <a:endParaRPr lang="en-US" altLang="zh-CN" dirty="0" smtClean="0">
              <a:latin typeface="Arial"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ISECCA02PCT2201010300"/>
          <p:cNvSpPr>
            <a:spLocks noGrp="1"/>
          </p:cNvSpPr>
          <p:nvPr>
            <p:ph type="title"/>
          </p:nvPr>
        </p:nvSpPr>
        <p:spPr/>
        <p:txBody>
          <a:bodyPr/>
          <a:lstStyle/>
          <a:p>
            <a:r>
              <a:rPr lang="en-US" altLang="zh-CN" dirty="0" smtClean="0">
                <a:latin typeface="Arial" charset="0"/>
              </a:rPr>
              <a:t>1.3  </a:t>
            </a:r>
            <a:r>
              <a:rPr lang="en-US" altLang="zh-CN" dirty="0" smtClean="0">
                <a:latin typeface="Arial" charset="0"/>
              </a:rPr>
              <a:t>C++</a:t>
            </a:r>
            <a:r>
              <a:rPr lang="zh-CN" altLang="en-US" dirty="0" smtClean="0">
                <a:latin typeface="Arial" charset="0"/>
              </a:rPr>
              <a:t>对</a:t>
            </a:r>
            <a:r>
              <a:rPr lang="en-US" altLang="zh-CN" dirty="0" smtClean="0">
                <a:latin typeface="Arial" charset="0"/>
              </a:rPr>
              <a:t>C</a:t>
            </a:r>
            <a:r>
              <a:rPr lang="zh-CN" altLang="en-US" dirty="0" smtClean="0">
                <a:latin typeface="Arial" charset="0"/>
              </a:rPr>
              <a:t>的补充</a:t>
            </a:r>
            <a:endParaRPr lang="zh-CN" altLang="en-US" dirty="0" smtClean="0">
              <a:latin typeface="Arial" charset="0"/>
            </a:endParaRPr>
          </a:p>
        </p:txBody>
      </p:sp>
      <p:sp>
        <p:nvSpPr>
          <p:cNvPr id="61443" name="文本占位符 4"/>
          <p:cNvSpPr>
            <a:spLocks noGrp="1"/>
          </p:cNvSpPr>
          <p:nvPr>
            <p:ph type="body" idx="1"/>
          </p:nvPr>
        </p:nvSpPr>
        <p:spPr/>
        <p:txBody>
          <a:bodyPr/>
          <a:lstStyle/>
          <a:p>
            <a:endParaRPr lang="en-US" altLang="zh-CN" dirty="0" smtClean="0">
              <a:latin typeface="Arial" charset="0"/>
            </a:endParaRPr>
          </a:p>
          <a:p>
            <a:r>
              <a:rPr lang="zh-CN" altLang="zh-CN" dirty="0" smtClean="0"/>
              <a:t>调用函数时需要一定的时间，如果有些函数需要频繁使用，则累计所用时间会很长，从而降低程序的执行效率。</a:t>
            </a:r>
            <a:r>
              <a:rPr lang="en-US" altLang="zh-CN" dirty="0" smtClean="0"/>
              <a:t>C++</a:t>
            </a:r>
            <a:r>
              <a:rPr lang="zh-CN" altLang="zh-CN" dirty="0" smtClean="0"/>
              <a:t>提供一种提高效率的方法，即在编译时将所调用函数的代码嵌入主调函数中。这种嵌入主调函数中的函数称为内置函数</a:t>
            </a:r>
            <a:r>
              <a:rPr lang="en-US" altLang="zh-CN" dirty="0" smtClean="0"/>
              <a:t>(inline function)</a:t>
            </a:r>
            <a:r>
              <a:rPr lang="zh-CN" altLang="zh-CN" dirty="0" smtClean="0"/>
              <a:t>，又称内嵌函数。</a:t>
            </a:r>
            <a:endParaRPr lang="en-US" altLang="zh-CN" dirty="0" smtClean="0">
              <a:latin typeface="Arial"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ISECCA02PCT2201010300"/>
          <p:cNvSpPr>
            <a:spLocks noGrp="1"/>
          </p:cNvSpPr>
          <p:nvPr>
            <p:ph type="title"/>
          </p:nvPr>
        </p:nvSpPr>
        <p:spPr/>
        <p:txBody>
          <a:bodyPr/>
          <a:lstStyle/>
          <a:p>
            <a:r>
              <a:rPr lang="en-US" altLang="zh-CN" dirty="0" smtClean="0">
                <a:latin typeface="Arial" charset="0"/>
              </a:rPr>
              <a:t>1.3  </a:t>
            </a:r>
            <a:r>
              <a:rPr lang="en-US" altLang="zh-CN" dirty="0" smtClean="0">
                <a:latin typeface="Arial" charset="0"/>
              </a:rPr>
              <a:t>C++</a:t>
            </a:r>
            <a:r>
              <a:rPr lang="zh-CN" altLang="en-US" dirty="0" smtClean="0">
                <a:latin typeface="Arial" charset="0"/>
              </a:rPr>
              <a:t>对</a:t>
            </a:r>
            <a:r>
              <a:rPr lang="en-US" altLang="zh-CN" dirty="0" smtClean="0">
                <a:latin typeface="Arial" charset="0"/>
              </a:rPr>
              <a:t>C</a:t>
            </a:r>
            <a:r>
              <a:rPr lang="zh-CN" altLang="en-US" dirty="0" smtClean="0">
                <a:latin typeface="Arial" charset="0"/>
              </a:rPr>
              <a:t>的补充</a:t>
            </a:r>
            <a:endParaRPr lang="zh-CN" altLang="en-US" dirty="0" smtClean="0">
              <a:latin typeface="Arial" charset="0"/>
            </a:endParaRPr>
          </a:p>
        </p:txBody>
      </p:sp>
      <p:sp>
        <p:nvSpPr>
          <p:cNvPr id="61443" name="文本占位符 4"/>
          <p:cNvSpPr>
            <a:spLocks noGrp="1"/>
          </p:cNvSpPr>
          <p:nvPr>
            <p:ph type="body" idx="1"/>
          </p:nvPr>
        </p:nvSpPr>
        <p:spPr/>
        <p:txBody>
          <a:bodyPr/>
          <a:lstStyle/>
          <a:p>
            <a:pPr>
              <a:lnSpc>
                <a:spcPct val="150000"/>
              </a:lnSpc>
            </a:pPr>
            <a:r>
              <a:rPr lang="zh-CN" altLang="zh-CN" dirty="0" smtClean="0"/>
              <a:t>每个</a:t>
            </a:r>
            <a:r>
              <a:rPr lang="zh-CN" altLang="zh-CN" dirty="0" smtClean="0"/>
              <a:t>变量都有其有效的作用域，只能在变量的作用域内使用该变量，不能直接使用其他作用域中的</a:t>
            </a:r>
            <a:r>
              <a:rPr lang="zh-CN" altLang="zh-CN" dirty="0" smtClean="0"/>
              <a:t>变量</a:t>
            </a:r>
            <a:r>
              <a:rPr lang="zh-CN" altLang="en-US" dirty="0" smtClean="0"/>
              <a:t>。</a:t>
            </a:r>
            <a:endParaRPr lang="en-US" altLang="zh-CN" dirty="0" smtClean="0"/>
          </a:p>
          <a:p>
            <a:pPr>
              <a:lnSpc>
                <a:spcPct val="150000"/>
              </a:lnSpc>
            </a:pPr>
            <a:r>
              <a:rPr lang="zh-CN" altLang="zh-CN" dirty="0" smtClean="0"/>
              <a:t>除了可以使用字符数组处理字符串外，</a:t>
            </a:r>
            <a:r>
              <a:rPr lang="en-US" altLang="zh-CN" dirty="0" smtClean="0"/>
              <a:t>C++</a:t>
            </a:r>
            <a:r>
              <a:rPr lang="zh-CN" altLang="zh-CN" dirty="0" smtClean="0"/>
              <a:t>还提供了一种更方便的方法——用字符串类型</a:t>
            </a:r>
            <a:r>
              <a:rPr lang="en-US" altLang="zh-CN" dirty="0" smtClean="0"/>
              <a:t>(string</a:t>
            </a:r>
            <a:r>
              <a:rPr lang="zh-CN" altLang="zh-CN" dirty="0" smtClean="0"/>
              <a:t>类型</a:t>
            </a:r>
            <a:r>
              <a:rPr lang="en-US" altLang="zh-CN" dirty="0" smtClean="0"/>
              <a:t>)</a:t>
            </a:r>
            <a:r>
              <a:rPr lang="zh-CN" altLang="zh-CN" dirty="0" smtClean="0"/>
              <a:t>定义字符串变量。</a:t>
            </a:r>
          </a:p>
          <a:p>
            <a:pPr>
              <a:lnSpc>
                <a:spcPct val="150000"/>
              </a:lnSpc>
            </a:pPr>
            <a:r>
              <a:rPr lang="zh-CN" altLang="zh-CN" dirty="0" smtClean="0"/>
              <a:t>在软件开发中，常常需要动态地分配和撤销内存空间。在</a:t>
            </a:r>
            <a:r>
              <a:rPr lang="en-US" altLang="zh-CN" dirty="0" smtClean="0"/>
              <a:t>C</a:t>
            </a:r>
            <a:r>
              <a:rPr lang="zh-CN" altLang="zh-CN" dirty="0" smtClean="0"/>
              <a:t>语言中是利用库函数</a:t>
            </a:r>
            <a:r>
              <a:rPr lang="en-US" altLang="zh-CN" dirty="0" err="1" smtClean="0"/>
              <a:t>malloc</a:t>
            </a:r>
            <a:r>
              <a:rPr lang="zh-CN" altLang="zh-CN" dirty="0" smtClean="0"/>
              <a:t>和</a:t>
            </a:r>
            <a:r>
              <a:rPr lang="en-US" altLang="zh-CN" dirty="0" smtClean="0"/>
              <a:t>free</a:t>
            </a:r>
            <a:r>
              <a:rPr lang="zh-CN" altLang="zh-CN" dirty="0" smtClean="0"/>
              <a:t>分配和撤销内存空间的。</a:t>
            </a:r>
            <a:endParaRPr lang="en-US" altLang="zh-CN" dirty="0" smtClean="0">
              <a:latin typeface="Arial"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ISECCA02PCT2201010400"/>
          <p:cNvSpPr>
            <a:spLocks noGrp="1"/>
          </p:cNvSpPr>
          <p:nvPr>
            <p:ph type="title"/>
          </p:nvPr>
        </p:nvSpPr>
        <p:spPr/>
        <p:txBody>
          <a:bodyPr/>
          <a:lstStyle/>
          <a:p>
            <a:r>
              <a:rPr lang="en-US" altLang="zh-CN" smtClean="0">
                <a:latin typeface="Arial" charset="0"/>
              </a:rPr>
              <a:t>1.4  C++</a:t>
            </a:r>
            <a:r>
              <a:rPr lang="zh-CN" altLang="en-US" smtClean="0">
                <a:latin typeface="Arial" charset="0"/>
              </a:rPr>
              <a:t>程序的编写和实现</a:t>
            </a:r>
          </a:p>
        </p:txBody>
      </p:sp>
      <p:sp>
        <p:nvSpPr>
          <p:cNvPr id="73731" name="文本占位符 4"/>
          <p:cNvSpPr>
            <a:spLocks noGrp="1"/>
          </p:cNvSpPr>
          <p:nvPr>
            <p:ph type="body" idx="1"/>
          </p:nvPr>
        </p:nvSpPr>
        <p:spPr/>
        <p:txBody>
          <a:bodyPr/>
          <a:lstStyle/>
          <a:p>
            <a:endParaRPr lang="zh-CN" altLang="en-US" smtClean="0">
              <a:latin typeface="Arial"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ISECCA02PCT2201010400"/>
          <p:cNvSpPr>
            <a:spLocks noGrp="1"/>
          </p:cNvSpPr>
          <p:nvPr>
            <p:ph type="title"/>
          </p:nvPr>
        </p:nvSpPr>
        <p:spPr/>
        <p:txBody>
          <a:bodyPr/>
          <a:lstStyle/>
          <a:p>
            <a:r>
              <a:rPr lang="en-US" altLang="zh-CN" smtClean="0">
                <a:latin typeface="Arial" charset="0"/>
              </a:rPr>
              <a:t>1.4  C++</a:t>
            </a:r>
            <a:r>
              <a:rPr lang="zh-CN" altLang="en-US" smtClean="0">
                <a:latin typeface="Arial" charset="0"/>
              </a:rPr>
              <a:t>程序的编写和实现</a:t>
            </a:r>
          </a:p>
        </p:txBody>
      </p:sp>
      <p:sp>
        <p:nvSpPr>
          <p:cNvPr id="74755" name="文本占位符 4"/>
          <p:cNvSpPr>
            <a:spLocks noGrp="1"/>
          </p:cNvSpPr>
          <p:nvPr>
            <p:ph type="body" idx="1"/>
          </p:nvPr>
        </p:nvSpPr>
        <p:spPr/>
        <p:txBody>
          <a:bodyPr/>
          <a:lstStyle/>
          <a:p>
            <a:r>
              <a:rPr lang="zh-CN" altLang="en-US" smtClean="0">
                <a:latin typeface="Arial" charset="0"/>
              </a:rPr>
              <a:t>一个程序从编写到最后得到运行结果要经历以下一些步骤。</a:t>
            </a:r>
          </a:p>
          <a:p>
            <a:r>
              <a:rPr lang="en-US" altLang="zh-CN" smtClean="0">
                <a:latin typeface="Arial" charset="0"/>
              </a:rPr>
              <a:t>1. </a:t>
            </a:r>
            <a:r>
              <a:rPr lang="zh-CN" altLang="en-US" smtClean="0">
                <a:latin typeface="Arial" charset="0"/>
              </a:rPr>
              <a:t>用</a:t>
            </a:r>
            <a:r>
              <a:rPr lang="en-US" altLang="zh-CN" smtClean="0">
                <a:latin typeface="Arial" charset="0"/>
              </a:rPr>
              <a:t>C++</a:t>
            </a:r>
            <a:r>
              <a:rPr lang="zh-CN" altLang="en-US" smtClean="0">
                <a:latin typeface="Arial" charset="0"/>
              </a:rPr>
              <a:t>语言编写程序</a:t>
            </a:r>
          </a:p>
          <a:p>
            <a:r>
              <a:rPr lang="zh-CN" altLang="en-US" smtClean="0">
                <a:latin typeface="Arial" charset="0"/>
              </a:rPr>
              <a:t>所谓程序</a:t>
            </a:r>
            <a:r>
              <a:rPr lang="en-US" altLang="zh-CN" smtClean="0">
                <a:latin typeface="Arial" charset="0"/>
              </a:rPr>
              <a:t>,</a:t>
            </a:r>
            <a:r>
              <a:rPr lang="zh-CN" altLang="en-US" smtClean="0">
                <a:latin typeface="Arial" charset="0"/>
              </a:rPr>
              <a:t>就是一组计算机系统能识别和执行的指令。每一条指令使计算机执行特定的操作。用高级语言编写的程序属于“源程序”</a:t>
            </a:r>
            <a:r>
              <a:rPr lang="en-US" altLang="zh-CN" smtClean="0">
                <a:latin typeface="Arial" charset="0"/>
              </a:rPr>
              <a:t>(source program)</a:t>
            </a:r>
            <a:r>
              <a:rPr lang="zh-CN" altLang="en-US" smtClean="0">
                <a:latin typeface="Arial" charset="0"/>
              </a:rPr>
              <a:t>。</a:t>
            </a:r>
            <a:r>
              <a:rPr lang="en-US" altLang="zh-CN" smtClean="0">
                <a:latin typeface="Arial" charset="0"/>
              </a:rPr>
              <a:t>C++</a:t>
            </a:r>
            <a:r>
              <a:rPr lang="zh-CN" altLang="en-US" smtClean="0">
                <a:latin typeface="Arial" charset="0"/>
              </a:rPr>
              <a:t>的源程序是以</a:t>
            </a:r>
            <a:r>
              <a:rPr lang="en-US" altLang="zh-CN" smtClean="0">
                <a:latin typeface="Arial" charset="0"/>
              </a:rPr>
              <a:t>.cpp</a:t>
            </a:r>
            <a:r>
              <a:rPr lang="zh-CN" altLang="en-US" smtClean="0">
                <a:latin typeface="Arial" charset="0"/>
              </a:rPr>
              <a:t>作为后缀的</a:t>
            </a:r>
            <a:r>
              <a:rPr lang="en-US" altLang="zh-CN" smtClean="0">
                <a:latin typeface="Arial" charset="0"/>
              </a:rPr>
              <a:t>(cpp</a:t>
            </a:r>
            <a:r>
              <a:rPr lang="zh-CN" altLang="en-US" smtClean="0">
                <a:latin typeface="Arial" charset="0"/>
              </a:rPr>
              <a:t>是</a:t>
            </a:r>
            <a:r>
              <a:rPr lang="en-US" altLang="zh-CN" smtClean="0">
                <a:latin typeface="Arial" charset="0"/>
              </a:rPr>
              <a:t>c plus plus </a:t>
            </a:r>
            <a:r>
              <a:rPr lang="zh-CN" altLang="en-US" smtClean="0">
                <a:latin typeface="Arial" charset="0"/>
              </a:rPr>
              <a:t>的缩写</a:t>
            </a:r>
            <a:r>
              <a:rPr lang="en-US" altLang="zh-CN" smtClean="0">
                <a:latin typeface="Arial" charset="0"/>
              </a:rPr>
              <a:t>)</a:t>
            </a:r>
            <a:r>
              <a:rPr lang="zh-CN" altLang="en-US" smtClean="0">
                <a:latin typeface="Arial" charset="0"/>
              </a:rPr>
              <a:t>。</a:t>
            </a:r>
          </a:p>
          <a:p>
            <a:endParaRPr lang="zh-CN" altLang="en-US" smtClean="0">
              <a:latin typeface="Arial"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ISECCA02PCT2201010400"/>
          <p:cNvSpPr>
            <a:spLocks noGrp="1"/>
          </p:cNvSpPr>
          <p:nvPr>
            <p:ph type="title"/>
          </p:nvPr>
        </p:nvSpPr>
        <p:spPr/>
        <p:txBody>
          <a:bodyPr/>
          <a:lstStyle/>
          <a:p>
            <a:r>
              <a:rPr lang="en-US" altLang="zh-CN" smtClean="0">
                <a:latin typeface="Arial" charset="0"/>
              </a:rPr>
              <a:t>1.4  C++</a:t>
            </a:r>
            <a:r>
              <a:rPr lang="zh-CN" altLang="en-US" smtClean="0">
                <a:latin typeface="Arial" charset="0"/>
              </a:rPr>
              <a:t>程序的编写和实现</a:t>
            </a:r>
          </a:p>
        </p:txBody>
      </p:sp>
      <p:sp>
        <p:nvSpPr>
          <p:cNvPr id="75779" name="文本占位符 4"/>
          <p:cNvSpPr>
            <a:spLocks noGrp="1"/>
          </p:cNvSpPr>
          <p:nvPr>
            <p:ph type="body" idx="1"/>
          </p:nvPr>
        </p:nvSpPr>
        <p:spPr/>
        <p:txBody>
          <a:bodyPr/>
          <a:lstStyle/>
          <a:p>
            <a:r>
              <a:rPr lang="en-US" altLang="zh-CN" smtClean="0">
                <a:latin typeface="Arial" charset="0"/>
              </a:rPr>
              <a:t>2. </a:t>
            </a:r>
            <a:r>
              <a:rPr lang="zh-CN" altLang="en-US" smtClean="0">
                <a:latin typeface="Arial" charset="0"/>
              </a:rPr>
              <a:t>对源程序进行编译</a:t>
            </a:r>
          </a:p>
          <a:p>
            <a:r>
              <a:rPr lang="zh-CN" altLang="en-US" smtClean="0">
                <a:latin typeface="Arial" charset="0"/>
              </a:rPr>
              <a:t>从根本上说</a:t>
            </a:r>
            <a:r>
              <a:rPr lang="en-US" altLang="zh-CN" smtClean="0">
                <a:latin typeface="Arial" charset="0"/>
              </a:rPr>
              <a:t>,</a:t>
            </a:r>
            <a:r>
              <a:rPr lang="zh-CN" altLang="en-US" smtClean="0">
                <a:latin typeface="Arial" charset="0"/>
              </a:rPr>
              <a:t>计算机只能识别和执行由</a:t>
            </a:r>
            <a:r>
              <a:rPr lang="en-US" altLang="zh-CN" smtClean="0">
                <a:latin typeface="Arial" charset="0"/>
              </a:rPr>
              <a:t>0</a:t>
            </a:r>
            <a:r>
              <a:rPr lang="zh-CN" altLang="en-US" smtClean="0">
                <a:latin typeface="Arial" charset="0"/>
              </a:rPr>
              <a:t>和</a:t>
            </a:r>
            <a:r>
              <a:rPr lang="en-US" altLang="zh-CN" smtClean="0">
                <a:latin typeface="Arial" charset="0"/>
              </a:rPr>
              <a:t>1</a:t>
            </a:r>
            <a:r>
              <a:rPr lang="zh-CN" altLang="en-US" smtClean="0">
                <a:latin typeface="Arial" charset="0"/>
              </a:rPr>
              <a:t>组成的二进制的指令</a:t>
            </a:r>
            <a:r>
              <a:rPr lang="en-US" altLang="zh-CN" smtClean="0">
                <a:latin typeface="Arial" charset="0"/>
              </a:rPr>
              <a:t>,</a:t>
            </a:r>
            <a:r>
              <a:rPr lang="zh-CN" altLang="en-US" smtClean="0">
                <a:latin typeface="Arial" charset="0"/>
              </a:rPr>
              <a:t>而不能识别和执行用高级语言写的指令。为了使计算机能执行高级语言源程序</a:t>
            </a:r>
            <a:r>
              <a:rPr lang="en-US" altLang="zh-CN" smtClean="0">
                <a:latin typeface="Arial" charset="0"/>
              </a:rPr>
              <a:t>,</a:t>
            </a:r>
            <a:r>
              <a:rPr lang="zh-CN" altLang="en-US" smtClean="0">
                <a:latin typeface="Arial" charset="0"/>
              </a:rPr>
              <a:t>必须先用一种称为“编译器</a:t>
            </a:r>
            <a:r>
              <a:rPr lang="en-US" altLang="zh-CN" smtClean="0">
                <a:latin typeface="Arial" charset="0"/>
              </a:rPr>
              <a:t>(complier)”</a:t>
            </a:r>
            <a:r>
              <a:rPr lang="zh-CN" altLang="en-US" smtClean="0">
                <a:latin typeface="Arial" charset="0"/>
              </a:rPr>
              <a:t>的软件</a:t>
            </a:r>
            <a:r>
              <a:rPr lang="en-US" altLang="zh-CN" smtClean="0">
                <a:latin typeface="Arial" charset="0"/>
              </a:rPr>
              <a:t>(</a:t>
            </a:r>
            <a:r>
              <a:rPr lang="zh-CN" altLang="en-US" smtClean="0">
                <a:latin typeface="Arial" charset="0"/>
              </a:rPr>
              <a:t>也称编译程序或编译系统</a:t>
            </a:r>
            <a:r>
              <a:rPr lang="en-US" altLang="zh-CN" smtClean="0">
                <a:latin typeface="Arial" charset="0"/>
              </a:rPr>
              <a:t>),</a:t>
            </a:r>
            <a:r>
              <a:rPr lang="zh-CN" altLang="en-US" smtClean="0">
                <a:latin typeface="Arial" charset="0"/>
              </a:rPr>
              <a:t>把源程序翻译成二进制形式的“目标程序</a:t>
            </a:r>
            <a:r>
              <a:rPr lang="en-US" altLang="zh-CN" smtClean="0">
                <a:latin typeface="Arial" charset="0"/>
              </a:rPr>
              <a:t>(object program)”</a:t>
            </a:r>
            <a:r>
              <a:rPr lang="zh-CN" altLang="en-US" smtClean="0">
                <a:latin typeface="Arial" charset="0"/>
              </a:rPr>
              <a:t>。</a:t>
            </a:r>
          </a:p>
          <a:p>
            <a:endParaRPr lang="zh-CN" altLang="en-US" smtClean="0">
              <a:latin typeface="Arial"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ISECCA02PCT2201010400"/>
          <p:cNvSpPr>
            <a:spLocks noGrp="1"/>
          </p:cNvSpPr>
          <p:nvPr>
            <p:ph type="title"/>
          </p:nvPr>
        </p:nvSpPr>
        <p:spPr/>
        <p:txBody>
          <a:bodyPr/>
          <a:lstStyle/>
          <a:p>
            <a:r>
              <a:rPr lang="en-US" altLang="zh-CN" smtClean="0">
                <a:latin typeface="Arial" charset="0"/>
              </a:rPr>
              <a:t>1.4  C++</a:t>
            </a:r>
            <a:r>
              <a:rPr lang="zh-CN" altLang="en-US" smtClean="0">
                <a:latin typeface="Arial" charset="0"/>
              </a:rPr>
              <a:t>程序的编写和实现</a:t>
            </a:r>
          </a:p>
        </p:txBody>
      </p:sp>
      <p:sp>
        <p:nvSpPr>
          <p:cNvPr id="76803" name="文本占位符 4"/>
          <p:cNvSpPr>
            <a:spLocks noGrp="1"/>
          </p:cNvSpPr>
          <p:nvPr>
            <p:ph type="body" idx="1"/>
          </p:nvPr>
        </p:nvSpPr>
        <p:spPr/>
        <p:txBody>
          <a:bodyPr/>
          <a:lstStyle/>
          <a:p>
            <a:r>
              <a:rPr lang="zh-CN" altLang="en-US" smtClean="0">
                <a:latin typeface="Arial" charset="0"/>
              </a:rPr>
              <a:t>编译是以源程序文件为单位分别编译的</a:t>
            </a:r>
            <a:r>
              <a:rPr lang="en-US" altLang="zh-CN" smtClean="0">
                <a:latin typeface="Arial" charset="0"/>
              </a:rPr>
              <a:t>,</a:t>
            </a:r>
            <a:r>
              <a:rPr lang="zh-CN" altLang="en-US" smtClean="0">
                <a:latin typeface="Arial" charset="0"/>
              </a:rPr>
              <a:t>每一个程序单位组成一个源程序文件</a:t>
            </a:r>
            <a:r>
              <a:rPr lang="en-US" altLang="zh-CN" smtClean="0">
                <a:latin typeface="Arial" charset="0"/>
              </a:rPr>
              <a:t>,</a:t>
            </a:r>
            <a:r>
              <a:rPr lang="zh-CN" altLang="en-US" smtClean="0">
                <a:latin typeface="Arial" charset="0"/>
              </a:rPr>
              <a:t>如果有多个程序单位</a:t>
            </a:r>
            <a:r>
              <a:rPr lang="en-US" altLang="zh-CN" smtClean="0">
                <a:latin typeface="Arial" charset="0"/>
              </a:rPr>
              <a:t>,</a:t>
            </a:r>
            <a:r>
              <a:rPr lang="zh-CN" altLang="en-US" smtClean="0">
                <a:latin typeface="Arial" charset="0"/>
              </a:rPr>
              <a:t>系统就分别把它们编译成多个目标程序</a:t>
            </a:r>
            <a:r>
              <a:rPr lang="en-US" altLang="zh-CN" smtClean="0">
                <a:latin typeface="Arial" charset="0"/>
              </a:rPr>
              <a:t>(</a:t>
            </a:r>
            <a:r>
              <a:rPr lang="zh-CN" altLang="en-US" smtClean="0">
                <a:latin typeface="Arial" charset="0"/>
              </a:rPr>
              <a:t>在</a:t>
            </a:r>
            <a:r>
              <a:rPr lang="en-US" altLang="zh-CN" smtClean="0">
                <a:latin typeface="Arial" charset="0"/>
              </a:rPr>
              <a:t>Windows</a:t>
            </a:r>
            <a:r>
              <a:rPr lang="zh-CN" altLang="en-US" smtClean="0">
                <a:latin typeface="Arial" charset="0"/>
              </a:rPr>
              <a:t>系统中</a:t>
            </a:r>
            <a:r>
              <a:rPr lang="en-US" altLang="zh-CN" smtClean="0">
                <a:latin typeface="Arial" charset="0"/>
              </a:rPr>
              <a:t>,</a:t>
            </a:r>
            <a:r>
              <a:rPr lang="zh-CN" altLang="en-US" smtClean="0">
                <a:latin typeface="Arial" charset="0"/>
              </a:rPr>
              <a:t>目标程序以</a:t>
            </a:r>
            <a:r>
              <a:rPr lang="en-US" altLang="zh-CN" smtClean="0">
                <a:latin typeface="Arial" charset="0"/>
              </a:rPr>
              <a:t>.obj(object </a:t>
            </a:r>
            <a:r>
              <a:rPr lang="zh-CN" altLang="en-US" smtClean="0">
                <a:latin typeface="Arial" charset="0"/>
              </a:rPr>
              <a:t>的缩写</a:t>
            </a:r>
            <a:r>
              <a:rPr lang="en-US" altLang="zh-CN" smtClean="0">
                <a:latin typeface="Arial" charset="0"/>
              </a:rPr>
              <a:t>)</a:t>
            </a:r>
            <a:r>
              <a:rPr lang="zh-CN" altLang="en-US" smtClean="0">
                <a:latin typeface="Arial" charset="0"/>
              </a:rPr>
              <a:t>作为后缀</a:t>
            </a:r>
            <a:r>
              <a:rPr lang="en-US" altLang="zh-CN" smtClean="0">
                <a:latin typeface="Arial" charset="0"/>
              </a:rPr>
              <a:t>,</a:t>
            </a:r>
            <a:r>
              <a:rPr lang="zh-CN" altLang="en-US" smtClean="0">
                <a:latin typeface="Arial" charset="0"/>
              </a:rPr>
              <a:t>在</a:t>
            </a:r>
            <a:r>
              <a:rPr lang="en-US" altLang="zh-CN" smtClean="0">
                <a:latin typeface="Arial" charset="0"/>
              </a:rPr>
              <a:t>UNIX</a:t>
            </a:r>
            <a:r>
              <a:rPr lang="zh-CN" altLang="en-US" smtClean="0">
                <a:latin typeface="Arial" charset="0"/>
              </a:rPr>
              <a:t>系统中</a:t>
            </a:r>
            <a:r>
              <a:rPr lang="en-US" altLang="zh-CN" smtClean="0">
                <a:latin typeface="Arial" charset="0"/>
              </a:rPr>
              <a:t>,</a:t>
            </a:r>
            <a:r>
              <a:rPr lang="zh-CN" altLang="en-US" smtClean="0">
                <a:latin typeface="Arial" charset="0"/>
              </a:rPr>
              <a:t>以</a:t>
            </a:r>
            <a:r>
              <a:rPr lang="en-US" altLang="zh-CN" smtClean="0">
                <a:latin typeface="Arial" charset="0"/>
              </a:rPr>
              <a:t>.o</a:t>
            </a:r>
            <a:r>
              <a:rPr lang="zh-CN" altLang="en-US" smtClean="0">
                <a:latin typeface="Arial" charset="0"/>
              </a:rPr>
              <a:t>作为后缀</a:t>
            </a:r>
            <a:r>
              <a:rPr lang="en-US" altLang="zh-CN" smtClean="0">
                <a:latin typeface="Arial" charset="0"/>
              </a:rPr>
              <a:t>)</a:t>
            </a:r>
            <a:r>
              <a:rPr lang="zh-CN" altLang="en-US" smtClean="0">
                <a:latin typeface="Arial" charset="0"/>
              </a:rPr>
              <a:t>。</a:t>
            </a:r>
          </a:p>
          <a:p>
            <a:r>
              <a:rPr lang="zh-CN" altLang="en-US" smtClean="0">
                <a:latin typeface="Arial" charset="0"/>
              </a:rPr>
              <a:t>编译的作用是对源程序进行词法检查和语法检查。</a:t>
            </a:r>
          </a:p>
          <a:p>
            <a:r>
              <a:rPr lang="zh-CN" altLang="en-US" smtClean="0">
                <a:latin typeface="Arial" charset="0"/>
              </a:rPr>
              <a:t>词法检查是检查源程序中的单词拼写是否有错</a:t>
            </a:r>
            <a:r>
              <a:rPr lang="en-US" altLang="zh-CN" smtClean="0">
                <a:latin typeface="Arial" charset="0"/>
              </a:rPr>
              <a:t>,</a:t>
            </a:r>
            <a:r>
              <a:rPr lang="zh-CN" altLang="en-US" smtClean="0">
                <a:latin typeface="Arial" charset="0"/>
              </a:rPr>
              <a:t>例如把</a:t>
            </a:r>
            <a:r>
              <a:rPr lang="en-US" altLang="zh-CN" smtClean="0">
                <a:latin typeface="Arial" charset="0"/>
              </a:rPr>
              <a:t>main</a:t>
            </a:r>
            <a:r>
              <a:rPr lang="zh-CN" altLang="en-US" smtClean="0">
                <a:latin typeface="Arial" charset="0"/>
              </a:rPr>
              <a:t>错拼为</a:t>
            </a:r>
            <a:r>
              <a:rPr lang="en-US" altLang="zh-CN" smtClean="0">
                <a:latin typeface="Arial" charset="0"/>
              </a:rPr>
              <a:t>mian</a:t>
            </a:r>
            <a:r>
              <a:rPr lang="zh-CN" altLang="en-US" smtClean="0">
                <a:latin typeface="Arial" charset="0"/>
              </a:rPr>
              <a:t>。</a:t>
            </a:r>
          </a:p>
          <a:p>
            <a:r>
              <a:rPr lang="zh-CN" altLang="en-US" smtClean="0">
                <a:latin typeface="Arial" charset="0"/>
              </a:rPr>
              <a:t>语法检查是根据源程序的上下文来检查程序的语法是否有错</a:t>
            </a:r>
            <a:r>
              <a:rPr lang="en-US" altLang="zh-CN" smtClean="0">
                <a:latin typeface="Arial" charset="0"/>
              </a:rPr>
              <a:t>,</a:t>
            </a:r>
            <a:r>
              <a:rPr lang="zh-CN" altLang="en-US" smtClean="0">
                <a:latin typeface="Arial" charset="0"/>
              </a:rPr>
              <a:t>例如在</a:t>
            </a:r>
            <a:r>
              <a:rPr lang="en-US" altLang="zh-CN" smtClean="0">
                <a:latin typeface="Arial" charset="0"/>
              </a:rPr>
              <a:t>cout</a:t>
            </a:r>
            <a:r>
              <a:rPr lang="zh-CN" altLang="en-US" smtClean="0">
                <a:latin typeface="Arial" charset="0"/>
              </a:rPr>
              <a:t>语句中输出变量</a:t>
            </a:r>
            <a:r>
              <a:rPr lang="en-US" altLang="zh-CN" smtClean="0">
                <a:latin typeface="Arial" charset="0"/>
              </a:rPr>
              <a:t>a</a:t>
            </a:r>
            <a:r>
              <a:rPr lang="zh-CN" altLang="en-US" smtClean="0">
                <a:latin typeface="Arial" charset="0"/>
              </a:rPr>
              <a:t>的值</a:t>
            </a:r>
            <a:r>
              <a:rPr lang="en-US" altLang="zh-CN" smtClean="0">
                <a:latin typeface="Arial" charset="0"/>
              </a:rPr>
              <a:t>,</a:t>
            </a:r>
            <a:r>
              <a:rPr lang="zh-CN" altLang="en-US" smtClean="0">
                <a:latin typeface="Arial" charset="0"/>
              </a:rPr>
              <a:t>但是在前面并没有定义变量</a:t>
            </a:r>
            <a:r>
              <a:rPr lang="en-US" altLang="zh-CN" smtClean="0">
                <a:latin typeface="Arial" charset="0"/>
              </a:rPr>
              <a:t>a</a:t>
            </a:r>
            <a:r>
              <a:rPr lang="zh-CN" altLang="en-US" smtClean="0">
                <a:latin typeface="Arial" charset="0"/>
              </a:rPr>
              <a:t>。</a:t>
            </a:r>
          </a:p>
          <a:p>
            <a:endParaRPr lang="zh-CN" altLang="en-US" smtClean="0">
              <a:latin typeface="Arial"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ISECCA02PCT2201010400"/>
          <p:cNvSpPr>
            <a:spLocks noGrp="1"/>
          </p:cNvSpPr>
          <p:nvPr>
            <p:ph type="title"/>
          </p:nvPr>
        </p:nvSpPr>
        <p:spPr/>
        <p:txBody>
          <a:bodyPr/>
          <a:lstStyle/>
          <a:p>
            <a:r>
              <a:rPr lang="en-US" altLang="zh-CN" smtClean="0">
                <a:latin typeface="Arial" charset="0"/>
              </a:rPr>
              <a:t>1.4  C++</a:t>
            </a:r>
            <a:r>
              <a:rPr lang="zh-CN" altLang="en-US" smtClean="0">
                <a:latin typeface="Arial" charset="0"/>
              </a:rPr>
              <a:t>程序的编写和实现</a:t>
            </a:r>
          </a:p>
        </p:txBody>
      </p:sp>
      <p:sp>
        <p:nvSpPr>
          <p:cNvPr id="77827" name="文本占位符 4"/>
          <p:cNvSpPr>
            <a:spLocks noGrp="1"/>
          </p:cNvSpPr>
          <p:nvPr>
            <p:ph type="body" idx="1"/>
          </p:nvPr>
        </p:nvSpPr>
        <p:spPr/>
        <p:txBody>
          <a:bodyPr/>
          <a:lstStyle/>
          <a:p>
            <a:r>
              <a:rPr lang="zh-CN" altLang="en-US" smtClean="0">
                <a:latin typeface="Arial" charset="0"/>
              </a:rPr>
              <a:t>编译时对文件中的全部内容进行检查</a:t>
            </a:r>
            <a:r>
              <a:rPr lang="en-US" altLang="zh-CN" smtClean="0">
                <a:latin typeface="Arial" charset="0"/>
              </a:rPr>
              <a:t>,</a:t>
            </a:r>
            <a:r>
              <a:rPr lang="zh-CN" altLang="en-US" smtClean="0">
                <a:latin typeface="Arial" charset="0"/>
              </a:rPr>
              <a:t>编译结束后显示出所有的编译出错信息。一般编译系统给出的出错信息分为两种</a:t>
            </a:r>
            <a:r>
              <a:rPr lang="en-US" altLang="zh-CN" smtClean="0">
                <a:latin typeface="Arial" charset="0"/>
              </a:rPr>
              <a:t>,</a:t>
            </a:r>
            <a:r>
              <a:rPr lang="zh-CN" altLang="en-US" smtClean="0">
                <a:latin typeface="Arial" charset="0"/>
              </a:rPr>
              <a:t>一种是错误</a:t>
            </a:r>
            <a:r>
              <a:rPr lang="en-US" altLang="zh-CN" smtClean="0">
                <a:latin typeface="Arial" charset="0"/>
              </a:rPr>
              <a:t>(error)</a:t>
            </a:r>
            <a:r>
              <a:rPr lang="zh-CN" altLang="en-US" smtClean="0">
                <a:latin typeface="Arial" charset="0"/>
              </a:rPr>
              <a:t>；一种是警告</a:t>
            </a:r>
            <a:r>
              <a:rPr lang="en-US" altLang="zh-CN" smtClean="0">
                <a:latin typeface="Arial" charset="0"/>
              </a:rPr>
              <a:t>(warning),</a:t>
            </a:r>
            <a:r>
              <a:rPr lang="zh-CN" altLang="en-US" smtClean="0">
                <a:latin typeface="Arial" charset="0"/>
              </a:rPr>
              <a:t>指一些不影响运行的轻微的错误</a:t>
            </a:r>
            <a:r>
              <a:rPr lang="en-US" altLang="zh-CN" smtClean="0">
                <a:latin typeface="Arial" charset="0"/>
              </a:rPr>
              <a:t>(</a:t>
            </a:r>
            <a:r>
              <a:rPr lang="zh-CN" altLang="en-US" smtClean="0">
                <a:latin typeface="Arial" charset="0"/>
              </a:rPr>
              <a:t>如定义了一个变量</a:t>
            </a:r>
            <a:r>
              <a:rPr lang="en-US" altLang="zh-CN" smtClean="0">
                <a:latin typeface="Arial" charset="0"/>
              </a:rPr>
              <a:t>,</a:t>
            </a:r>
            <a:r>
              <a:rPr lang="zh-CN" altLang="en-US" smtClean="0">
                <a:latin typeface="Arial" charset="0"/>
              </a:rPr>
              <a:t>却一直没有使用过它</a:t>
            </a:r>
            <a:r>
              <a:rPr lang="en-US" altLang="zh-CN" smtClean="0">
                <a:latin typeface="Arial" charset="0"/>
              </a:rPr>
              <a:t>)</a:t>
            </a:r>
            <a:r>
              <a:rPr lang="zh-CN" altLang="en-US" smtClean="0">
                <a:latin typeface="Arial" charset="0"/>
              </a:rPr>
              <a:t>。凡是检查出错误的程序</a:t>
            </a:r>
            <a:r>
              <a:rPr lang="en-US" altLang="zh-CN" smtClean="0">
                <a:latin typeface="Arial" charset="0"/>
              </a:rPr>
              <a:t>,</a:t>
            </a:r>
            <a:r>
              <a:rPr lang="zh-CN" altLang="en-US" smtClean="0">
                <a:latin typeface="Arial" charset="0"/>
              </a:rPr>
              <a:t>就不会生成目标程序</a:t>
            </a:r>
            <a:r>
              <a:rPr lang="en-US" altLang="zh-CN" smtClean="0">
                <a:latin typeface="Arial" charset="0"/>
              </a:rPr>
              <a:t>,</a:t>
            </a:r>
            <a:r>
              <a:rPr lang="zh-CN" altLang="en-US" smtClean="0">
                <a:latin typeface="Arial" charset="0"/>
              </a:rPr>
              <a:t>必须改正后重新编译。</a:t>
            </a:r>
          </a:p>
          <a:p>
            <a:endParaRPr lang="zh-CN" altLang="en-US" smtClean="0">
              <a:latin typeface="Arial"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ISECCA02PCT2201010400"/>
          <p:cNvSpPr>
            <a:spLocks noGrp="1"/>
          </p:cNvSpPr>
          <p:nvPr>
            <p:ph type="title"/>
          </p:nvPr>
        </p:nvSpPr>
        <p:spPr/>
        <p:txBody>
          <a:bodyPr/>
          <a:lstStyle/>
          <a:p>
            <a:r>
              <a:rPr lang="en-US" altLang="zh-CN" smtClean="0">
                <a:latin typeface="Arial" charset="0"/>
              </a:rPr>
              <a:t>1.4  C++</a:t>
            </a:r>
            <a:r>
              <a:rPr lang="zh-CN" altLang="en-US" smtClean="0">
                <a:latin typeface="Arial" charset="0"/>
              </a:rPr>
              <a:t>程序的编写和实现</a:t>
            </a:r>
          </a:p>
        </p:txBody>
      </p:sp>
      <p:sp>
        <p:nvSpPr>
          <p:cNvPr id="78851" name="文本占位符 4"/>
          <p:cNvSpPr>
            <a:spLocks noGrp="1"/>
          </p:cNvSpPr>
          <p:nvPr>
            <p:ph type="body" idx="1"/>
          </p:nvPr>
        </p:nvSpPr>
        <p:spPr/>
        <p:txBody>
          <a:bodyPr/>
          <a:lstStyle/>
          <a:p>
            <a:r>
              <a:rPr lang="en-US" altLang="zh-CN" smtClean="0">
                <a:latin typeface="Arial" charset="0"/>
              </a:rPr>
              <a:t>3. </a:t>
            </a:r>
            <a:r>
              <a:rPr lang="zh-CN" altLang="en-US" smtClean="0">
                <a:latin typeface="Arial" charset="0"/>
              </a:rPr>
              <a:t>将目标文件连接</a:t>
            </a:r>
          </a:p>
          <a:p>
            <a:r>
              <a:rPr lang="zh-CN" altLang="en-US" smtClean="0">
                <a:latin typeface="Arial" charset="0"/>
              </a:rPr>
              <a:t>在改正所有的错误并全部通过编译后</a:t>
            </a:r>
            <a:r>
              <a:rPr lang="en-US" altLang="zh-CN" smtClean="0">
                <a:latin typeface="Arial" charset="0"/>
              </a:rPr>
              <a:t>,</a:t>
            </a:r>
            <a:r>
              <a:rPr lang="zh-CN" altLang="en-US" smtClean="0">
                <a:latin typeface="Arial" charset="0"/>
              </a:rPr>
              <a:t>得到一个或多个目标文件。此时要用系统提供的“连接程序</a:t>
            </a:r>
            <a:r>
              <a:rPr lang="en-US" altLang="zh-CN" smtClean="0">
                <a:latin typeface="Arial" charset="0"/>
              </a:rPr>
              <a:t>(linker)”</a:t>
            </a:r>
            <a:r>
              <a:rPr lang="zh-CN" altLang="en-US" smtClean="0">
                <a:latin typeface="Arial" charset="0"/>
              </a:rPr>
              <a:t>将一个程序的所有目标程序和系统的库文件以及系统提供的其他信息连接起来</a:t>
            </a:r>
            <a:r>
              <a:rPr lang="en-US" altLang="zh-CN" smtClean="0">
                <a:latin typeface="Arial" charset="0"/>
              </a:rPr>
              <a:t>,</a:t>
            </a:r>
            <a:r>
              <a:rPr lang="zh-CN" altLang="en-US" smtClean="0">
                <a:latin typeface="Arial" charset="0"/>
              </a:rPr>
              <a:t>最终形成一个可执行的二进制文件</a:t>
            </a:r>
            <a:r>
              <a:rPr lang="en-US" altLang="zh-CN" smtClean="0">
                <a:latin typeface="Arial" charset="0"/>
              </a:rPr>
              <a:t>,</a:t>
            </a:r>
            <a:r>
              <a:rPr lang="zh-CN" altLang="en-US" smtClean="0">
                <a:latin typeface="Arial" charset="0"/>
              </a:rPr>
              <a:t>在</a:t>
            </a:r>
            <a:r>
              <a:rPr lang="en-US" altLang="zh-CN" smtClean="0">
                <a:latin typeface="Arial" charset="0"/>
              </a:rPr>
              <a:t>Windows</a:t>
            </a:r>
            <a:r>
              <a:rPr lang="zh-CN" altLang="en-US" smtClean="0">
                <a:latin typeface="Arial" charset="0"/>
              </a:rPr>
              <a:t>系统中</a:t>
            </a:r>
            <a:r>
              <a:rPr lang="en-US" altLang="zh-CN" smtClean="0">
                <a:latin typeface="Arial" charset="0"/>
              </a:rPr>
              <a:t>,</a:t>
            </a:r>
            <a:r>
              <a:rPr lang="zh-CN" altLang="en-US" smtClean="0">
                <a:latin typeface="Arial" charset="0"/>
              </a:rPr>
              <a:t>其后缀是</a:t>
            </a:r>
            <a:r>
              <a:rPr lang="en-US" altLang="zh-CN" smtClean="0">
                <a:latin typeface="Arial" charset="0"/>
              </a:rPr>
              <a:t>.exe,</a:t>
            </a:r>
            <a:r>
              <a:rPr lang="zh-CN" altLang="en-US" smtClean="0">
                <a:latin typeface="Arial" charset="0"/>
              </a:rPr>
              <a:t>是可以直接执行的。</a:t>
            </a:r>
          </a:p>
          <a:p>
            <a:endParaRPr lang="zh-CN" altLang="en-US" smtClean="0">
              <a:latin typeface="Arial"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ISECCA02PCT2201010100"/>
          <p:cNvSpPr>
            <a:spLocks noGrp="1"/>
          </p:cNvSpPr>
          <p:nvPr>
            <p:ph type="title"/>
          </p:nvPr>
        </p:nvSpPr>
        <p:spPr/>
        <p:txBody>
          <a:bodyPr/>
          <a:lstStyle/>
          <a:p>
            <a:r>
              <a:rPr lang="en-US" altLang="zh-CN" smtClean="0">
                <a:latin typeface="Arial" charset="0"/>
              </a:rPr>
              <a:t>1.1  </a:t>
            </a:r>
            <a:r>
              <a:rPr lang="zh-CN" altLang="en-US" smtClean="0">
                <a:latin typeface="Arial" charset="0"/>
              </a:rPr>
              <a:t>从</a:t>
            </a:r>
            <a:r>
              <a:rPr lang="en-US" altLang="zh-CN" smtClean="0">
                <a:latin typeface="Arial" charset="0"/>
              </a:rPr>
              <a:t>C</a:t>
            </a:r>
            <a:r>
              <a:rPr lang="zh-CN" altLang="en-US" smtClean="0">
                <a:latin typeface="Arial" charset="0"/>
              </a:rPr>
              <a:t>到</a:t>
            </a:r>
            <a:r>
              <a:rPr lang="en-US" altLang="zh-CN" smtClean="0">
                <a:latin typeface="Arial" charset="0"/>
              </a:rPr>
              <a:t>C++</a:t>
            </a:r>
            <a:endParaRPr lang="zh-CN" altLang="en-US" smtClean="0">
              <a:latin typeface="Arial" charset="0"/>
            </a:endParaRPr>
          </a:p>
        </p:txBody>
      </p:sp>
      <p:sp>
        <p:nvSpPr>
          <p:cNvPr id="13315" name="文本占位符 4"/>
          <p:cNvSpPr>
            <a:spLocks noGrp="1"/>
          </p:cNvSpPr>
          <p:nvPr>
            <p:ph type="body" idx="1"/>
          </p:nvPr>
        </p:nvSpPr>
        <p:spPr/>
        <p:txBody>
          <a:bodyPr/>
          <a:lstStyle/>
          <a:p>
            <a:r>
              <a:rPr lang="en-US" altLang="zh-CN" smtClean="0">
                <a:latin typeface="Arial" charset="0"/>
              </a:rPr>
              <a:t>C</a:t>
            </a:r>
            <a:r>
              <a:rPr lang="zh-CN" altLang="en-US" smtClean="0">
                <a:latin typeface="Arial" charset="0"/>
              </a:rPr>
              <a:t>语言是</a:t>
            </a:r>
            <a:r>
              <a:rPr lang="en-US" altLang="zh-CN" smtClean="0">
                <a:latin typeface="Arial" charset="0"/>
              </a:rPr>
              <a:t>1972</a:t>
            </a:r>
            <a:r>
              <a:rPr lang="zh-CN" altLang="en-US" smtClean="0">
                <a:latin typeface="Arial" charset="0"/>
              </a:rPr>
              <a:t>年由美国贝尔实验室的</a:t>
            </a:r>
            <a:r>
              <a:rPr lang="en-US" altLang="zh-CN" smtClean="0">
                <a:latin typeface="Arial" charset="0"/>
              </a:rPr>
              <a:t>D.M.Ritchie</a:t>
            </a:r>
            <a:r>
              <a:rPr lang="zh-CN" altLang="en-US" smtClean="0">
                <a:latin typeface="Arial" charset="0"/>
              </a:rPr>
              <a:t>研制成功的。它不是为初学者设计的</a:t>
            </a:r>
            <a:r>
              <a:rPr lang="en-US" altLang="zh-CN" smtClean="0">
                <a:latin typeface="Arial" charset="0"/>
              </a:rPr>
              <a:t>,</a:t>
            </a:r>
            <a:r>
              <a:rPr lang="zh-CN" altLang="en-US" smtClean="0">
                <a:latin typeface="Arial" charset="0"/>
              </a:rPr>
              <a:t>而是为计算机专业人员设计的。最初它是作为写</a:t>
            </a:r>
            <a:r>
              <a:rPr lang="en-US" altLang="zh-CN" smtClean="0">
                <a:latin typeface="Arial" charset="0"/>
              </a:rPr>
              <a:t>UNIX</a:t>
            </a:r>
            <a:r>
              <a:rPr lang="zh-CN" altLang="en-US" smtClean="0">
                <a:latin typeface="Arial" charset="0"/>
              </a:rPr>
              <a:t>操作系统的一种工具</a:t>
            </a:r>
            <a:r>
              <a:rPr lang="en-US" altLang="zh-CN" smtClean="0">
                <a:latin typeface="Arial" charset="0"/>
              </a:rPr>
              <a:t>,</a:t>
            </a:r>
            <a:r>
              <a:rPr lang="zh-CN" altLang="en-US" smtClean="0">
                <a:latin typeface="Arial" charset="0"/>
              </a:rPr>
              <a:t>在贝尔实验室内部使用。后来</a:t>
            </a:r>
            <a:r>
              <a:rPr lang="en-US" altLang="zh-CN" smtClean="0">
                <a:latin typeface="Arial" charset="0"/>
              </a:rPr>
              <a:t>C</a:t>
            </a:r>
            <a:r>
              <a:rPr lang="zh-CN" altLang="en-US" smtClean="0">
                <a:latin typeface="Arial" charset="0"/>
              </a:rPr>
              <a:t>语言不断改进</a:t>
            </a:r>
            <a:r>
              <a:rPr lang="en-US" altLang="zh-CN" smtClean="0">
                <a:latin typeface="Arial" charset="0"/>
              </a:rPr>
              <a:t>,</a:t>
            </a:r>
            <a:r>
              <a:rPr lang="zh-CN" altLang="en-US" smtClean="0">
                <a:latin typeface="Arial" charset="0"/>
              </a:rPr>
              <a:t>人们发现它功能丰富、表达能力强、使用灵活方便、应用面广、目标程序效率高、可移植性好</a:t>
            </a:r>
            <a:r>
              <a:rPr lang="en-US" altLang="zh-CN" smtClean="0">
                <a:latin typeface="Arial" charset="0"/>
              </a:rPr>
              <a:t>,</a:t>
            </a:r>
            <a:r>
              <a:rPr lang="zh-CN" altLang="en-US" smtClean="0">
                <a:latin typeface="Arial" charset="0"/>
              </a:rPr>
              <a:t>既具有高级语言的优点</a:t>
            </a:r>
            <a:r>
              <a:rPr lang="en-US" altLang="zh-CN" smtClean="0">
                <a:latin typeface="Arial" charset="0"/>
              </a:rPr>
              <a:t>,</a:t>
            </a:r>
            <a:r>
              <a:rPr lang="zh-CN" altLang="en-US" smtClean="0">
                <a:latin typeface="Arial" charset="0"/>
              </a:rPr>
              <a:t>又具有低级语言的许多特点</a:t>
            </a:r>
            <a:r>
              <a:rPr lang="en-US" altLang="zh-CN" smtClean="0">
                <a:latin typeface="Arial" charset="0"/>
              </a:rPr>
              <a:t>,</a:t>
            </a:r>
            <a:r>
              <a:rPr lang="zh-CN" altLang="en-US" smtClean="0">
                <a:latin typeface="Arial" charset="0"/>
              </a:rPr>
              <a:t>特别适于写系统软件。</a:t>
            </a:r>
          </a:p>
          <a:p>
            <a:endParaRPr lang="zh-CN" altLang="en-US" smtClean="0">
              <a:latin typeface="Arial"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ISECCA02PCT2201010400"/>
          <p:cNvSpPr>
            <a:spLocks noGrp="1"/>
          </p:cNvSpPr>
          <p:nvPr>
            <p:ph type="title"/>
          </p:nvPr>
        </p:nvSpPr>
        <p:spPr/>
        <p:txBody>
          <a:bodyPr/>
          <a:lstStyle/>
          <a:p>
            <a:r>
              <a:rPr lang="en-US" altLang="zh-CN" smtClean="0">
                <a:latin typeface="Arial" charset="0"/>
              </a:rPr>
              <a:t>1.4  C++</a:t>
            </a:r>
            <a:r>
              <a:rPr lang="zh-CN" altLang="en-US" smtClean="0">
                <a:latin typeface="Arial" charset="0"/>
              </a:rPr>
              <a:t>程序的编写和实现</a:t>
            </a:r>
          </a:p>
        </p:txBody>
      </p:sp>
      <p:sp>
        <p:nvSpPr>
          <p:cNvPr id="79875" name="文本占位符 4"/>
          <p:cNvSpPr>
            <a:spLocks noGrp="1"/>
          </p:cNvSpPr>
          <p:nvPr>
            <p:ph type="body" idx="1"/>
          </p:nvPr>
        </p:nvSpPr>
        <p:spPr/>
        <p:txBody>
          <a:bodyPr/>
          <a:lstStyle/>
          <a:p>
            <a:r>
              <a:rPr lang="en-US" altLang="zh-CN" smtClean="0">
                <a:latin typeface="Arial" charset="0"/>
              </a:rPr>
              <a:t>4. </a:t>
            </a:r>
            <a:r>
              <a:rPr lang="zh-CN" altLang="en-US" smtClean="0">
                <a:latin typeface="Arial" charset="0"/>
              </a:rPr>
              <a:t>运行程序 </a:t>
            </a:r>
          </a:p>
          <a:p>
            <a:r>
              <a:rPr lang="zh-CN" altLang="en-US" smtClean="0">
                <a:latin typeface="Arial" charset="0"/>
              </a:rPr>
              <a:t>运行最终形成的可执行的二进制文件</a:t>
            </a:r>
            <a:r>
              <a:rPr lang="en-US" altLang="zh-CN" smtClean="0">
                <a:latin typeface="Arial" charset="0"/>
              </a:rPr>
              <a:t>(.exe</a:t>
            </a:r>
            <a:r>
              <a:rPr lang="zh-CN" altLang="en-US" smtClean="0">
                <a:latin typeface="Arial" charset="0"/>
              </a:rPr>
              <a:t>文件</a:t>
            </a:r>
            <a:r>
              <a:rPr lang="en-US" altLang="zh-CN" smtClean="0">
                <a:latin typeface="Arial" charset="0"/>
              </a:rPr>
              <a:t>),</a:t>
            </a:r>
            <a:r>
              <a:rPr lang="zh-CN" altLang="en-US" smtClean="0">
                <a:latin typeface="Arial" charset="0"/>
              </a:rPr>
              <a:t>得到运行结果。</a:t>
            </a:r>
          </a:p>
          <a:p>
            <a:r>
              <a:rPr lang="en-US" altLang="zh-CN" smtClean="0">
                <a:latin typeface="Arial" charset="0"/>
              </a:rPr>
              <a:t>5. </a:t>
            </a:r>
            <a:r>
              <a:rPr lang="zh-CN" altLang="en-US" smtClean="0">
                <a:latin typeface="Arial" charset="0"/>
              </a:rPr>
              <a:t>分析运行结果</a:t>
            </a:r>
          </a:p>
          <a:p>
            <a:r>
              <a:rPr lang="zh-CN" altLang="en-US" smtClean="0">
                <a:latin typeface="Arial" charset="0"/>
              </a:rPr>
              <a:t>如果运行结果不正确</a:t>
            </a:r>
            <a:r>
              <a:rPr lang="en-US" altLang="zh-CN" smtClean="0">
                <a:latin typeface="Arial" charset="0"/>
              </a:rPr>
              <a:t>,</a:t>
            </a:r>
            <a:r>
              <a:rPr lang="zh-CN" altLang="en-US" smtClean="0">
                <a:latin typeface="Arial" charset="0"/>
              </a:rPr>
              <a:t>应检查程序或算法是否有问题。</a:t>
            </a:r>
          </a:p>
          <a:p>
            <a:r>
              <a:rPr lang="zh-CN" altLang="en-US" smtClean="0">
                <a:latin typeface="Arial" charset="0"/>
              </a:rPr>
              <a:t>以上过程如图</a:t>
            </a:r>
            <a:r>
              <a:rPr lang="en-US" altLang="zh-CN" smtClean="0">
                <a:latin typeface="Arial" charset="0"/>
              </a:rPr>
              <a:t>1.1</a:t>
            </a:r>
            <a:r>
              <a:rPr lang="zh-CN" altLang="en-US" smtClean="0">
                <a:latin typeface="Arial" charset="0"/>
              </a:rPr>
              <a:t>所示。</a:t>
            </a:r>
          </a:p>
          <a:p>
            <a:endParaRPr lang="zh-CN" altLang="en-US" smtClean="0">
              <a:latin typeface="Arial"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ISECCA02PCT2201010400"/>
          <p:cNvSpPr>
            <a:spLocks noGrp="1"/>
          </p:cNvSpPr>
          <p:nvPr>
            <p:ph type="title"/>
          </p:nvPr>
        </p:nvSpPr>
        <p:spPr/>
        <p:txBody>
          <a:bodyPr/>
          <a:lstStyle/>
          <a:p>
            <a:r>
              <a:rPr lang="en-US" altLang="zh-CN" smtClean="0">
                <a:latin typeface="Arial" charset="0"/>
              </a:rPr>
              <a:t>1.4  C++</a:t>
            </a:r>
            <a:r>
              <a:rPr lang="zh-CN" altLang="en-US" smtClean="0">
                <a:latin typeface="Arial" charset="0"/>
              </a:rPr>
              <a:t>程序的编写和实现</a:t>
            </a:r>
          </a:p>
        </p:txBody>
      </p:sp>
      <p:pic>
        <p:nvPicPr>
          <p:cNvPr id="80899" name="ISECCA02PGFF0101"/>
          <p:cNvPicPr>
            <a:picLocks/>
          </p:cNvPicPr>
          <p:nvPr/>
        </p:nvPicPr>
        <p:blipFill>
          <a:blip r:embed="rId2" cstate="print"/>
          <a:srcRect/>
          <a:stretch>
            <a:fillRect/>
          </a:stretch>
        </p:blipFill>
        <p:spPr bwMode="auto">
          <a:xfrm>
            <a:off x="179388" y="539750"/>
            <a:ext cx="1838325" cy="2905125"/>
          </a:xfrm>
          <a:prstGeom prst="rect">
            <a:avLst/>
          </a:prstGeom>
          <a:noFill/>
          <a:ln w="9525">
            <a:noFill/>
            <a:miter lim="800000"/>
            <a:headEnd/>
            <a:tailEnd/>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ISECCA02PCT2201010400"/>
          <p:cNvSpPr>
            <a:spLocks noGrp="1"/>
          </p:cNvSpPr>
          <p:nvPr>
            <p:ph type="title"/>
          </p:nvPr>
        </p:nvSpPr>
        <p:spPr/>
        <p:txBody>
          <a:bodyPr/>
          <a:lstStyle/>
          <a:p>
            <a:r>
              <a:rPr lang="en-US" altLang="zh-CN" smtClean="0">
                <a:latin typeface="Arial" charset="0"/>
              </a:rPr>
              <a:t>1.4  C++</a:t>
            </a:r>
            <a:r>
              <a:rPr lang="zh-CN" altLang="en-US" smtClean="0">
                <a:latin typeface="Arial" charset="0"/>
              </a:rPr>
              <a:t>程序的编写和实现</a:t>
            </a:r>
          </a:p>
        </p:txBody>
      </p:sp>
      <p:sp>
        <p:nvSpPr>
          <p:cNvPr id="81923" name="文本占位符 4"/>
          <p:cNvSpPr>
            <a:spLocks noGrp="1"/>
          </p:cNvSpPr>
          <p:nvPr>
            <p:ph type="body" idx="1"/>
          </p:nvPr>
        </p:nvSpPr>
        <p:spPr/>
        <p:txBody>
          <a:bodyPr/>
          <a:lstStyle/>
          <a:p>
            <a:r>
              <a:rPr lang="zh-CN" altLang="en-US" smtClean="0">
                <a:latin typeface="Arial" charset="0"/>
              </a:rPr>
              <a:t>以上过程如图</a:t>
            </a:r>
            <a:r>
              <a:rPr lang="en-US" altLang="zh-CN" smtClean="0">
                <a:latin typeface="Arial" charset="0"/>
              </a:rPr>
              <a:t>1.1</a:t>
            </a:r>
            <a:r>
              <a:rPr lang="zh-CN" altLang="en-US" smtClean="0">
                <a:latin typeface="Arial" charset="0"/>
              </a:rPr>
              <a:t>所示。其中，实线表示操作流程</a:t>
            </a:r>
            <a:r>
              <a:rPr lang="en-US" altLang="zh-CN" smtClean="0">
                <a:latin typeface="Arial" charset="0"/>
              </a:rPr>
              <a:t>,</a:t>
            </a:r>
            <a:r>
              <a:rPr lang="zh-CN" altLang="en-US" smtClean="0">
                <a:latin typeface="Arial" charset="0"/>
              </a:rPr>
              <a:t>虚线表示文件的输入输出。例如</a:t>
            </a:r>
            <a:r>
              <a:rPr lang="en-US" altLang="zh-CN" smtClean="0">
                <a:latin typeface="Arial" charset="0"/>
              </a:rPr>
              <a:t>,</a:t>
            </a:r>
            <a:r>
              <a:rPr lang="zh-CN" altLang="en-US" smtClean="0">
                <a:latin typeface="Arial" charset="0"/>
              </a:rPr>
              <a:t>编辑后得到一个源程序文件</a:t>
            </a:r>
            <a:r>
              <a:rPr lang="en-US" altLang="zh-CN" smtClean="0">
                <a:latin typeface="Arial" charset="0"/>
              </a:rPr>
              <a:t>f.cpp,</a:t>
            </a:r>
            <a:r>
              <a:rPr lang="zh-CN" altLang="en-US" smtClean="0">
                <a:latin typeface="Arial" charset="0"/>
              </a:rPr>
              <a:t>然后在进行编译时再将源程序文件</a:t>
            </a:r>
            <a:r>
              <a:rPr lang="en-US" altLang="zh-CN" smtClean="0">
                <a:latin typeface="Arial" charset="0"/>
              </a:rPr>
              <a:t>f.cpp</a:t>
            </a:r>
            <a:r>
              <a:rPr lang="zh-CN" altLang="en-US" smtClean="0">
                <a:latin typeface="Arial" charset="0"/>
              </a:rPr>
              <a:t>输入</a:t>
            </a:r>
            <a:r>
              <a:rPr lang="en-US" altLang="zh-CN" smtClean="0">
                <a:latin typeface="Arial" charset="0"/>
              </a:rPr>
              <a:t>,</a:t>
            </a:r>
            <a:r>
              <a:rPr lang="zh-CN" altLang="en-US" smtClean="0">
                <a:latin typeface="Arial" charset="0"/>
              </a:rPr>
              <a:t>经过编译得到目标程序文件</a:t>
            </a:r>
            <a:r>
              <a:rPr lang="en-US" altLang="zh-CN" smtClean="0">
                <a:latin typeface="Arial" charset="0"/>
              </a:rPr>
              <a:t>f.obj,</a:t>
            </a:r>
            <a:r>
              <a:rPr lang="zh-CN" altLang="en-US" smtClean="0">
                <a:latin typeface="Arial" charset="0"/>
              </a:rPr>
              <a:t>再将目标程序文件</a:t>
            </a:r>
            <a:r>
              <a:rPr lang="en-US" altLang="zh-CN" smtClean="0">
                <a:latin typeface="Arial" charset="0"/>
              </a:rPr>
              <a:t>f.obj</a:t>
            </a:r>
            <a:r>
              <a:rPr lang="zh-CN" altLang="en-US" smtClean="0">
                <a:latin typeface="Arial" charset="0"/>
              </a:rPr>
              <a:t>输入内存</a:t>
            </a:r>
            <a:r>
              <a:rPr lang="en-US" altLang="zh-CN" smtClean="0">
                <a:latin typeface="Arial" charset="0"/>
              </a:rPr>
              <a:t>,</a:t>
            </a:r>
            <a:r>
              <a:rPr lang="zh-CN" altLang="en-US" smtClean="0">
                <a:latin typeface="Arial" charset="0"/>
              </a:rPr>
              <a:t>与系统提供的库文件等连接</a:t>
            </a:r>
            <a:r>
              <a:rPr lang="en-US" altLang="zh-CN" smtClean="0">
                <a:latin typeface="Arial" charset="0"/>
              </a:rPr>
              <a:t>,</a:t>
            </a:r>
            <a:r>
              <a:rPr lang="zh-CN" altLang="en-US" smtClean="0">
                <a:latin typeface="Arial" charset="0"/>
              </a:rPr>
              <a:t>得到可执行文件</a:t>
            </a:r>
            <a:r>
              <a:rPr lang="en-US" altLang="zh-CN" smtClean="0">
                <a:latin typeface="Arial" charset="0"/>
              </a:rPr>
              <a:t>f.exe,</a:t>
            </a:r>
            <a:r>
              <a:rPr lang="zh-CN" altLang="en-US" smtClean="0">
                <a:latin typeface="Arial" charset="0"/>
              </a:rPr>
              <a:t>最后把</a:t>
            </a:r>
            <a:r>
              <a:rPr lang="en-US" altLang="zh-CN" smtClean="0">
                <a:latin typeface="Arial" charset="0"/>
              </a:rPr>
              <a:t>f.exe</a:t>
            </a:r>
            <a:r>
              <a:rPr lang="zh-CN" altLang="en-US" smtClean="0">
                <a:latin typeface="Arial" charset="0"/>
              </a:rPr>
              <a:t>调入内存并使之运行。</a:t>
            </a:r>
          </a:p>
          <a:p>
            <a:endParaRPr lang="zh-CN" altLang="en-US" smtClean="0">
              <a:latin typeface="Arial"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ISECCA02PCT2201010500"/>
          <p:cNvSpPr>
            <a:spLocks noGrp="1"/>
          </p:cNvSpPr>
          <p:nvPr>
            <p:ph type="title"/>
          </p:nvPr>
        </p:nvSpPr>
        <p:spPr/>
        <p:txBody>
          <a:bodyPr/>
          <a:lstStyle/>
          <a:p>
            <a:r>
              <a:rPr lang="en-US" altLang="zh-CN" smtClean="0">
                <a:latin typeface="Arial" charset="0"/>
              </a:rPr>
              <a:t>1.5  </a:t>
            </a:r>
            <a:r>
              <a:rPr lang="zh-CN" altLang="en-US" smtClean="0">
                <a:latin typeface="Arial" charset="0"/>
              </a:rPr>
              <a:t>关于</a:t>
            </a:r>
            <a:r>
              <a:rPr lang="en-US" altLang="zh-CN" smtClean="0">
                <a:latin typeface="Arial" charset="0"/>
              </a:rPr>
              <a:t>C++</a:t>
            </a:r>
            <a:r>
              <a:rPr lang="zh-CN" altLang="en-US" smtClean="0">
                <a:latin typeface="Arial" charset="0"/>
              </a:rPr>
              <a:t>上机实践</a:t>
            </a:r>
          </a:p>
        </p:txBody>
      </p:sp>
      <p:sp>
        <p:nvSpPr>
          <p:cNvPr id="82947" name="文本占位符 4"/>
          <p:cNvSpPr>
            <a:spLocks noGrp="1"/>
          </p:cNvSpPr>
          <p:nvPr>
            <p:ph type="body" idx="1"/>
          </p:nvPr>
        </p:nvSpPr>
        <p:spPr/>
        <p:txBody>
          <a:bodyPr/>
          <a:lstStyle/>
          <a:p>
            <a:endParaRPr lang="zh-CN" altLang="en-US" smtClean="0">
              <a:latin typeface="Arial"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ISECCA02PCT2201010500"/>
          <p:cNvSpPr>
            <a:spLocks noGrp="1"/>
          </p:cNvSpPr>
          <p:nvPr>
            <p:ph type="title"/>
          </p:nvPr>
        </p:nvSpPr>
        <p:spPr/>
        <p:txBody>
          <a:bodyPr/>
          <a:lstStyle/>
          <a:p>
            <a:r>
              <a:rPr lang="en-US" altLang="zh-CN" smtClean="0">
                <a:latin typeface="Arial" charset="0"/>
              </a:rPr>
              <a:t>1.5  </a:t>
            </a:r>
            <a:r>
              <a:rPr lang="zh-CN" altLang="en-US" smtClean="0">
                <a:latin typeface="Arial" charset="0"/>
              </a:rPr>
              <a:t>关于</a:t>
            </a:r>
            <a:r>
              <a:rPr lang="en-US" altLang="zh-CN" smtClean="0">
                <a:latin typeface="Arial" charset="0"/>
              </a:rPr>
              <a:t>C++</a:t>
            </a:r>
            <a:r>
              <a:rPr lang="zh-CN" altLang="en-US" smtClean="0">
                <a:latin typeface="Arial" charset="0"/>
              </a:rPr>
              <a:t>上机实践</a:t>
            </a:r>
          </a:p>
        </p:txBody>
      </p:sp>
      <p:sp>
        <p:nvSpPr>
          <p:cNvPr id="83971" name="文本占位符 4"/>
          <p:cNvSpPr>
            <a:spLocks noGrp="1"/>
          </p:cNvSpPr>
          <p:nvPr>
            <p:ph type="body" idx="1"/>
          </p:nvPr>
        </p:nvSpPr>
        <p:spPr/>
        <p:txBody>
          <a:bodyPr/>
          <a:lstStyle/>
          <a:p>
            <a:r>
              <a:rPr lang="zh-CN" altLang="en-US" smtClean="0">
                <a:latin typeface="Arial" charset="0"/>
              </a:rPr>
              <a:t>了解</a:t>
            </a:r>
            <a:r>
              <a:rPr lang="en-US" altLang="zh-CN" smtClean="0">
                <a:latin typeface="Arial" charset="0"/>
              </a:rPr>
              <a:t>C++</a:t>
            </a:r>
            <a:r>
              <a:rPr lang="zh-CN" altLang="en-US" smtClean="0">
                <a:latin typeface="Arial" charset="0"/>
              </a:rPr>
              <a:t>语言的初步知识后</a:t>
            </a:r>
            <a:r>
              <a:rPr lang="en-US" altLang="zh-CN" smtClean="0">
                <a:latin typeface="Arial" charset="0"/>
              </a:rPr>
              <a:t>,</a:t>
            </a:r>
            <a:r>
              <a:rPr lang="zh-CN" altLang="en-US" smtClean="0">
                <a:latin typeface="Arial" charset="0"/>
              </a:rPr>
              <a:t>读者最好尽快在计算机上编译和运行</a:t>
            </a:r>
            <a:r>
              <a:rPr lang="en-US" altLang="zh-CN" smtClean="0">
                <a:latin typeface="Arial" charset="0"/>
              </a:rPr>
              <a:t>C++</a:t>
            </a:r>
            <a:r>
              <a:rPr lang="zh-CN" altLang="en-US" smtClean="0">
                <a:latin typeface="Arial" charset="0"/>
              </a:rPr>
              <a:t>程序</a:t>
            </a:r>
            <a:r>
              <a:rPr lang="en-US" altLang="zh-CN" smtClean="0">
                <a:latin typeface="Arial" charset="0"/>
              </a:rPr>
              <a:t>,</a:t>
            </a:r>
            <a:r>
              <a:rPr lang="zh-CN" altLang="en-US" smtClean="0">
                <a:latin typeface="Arial" charset="0"/>
              </a:rPr>
              <a:t>以加深对</a:t>
            </a:r>
            <a:r>
              <a:rPr lang="en-US" altLang="zh-CN" smtClean="0">
                <a:latin typeface="Arial" charset="0"/>
              </a:rPr>
              <a:t>C++</a:t>
            </a:r>
            <a:r>
              <a:rPr lang="zh-CN" altLang="en-US" smtClean="0">
                <a:latin typeface="Arial" charset="0"/>
              </a:rPr>
              <a:t>程序的认识以及初步掌握</a:t>
            </a:r>
            <a:r>
              <a:rPr lang="en-US" altLang="zh-CN" smtClean="0">
                <a:latin typeface="Arial" charset="0"/>
              </a:rPr>
              <a:t>C++</a:t>
            </a:r>
            <a:r>
              <a:rPr lang="zh-CN" altLang="en-US" smtClean="0">
                <a:latin typeface="Arial" charset="0"/>
              </a:rPr>
              <a:t>的上机操作。仅从课堂和书本上是难以真正掌握</a:t>
            </a:r>
            <a:r>
              <a:rPr lang="en-US" altLang="zh-CN" smtClean="0">
                <a:latin typeface="Arial" charset="0"/>
              </a:rPr>
              <a:t>C++</a:t>
            </a:r>
            <a:r>
              <a:rPr lang="zh-CN" altLang="en-US" smtClean="0">
                <a:latin typeface="Arial" charset="0"/>
              </a:rPr>
              <a:t>的所有知识及其应用的。有许多具体的细节</a:t>
            </a:r>
            <a:r>
              <a:rPr lang="en-US" altLang="zh-CN" smtClean="0">
                <a:latin typeface="Arial" charset="0"/>
              </a:rPr>
              <a:t>,</a:t>
            </a:r>
            <a:r>
              <a:rPr lang="zh-CN" altLang="en-US" smtClean="0">
                <a:latin typeface="Arial" charset="0"/>
              </a:rPr>
              <a:t>在课堂上讲很枯燥</a:t>
            </a:r>
            <a:r>
              <a:rPr lang="en-US" altLang="zh-CN" smtClean="0">
                <a:latin typeface="Arial" charset="0"/>
              </a:rPr>
              <a:t>,</a:t>
            </a:r>
            <a:r>
              <a:rPr lang="zh-CN" altLang="en-US" smtClean="0">
                <a:latin typeface="Arial" charset="0"/>
              </a:rPr>
              <a:t>而且有时还难以讲明白</a:t>
            </a:r>
            <a:r>
              <a:rPr lang="en-US" altLang="zh-CN" smtClean="0">
                <a:latin typeface="Arial" charset="0"/>
              </a:rPr>
              <a:t>,</a:t>
            </a:r>
            <a:r>
              <a:rPr lang="zh-CN" altLang="en-US" smtClean="0">
                <a:latin typeface="Arial" charset="0"/>
              </a:rPr>
              <a:t>上机一试就明白了。</a:t>
            </a:r>
          </a:p>
          <a:p>
            <a:endParaRPr lang="zh-CN" altLang="en-US" smtClean="0">
              <a:latin typeface="Arial"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ISECCA02PCT2201010100"/>
          <p:cNvSpPr>
            <a:spLocks noGrp="1"/>
          </p:cNvSpPr>
          <p:nvPr>
            <p:ph type="title"/>
          </p:nvPr>
        </p:nvSpPr>
        <p:spPr/>
        <p:txBody>
          <a:bodyPr/>
          <a:lstStyle/>
          <a:p>
            <a:r>
              <a:rPr lang="en-US" altLang="zh-CN" smtClean="0">
                <a:latin typeface="Arial" charset="0"/>
              </a:rPr>
              <a:t>1.1  </a:t>
            </a:r>
            <a:r>
              <a:rPr lang="zh-CN" altLang="en-US" smtClean="0">
                <a:latin typeface="Arial" charset="0"/>
              </a:rPr>
              <a:t>从</a:t>
            </a:r>
            <a:r>
              <a:rPr lang="en-US" altLang="zh-CN" smtClean="0">
                <a:latin typeface="Arial" charset="0"/>
              </a:rPr>
              <a:t>C</a:t>
            </a:r>
            <a:r>
              <a:rPr lang="zh-CN" altLang="en-US" smtClean="0">
                <a:latin typeface="Arial" charset="0"/>
              </a:rPr>
              <a:t>到</a:t>
            </a:r>
            <a:r>
              <a:rPr lang="en-US" altLang="zh-CN" smtClean="0">
                <a:latin typeface="Arial" charset="0"/>
              </a:rPr>
              <a:t>C++</a:t>
            </a:r>
            <a:endParaRPr lang="zh-CN" altLang="en-US" smtClean="0">
              <a:latin typeface="Arial" charset="0"/>
            </a:endParaRPr>
          </a:p>
        </p:txBody>
      </p:sp>
      <p:sp>
        <p:nvSpPr>
          <p:cNvPr id="14339" name="文本占位符 4"/>
          <p:cNvSpPr>
            <a:spLocks noGrp="1"/>
          </p:cNvSpPr>
          <p:nvPr>
            <p:ph type="body" idx="1"/>
          </p:nvPr>
        </p:nvSpPr>
        <p:spPr/>
        <p:txBody>
          <a:bodyPr/>
          <a:lstStyle/>
          <a:p>
            <a:r>
              <a:rPr lang="zh-CN" altLang="en-US" smtClean="0">
                <a:latin typeface="Arial" charset="0"/>
              </a:rPr>
              <a:t>随着软件规模的增大</a:t>
            </a:r>
            <a:r>
              <a:rPr lang="en-US" altLang="zh-CN" smtClean="0">
                <a:latin typeface="Arial" charset="0"/>
              </a:rPr>
              <a:t>,</a:t>
            </a:r>
            <a:r>
              <a:rPr lang="zh-CN" altLang="en-US" smtClean="0">
                <a:latin typeface="Arial" charset="0"/>
              </a:rPr>
              <a:t>用</a:t>
            </a:r>
            <a:r>
              <a:rPr lang="en-US" altLang="zh-CN" smtClean="0">
                <a:latin typeface="Arial" charset="0"/>
              </a:rPr>
              <a:t>C</a:t>
            </a:r>
            <a:r>
              <a:rPr lang="zh-CN" altLang="en-US" smtClean="0">
                <a:latin typeface="Arial" charset="0"/>
              </a:rPr>
              <a:t>语言编写程序就显得有些吃力了。</a:t>
            </a:r>
            <a:r>
              <a:rPr lang="en-US" altLang="zh-CN" smtClean="0">
                <a:latin typeface="Arial" charset="0"/>
              </a:rPr>
              <a:t>C</a:t>
            </a:r>
            <a:r>
              <a:rPr lang="zh-CN" altLang="en-US" smtClean="0">
                <a:latin typeface="Arial" charset="0"/>
              </a:rPr>
              <a:t>语言是结构化和模块化的语言</a:t>
            </a:r>
            <a:r>
              <a:rPr lang="en-US" altLang="zh-CN" smtClean="0">
                <a:latin typeface="Arial" charset="0"/>
              </a:rPr>
              <a:t>,</a:t>
            </a:r>
            <a:r>
              <a:rPr lang="zh-CN" altLang="en-US" smtClean="0">
                <a:latin typeface="Arial" charset="0"/>
              </a:rPr>
              <a:t>它是基于过程的。在处理较小规模的程序时</a:t>
            </a:r>
            <a:r>
              <a:rPr lang="en-US" altLang="zh-CN" smtClean="0">
                <a:latin typeface="Arial" charset="0"/>
              </a:rPr>
              <a:t>,</a:t>
            </a:r>
            <a:r>
              <a:rPr lang="zh-CN" altLang="en-US" smtClean="0">
                <a:latin typeface="Arial" charset="0"/>
              </a:rPr>
              <a:t>程序员用</a:t>
            </a:r>
            <a:r>
              <a:rPr lang="en-US" altLang="zh-CN" smtClean="0">
                <a:latin typeface="Arial" charset="0"/>
              </a:rPr>
              <a:t>C</a:t>
            </a:r>
            <a:r>
              <a:rPr lang="zh-CN" altLang="en-US" smtClean="0">
                <a:latin typeface="Arial" charset="0"/>
              </a:rPr>
              <a:t>语言还比较得心应手。但是当问题比较复杂，程序的规模比较大时</a:t>
            </a:r>
            <a:r>
              <a:rPr lang="en-US" altLang="zh-CN" smtClean="0">
                <a:latin typeface="Arial" charset="0"/>
              </a:rPr>
              <a:t>,</a:t>
            </a:r>
            <a:r>
              <a:rPr lang="zh-CN" altLang="en-US" smtClean="0">
                <a:latin typeface="Arial" charset="0"/>
              </a:rPr>
              <a:t>结构化程序设计方法就显出它的不足。</a:t>
            </a:r>
          </a:p>
          <a:p>
            <a:endParaRPr lang="zh-CN" altLang="en-US" smtClean="0">
              <a:latin typeface="Arial"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ISECCA02PCT2201010100"/>
          <p:cNvSpPr>
            <a:spLocks noGrp="1"/>
          </p:cNvSpPr>
          <p:nvPr>
            <p:ph type="title"/>
          </p:nvPr>
        </p:nvSpPr>
        <p:spPr/>
        <p:txBody>
          <a:bodyPr/>
          <a:lstStyle/>
          <a:p>
            <a:r>
              <a:rPr lang="en-US" altLang="zh-CN" smtClean="0">
                <a:latin typeface="Arial" charset="0"/>
              </a:rPr>
              <a:t>1.1  </a:t>
            </a:r>
            <a:r>
              <a:rPr lang="zh-CN" altLang="en-US" smtClean="0">
                <a:latin typeface="Arial" charset="0"/>
              </a:rPr>
              <a:t>从</a:t>
            </a:r>
            <a:r>
              <a:rPr lang="en-US" altLang="zh-CN" smtClean="0">
                <a:latin typeface="Arial" charset="0"/>
              </a:rPr>
              <a:t>C</a:t>
            </a:r>
            <a:r>
              <a:rPr lang="zh-CN" altLang="en-US" smtClean="0">
                <a:latin typeface="Arial" charset="0"/>
              </a:rPr>
              <a:t>到</a:t>
            </a:r>
            <a:r>
              <a:rPr lang="en-US" altLang="zh-CN" smtClean="0">
                <a:latin typeface="Arial" charset="0"/>
              </a:rPr>
              <a:t>C++</a:t>
            </a:r>
            <a:endParaRPr lang="zh-CN" altLang="en-US" smtClean="0">
              <a:latin typeface="Arial" charset="0"/>
            </a:endParaRPr>
          </a:p>
        </p:txBody>
      </p:sp>
      <p:sp>
        <p:nvSpPr>
          <p:cNvPr id="15363" name="文本占位符 4"/>
          <p:cNvSpPr>
            <a:spLocks noGrp="1"/>
          </p:cNvSpPr>
          <p:nvPr>
            <p:ph type="body" idx="1"/>
          </p:nvPr>
        </p:nvSpPr>
        <p:spPr/>
        <p:txBody>
          <a:bodyPr/>
          <a:lstStyle/>
          <a:p>
            <a:r>
              <a:rPr lang="zh-CN" altLang="en-US" smtClean="0">
                <a:latin typeface="Arial" charset="0"/>
              </a:rPr>
              <a:t>为了解决软件设计危机</a:t>
            </a:r>
            <a:r>
              <a:rPr lang="en-US" altLang="zh-CN" smtClean="0">
                <a:latin typeface="Arial" charset="0"/>
              </a:rPr>
              <a:t>,</a:t>
            </a:r>
            <a:r>
              <a:rPr lang="zh-CN" altLang="en-US" smtClean="0">
                <a:latin typeface="Arial" charset="0"/>
              </a:rPr>
              <a:t>在</a:t>
            </a:r>
            <a:r>
              <a:rPr lang="en-US" altLang="zh-CN" smtClean="0">
                <a:latin typeface="Arial" charset="0"/>
              </a:rPr>
              <a:t>20</a:t>
            </a:r>
            <a:r>
              <a:rPr lang="zh-CN" altLang="en-US" smtClean="0">
                <a:latin typeface="Arial" charset="0"/>
              </a:rPr>
              <a:t>世纪</a:t>
            </a:r>
            <a:r>
              <a:rPr lang="en-US" altLang="zh-CN" smtClean="0">
                <a:latin typeface="Arial" charset="0"/>
              </a:rPr>
              <a:t>80</a:t>
            </a:r>
            <a:r>
              <a:rPr lang="zh-CN" altLang="en-US" smtClean="0">
                <a:latin typeface="Arial" charset="0"/>
              </a:rPr>
              <a:t>年代提出了面向对象的程序设计</a:t>
            </a:r>
            <a:r>
              <a:rPr lang="en-US" altLang="zh-CN" smtClean="0">
                <a:latin typeface="Arial" charset="0"/>
              </a:rPr>
              <a:t>(Object Oriented Programming,OOP),</a:t>
            </a:r>
            <a:r>
              <a:rPr lang="zh-CN" altLang="en-US" smtClean="0">
                <a:latin typeface="Arial" charset="0"/>
              </a:rPr>
              <a:t>需要设计出能支持面向对象的程序设计方法的新的语言。</a:t>
            </a:r>
          </a:p>
          <a:p>
            <a:r>
              <a:rPr lang="en-US" altLang="zh-CN" smtClean="0">
                <a:latin typeface="Arial" charset="0"/>
              </a:rPr>
              <a:t>C++</a:t>
            </a:r>
            <a:r>
              <a:rPr lang="zh-CN" altLang="en-US" smtClean="0">
                <a:latin typeface="Arial" charset="0"/>
              </a:rPr>
              <a:t>保留了</a:t>
            </a:r>
            <a:r>
              <a:rPr lang="en-US" altLang="zh-CN" smtClean="0">
                <a:latin typeface="Arial" charset="0"/>
              </a:rPr>
              <a:t>C</a:t>
            </a:r>
            <a:r>
              <a:rPr lang="zh-CN" altLang="en-US" smtClean="0">
                <a:latin typeface="Arial" charset="0"/>
              </a:rPr>
              <a:t>语言原有的所有优点</a:t>
            </a:r>
            <a:r>
              <a:rPr lang="en-US" altLang="zh-CN" smtClean="0">
                <a:latin typeface="Arial" charset="0"/>
              </a:rPr>
              <a:t>,</a:t>
            </a:r>
            <a:r>
              <a:rPr lang="zh-CN" altLang="en-US" smtClean="0">
                <a:latin typeface="Arial" charset="0"/>
              </a:rPr>
              <a:t>增加了面向对象的机制。由于</a:t>
            </a:r>
            <a:r>
              <a:rPr lang="en-US" altLang="zh-CN" smtClean="0">
                <a:latin typeface="Arial" charset="0"/>
              </a:rPr>
              <a:t>C++</a:t>
            </a:r>
            <a:r>
              <a:rPr lang="zh-CN" altLang="en-US" smtClean="0">
                <a:latin typeface="Arial" charset="0"/>
              </a:rPr>
              <a:t>对</a:t>
            </a:r>
            <a:r>
              <a:rPr lang="en-US" altLang="zh-CN" smtClean="0">
                <a:latin typeface="Arial" charset="0"/>
              </a:rPr>
              <a:t>C</a:t>
            </a:r>
            <a:r>
              <a:rPr lang="zh-CN" altLang="en-US" smtClean="0">
                <a:latin typeface="Arial" charset="0"/>
              </a:rPr>
              <a:t>的改进主要体现在增加了适用于面向对象程序设计的“类</a:t>
            </a:r>
            <a:r>
              <a:rPr lang="en-US" altLang="zh-CN" smtClean="0">
                <a:latin typeface="Arial" charset="0"/>
              </a:rPr>
              <a:t>(class)”,</a:t>
            </a:r>
            <a:r>
              <a:rPr lang="zh-CN" altLang="en-US" smtClean="0">
                <a:latin typeface="Arial" charset="0"/>
              </a:rPr>
              <a:t>因此最初它被</a:t>
            </a:r>
            <a:r>
              <a:rPr lang="en-US" altLang="zh-CN" smtClean="0">
                <a:latin typeface="Arial" charset="0"/>
              </a:rPr>
              <a:t>Bjarne Stroustrup</a:t>
            </a:r>
            <a:r>
              <a:rPr lang="zh-CN" altLang="en-US" smtClean="0">
                <a:latin typeface="Arial" charset="0"/>
              </a:rPr>
              <a:t>称为“带类的</a:t>
            </a:r>
            <a:r>
              <a:rPr lang="en-US" altLang="zh-CN" smtClean="0">
                <a:latin typeface="Arial" charset="0"/>
              </a:rPr>
              <a:t>C”</a:t>
            </a:r>
            <a:r>
              <a:rPr lang="zh-CN" altLang="en-US" smtClean="0">
                <a:latin typeface="Arial" charset="0"/>
              </a:rPr>
              <a:t>。后来为了强调它是</a:t>
            </a:r>
            <a:r>
              <a:rPr lang="en-US" altLang="zh-CN" smtClean="0">
                <a:latin typeface="Arial" charset="0"/>
              </a:rPr>
              <a:t>C</a:t>
            </a:r>
            <a:r>
              <a:rPr lang="zh-CN" altLang="en-US" smtClean="0">
                <a:latin typeface="Arial" charset="0"/>
              </a:rPr>
              <a:t>的增强版</a:t>
            </a:r>
            <a:r>
              <a:rPr lang="en-US" altLang="zh-CN" smtClean="0">
                <a:latin typeface="Arial" charset="0"/>
              </a:rPr>
              <a:t>,</a:t>
            </a:r>
            <a:r>
              <a:rPr lang="zh-CN" altLang="en-US" smtClean="0">
                <a:latin typeface="Arial" charset="0"/>
              </a:rPr>
              <a:t>用了</a:t>
            </a:r>
            <a:r>
              <a:rPr lang="en-US" altLang="zh-CN" smtClean="0">
                <a:latin typeface="Arial" charset="0"/>
              </a:rPr>
              <a:t>C</a:t>
            </a:r>
            <a:r>
              <a:rPr lang="zh-CN" altLang="en-US" smtClean="0">
                <a:latin typeface="Arial" charset="0"/>
              </a:rPr>
              <a:t>语言中的自加运算符“</a:t>
            </a:r>
            <a:r>
              <a:rPr lang="en-US" altLang="zh-CN" smtClean="0">
                <a:latin typeface="Arial" charset="0"/>
              </a:rPr>
              <a:t>++”,</a:t>
            </a:r>
            <a:r>
              <a:rPr lang="zh-CN" altLang="en-US" smtClean="0">
                <a:latin typeface="Arial" charset="0"/>
              </a:rPr>
              <a:t>改称为</a:t>
            </a:r>
            <a:r>
              <a:rPr lang="en-US" altLang="zh-CN" smtClean="0">
                <a:latin typeface="Arial" charset="0"/>
              </a:rPr>
              <a:t>C++</a:t>
            </a:r>
            <a:r>
              <a:rPr lang="zh-CN" altLang="en-US" smtClean="0">
                <a:latin typeface="Arial" charset="0"/>
              </a:rPr>
              <a:t>。</a:t>
            </a:r>
          </a:p>
          <a:p>
            <a:endParaRPr lang="zh-CN" altLang="en-US" smtClean="0">
              <a:latin typeface="Arial" charset="0"/>
            </a:endParaRPr>
          </a:p>
        </p:txBody>
      </p:sp>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0EBC7"/>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C0EBC7"/>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TotalTime>
  <Words>6352</Words>
  <Application>Microsoft Office PowerPoint</Application>
  <PresentationFormat>全屏显示(4:3)</PresentationFormat>
  <Paragraphs>298</Paragraphs>
  <Slides>74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74</vt:i4>
      </vt:variant>
    </vt:vector>
  </HeadingPairs>
  <TitlesOfParts>
    <vt:vector size="79" baseType="lpstr">
      <vt:lpstr>Arial</vt:lpstr>
      <vt:lpstr>宋体</vt:lpstr>
      <vt:lpstr>微软雅黑</vt:lpstr>
      <vt:lpstr>Consolas</vt:lpstr>
      <vt:lpstr>默认设计模板</vt:lpstr>
      <vt:lpstr>C++面向对象程序设计（第3版） ISBN：9787302566939</vt:lpstr>
      <vt:lpstr>第1章  C++的初步知识</vt:lpstr>
      <vt:lpstr>1.1  从C到C++</vt:lpstr>
      <vt:lpstr>1.1  从C到C++</vt:lpstr>
      <vt:lpstr>1.1  从C到C++</vt:lpstr>
      <vt:lpstr>1.1  从C到C++</vt:lpstr>
      <vt:lpstr>1.1  从C到C++</vt:lpstr>
      <vt:lpstr>1.1  从C到C++</vt:lpstr>
      <vt:lpstr>1.1  从C到C++</vt:lpstr>
      <vt:lpstr>1.1  从C到C++</vt:lpstr>
      <vt:lpstr>1.1  从C到C++</vt:lpstr>
      <vt:lpstr>1.1  从C到C++</vt:lpstr>
      <vt:lpstr>1.1  从C到C++</vt:lpstr>
      <vt:lpstr>1.2  最简单的C++程序</vt:lpstr>
      <vt:lpstr>1.2  最简单的C++程序</vt:lpstr>
      <vt:lpstr>1.2  最简单的C++程序</vt:lpstr>
      <vt:lpstr>1.2  最简单的C++程序</vt:lpstr>
      <vt:lpstr>1.2  最简单的C++程序</vt:lpstr>
      <vt:lpstr>1.2  最简单的C++程序</vt:lpstr>
      <vt:lpstr>1.2  最简单的C++程序</vt:lpstr>
      <vt:lpstr>1.2  最简单的C++程序</vt:lpstr>
      <vt:lpstr>1.2  最简单的C++程序</vt:lpstr>
      <vt:lpstr>1.2  最简单的C++程序</vt:lpstr>
      <vt:lpstr>1.2  最简单的C++程序</vt:lpstr>
      <vt:lpstr>1.2  最简单的C++程序</vt:lpstr>
      <vt:lpstr>1.2  最简单的C++程序</vt:lpstr>
      <vt:lpstr>1.2  最简单的C++程序</vt:lpstr>
      <vt:lpstr>1.2  最简单的C++程序</vt:lpstr>
      <vt:lpstr>1.2  最简单的C++程序</vt:lpstr>
      <vt:lpstr>1.2  最简单的C++程序</vt:lpstr>
      <vt:lpstr>1.2  最简单的C++程序</vt:lpstr>
      <vt:lpstr>1.2  最简单的C++程序</vt:lpstr>
      <vt:lpstr>1.2  最简单的C++程序</vt:lpstr>
      <vt:lpstr>1.2  最简单的C++程序</vt:lpstr>
      <vt:lpstr>1.2  最简单的C++程序</vt:lpstr>
      <vt:lpstr>1.2  最简单的C++程序</vt:lpstr>
      <vt:lpstr>1.2  最简单的C++程序</vt:lpstr>
      <vt:lpstr>1.2  最简单的C++程序</vt:lpstr>
      <vt:lpstr>1.2  最简单的C++程序</vt:lpstr>
      <vt:lpstr>1.2  最简单的C++程序</vt:lpstr>
      <vt:lpstr>1.2  最简单的C++程序</vt:lpstr>
      <vt:lpstr>1.2  最简单的C++程序</vt:lpstr>
      <vt:lpstr>1.2  最简单的C++程序</vt:lpstr>
      <vt:lpstr>1.2  最简单的C++程序</vt:lpstr>
      <vt:lpstr>1.2  最简单的C++程序</vt:lpstr>
      <vt:lpstr>1.2  最简单的C++程序</vt:lpstr>
      <vt:lpstr>1.2  最简单的C++程序</vt:lpstr>
      <vt:lpstr>1.2  最简单的C++程序</vt:lpstr>
      <vt:lpstr>1.2  最简单的C++程序</vt:lpstr>
      <vt:lpstr>1.2  最简单的C++程序</vt:lpstr>
      <vt:lpstr>1.2  最简单的C++程序</vt:lpstr>
      <vt:lpstr>1.2  最简单的C++程序</vt:lpstr>
      <vt:lpstr>1.2  最简单的C++程序</vt:lpstr>
      <vt:lpstr>1.3  C++对C的补充</vt:lpstr>
      <vt:lpstr>1.3  C++对C的补充</vt:lpstr>
      <vt:lpstr>1.3  C++对C的补充</vt:lpstr>
      <vt:lpstr>1.3  C++对C的补充</vt:lpstr>
      <vt:lpstr>1.3  C++对C的补充</vt:lpstr>
      <vt:lpstr>1.3  C++对C的补充</vt:lpstr>
      <vt:lpstr>1.3  C++对C的补充</vt:lpstr>
      <vt:lpstr>1.3  C++对C的补充</vt:lpstr>
      <vt:lpstr>1.3  C++对C的补充</vt:lpstr>
      <vt:lpstr>1.3  C++对C的补充</vt:lpstr>
      <vt:lpstr>1.4  C++程序的编写和实现</vt:lpstr>
      <vt:lpstr>1.4  C++程序的编写和实现</vt:lpstr>
      <vt:lpstr>1.4  C++程序的编写和实现</vt:lpstr>
      <vt:lpstr>1.4  C++程序的编写和实现</vt:lpstr>
      <vt:lpstr>1.4  C++程序的编写和实现</vt:lpstr>
      <vt:lpstr>1.4  C++程序的编写和实现</vt:lpstr>
      <vt:lpstr>1.4  C++程序的编写和实现</vt:lpstr>
      <vt:lpstr>1.4  C++程序的编写和实现</vt:lpstr>
      <vt:lpstr>1.4  C++程序的编写和实现</vt:lpstr>
      <vt:lpstr>1.5  关于C++上机实践</vt:lpstr>
      <vt:lpstr>1.5  关于C++上机实践</vt:lpstr>
    </vt:vector>
  </TitlesOfParts>
  <Manager>清华大学</Manager>
  <Company>清华大学出版社</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CPP程序设计</dc:title>
  <dc:subject>第1章C++的初步知识</dc:subject>
  <dc:creator>谭浩强</dc:creator>
  <cp:keywords>CPP语言 数据结构 算法 高级编程技术</cp:keywords>
  <cp:lastModifiedBy>E21Zhang</cp:lastModifiedBy>
  <cp:revision>133</cp:revision>
  <dcterms:created xsi:type="dcterms:W3CDTF">2019-05-02T12:34:08Z</dcterms:created>
  <dcterms:modified xsi:type="dcterms:W3CDTF">2023-02-20T07:05:46Z</dcterms:modified>
  <cp:category>CPP程序设计</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F7231571EFEB423F93FBCF3CAB58888F</vt:lpwstr>
  </property>
  <property fmtid="{D5CDD505-2E9C-101B-9397-08002B2CF9AE}" pid="3" name="KSOProductBuildVer">
    <vt:lpwstr>2052-11.1.0.11294</vt:lpwstr>
  </property>
</Properties>
</file>