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95" r:id="rId2"/>
    <p:sldId id="416" r:id="rId3"/>
    <p:sldId id="417" r:id="rId4"/>
    <p:sldId id="412" r:id="rId5"/>
    <p:sldId id="413" r:id="rId6"/>
    <p:sldId id="414" r:id="rId7"/>
    <p:sldId id="418" r:id="rId8"/>
    <p:sldId id="410" r:id="rId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FF3300"/>
    <a:srgbClr val="000000"/>
    <a:srgbClr val="669900"/>
    <a:srgbClr val="6600CC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00132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栈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先进后出表。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通过一个栈的出栈序列个数？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6" name="Equation" r:id="rId6" imgW="101520" imgH="190440" progId="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7" name="Equation" r:id="rId7" imgW="101520" imgH="190440" progId="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Catalan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endPara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一个大小为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的顺序栈，最多只能进行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次进栈操作吗？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619237"/>
            <a:ext cx="485778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可以进行任意多次进栈操作。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但最多只能进行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次进栈操作。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6143668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  顺序栈只能将栈底设置在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data[0]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端吗？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0298" y="1619238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可以将栈底设置在任意一端，但不能设置在中间。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8925" y="2381243"/>
            <a:ext cx="5204124" cy="2561163"/>
            <a:chOff x="2928926" y="1785932"/>
            <a:chExt cx="4780532" cy="1920873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528007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将栈底设置在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端的设计：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4550" y="2196700"/>
              <a:ext cx="4714908" cy="151010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初始化：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栈空： 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栈满： 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（最小下标）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top--; data[top]=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</a:p>
            <a:p>
              <a:pPr marL="457200" indent="-457200" algn="l">
                <a:lnSpc>
                  <a:spcPts val="28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出栈：   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=data[top]; top++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642918"/>
            <a:ext cx="192882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  共 享 栈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7356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4546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0430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6314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4" y="2643181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2198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9388" y="2643181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8794" y="2315092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5984" y="2315092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512" y="2315092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2315092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………</a:t>
            </a:r>
            <a:endParaRPr lang="zh-CN" altLang="en-US" sz="1800">
              <a:solidFill>
                <a:srgbClr val="C0000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42580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00232" y="1452548"/>
            <a:ext cx="4643470" cy="714387"/>
            <a:chOff x="1857356" y="392888"/>
            <a:chExt cx="4643470" cy="535788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392888"/>
              <a:ext cx="642942" cy="228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392888"/>
              <a:ext cx="642942" cy="228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3214683"/>
            <a:ext cx="1928826" cy="737147"/>
            <a:chOff x="3214678" y="1714494"/>
            <a:chExt cx="1928826" cy="552861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38831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2026131"/>
              <a:ext cx="642942" cy="228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949626"/>
            <a:ext cx="1500198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队 列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2071678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先进先出表。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通过一个队列的出队序列个数？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只有一个：即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环形队列解决了假溢出问题，任何情况下都使用环形队列吗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4338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采用环形队列时，进队的元素可能被覆盖。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7497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个队列，如何设计？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214554"/>
            <a:ext cx="7786742" cy="7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栈是向一端伸展的，而队列不是。为了节省空间，应该采用链队。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214686"/>
            <a:ext cx="578647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如果需要使用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个队列，可以设置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个链队：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队头指针：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front[10]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队尾指针：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rear[10]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762897"/>
            <a:ext cx="2786082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栈和队列的应用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0335" y="2571744"/>
            <a:ext cx="452111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程序执行</a:t>
            </a:r>
            <a:endParaRPr lang="zh-CN" altLang="en-US" sz="1800" spc="3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4"/>
            <a:ext cx="5278383" cy="1533173"/>
            <a:chOff x="4357686" y="2643189"/>
            <a:chExt cx="5278383" cy="1149879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9"/>
              <a:ext cx="2928958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保存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3"/>
              <a:ext cx="5135508" cy="72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先产生的数据后处理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（后进先出表）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先产生的数据先处理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（先进先出表）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6" cy="1714512"/>
            <a:chOff x="3286116" y="2786064"/>
            <a:chExt cx="598386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16040" y="2857502"/>
              <a:ext cx="468462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临时数据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562</Words>
  <Application>Microsoft Office PowerPoint</Application>
  <PresentationFormat>全屏显示(4:3)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1050</cp:revision>
  <dcterms:created xsi:type="dcterms:W3CDTF">2004-03-31T23:50:14Z</dcterms:created>
  <dcterms:modified xsi:type="dcterms:W3CDTF">2021-05-08T00:57:20Z</dcterms:modified>
</cp:coreProperties>
</file>