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sldIdLst>
    <p:sldId id="295" r:id="rId2"/>
    <p:sldId id="404" r:id="rId3"/>
    <p:sldId id="403" r:id="rId4"/>
    <p:sldId id="405" r:id="rId5"/>
    <p:sldId id="406" r:id="rId6"/>
    <p:sldId id="407" r:id="rId7"/>
    <p:sldId id="408" r:id="rId8"/>
    <p:sldId id="415" r:id="rId9"/>
    <p:sldId id="412" r:id="rId10"/>
    <p:sldId id="414" r:id="rId11"/>
    <p:sldId id="413" r:id="rId12"/>
    <p:sldId id="416" r:id="rId1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6600CC"/>
    <a:srgbClr val="000000"/>
    <a:srgbClr val="669900"/>
    <a:srgbClr val="FF33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94" d="100"/>
          <a:sy n="94" d="100"/>
        </p:scale>
        <p:origin x="-11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86050" y="714356"/>
            <a:ext cx="292895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44363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串的存储结构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6572296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串是一种特殊的线性表，是线性表的一个子集。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3810005"/>
            <a:ext cx="1643074" cy="1589573"/>
            <a:chOff x="3643306" y="3000378"/>
            <a:chExt cx="1643074" cy="1192179"/>
          </a:xfrm>
        </p:grpSpPr>
        <p:sp>
          <p:nvSpPr>
            <p:cNvPr id="25" name="下箭头 24"/>
            <p:cNvSpPr/>
            <p:nvPr/>
          </p:nvSpPr>
          <p:spPr>
            <a:xfrm>
              <a:off x="4214810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306" y="3517469"/>
              <a:ext cx="1643074" cy="67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顺序串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链串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8001056" cy="3947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next[])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由模式串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n=strlen(t);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 k=-1; next[0]=-1;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改为需要求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next[n]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(k==-1 || t[j]==t[k])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或比较的字符相等时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j++;k++;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next[j]=k;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k=next[k];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00042"/>
            <a:ext cx="8358246" cy="5259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Substrcount2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*t)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算法求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next[MaxSize]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(s[i] &amp;&amp; t[j])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(j==-1 || s[i]==t[j])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j=next[j];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(!t[j])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扫描完毕，成功匹配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count++;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j=next[j];		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改为将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next[j]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，继续匹配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count;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572428" cy="3237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char s[]="abcabcabcd";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char t[]="abcab";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printf("s: %s\n",s);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printf("t: %s\n",t);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printf("count=%d\n",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Substrcount2(s,t)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633932"/>
            <a:ext cx="25431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箭头 4"/>
          <p:cNvSpPr/>
          <p:nvPr/>
        </p:nvSpPr>
        <p:spPr>
          <a:xfrm>
            <a:off x="4071934" y="4062428"/>
            <a:ext cx="285752" cy="428628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66731"/>
            <a:ext cx="5715040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链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串只能采用单链表吗？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19238"/>
            <a:ext cx="7215238" cy="139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不一定。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需要根据需要情况而定。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如果需要从某个结点出发前后查找，可以采用双链表。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如果需要快速查找尾结点，可以采用循环双链表。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1071546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串的算法设计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71604" y="2190742"/>
            <a:ext cx="3071834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串的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基本算法设计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5918" y="3143248"/>
            <a:ext cx="3643338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借鉴线性表的算法设计方法。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28794" y="3929066"/>
            <a:ext cx="3429024" cy="90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顺序串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顺序表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  串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单链表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4000528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串的模式匹配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1619237"/>
            <a:ext cx="2714644" cy="90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57290" y="3238499"/>
            <a:ext cx="6786610" cy="1437392"/>
            <a:chOff x="1357290" y="2428874"/>
            <a:chExt cx="6786610" cy="1078044"/>
          </a:xfrm>
        </p:grpSpPr>
        <p:sp>
          <p:nvSpPr>
            <p:cNvPr id="5" name="TextBox 4"/>
            <p:cNvSpPr txBox="1"/>
            <p:nvPr/>
          </p:nvSpPr>
          <p:spPr>
            <a:xfrm>
              <a:off x="2357422" y="2593182"/>
              <a:ext cx="5786478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4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为什么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KMP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算法平均性能更高？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buBlip>
                  <a:blip r:embed="rId4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是不是任何情况下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KMP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算法都好于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BF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7290" y="242887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57158" y="285729"/>
            <a:ext cx="1000100" cy="785817"/>
            <a:chOff x="5691204" y="3835411"/>
            <a:chExt cx="1238250" cy="1236663"/>
          </a:xfrm>
        </p:grpSpPr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2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0034" y="928670"/>
            <a:ext cx="8001088" cy="124649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假设串采用字符数组存储。修改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算法在一个字符串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中查找子串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出现次数。例如，对于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lang="en-US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cab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abcab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”。这里认为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（考虑重叠部分）。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910" y="3429000"/>
            <a:ext cx="7929618" cy="19108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中出现的次数。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的长度分别为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方便扫描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算法，当匹配成功时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不跳过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个字符，而是从下一个位置开始继续比较，这样达到重复匹配的目的。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706415" y="2632073"/>
            <a:ext cx="722313" cy="582613"/>
            <a:chOff x="1774825" y="5489593"/>
            <a:chExt cx="722313" cy="582613"/>
          </a:xfrm>
        </p:grpSpPr>
        <p:sp>
          <p:nvSpPr>
            <p:cNvPr id="12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4" name="Picture 49" descr="阴影5"/>
              <p:cNvPicPr preferRelativeResize="0"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5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159341"/>
            <a:ext cx="8572560" cy="4950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Substrcount1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*s,char *t)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算法求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i,j,k,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m=strlen(s);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n=strlen(t);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(i=0;i&lt;=m-n;i++)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(k=i,j=0;k&lt;m &amp;&amp; j&lt;n &amp;&amp; s[k]==t[j];k++,j++);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(j==n)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等于子串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(count);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571480"/>
            <a:ext cx="2786082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7000892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s[]="abcabcabcd";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t[]="abcab";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printf("s: %s\n",s);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printf("t: %s\n",t);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printf("count=%d\n",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Substrcount1(s,t)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786190"/>
            <a:ext cx="25431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箭头 5"/>
          <p:cNvSpPr/>
          <p:nvPr/>
        </p:nvSpPr>
        <p:spPr>
          <a:xfrm>
            <a:off x="4071934" y="3214686"/>
            <a:ext cx="285752" cy="428628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682307"/>
            <a:ext cx="7929618" cy="124649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假设串采用字符数组存储。修改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算法在一个字符串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中查找子串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出现次数。例如，对于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lang="en-US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cab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abcab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”。这里认为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（考虑重叠部分）。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414" y="2171634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中出现的次数。修改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算法匹配过程。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14414" y="5000636"/>
            <a:ext cx="7286676" cy="897098"/>
            <a:chOff x="1214414" y="5000636"/>
            <a:chExt cx="7286676" cy="897098"/>
          </a:xfrm>
        </p:grpSpPr>
        <p:sp>
          <p:nvSpPr>
            <p:cNvPr id="8" name="TextBox 7"/>
            <p:cNvSpPr txBox="1"/>
            <p:nvPr/>
          </p:nvSpPr>
          <p:spPr>
            <a:xfrm>
              <a:off x="1214414" y="5500702"/>
              <a:ext cx="7286676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当匹配成功时，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，设置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next[5]=2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，让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s[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'c'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字符开始比较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!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3286116" y="5000636"/>
              <a:ext cx="223159" cy="388212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0"/>
          <p:cNvGrpSpPr/>
          <p:nvPr/>
        </p:nvGrpSpPr>
        <p:grpSpPr>
          <a:xfrm>
            <a:off x="357158" y="214291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357290" y="2695570"/>
            <a:ext cx="3429024" cy="2233628"/>
            <a:chOff x="1357290" y="2695570"/>
            <a:chExt cx="3429024" cy="2233628"/>
          </a:xfrm>
        </p:grpSpPr>
        <p:sp>
          <p:nvSpPr>
            <p:cNvPr id="18" name="TextBox 17"/>
            <p:cNvSpPr txBox="1"/>
            <p:nvPr/>
          </p:nvSpPr>
          <p:spPr>
            <a:xfrm>
              <a:off x="1357290" y="3193783"/>
              <a:ext cx="3429024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s=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c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 a b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 d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1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7290" y="3889224"/>
              <a:ext cx="2428892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t=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c a b 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180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3089728" y="3158660"/>
              <a:ext cx="288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90852" y="2695570"/>
              <a:ext cx="285752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802" y="4548966"/>
              <a:ext cx="285752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3070678" y="4355776"/>
              <a:ext cx="288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 rot="10800000" flipV="1">
            <a:off x="2571736" y="3500438"/>
            <a:ext cx="642942" cy="500066"/>
          </a:xfrm>
          <a:prstGeom prst="line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/12</a:t>
            </a:r>
            <a:endParaRPr lang="en-US" altLang="zh-CN"/>
          </a:p>
        </p:txBody>
      </p:sp>
      <p:grpSp>
        <p:nvGrpSpPr>
          <p:cNvPr id="23" name="组合 22"/>
          <p:cNvGrpSpPr/>
          <p:nvPr/>
        </p:nvGrpSpPr>
        <p:grpSpPr>
          <a:xfrm>
            <a:off x="571472" y="2071678"/>
            <a:ext cx="722313" cy="582613"/>
            <a:chOff x="1774825" y="5489593"/>
            <a:chExt cx="722313" cy="582613"/>
          </a:xfrm>
        </p:grpSpPr>
        <p:sp>
          <p:nvSpPr>
            <p:cNvPr id="2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0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3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4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28596" y="500042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算法中，除了求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（含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个字符）的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，还需要求出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next[n]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值，以便实现重复匹配。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0" y="2357430"/>
          <a:ext cx="745332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6"/>
                <a:gridCol w="928694"/>
                <a:gridCol w="1071570"/>
                <a:gridCol w="1071570"/>
                <a:gridCol w="1071570"/>
                <a:gridCol w="1000132"/>
                <a:gridCol w="10238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t[j]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next[j]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000" b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85852" y="1643050"/>
            <a:ext cx="471490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t=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 b c a 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n=5</a:t>
            </a:r>
            <a:endParaRPr lang="zh-CN" altLang="en-US" sz="18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796</Words>
  <Application>Microsoft Office PowerPoint</Application>
  <PresentationFormat>全屏显示(4:3)</PresentationFormat>
  <Paragraphs>131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1006</cp:revision>
  <dcterms:created xsi:type="dcterms:W3CDTF">2004-03-31T23:50:14Z</dcterms:created>
  <dcterms:modified xsi:type="dcterms:W3CDTF">2021-05-08T01:29:05Z</dcterms:modified>
</cp:coreProperties>
</file>