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s/slide119.xml" ContentType="application/vnd.openxmlformats-officedocument.presentationml.slide+xml"/>
  <Default Extension="gif" ContentType="image/gif"/>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34"/>
  </p:notesMasterIdLst>
  <p:sldIdLst>
    <p:sldId id="280" r:id="rId2"/>
    <p:sldId id="420" r:id="rId3"/>
    <p:sldId id="421" r:id="rId4"/>
    <p:sldId id="422" r:id="rId5"/>
    <p:sldId id="423" r:id="rId6"/>
    <p:sldId id="424" r:id="rId7"/>
    <p:sldId id="425" r:id="rId8"/>
    <p:sldId id="536" r:id="rId9"/>
    <p:sldId id="537" r:id="rId10"/>
    <p:sldId id="538" r:id="rId11"/>
    <p:sldId id="539" r:id="rId12"/>
    <p:sldId id="540" r:id="rId13"/>
    <p:sldId id="541" r:id="rId14"/>
    <p:sldId id="542" r:id="rId15"/>
    <p:sldId id="543" r:id="rId16"/>
    <p:sldId id="544" r:id="rId17"/>
    <p:sldId id="545" r:id="rId18"/>
    <p:sldId id="546" r:id="rId19"/>
    <p:sldId id="547" r:id="rId20"/>
    <p:sldId id="548" r:id="rId21"/>
    <p:sldId id="549" r:id="rId22"/>
    <p:sldId id="550" r:id="rId23"/>
    <p:sldId id="551" r:id="rId24"/>
    <p:sldId id="552" r:id="rId25"/>
    <p:sldId id="553" r:id="rId26"/>
    <p:sldId id="554" r:id="rId27"/>
    <p:sldId id="555" r:id="rId28"/>
    <p:sldId id="556" r:id="rId29"/>
    <p:sldId id="557" r:id="rId30"/>
    <p:sldId id="558" r:id="rId31"/>
    <p:sldId id="559" r:id="rId32"/>
    <p:sldId id="560" r:id="rId33"/>
    <p:sldId id="561" r:id="rId34"/>
    <p:sldId id="562" r:id="rId35"/>
    <p:sldId id="563" r:id="rId36"/>
    <p:sldId id="564" r:id="rId37"/>
    <p:sldId id="565" r:id="rId38"/>
    <p:sldId id="566" r:id="rId39"/>
    <p:sldId id="567" r:id="rId40"/>
    <p:sldId id="568" r:id="rId41"/>
    <p:sldId id="569" r:id="rId42"/>
    <p:sldId id="570" r:id="rId43"/>
    <p:sldId id="453" r:id="rId44"/>
    <p:sldId id="454" r:id="rId45"/>
    <p:sldId id="455" r:id="rId46"/>
    <p:sldId id="456" r:id="rId47"/>
    <p:sldId id="457" r:id="rId48"/>
    <p:sldId id="458" r:id="rId49"/>
    <p:sldId id="459" r:id="rId50"/>
    <p:sldId id="460" r:id="rId51"/>
    <p:sldId id="461" r:id="rId52"/>
    <p:sldId id="462" r:id="rId53"/>
    <p:sldId id="463" r:id="rId54"/>
    <p:sldId id="464" r:id="rId55"/>
    <p:sldId id="465" r:id="rId56"/>
    <p:sldId id="466" r:id="rId57"/>
    <p:sldId id="467" r:id="rId58"/>
    <p:sldId id="468" r:id="rId59"/>
    <p:sldId id="469" r:id="rId60"/>
    <p:sldId id="470" r:id="rId61"/>
    <p:sldId id="471" r:id="rId62"/>
    <p:sldId id="472" r:id="rId63"/>
    <p:sldId id="473" r:id="rId64"/>
    <p:sldId id="474" r:id="rId65"/>
    <p:sldId id="475" r:id="rId66"/>
    <p:sldId id="476" r:id="rId67"/>
    <p:sldId id="572" r:id="rId68"/>
    <p:sldId id="573" r:id="rId69"/>
    <p:sldId id="574" r:id="rId70"/>
    <p:sldId id="575" r:id="rId71"/>
    <p:sldId id="576" r:id="rId72"/>
    <p:sldId id="577" r:id="rId73"/>
    <p:sldId id="578" r:id="rId74"/>
    <p:sldId id="579" r:id="rId75"/>
    <p:sldId id="580" r:id="rId76"/>
    <p:sldId id="581" r:id="rId77"/>
    <p:sldId id="582" r:id="rId78"/>
    <p:sldId id="583" r:id="rId79"/>
    <p:sldId id="584" r:id="rId80"/>
    <p:sldId id="585" r:id="rId81"/>
    <p:sldId id="586" r:id="rId82"/>
    <p:sldId id="587" r:id="rId83"/>
    <p:sldId id="588" r:id="rId84"/>
    <p:sldId id="589" r:id="rId85"/>
    <p:sldId id="591" r:id="rId86"/>
    <p:sldId id="590" r:id="rId87"/>
    <p:sldId id="592" r:id="rId88"/>
    <p:sldId id="490" r:id="rId89"/>
    <p:sldId id="491" r:id="rId90"/>
    <p:sldId id="492" r:id="rId91"/>
    <p:sldId id="493" r:id="rId92"/>
    <p:sldId id="494" r:id="rId93"/>
    <p:sldId id="495" r:id="rId94"/>
    <p:sldId id="496" r:id="rId95"/>
    <p:sldId id="497" r:id="rId96"/>
    <p:sldId id="498" r:id="rId97"/>
    <p:sldId id="499" r:id="rId98"/>
    <p:sldId id="500" r:id="rId99"/>
    <p:sldId id="501" r:id="rId100"/>
    <p:sldId id="502" r:id="rId101"/>
    <p:sldId id="503" r:id="rId102"/>
    <p:sldId id="504" r:id="rId103"/>
    <p:sldId id="505" r:id="rId104"/>
    <p:sldId id="506" r:id="rId105"/>
    <p:sldId id="507" r:id="rId106"/>
    <p:sldId id="508" r:id="rId107"/>
    <p:sldId id="509" r:id="rId108"/>
    <p:sldId id="510" r:id="rId109"/>
    <p:sldId id="511" r:id="rId110"/>
    <p:sldId id="512" r:id="rId111"/>
    <p:sldId id="513" r:id="rId112"/>
    <p:sldId id="514" r:id="rId113"/>
    <p:sldId id="515" r:id="rId114"/>
    <p:sldId id="516" r:id="rId115"/>
    <p:sldId id="517" r:id="rId116"/>
    <p:sldId id="518" r:id="rId117"/>
    <p:sldId id="519" r:id="rId118"/>
    <p:sldId id="520" r:id="rId119"/>
    <p:sldId id="521" r:id="rId120"/>
    <p:sldId id="522" r:id="rId121"/>
    <p:sldId id="523" r:id="rId122"/>
    <p:sldId id="524" r:id="rId123"/>
    <p:sldId id="525" r:id="rId124"/>
    <p:sldId id="526" r:id="rId125"/>
    <p:sldId id="527" r:id="rId126"/>
    <p:sldId id="528" r:id="rId127"/>
    <p:sldId id="529" r:id="rId128"/>
    <p:sldId id="530" r:id="rId129"/>
    <p:sldId id="531" r:id="rId130"/>
    <p:sldId id="532" r:id="rId131"/>
    <p:sldId id="533" r:id="rId132"/>
    <p:sldId id="534" r:id="rId133"/>
  </p:sldIdLst>
  <p:sldSz cx="9144000" cy="6858000" type="screen4x3"/>
  <p:notesSz cx="6858000" cy="9144000"/>
  <p:defaultTextStyle>
    <a:defPPr>
      <a:defRPr lang="zh-CN"/>
    </a:defPPr>
    <a:lvl1pPr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1pPr>
    <a:lvl2pPr marL="457200"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2pPr>
    <a:lvl3pPr marL="914400"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3pPr>
    <a:lvl4pPr marL="1371600"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4pPr>
    <a:lvl5pPr marL="1828800"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5pPr>
    <a:lvl6pPr marL="2286000" algn="l" defTabSz="914400" rtl="0" eaLnBrk="1" latinLnBrk="0" hangingPunct="1">
      <a:defRPr kumimoji="1" sz="2800" kern="1200">
        <a:solidFill>
          <a:srgbClr val="FF0000"/>
        </a:solidFill>
        <a:latin typeface="Times New Roman" pitchFamily="18" charset="0"/>
        <a:ea typeface="宋体" pitchFamily="2" charset="-122"/>
        <a:cs typeface="+mn-cs"/>
      </a:defRPr>
    </a:lvl6pPr>
    <a:lvl7pPr marL="2743200" algn="l" defTabSz="914400" rtl="0" eaLnBrk="1" latinLnBrk="0" hangingPunct="1">
      <a:defRPr kumimoji="1" sz="2800" kern="1200">
        <a:solidFill>
          <a:srgbClr val="FF0000"/>
        </a:solidFill>
        <a:latin typeface="Times New Roman" pitchFamily="18" charset="0"/>
        <a:ea typeface="宋体" pitchFamily="2" charset="-122"/>
        <a:cs typeface="+mn-cs"/>
      </a:defRPr>
    </a:lvl7pPr>
    <a:lvl8pPr marL="3200400" algn="l" defTabSz="914400" rtl="0" eaLnBrk="1" latinLnBrk="0" hangingPunct="1">
      <a:defRPr kumimoji="1" sz="2800" kern="1200">
        <a:solidFill>
          <a:srgbClr val="FF0000"/>
        </a:solidFill>
        <a:latin typeface="Times New Roman" pitchFamily="18" charset="0"/>
        <a:ea typeface="宋体" pitchFamily="2" charset="-122"/>
        <a:cs typeface="+mn-cs"/>
      </a:defRPr>
    </a:lvl8pPr>
    <a:lvl9pPr marL="3657600" algn="l" defTabSz="914400" rtl="0" eaLnBrk="1" latinLnBrk="0" hangingPunct="1">
      <a:defRPr kumimoji="1" sz="2800" kern="1200">
        <a:solidFill>
          <a:srgbClr val="FF0000"/>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FF00FF"/>
    <a:srgbClr val="3333FF"/>
    <a:srgbClr val="CC00CC"/>
    <a:srgbClr val="9900FF"/>
    <a:srgbClr val="A9B3FD"/>
    <a:srgbClr val="F8C5AE"/>
    <a:srgbClr val="050507"/>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5936" autoAdjust="0"/>
  </p:normalViewPr>
  <p:slideViewPr>
    <p:cSldViewPr>
      <p:cViewPr varScale="1">
        <p:scale>
          <a:sx n="102" d="100"/>
          <a:sy n="102" d="100"/>
        </p:scale>
        <p:origin x="-43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04"/>
    </p:cViewPr>
  </p:sorterViewPr>
  <p:notesViewPr>
    <p:cSldViewPr>
      <p:cViewPr varScale="1">
        <p:scale>
          <a:sx n="58" d="100"/>
          <a:sy n="58" d="100"/>
        </p:scale>
        <p:origin x="-1758"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smtClean="0">
                <a:solidFill>
                  <a:schemeClr val="tx1"/>
                </a:solidFill>
              </a:defRPr>
            </a:lvl1pPr>
          </a:lstStyle>
          <a:p>
            <a:pPr>
              <a:defRPr/>
            </a:pPr>
            <a:endParaRPr lang="en-US" altLang="zh-CN"/>
          </a:p>
        </p:txBody>
      </p:sp>
      <p:sp>
        <p:nvSpPr>
          <p:cNvPr id="6758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solidFill>
                  <a:schemeClr val="tx1"/>
                </a:solidFill>
              </a:defRPr>
            </a:lvl1pPr>
          </a:lstStyle>
          <a:p>
            <a:pPr>
              <a:defRPr/>
            </a:pPr>
            <a:endParaRPr lang="en-US" altLang="zh-CN"/>
          </a:p>
        </p:txBody>
      </p:sp>
      <p:sp>
        <p:nvSpPr>
          <p:cNvPr id="798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758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smtClean="0">
                <a:solidFill>
                  <a:schemeClr val="tx1"/>
                </a:solidFill>
              </a:defRPr>
            </a:lvl1pPr>
          </a:lstStyle>
          <a:p>
            <a:pPr>
              <a:defRPr/>
            </a:pPr>
            <a:endParaRPr lang="en-US" altLang="zh-CN"/>
          </a:p>
        </p:txBody>
      </p:sp>
      <p:sp>
        <p:nvSpPr>
          <p:cNvPr id="6759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solidFill>
                  <a:schemeClr val="tx1"/>
                </a:solidFill>
              </a:defRPr>
            </a:lvl1pPr>
          </a:lstStyle>
          <a:p>
            <a:pPr>
              <a:defRPr/>
            </a:pPr>
            <a:fld id="{E2E1D26B-CE3A-4ED3-8FA9-CC216B35A03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8</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17</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18</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19</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20</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21</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22</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23</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24</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25</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26</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9</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27</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28</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29</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30</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31</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32</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33</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34</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35</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36</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10</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37</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38</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39</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40</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41</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42</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67</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68</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69</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70</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11</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77</a:t>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96</a:t>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97</a:t>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98</a:t>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112</a:t>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113</a:t>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114</a:t>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124</a:t>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125</a:t>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126</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12</a:t>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127</a:t>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128</a:t>
            </a:fld>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129</a:t>
            </a:fld>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130</a:t>
            </a:fld>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131</a:t>
            </a:fld>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132</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13</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14</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15</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16</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lvl1pPr>
              <a:defRPr sz="1400" b="1">
                <a:solidFill>
                  <a:srgbClr val="FF0000"/>
                </a:solidFill>
                <a:latin typeface="Consolas" pitchFamily="49" charset="0"/>
                <a:cs typeface="Consolas" pitchFamily="49" charset="0"/>
              </a:defRPr>
            </a:lvl1pPr>
          </a:lstStyle>
          <a:p>
            <a:pPr>
              <a:defRPr/>
            </a:pPr>
            <a:fld id="{94984E60-CADE-4266-8DC7-A91C528B8A31}" type="slidenum">
              <a:rPr lang="en-US" altLang="zh-CN" smtClean="0"/>
              <a:pPr>
                <a:defRPr/>
              </a:pPr>
              <a:t>‹#›</a:t>
            </a:fld>
            <a:r>
              <a:rPr lang="en-US" altLang="zh-CN" smtClean="0"/>
              <a:t>/132</a:t>
            </a:r>
            <a:endParaRPr lang="en-US" altLang="zh-C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79DB5FF-E2FE-4207-8EBF-017C38C9A8E1}"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84"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gif"/></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5.gif"/></Relationships>
</file>

<file path=ppt/slides/_rels/slide2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785786" y="1928802"/>
            <a:ext cx="7643866" cy="2030016"/>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457200" indent="-457200" algn="l">
              <a:lnSpc>
                <a:spcPts val="3000"/>
              </a:lnSpc>
              <a:spcBef>
                <a:spcPts val="1200"/>
              </a:spcBef>
              <a:buBlip>
                <a:blip r:embed="rId2"/>
              </a:buBlip>
            </a:pPr>
            <a:r>
              <a:rPr lang="zh-CN" altLang="en-US" sz="2000" b="1" smtClean="0">
                <a:solidFill>
                  <a:srgbClr val="0000FF"/>
                </a:solidFill>
                <a:latin typeface="Consolas" pitchFamily="49" charset="0"/>
                <a:ea typeface="仿宋" pitchFamily="49" charset="-122"/>
                <a:cs typeface="Consolas" pitchFamily="49" charset="0"/>
              </a:rPr>
              <a:t>以</a:t>
            </a:r>
            <a:r>
              <a:rPr lang="zh-CN" altLang="en-US" sz="2000" b="1" dirty="0">
                <a:solidFill>
                  <a:srgbClr val="0000FF"/>
                </a:solidFill>
                <a:latin typeface="Consolas" pitchFamily="49" charset="0"/>
                <a:ea typeface="仿宋" pitchFamily="49" charset="-122"/>
                <a:cs typeface="Consolas" pitchFamily="49" charset="0"/>
              </a:rPr>
              <a:t>二叉</a:t>
            </a:r>
            <a:r>
              <a:rPr lang="zh-CN" altLang="en-US" sz="2000" b="1">
                <a:solidFill>
                  <a:srgbClr val="0000FF"/>
                </a:solidFill>
                <a:latin typeface="Consolas" pitchFamily="49" charset="0"/>
                <a:ea typeface="仿宋" pitchFamily="49" charset="-122"/>
                <a:cs typeface="Consolas" pitchFamily="49" charset="0"/>
              </a:rPr>
              <a:t>树</a:t>
            </a:r>
            <a:r>
              <a:rPr lang="zh-CN" altLang="en-US" sz="2000" b="1" smtClean="0">
                <a:solidFill>
                  <a:srgbClr val="0000FF"/>
                </a:solidFill>
                <a:latin typeface="Consolas" pitchFamily="49" charset="0"/>
                <a:ea typeface="仿宋" pitchFamily="49" charset="-122"/>
                <a:cs typeface="Consolas" pitchFamily="49" charset="0"/>
              </a:rPr>
              <a:t>或其他树</a:t>
            </a:r>
            <a:r>
              <a:rPr lang="zh-CN" altLang="en-US" sz="2000" b="1">
                <a:solidFill>
                  <a:srgbClr val="0000FF"/>
                </a:solidFill>
                <a:latin typeface="Consolas" pitchFamily="49" charset="0"/>
                <a:ea typeface="仿宋" pitchFamily="49" charset="-122"/>
                <a:cs typeface="Consolas" pitchFamily="49" charset="0"/>
              </a:rPr>
              <a:t>作</a:t>
            </a:r>
            <a:r>
              <a:rPr lang="zh-CN" altLang="en-US" sz="2000" b="1" smtClean="0">
                <a:solidFill>
                  <a:srgbClr val="0000FF"/>
                </a:solidFill>
                <a:latin typeface="Consolas" pitchFamily="49" charset="0"/>
                <a:ea typeface="仿宋" pitchFamily="49" charset="-122"/>
                <a:cs typeface="Consolas" pitchFamily="49" charset="0"/>
              </a:rPr>
              <a:t>为查找表</a:t>
            </a:r>
            <a:r>
              <a:rPr lang="zh-CN" altLang="en-US" sz="2000" b="1">
                <a:solidFill>
                  <a:srgbClr val="0000FF"/>
                </a:solidFill>
                <a:latin typeface="Consolas" pitchFamily="49" charset="0"/>
                <a:ea typeface="仿宋" pitchFamily="49" charset="-122"/>
                <a:cs typeface="Consolas" pitchFamily="49" charset="0"/>
              </a:rPr>
              <a:t>的</a:t>
            </a:r>
            <a:r>
              <a:rPr lang="zh-CN" altLang="en-US" sz="2000" b="1" smtClean="0">
                <a:solidFill>
                  <a:srgbClr val="0000FF"/>
                </a:solidFill>
                <a:latin typeface="Consolas" pitchFamily="49" charset="0"/>
                <a:ea typeface="仿宋" pitchFamily="49" charset="-122"/>
                <a:cs typeface="Consolas" pitchFamily="49" charset="0"/>
              </a:rPr>
              <a:t>组织形式，称为</a:t>
            </a:r>
            <a:r>
              <a:rPr lang="zh-CN" altLang="en-US" sz="2000" b="1">
                <a:solidFill>
                  <a:srgbClr val="FF0000"/>
                </a:solidFill>
                <a:latin typeface="微软雅黑" pitchFamily="34" charset="-122"/>
                <a:ea typeface="微软雅黑" pitchFamily="34" charset="-122"/>
                <a:cs typeface="Consolas" pitchFamily="49" charset="0"/>
              </a:rPr>
              <a:t>树</a:t>
            </a:r>
            <a:r>
              <a:rPr lang="zh-CN" altLang="en-US" sz="2000" b="1" smtClean="0">
                <a:solidFill>
                  <a:srgbClr val="FF0000"/>
                </a:solidFill>
                <a:latin typeface="微软雅黑" pitchFamily="34" charset="-122"/>
                <a:ea typeface="微软雅黑" pitchFamily="34" charset="-122"/>
                <a:cs typeface="Consolas" pitchFamily="49" charset="0"/>
              </a:rPr>
              <a:t>表</a:t>
            </a:r>
            <a:r>
              <a:rPr lang="zh-CN" altLang="en-US" sz="2000" b="1" smtClean="0">
                <a:solidFill>
                  <a:srgbClr val="0000FF"/>
                </a:solidFill>
                <a:latin typeface="Consolas" pitchFamily="49" charset="0"/>
                <a:ea typeface="仿宋" pitchFamily="49" charset="-122"/>
                <a:cs typeface="Consolas" pitchFamily="49" charset="0"/>
              </a:rPr>
              <a:t>。</a:t>
            </a:r>
            <a:endParaRPr lang="en-US" altLang="zh-CN" sz="2000" b="1" smtClean="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1200"/>
              </a:spcBef>
              <a:buBlip>
                <a:blip r:embed="rId2"/>
              </a:buBlip>
            </a:pPr>
            <a:r>
              <a:rPr lang="zh-CN" altLang="en-US" sz="2000" b="1" smtClean="0">
                <a:solidFill>
                  <a:srgbClr val="0000FF"/>
                </a:solidFill>
                <a:latin typeface="Consolas" pitchFamily="49" charset="0"/>
                <a:ea typeface="仿宋" pitchFamily="49" charset="-122"/>
                <a:cs typeface="Consolas" pitchFamily="49" charset="0"/>
              </a:rPr>
              <a:t>树表主要采用</a:t>
            </a:r>
            <a:r>
              <a:rPr lang="zh-CN" altLang="en-US" sz="2000" b="1" smtClean="0">
                <a:solidFill>
                  <a:srgbClr val="FF0000"/>
                </a:solidFill>
                <a:latin typeface="微软雅黑" pitchFamily="34" charset="-122"/>
                <a:ea typeface="微软雅黑" pitchFamily="34" charset="-122"/>
                <a:cs typeface="Consolas" pitchFamily="49" charset="0"/>
              </a:rPr>
              <a:t>链式存储结构</a:t>
            </a:r>
            <a:r>
              <a:rPr lang="zh-CN" altLang="en-US" sz="2000" b="1" smtClean="0">
                <a:solidFill>
                  <a:srgbClr val="0000FF"/>
                </a:solidFill>
                <a:latin typeface="Consolas" pitchFamily="49" charset="0"/>
                <a:ea typeface="仿宋" pitchFamily="49" charset="-122"/>
                <a:cs typeface="Consolas" pitchFamily="49" charset="0"/>
              </a:rPr>
              <a:t>。</a:t>
            </a:r>
            <a:endParaRPr lang="en-US" altLang="zh-CN" sz="2000" b="1" smtClean="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1200"/>
              </a:spcBef>
              <a:buBlip>
                <a:blip r:embed="rId2"/>
              </a:buBlip>
            </a:pPr>
            <a:r>
              <a:rPr lang="zh-CN" altLang="en-US" sz="2000" b="1" smtClean="0">
                <a:solidFill>
                  <a:srgbClr val="0000FF"/>
                </a:solidFill>
                <a:latin typeface="Consolas" pitchFamily="49" charset="0"/>
                <a:ea typeface="仿宋" pitchFamily="49" charset="-122"/>
                <a:cs typeface="Consolas" pitchFamily="49" charset="0"/>
              </a:rPr>
              <a:t>这类存储结构不仅</a:t>
            </a:r>
            <a:r>
              <a:rPr lang="zh-CN" altLang="en-US" sz="2000" b="1" dirty="0">
                <a:solidFill>
                  <a:srgbClr val="0000FF"/>
                </a:solidFill>
                <a:latin typeface="Consolas" pitchFamily="49" charset="0"/>
                <a:ea typeface="仿宋" pitchFamily="49" charset="-122"/>
                <a:cs typeface="Consolas" pitchFamily="49" charset="0"/>
              </a:rPr>
              <a:t>适</a:t>
            </a:r>
            <a:r>
              <a:rPr lang="zh-CN" altLang="en-US" sz="2000" b="1">
                <a:solidFill>
                  <a:srgbClr val="0000FF"/>
                </a:solidFill>
                <a:latin typeface="Consolas" pitchFamily="49" charset="0"/>
                <a:ea typeface="仿宋" pitchFamily="49" charset="-122"/>
                <a:cs typeface="Consolas" pitchFamily="49" charset="0"/>
              </a:rPr>
              <a:t>合</a:t>
            </a:r>
            <a:r>
              <a:rPr lang="zh-CN" altLang="en-US" sz="2000" b="1" smtClean="0">
                <a:solidFill>
                  <a:srgbClr val="0000FF"/>
                </a:solidFill>
                <a:latin typeface="Consolas" pitchFamily="49" charset="0"/>
                <a:ea typeface="仿宋" pitchFamily="49" charset="-122"/>
                <a:cs typeface="Consolas" pitchFamily="49" charset="0"/>
              </a:rPr>
              <a:t>于查找，也</a:t>
            </a:r>
            <a:r>
              <a:rPr lang="zh-CN" altLang="en-US" sz="2000" b="1" dirty="0">
                <a:solidFill>
                  <a:srgbClr val="0000FF"/>
                </a:solidFill>
                <a:latin typeface="Consolas" pitchFamily="49" charset="0"/>
                <a:ea typeface="仿宋" pitchFamily="49" charset="-122"/>
                <a:cs typeface="Consolas" pitchFamily="49" charset="0"/>
              </a:rPr>
              <a:t>适</a:t>
            </a:r>
            <a:r>
              <a:rPr lang="zh-CN" altLang="en-US" sz="2000" b="1">
                <a:solidFill>
                  <a:srgbClr val="0000FF"/>
                </a:solidFill>
                <a:latin typeface="Consolas" pitchFamily="49" charset="0"/>
                <a:ea typeface="仿宋" pitchFamily="49" charset="-122"/>
                <a:cs typeface="Consolas" pitchFamily="49" charset="0"/>
              </a:rPr>
              <a:t>合</a:t>
            </a:r>
            <a:r>
              <a:rPr lang="zh-CN" altLang="en-US" sz="2000" b="1" smtClean="0">
                <a:solidFill>
                  <a:srgbClr val="0000FF"/>
                </a:solidFill>
                <a:latin typeface="Consolas" pitchFamily="49" charset="0"/>
                <a:ea typeface="仿宋" pitchFamily="49" charset="-122"/>
                <a:cs typeface="Consolas" pitchFamily="49" charset="0"/>
              </a:rPr>
              <a:t>于插</a:t>
            </a:r>
            <a:r>
              <a:rPr lang="zh-CN" altLang="en-US" sz="2000" b="1" dirty="0">
                <a:solidFill>
                  <a:srgbClr val="0000FF"/>
                </a:solidFill>
                <a:latin typeface="Consolas" pitchFamily="49" charset="0"/>
                <a:ea typeface="仿宋" pitchFamily="49" charset="-122"/>
                <a:cs typeface="Consolas" pitchFamily="49" charset="0"/>
              </a:rPr>
              <a:t>入和删除操</a:t>
            </a:r>
            <a:r>
              <a:rPr lang="zh-CN" altLang="en-US" sz="2000" b="1">
                <a:solidFill>
                  <a:srgbClr val="0000FF"/>
                </a:solidFill>
                <a:latin typeface="Consolas" pitchFamily="49" charset="0"/>
                <a:ea typeface="仿宋" pitchFamily="49" charset="-122"/>
                <a:cs typeface="Consolas" pitchFamily="49" charset="0"/>
              </a:rPr>
              <a:t>作</a:t>
            </a:r>
            <a:r>
              <a:rPr lang="zh-CN" altLang="en-US" sz="2000" b="1" smtClean="0">
                <a:solidFill>
                  <a:srgbClr val="0000FF"/>
                </a:solidFill>
                <a:latin typeface="Consolas" pitchFamily="49" charset="0"/>
                <a:ea typeface="仿宋" pitchFamily="49" charset="-122"/>
                <a:cs typeface="Consolas" pitchFamily="49" charset="0"/>
              </a:rPr>
              <a:t>。属于</a:t>
            </a:r>
            <a:r>
              <a:rPr lang="zh-CN" altLang="en-US" sz="2000" b="1" smtClean="0">
                <a:solidFill>
                  <a:srgbClr val="FF0000"/>
                </a:solidFill>
                <a:latin typeface="Consolas" pitchFamily="49" charset="0"/>
                <a:ea typeface="仿宋" pitchFamily="49" charset="-122"/>
                <a:cs typeface="Consolas" pitchFamily="49" charset="0"/>
              </a:rPr>
              <a:t>动态查找表</a:t>
            </a:r>
            <a:r>
              <a:rPr lang="zh-CN" altLang="en-US" sz="2000" b="1" smtClean="0">
                <a:solidFill>
                  <a:srgbClr val="0000FF"/>
                </a:solidFill>
                <a:latin typeface="Consolas" pitchFamily="49" charset="0"/>
                <a:ea typeface="仿宋" pitchFamily="49" charset="-122"/>
                <a:cs typeface="Consolas" pitchFamily="49" charset="0"/>
              </a:rPr>
              <a:t>。</a:t>
            </a:r>
            <a:endParaRPr lang="zh-CN" altLang="en-US" sz="2000" b="1" dirty="0">
              <a:solidFill>
                <a:srgbClr val="0000FF"/>
              </a:solidFill>
              <a:latin typeface="Consolas" pitchFamily="49" charset="0"/>
              <a:ea typeface="仿宋" pitchFamily="49" charset="-122"/>
              <a:cs typeface="Consolas" pitchFamily="49" charset="0"/>
            </a:endParaRPr>
          </a:p>
        </p:txBody>
      </p:sp>
      <p:sp>
        <p:nvSpPr>
          <p:cNvPr id="5" name="Text Box 8" descr="信纸"/>
          <p:cNvSpPr txBox="1">
            <a:spLocks noChangeArrowheads="1"/>
          </p:cNvSpPr>
          <p:nvPr/>
        </p:nvSpPr>
        <p:spPr bwMode="auto">
          <a:xfrm>
            <a:off x="2071670" y="714356"/>
            <a:ext cx="4152900" cy="579438"/>
          </a:xfrm>
          <a:prstGeom prst="rect">
            <a:avLst/>
          </a:prstGeom>
          <a:blipFill dpi="0" rotWithShape="1">
            <a:blip r:embed="rId3" cstate="print"/>
            <a:srcRect/>
            <a:tile tx="0" ty="0" sx="100000" sy="100000" flip="none" algn="tl"/>
          </a:blipFill>
          <a:ln w="9525">
            <a:noFill/>
            <a:miter lim="800000"/>
            <a:headEnd/>
            <a:tailEnd/>
          </a:ln>
          <a:effectLst>
            <a:prstShdw prst="shdw17" dist="17961" dir="2700000">
              <a:srgbClr val="FFFFCC">
                <a:gamma/>
                <a:shade val="60000"/>
                <a:invGamma/>
              </a:srgbClr>
            </a:prstShdw>
          </a:effectLst>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defRPr/>
            </a:pPr>
            <a:r>
              <a:rPr lang="en-US" altLang="zh-CN" sz="3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9.3 </a:t>
            </a:r>
            <a:r>
              <a:rPr lang="zh-CN" altLang="en-US" sz="3200" b="1"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树</a:t>
            </a:r>
            <a:r>
              <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表的查找</a:t>
            </a:r>
          </a:p>
        </p:txBody>
      </p:sp>
      <p:sp>
        <p:nvSpPr>
          <p:cNvPr id="6" name="灯片编号占位符 5"/>
          <p:cNvSpPr>
            <a:spLocks noGrp="1"/>
          </p:cNvSpPr>
          <p:nvPr>
            <p:ph type="sldNum" sz="quarter" idx="12"/>
          </p:nvPr>
        </p:nvSpPr>
        <p:spPr/>
        <p:txBody>
          <a:bodyPr/>
          <a:lstStyle/>
          <a:p>
            <a:pPr>
              <a:defRPr/>
            </a:pPr>
            <a:fld id="{94984E60-CADE-4266-8DC7-A91C528B8A31}" type="slidenum">
              <a:rPr lang="en-US" altLang="zh-CN" smtClean="0"/>
              <a:pPr>
                <a:defRPr/>
              </a:pPr>
              <a:t>1</a:t>
            </a:fld>
            <a:r>
              <a:rPr lang="en-US" altLang="zh-CN" smtClean="0"/>
              <a:t>/132</a:t>
            </a:r>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ext Box 4"/>
          <p:cNvSpPr txBox="1">
            <a:spLocks noChangeArrowheads="1"/>
          </p:cNvSpPr>
          <p:nvPr/>
        </p:nvSpPr>
        <p:spPr bwMode="auto">
          <a:xfrm>
            <a:off x="357158" y="1714488"/>
            <a:ext cx="8429684" cy="1493578"/>
          </a:xfrm>
          <a:prstGeom prst="rect">
            <a:avLst/>
          </a:prstGeom>
          <a:ln>
            <a:solidFill>
              <a:schemeClr val="accent3">
                <a:lumMod val="40000"/>
                <a:lumOff val="60000"/>
              </a:schemeClr>
            </a:solidFill>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44000" bIns="144000">
            <a:spAutoFit/>
          </a:bodyPr>
          <a:lstStyle/>
          <a:p>
            <a:pPr marL="457200" indent="-457200" algn="l">
              <a:lnSpc>
                <a:spcPts val="2800"/>
              </a:lnSpc>
              <a:spcBef>
                <a:spcPct val="50000"/>
              </a:spcBef>
              <a:buBlip>
                <a:blip r:embed="rId3"/>
              </a:buBlip>
            </a:pPr>
            <a:r>
              <a:rPr lang="zh-CN" altLang="zh-CN" sz="2000" b="1" smtClean="0">
                <a:solidFill>
                  <a:srgbClr val="0000FF"/>
                </a:solidFill>
                <a:latin typeface="Consolas" pitchFamily="49" charset="0"/>
                <a:ea typeface="楷体" pitchFamily="49" charset="-122"/>
                <a:cs typeface="Consolas" pitchFamily="49" charset="0"/>
              </a:rPr>
              <a:t>创建一棵二叉排序树是从一个空树开始</a:t>
            </a:r>
            <a:r>
              <a:rPr lang="zh-CN" altLang="en-US" sz="2000" b="1" smtClean="0">
                <a:solidFill>
                  <a:srgbClr val="0000FF"/>
                </a:solidFill>
                <a:latin typeface="Consolas" pitchFamily="49" charset="0"/>
                <a:ea typeface="楷体" pitchFamily="49" charset="-122"/>
                <a:cs typeface="Consolas" pitchFamily="49" charset="0"/>
              </a:rPr>
              <a:t>（</a:t>
            </a:r>
            <a:r>
              <a:rPr lang="en-US" altLang="zh-CN" sz="2000" b="1" smtClean="0">
                <a:solidFill>
                  <a:srgbClr val="0000FF"/>
                </a:solidFill>
                <a:latin typeface="Consolas" pitchFamily="49" charset="0"/>
                <a:ea typeface="楷体" pitchFamily="49" charset="-122"/>
                <a:cs typeface="Consolas" pitchFamily="49" charset="0"/>
              </a:rPr>
              <a:t>bt=NULL</a:t>
            </a:r>
            <a:r>
              <a:rPr lang="zh-CN" altLang="en-US" sz="2000" b="1" smtClean="0">
                <a:solidFill>
                  <a:srgbClr val="0000FF"/>
                </a:solidFill>
                <a:latin typeface="Consolas" pitchFamily="49" charset="0"/>
                <a:ea typeface="楷体" pitchFamily="49" charset="-122"/>
                <a:cs typeface="Consolas" pitchFamily="49" charset="0"/>
              </a:rPr>
              <a:t>）。</a:t>
            </a:r>
            <a:endParaRPr lang="en-US" altLang="zh-CN" sz="2000" b="1" smtClean="0">
              <a:solidFill>
                <a:srgbClr val="0000FF"/>
              </a:solidFill>
              <a:latin typeface="Consolas" pitchFamily="49" charset="0"/>
              <a:ea typeface="楷体" pitchFamily="49" charset="-122"/>
              <a:cs typeface="Consolas" pitchFamily="49" charset="0"/>
            </a:endParaRPr>
          </a:p>
          <a:p>
            <a:pPr marL="457200" indent="-457200" algn="l">
              <a:lnSpc>
                <a:spcPts val="2800"/>
              </a:lnSpc>
              <a:spcBef>
                <a:spcPct val="50000"/>
              </a:spcBef>
              <a:buBlip>
                <a:blip r:embed="rId3"/>
              </a:buBlip>
            </a:pPr>
            <a:r>
              <a:rPr lang="zh-CN" altLang="zh-CN" sz="2000" b="1" smtClean="0">
                <a:solidFill>
                  <a:srgbClr val="0000FF"/>
                </a:solidFill>
                <a:latin typeface="Consolas" pitchFamily="49" charset="0"/>
                <a:ea typeface="楷体" pitchFamily="49" charset="-122"/>
                <a:cs typeface="Consolas" pitchFamily="49" charset="0"/>
              </a:rPr>
              <a:t>每插入一个关键字</a:t>
            </a:r>
            <a:r>
              <a:rPr lang="en-US" altLang="zh-CN" sz="2000" b="1" smtClean="0">
                <a:solidFill>
                  <a:srgbClr val="0000FF"/>
                </a:solidFill>
                <a:latin typeface="Consolas" pitchFamily="49" charset="0"/>
                <a:ea typeface="楷体" pitchFamily="49" charset="-122"/>
                <a:cs typeface="Consolas" pitchFamily="49" charset="0"/>
              </a:rPr>
              <a:t>k</a:t>
            </a:r>
            <a:r>
              <a:rPr lang="zh-CN" altLang="zh-CN" sz="2000" b="1" smtClean="0">
                <a:solidFill>
                  <a:srgbClr val="0000FF"/>
                </a:solidFill>
                <a:latin typeface="Consolas" pitchFamily="49" charset="0"/>
                <a:ea typeface="楷体" pitchFamily="49" charset="-122"/>
                <a:cs typeface="Consolas" pitchFamily="49" charset="0"/>
              </a:rPr>
              <a:t>，就调用一次</a:t>
            </a:r>
            <a:r>
              <a:rPr lang="en-US" altLang="zh-CN" sz="2000" b="1" smtClean="0">
                <a:solidFill>
                  <a:srgbClr val="0000FF"/>
                </a:solidFill>
                <a:latin typeface="Consolas" pitchFamily="49" charset="0"/>
                <a:ea typeface="楷体" pitchFamily="49" charset="-122"/>
                <a:cs typeface="Consolas" pitchFamily="49" charset="0"/>
              </a:rPr>
              <a:t>InsertBST(bt,k)</a:t>
            </a:r>
            <a:r>
              <a:rPr lang="zh-CN" altLang="zh-CN" sz="2000" b="1" smtClean="0">
                <a:solidFill>
                  <a:srgbClr val="0000FF"/>
                </a:solidFill>
                <a:latin typeface="Consolas" pitchFamily="49" charset="0"/>
                <a:ea typeface="楷体" pitchFamily="49" charset="-122"/>
                <a:cs typeface="Consolas" pitchFamily="49" charset="0"/>
              </a:rPr>
              <a:t>算法将</a:t>
            </a:r>
            <a:r>
              <a:rPr lang="en-US" altLang="zh-CN" sz="2000" b="1" smtClean="0">
                <a:solidFill>
                  <a:srgbClr val="0000FF"/>
                </a:solidFill>
                <a:latin typeface="Consolas" pitchFamily="49" charset="0"/>
                <a:ea typeface="楷体" pitchFamily="49" charset="-122"/>
                <a:cs typeface="Consolas" pitchFamily="49" charset="0"/>
              </a:rPr>
              <a:t>k</a:t>
            </a:r>
            <a:r>
              <a:rPr lang="zh-CN" altLang="zh-CN" sz="2000" b="1" smtClean="0">
                <a:solidFill>
                  <a:srgbClr val="0000FF"/>
                </a:solidFill>
                <a:latin typeface="Consolas" pitchFamily="49" charset="0"/>
                <a:ea typeface="楷体" pitchFamily="49" charset="-122"/>
                <a:cs typeface="Consolas" pitchFamily="49" charset="0"/>
              </a:rPr>
              <a:t>插入到当前已生成的二叉排序树中。</a:t>
            </a:r>
            <a:endParaRPr lang="zh-CN" altLang="en-US" sz="2000" b="1" dirty="0">
              <a:solidFill>
                <a:srgbClr val="0000FF"/>
              </a:solidFill>
              <a:latin typeface="Consolas" pitchFamily="49" charset="0"/>
              <a:ea typeface="楷体" pitchFamily="49" charset="-122"/>
              <a:cs typeface="Consolas" pitchFamily="49" charset="0"/>
            </a:endParaRPr>
          </a:p>
        </p:txBody>
      </p:sp>
      <p:sp>
        <p:nvSpPr>
          <p:cNvPr id="5" name="圆角矩形 4"/>
          <p:cNvSpPr/>
          <p:nvPr/>
        </p:nvSpPr>
        <p:spPr bwMode="auto">
          <a:xfrm>
            <a:off x="500034" y="785794"/>
            <a:ext cx="2428891" cy="544194"/>
          </a:xfrm>
          <a:prstGeom prst="roundRect">
            <a:avLst>
              <a:gd name="adj" fmla="val 7848"/>
            </a:avLst>
          </a:prstGeom>
          <a:solidFill>
            <a:schemeClr val="accent5">
              <a:lumMod val="20000"/>
              <a:lumOff val="80000"/>
            </a:schemeClr>
          </a:solidFill>
          <a:ln w="38100">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anchor="ctr"/>
          <a:lstStyle/>
          <a:p>
            <a:pPr marL="0" lvl="2" algn="ctr" eaLnBrk="0" fontAlgn="ctr" hangingPunct="0">
              <a:spcBef>
                <a:spcPts val="0"/>
              </a:spcBef>
              <a:spcAft>
                <a:spcPts val="0"/>
              </a:spcAft>
              <a:buClr>
                <a:srgbClr val="FF0000"/>
              </a:buClr>
              <a:buSzPct val="70000"/>
              <a:tabLst>
                <a:tab pos="136525" algn="l"/>
              </a:tabLst>
              <a:defRPr/>
            </a:pPr>
            <a:r>
              <a:rPr lang="zh-CN" altLang="en-US" sz="2000" b="1" smtClean="0">
                <a:solidFill>
                  <a:srgbClr val="FF0000"/>
                </a:solidFill>
                <a:latin typeface="微软雅黑" pitchFamily="34" charset="-122"/>
                <a:ea typeface="微软雅黑" pitchFamily="34" charset="-122"/>
              </a:rPr>
              <a:t>创建二叉排序树</a:t>
            </a:r>
            <a:endParaRPr lang="zh-CN" altLang="en-US" sz="2000" b="1" dirty="0">
              <a:solidFill>
                <a:srgbClr val="FF0000"/>
              </a:solidFill>
              <a:latin typeface="微软雅黑" pitchFamily="34" charset="-122"/>
              <a:ea typeface="微软雅黑" pitchFamily="34" charset="-122"/>
            </a:endParaRPr>
          </a:p>
        </p:txBody>
      </p:sp>
      <p:sp>
        <p:nvSpPr>
          <p:cNvPr id="6" name="灯片编号占位符 5"/>
          <p:cNvSpPr>
            <a:spLocks noGrp="1"/>
          </p:cNvSpPr>
          <p:nvPr>
            <p:ph type="sldNum" sz="quarter" idx="12"/>
          </p:nvPr>
        </p:nvSpPr>
        <p:spPr/>
        <p:txBody>
          <a:bodyPr/>
          <a:lstStyle/>
          <a:p>
            <a:pPr>
              <a:defRPr/>
            </a:pPr>
            <a:fld id="{94984E60-CADE-4266-8DC7-A91C528B8A31}" type="slidenum">
              <a:rPr lang="en-US" altLang="zh-CN" smtClean="0"/>
              <a:pPr>
                <a:defRPr/>
              </a:pPr>
              <a:t>10</a:t>
            </a:fld>
            <a:r>
              <a:rPr lang="en-US" altLang="zh-CN" smtClean="0"/>
              <a:t>/132</a:t>
            </a:r>
            <a:endParaRPr lang="en-US" altLang="zh-CN"/>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285720" y="1125538"/>
            <a:ext cx="8393113" cy="1015663"/>
          </a:xfrm>
          <a:prstGeom prst="rect">
            <a:avLst/>
          </a:prstGeom>
          <a:noFill/>
          <a:ln w="9525">
            <a:noFill/>
            <a:miter lim="800000"/>
            <a:headEnd/>
            <a:tailEnd/>
          </a:ln>
        </p:spPr>
        <p:txBody>
          <a:bodyPr>
            <a:spAutoFit/>
          </a:bodyPr>
          <a:lstStyle/>
          <a:p>
            <a:pPr algn="just" fontAlgn="t">
              <a:lnSpc>
                <a:spcPct val="150000"/>
              </a:lnSpc>
              <a:spcBef>
                <a:spcPct val="50000"/>
              </a:spcBef>
            </a:pPr>
            <a:r>
              <a:rPr lang="zh-CN" altLang="en-US" sz="2000" b="1" smtClean="0">
                <a:solidFill>
                  <a:srgbClr val="3333FF"/>
                </a:solidFill>
                <a:latin typeface="Consolas" pitchFamily="49" charset="0"/>
                <a:ea typeface="仿宋" pitchFamily="49" charset="-122"/>
                <a:cs typeface="Consolas" pitchFamily="49" charset="0"/>
              </a:rPr>
              <a:t>　 </a:t>
            </a:r>
            <a:r>
              <a:rPr lang="zh-CN" altLang="en-US" sz="2000" b="1" smtClean="0">
                <a:solidFill>
                  <a:srgbClr val="3333FF"/>
                </a:solidFill>
                <a:latin typeface="Consolas" pitchFamily="49" charset="0"/>
                <a:ea typeface="仿宋" pitchFamily="49" charset="-122"/>
                <a:cs typeface="Consolas" pitchFamily="49" charset="0"/>
                <a:sym typeface="Wingdings"/>
              </a:rPr>
              <a:t>  </a:t>
            </a:r>
            <a:r>
              <a:rPr lang="zh-CN" altLang="en-US" sz="2000" b="1" smtClean="0">
                <a:solidFill>
                  <a:srgbClr val="FF00FF"/>
                </a:solidFill>
                <a:latin typeface="Consolas" pitchFamily="49" charset="0"/>
                <a:ea typeface="仿宋" pitchFamily="49" charset="-122"/>
                <a:cs typeface="Consolas" pitchFamily="49" charset="0"/>
                <a:sym typeface="Wingdings"/>
              </a:rPr>
              <a:t>插入</a:t>
            </a:r>
            <a:r>
              <a:rPr lang="zh-CN" altLang="en-US" sz="2000" b="1" smtClean="0">
                <a:solidFill>
                  <a:srgbClr val="FF00FF"/>
                </a:solidFill>
                <a:latin typeface="Consolas" pitchFamily="49" charset="0"/>
                <a:ea typeface="仿宋" pitchFamily="49" charset="-122"/>
                <a:cs typeface="Consolas" pitchFamily="49" charset="0"/>
              </a:rPr>
              <a:t>结点有空位置</a:t>
            </a:r>
            <a:r>
              <a:rPr lang="zh-CN" altLang="en-US" sz="2000" b="1" smtClean="0">
                <a:solidFill>
                  <a:srgbClr val="3333FF"/>
                </a:solidFill>
                <a:latin typeface="Consolas" pitchFamily="49" charset="0"/>
                <a:ea typeface="仿宋" pitchFamily="49" charset="-122"/>
                <a:cs typeface="Consolas" pitchFamily="49" charset="0"/>
              </a:rPr>
              <a:t>，即</a:t>
            </a:r>
            <a:r>
              <a:rPr lang="zh-CN" altLang="en-US" sz="2000" b="1" dirty="0" smtClean="0">
                <a:solidFill>
                  <a:srgbClr val="3333FF"/>
                </a:solidFill>
                <a:latin typeface="Consolas" pitchFamily="49" charset="0"/>
                <a:ea typeface="仿宋" pitchFamily="49" charset="-122"/>
                <a:cs typeface="Consolas" pitchFamily="49" charset="0"/>
              </a:rPr>
              <a:t>关键字个</a:t>
            </a:r>
            <a:r>
              <a:rPr lang="zh-CN" altLang="en-US" sz="2000" b="1" smtClean="0">
                <a:solidFill>
                  <a:srgbClr val="3333FF"/>
                </a:solidFill>
                <a:latin typeface="Consolas" pitchFamily="49" charset="0"/>
                <a:ea typeface="仿宋" pitchFamily="49" charset="-122"/>
                <a:cs typeface="Consolas" pitchFamily="49" charset="0"/>
              </a:rPr>
              <a:t>数</a:t>
            </a:r>
            <a:r>
              <a:rPr lang="en-US" altLang="zh-CN" sz="2000" b="1" i="1" smtClean="0">
                <a:solidFill>
                  <a:srgbClr val="3333FF"/>
                </a:solidFill>
                <a:latin typeface="Consolas" pitchFamily="49" charset="0"/>
                <a:ea typeface="仿宋" pitchFamily="49" charset="-122"/>
                <a:cs typeface="Consolas" pitchFamily="49" charset="0"/>
              </a:rPr>
              <a:t>n</a:t>
            </a:r>
            <a:r>
              <a:rPr lang="en-US" altLang="zh-CN" sz="2000" b="1" smtClean="0">
                <a:solidFill>
                  <a:srgbClr val="3333FF"/>
                </a:solidFill>
                <a:latin typeface="Consolas" pitchFamily="49" charset="0"/>
                <a:ea typeface="仿宋" pitchFamily="49" charset="-122"/>
                <a:cs typeface="Consolas" pitchFamily="49" charset="0"/>
              </a:rPr>
              <a:t>&lt;</a:t>
            </a:r>
            <a:r>
              <a:rPr lang="en-US" altLang="zh-CN" sz="2000" b="1" i="1" smtClean="0">
                <a:latin typeface="Consolas" pitchFamily="49" charset="0"/>
                <a:ea typeface="仿宋" pitchFamily="49" charset="-122"/>
                <a:cs typeface="Consolas" pitchFamily="49" charset="0"/>
              </a:rPr>
              <a:t>m</a:t>
            </a:r>
            <a:r>
              <a:rPr lang="en-US" altLang="zh-CN" sz="2000" b="1" smtClean="0">
                <a:latin typeface="Consolas" pitchFamily="49" charset="0"/>
                <a:ea typeface="仿宋" pitchFamily="49" charset="-122"/>
                <a:cs typeface="Consolas" pitchFamily="49" charset="0"/>
              </a:rPr>
              <a:t>-1</a:t>
            </a:r>
            <a:r>
              <a:rPr lang="zh-CN" altLang="en-US" sz="2000" b="1" dirty="0" smtClean="0">
                <a:solidFill>
                  <a:srgbClr val="3333FF"/>
                </a:solidFill>
                <a:latin typeface="Consolas" pitchFamily="49" charset="0"/>
                <a:ea typeface="仿宋" pitchFamily="49" charset="-122"/>
                <a:cs typeface="Consolas" pitchFamily="49" charset="0"/>
              </a:rPr>
              <a:t>：直接</a:t>
            </a:r>
            <a:r>
              <a:rPr lang="zh-CN" altLang="en-US" sz="2000" b="1" dirty="0">
                <a:solidFill>
                  <a:srgbClr val="3333FF"/>
                </a:solidFill>
                <a:latin typeface="Consolas" pitchFamily="49" charset="0"/>
                <a:ea typeface="仿宋" pitchFamily="49" charset="-122"/>
                <a:cs typeface="Consolas" pitchFamily="49" charset="0"/>
              </a:rPr>
              <a:t>把关键字</a:t>
            </a:r>
            <a:r>
              <a:rPr lang="en-US" altLang="zh-CN" sz="2000" b="1" i="1" dirty="0" smtClean="0">
                <a:solidFill>
                  <a:srgbClr val="3333FF"/>
                </a:solidFill>
                <a:latin typeface="Consolas" pitchFamily="49" charset="0"/>
                <a:ea typeface="仿宋" pitchFamily="49" charset="-122"/>
                <a:cs typeface="Consolas" pitchFamily="49" charset="0"/>
              </a:rPr>
              <a:t>k</a:t>
            </a:r>
            <a:r>
              <a:rPr lang="zh-CN" altLang="en-US" sz="2000" b="1" dirty="0" smtClean="0">
                <a:solidFill>
                  <a:srgbClr val="3333FF"/>
                </a:solidFill>
                <a:latin typeface="Consolas" pitchFamily="49" charset="0"/>
                <a:ea typeface="仿宋" pitchFamily="49" charset="-122"/>
                <a:cs typeface="Consolas" pitchFamily="49" charset="0"/>
              </a:rPr>
              <a:t>有序插入</a:t>
            </a:r>
            <a:r>
              <a:rPr lang="zh-CN" altLang="en-US" sz="2000" b="1">
                <a:solidFill>
                  <a:srgbClr val="3333FF"/>
                </a:solidFill>
                <a:latin typeface="Consolas" pitchFamily="49" charset="0"/>
                <a:ea typeface="仿宋" pitchFamily="49" charset="-122"/>
                <a:cs typeface="Consolas" pitchFamily="49" charset="0"/>
              </a:rPr>
              <a:t>到</a:t>
            </a:r>
            <a:r>
              <a:rPr lang="zh-CN" altLang="en-US" sz="2000" b="1" smtClean="0">
                <a:solidFill>
                  <a:srgbClr val="3333FF"/>
                </a:solidFill>
                <a:latin typeface="Consolas" pitchFamily="49" charset="0"/>
                <a:ea typeface="仿宋" pitchFamily="49" charset="-122"/>
                <a:cs typeface="Consolas" pitchFamily="49" charset="0"/>
              </a:rPr>
              <a:t>该结点的</a:t>
            </a:r>
            <a:r>
              <a:rPr lang="zh-CN" altLang="en-US" sz="2000" b="1" dirty="0">
                <a:solidFill>
                  <a:srgbClr val="3333FF"/>
                </a:solidFill>
                <a:latin typeface="Consolas" pitchFamily="49" charset="0"/>
                <a:ea typeface="仿宋" pitchFamily="49" charset="-122"/>
                <a:cs typeface="Consolas" pitchFamily="49" charset="0"/>
              </a:rPr>
              <a:t>合适位置</a:t>
            </a:r>
            <a:r>
              <a:rPr lang="zh-CN" altLang="en-US" sz="2000" b="1" dirty="0" smtClean="0">
                <a:solidFill>
                  <a:srgbClr val="3333FF"/>
                </a:solidFill>
                <a:latin typeface="Consolas" pitchFamily="49" charset="0"/>
                <a:ea typeface="仿宋" pitchFamily="49" charset="-122"/>
                <a:cs typeface="Consolas" pitchFamily="49" charset="0"/>
              </a:rPr>
              <a:t>上。</a:t>
            </a:r>
            <a:endParaRPr lang="zh-CN" altLang="en-US" sz="2000" b="1" dirty="0">
              <a:solidFill>
                <a:srgbClr val="3333FF"/>
              </a:solidFill>
              <a:latin typeface="Consolas" pitchFamily="49" charset="0"/>
              <a:ea typeface="仿宋" pitchFamily="49" charset="-122"/>
              <a:cs typeface="Consolas" pitchFamily="49" charset="0"/>
            </a:endParaRPr>
          </a:p>
        </p:txBody>
      </p:sp>
      <p:sp>
        <p:nvSpPr>
          <p:cNvPr id="4" name="TextBox 3"/>
          <p:cNvSpPr txBox="1"/>
          <p:nvPr/>
        </p:nvSpPr>
        <p:spPr>
          <a:xfrm>
            <a:off x="571472" y="642918"/>
            <a:ext cx="7000924" cy="400110"/>
          </a:xfrm>
          <a:prstGeom prst="rect">
            <a:avLst/>
          </a:prstGeom>
          <a:noFill/>
        </p:spPr>
        <p:txBody>
          <a:bodyPr wrap="square" rtlCol="0">
            <a:spAutoFit/>
          </a:bodyPr>
          <a:lstStyle/>
          <a:p>
            <a:pPr algn="l"/>
            <a:r>
              <a:rPr lang="zh-CN" altLang="en-US" sz="2000" b="1" smtClean="0">
                <a:latin typeface="Consolas" pitchFamily="49" charset="0"/>
                <a:ea typeface="楷体" pitchFamily="49" charset="-122"/>
                <a:cs typeface="Consolas" pitchFamily="49" charset="0"/>
              </a:rPr>
              <a:t>在某个叶子结点中插入</a:t>
            </a:r>
            <a:r>
              <a:rPr lang="zh-CN" altLang="en-US" sz="2000" b="1" dirty="0" smtClean="0">
                <a:latin typeface="Consolas" pitchFamily="49" charset="0"/>
                <a:ea typeface="楷体" pitchFamily="49" charset="-122"/>
                <a:cs typeface="Consolas" pitchFamily="49" charset="0"/>
              </a:rPr>
              <a:t>关键字分两种情况</a:t>
            </a:r>
            <a:endParaRPr lang="zh-CN" altLang="en-US" sz="2000" dirty="0">
              <a:latin typeface="Consolas" pitchFamily="49" charset="0"/>
              <a:cs typeface="Consolas" pitchFamily="49" charset="0"/>
            </a:endParaRPr>
          </a:p>
        </p:txBody>
      </p:sp>
      <p:sp>
        <p:nvSpPr>
          <p:cNvPr id="5" name="灯片编号占位符 4"/>
          <p:cNvSpPr>
            <a:spLocks noGrp="1"/>
          </p:cNvSpPr>
          <p:nvPr>
            <p:ph type="sldNum" sz="quarter" idx="12"/>
          </p:nvPr>
        </p:nvSpPr>
        <p:spPr/>
        <p:txBody>
          <a:bodyPr/>
          <a:lstStyle/>
          <a:p>
            <a:pPr>
              <a:defRPr/>
            </a:pPr>
            <a:fld id="{94984E60-CADE-4266-8DC7-A91C528B8A31}" type="slidenum">
              <a:rPr lang="en-US" altLang="zh-CN" smtClean="0"/>
              <a:pPr>
                <a:defRPr/>
              </a:pPr>
              <a:t>100</a:t>
            </a:fld>
            <a:r>
              <a:rPr lang="en-US" altLang="zh-CN" smtClean="0"/>
              <a:t>/132</a:t>
            </a:r>
            <a:endParaRPr lang="en-US" altLang="zh-CN"/>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642910" y="285728"/>
            <a:ext cx="8001056" cy="400110"/>
          </a:xfrm>
          <a:prstGeom prst="rect">
            <a:avLst/>
          </a:prstGeom>
          <a:noFill/>
        </p:spPr>
        <p:txBody>
          <a:bodyPr wrap="square" rtlCol="0">
            <a:spAutoFit/>
          </a:bodyPr>
          <a:lstStyle/>
          <a:p>
            <a:pPr algn="l"/>
            <a:r>
              <a:rPr lang="en-US" altLang="zh-CN" sz="2000" b="1" smtClean="0">
                <a:solidFill>
                  <a:srgbClr val="3333FF"/>
                </a:solidFill>
                <a:latin typeface="Consolas" pitchFamily="49" charset="0"/>
                <a:ea typeface="仿宋" pitchFamily="49" charset="-122"/>
                <a:cs typeface="Consolas" pitchFamily="49" charset="0"/>
                <a:sym typeface="Wingdings"/>
              </a:rPr>
              <a:t></a:t>
            </a:r>
            <a:r>
              <a:rPr lang="en-US" altLang="zh-CN" sz="2000" b="1" smtClean="0">
                <a:latin typeface="Consolas" pitchFamily="49" charset="0"/>
                <a:ea typeface="仿宋" pitchFamily="49" charset="-122"/>
                <a:cs typeface="Consolas" pitchFamily="49" charset="0"/>
                <a:sym typeface="Wingdings"/>
              </a:rPr>
              <a:t> </a:t>
            </a:r>
            <a:r>
              <a:rPr lang="zh-CN" altLang="en-US" sz="2000" b="1" smtClean="0">
                <a:solidFill>
                  <a:srgbClr val="FF00FF"/>
                </a:solidFill>
                <a:latin typeface="Consolas" pitchFamily="49" charset="0"/>
                <a:ea typeface="仿宋" pitchFamily="49" charset="-122"/>
                <a:cs typeface="Consolas" pitchFamily="49" charset="0"/>
                <a:sym typeface="Wingdings"/>
              </a:rPr>
              <a:t>插入</a:t>
            </a:r>
            <a:r>
              <a:rPr lang="zh-CN" altLang="en-US" sz="2000" b="1" smtClean="0">
                <a:solidFill>
                  <a:srgbClr val="FF00FF"/>
                </a:solidFill>
                <a:latin typeface="Consolas" pitchFamily="49" charset="0"/>
                <a:ea typeface="仿宋" pitchFamily="49" charset="-122"/>
                <a:cs typeface="Consolas" pitchFamily="49" charset="0"/>
              </a:rPr>
              <a:t>结点没有空位置</a:t>
            </a:r>
            <a:r>
              <a:rPr lang="zh-CN" altLang="en-US" sz="2000" b="1" smtClean="0">
                <a:solidFill>
                  <a:srgbClr val="3333FF"/>
                </a:solidFill>
                <a:latin typeface="Consolas" pitchFamily="49" charset="0"/>
                <a:ea typeface="仿宋" pitchFamily="49" charset="-122"/>
                <a:cs typeface="Consolas" pitchFamily="49" charset="0"/>
              </a:rPr>
              <a:t>，即原关键字个数</a:t>
            </a:r>
            <a:r>
              <a:rPr lang="en-US" altLang="zh-CN" sz="2000" b="1" i="1" smtClean="0">
                <a:solidFill>
                  <a:srgbClr val="3333FF"/>
                </a:solidFill>
                <a:latin typeface="Consolas" pitchFamily="49" charset="0"/>
                <a:ea typeface="仿宋" pitchFamily="49" charset="-122"/>
                <a:cs typeface="Consolas" pitchFamily="49" charset="0"/>
              </a:rPr>
              <a:t>n=</a:t>
            </a:r>
            <a:r>
              <a:rPr lang="en-US" altLang="zh-CN" sz="2000" b="1" i="1" smtClean="0">
                <a:latin typeface="Consolas" pitchFamily="49" charset="0"/>
                <a:ea typeface="仿宋" pitchFamily="49" charset="-122"/>
                <a:cs typeface="Consolas" pitchFamily="49" charset="0"/>
              </a:rPr>
              <a:t>m</a:t>
            </a:r>
            <a:r>
              <a:rPr lang="en-US" altLang="zh-CN" sz="2000" b="1" smtClean="0">
                <a:latin typeface="Consolas" pitchFamily="49" charset="0"/>
                <a:ea typeface="仿宋" pitchFamily="49" charset="-122"/>
                <a:cs typeface="Consolas" pitchFamily="49" charset="0"/>
              </a:rPr>
              <a:t>-1  </a:t>
            </a:r>
            <a:r>
              <a:rPr lang="en-US" altLang="zh-CN" sz="2000" b="1" smtClean="0">
                <a:latin typeface="Consolas" pitchFamily="49" charset="0"/>
                <a:ea typeface="仿宋" pitchFamily="49" charset="-122"/>
                <a:cs typeface="Consolas" pitchFamily="49" charset="0"/>
                <a:sym typeface="Wingdings"/>
              </a:rPr>
              <a:t> </a:t>
            </a:r>
            <a:r>
              <a:rPr lang="zh-CN" altLang="en-US" sz="2000" b="1" smtClean="0">
                <a:latin typeface="Consolas" pitchFamily="49" charset="0"/>
                <a:ea typeface="仿宋" pitchFamily="49" charset="-122"/>
                <a:cs typeface="Consolas" pitchFamily="49" charset="0"/>
              </a:rPr>
              <a:t>分裂</a:t>
            </a:r>
            <a:r>
              <a:rPr lang="zh-CN" altLang="en-US" sz="2000" b="1" dirty="0" smtClean="0">
                <a:solidFill>
                  <a:srgbClr val="3333FF"/>
                </a:solidFill>
                <a:latin typeface="Consolas" pitchFamily="49" charset="0"/>
                <a:ea typeface="仿宋" pitchFamily="49" charset="-122"/>
                <a:cs typeface="Consolas" pitchFamily="49" charset="0"/>
              </a:rPr>
              <a:t>。</a:t>
            </a:r>
            <a:endParaRPr lang="zh-CN" altLang="en-US" sz="2000" dirty="0">
              <a:latin typeface="Consolas" pitchFamily="49" charset="0"/>
              <a:ea typeface="仿宋" pitchFamily="49" charset="-122"/>
              <a:cs typeface="Consolas" pitchFamily="49" charset="0"/>
            </a:endParaRPr>
          </a:p>
        </p:txBody>
      </p:sp>
      <p:grpSp>
        <p:nvGrpSpPr>
          <p:cNvPr id="2" name="组合 17"/>
          <p:cNvGrpSpPr/>
          <p:nvPr/>
        </p:nvGrpSpPr>
        <p:grpSpPr>
          <a:xfrm>
            <a:off x="785786" y="1142984"/>
            <a:ext cx="7358114" cy="2384593"/>
            <a:chOff x="785786" y="1142984"/>
            <a:chExt cx="7358114" cy="2384593"/>
          </a:xfrm>
        </p:grpSpPr>
        <p:sp>
          <p:nvSpPr>
            <p:cNvPr id="62467" name="Rectangle 3"/>
            <p:cNvSpPr>
              <a:spLocks noChangeArrowheads="1"/>
            </p:cNvSpPr>
            <p:nvPr/>
          </p:nvSpPr>
          <p:spPr bwMode="auto">
            <a:xfrm>
              <a:off x="1835150" y="2022475"/>
              <a:ext cx="1439863" cy="523220"/>
            </a:xfrm>
            <a:prstGeom prst="rect">
              <a:avLst/>
            </a:prstGeom>
            <a:solidFill>
              <a:srgbClr val="FFFFFF"/>
            </a:solidFill>
            <a:ln w="28575" algn="ctr">
              <a:solidFill>
                <a:srgbClr val="9900FF"/>
              </a:solidFill>
              <a:miter lim="800000"/>
              <a:headEnd/>
              <a:tailEnd/>
            </a:ln>
          </p:spPr>
          <p:txBody>
            <a:bodyPr anchor="ctr">
              <a:spAutoFit/>
            </a:bodyPr>
            <a:lstStyle/>
            <a:p>
              <a:endParaRPr lang="zh-CN" altLang="en-US">
                <a:latin typeface="Consolas" pitchFamily="49" charset="0"/>
                <a:cs typeface="Consolas" pitchFamily="49" charset="0"/>
              </a:endParaRPr>
            </a:p>
          </p:txBody>
        </p:sp>
        <p:sp>
          <p:nvSpPr>
            <p:cNvPr id="62468" name="Oval 4"/>
            <p:cNvSpPr>
              <a:spLocks noChangeAspect="1" noChangeArrowheads="1"/>
            </p:cNvSpPr>
            <p:nvPr/>
          </p:nvSpPr>
          <p:spPr bwMode="auto">
            <a:xfrm>
              <a:off x="2278825" y="2000500"/>
              <a:ext cx="503238" cy="503238"/>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kumimoji="0" lang="en-US" altLang="zh-CN" sz="2000" b="1" i="1">
                  <a:solidFill>
                    <a:srgbClr val="3333FF"/>
                  </a:solidFill>
                  <a:latin typeface="Consolas" pitchFamily="49" charset="0"/>
                  <a:ea typeface="楷体_GB2312" pitchFamily="49" charset="-122"/>
                  <a:cs typeface="Consolas" pitchFamily="49" charset="0"/>
                </a:rPr>
                <a:t>k</a:t>
              </a:r>
              <a:r>
                <a:rPr kumimoji="0" lang="en-US" altLang="zh-CN" sz="2000" b="1" i="1" baseline="-25000">
                  <a:solidFill>
                    <a:srgbClr val="3333FF"/>
                  </a:solidFill>
                  <a:latin typeface="Consolas" pitchFamily="49" charset="0"/>
                  <a:ea typeface="楷体_GB2312" pitchFamily="49" charset="-122"/>
                  <a:cs typeface="Consolas" pitchFamily="49" charset="0"/>
                </a:rPr>
                <a:t>i</a:t>
              </a:r>
            </a:p>
          </p:txBody>
        </p:sp>
        <p:sp>
          <p:nvSpPr>
            <p:cNvPr id="62469" name="Line 5"/>
            <p:cNvSpPr>
              <a:spLocks noChangeShapeType="1"/>
            </p:cNvSpPr>
            <p:nvPr/>
          </p:nvSpPr>
          <p:spPr bwMode="auto">
            <a:xfrm flipV="1">
              <a:off x="2555875" y="2612575"/>
              <a:ext cx="0" cy="288925"/>
            </a:xfrm>
            <a:prstGeom prst="line">
              <a:avLst/>
            </a:prstGeom>
            <a:noFill/>
            <a:ln w="28575">
              <a:solidFill>
                <a:srgbClr val="9900FF"/>
              </a:solidFill>
              <a:round/>
              <a:headEnd/>
              <a:tailEnd type="triangle" w="med" len="med"/>
            </a:ln>
          </p:spPr>
          <p:txBody>
            <a:bodyPr wrap="none" anchor="ctr"/>
            <a:lstStyle/>
            <a:p>
              <a:endParaRPr lang="zh-CN" altLang="en-US">
                <a:latin typeface="Consolas" pitchFamily="49" charset="0"/>
                <a:cs typeface="Consolas" pitchFamily="49" charset="0"/>
              </a:endParaRPr>
            </a:p>
          </p:txBody>
        </p:sp>
        <p:sp>
          <p:nvSpPr>
            <p:cNvPr id="62470" name="Text Box 6"/>
            <p:cNvSpPr txBox="1">
              <a:spLocks noChangeArrowheads="1"/>
            </p:cNvSpPr>
            <p:nvPr/>
          </p:nvSpPr>
          <p:spPr bwMode="auto">
            <a:xfrm>
              <a:off x="1518531" y="2881246"/>
              <a:ext cx="2089150" cy="646331"/>
            </a:xfrm>
            <a:prstGeom prst="rect">
              <a:avLst/>
            </a:prstGeom>
            <a:noFill/>
            <a:ln w="28575" algn="ctr">
              <a:noFill/>
              <a:miter lim="800000"/>
              <a:headEnd/>
              <a:tailEnd/>
            </a:ln>
          </p:spPr>
          <p:txBody>
            <a:bodyPr>
              <a:spAutoFit/>
            </a:bodyPr>
            <a:lstStyle/>
            <a:p>
              <a:pPr>
                <a:spcBef>
                  <a:spcPct val="50000"/>
                </a:spcBef>
              </a:pPr>
              <a:r>
                <a:rPr kumimoji="0" lang="zh-CN" altLang="en-US" sz="1800" b="1" smtClean="0">
                  <a:solidFill>
                    <a:srgbClr val="3333FF"/>
                  </a:solidFill>
                  <a:latin typeface="Consolas" pitchFamily="49" charset="0"/>
                  <a:ea typeface="仿宋" pitchFamily="49" charset="-122"/>
                  <a:cs typeface="Consolas" pitchFamily="49" charset="0"/>
                </a:rPr>
                <a:t>插入</a:t>
              </a:r>
              <a:r>
                <a:rPr kumimoji="0" lang="en-US" altLang="zh-CN" sz="1800" b="1" i="1" smtClean="0">
                  <a:solidFill>
                    <a:srgbClr val="3333FF"/>
                  </a:solidFill>
                  <a:latin typeface="Consolas" pitchFamily="49" charset="0"/>
                  <a:ea typeface="仿宋" pitchFamily="49" charset="-122"/>
                  <a:cs typeface="Consolas" pitchFamily="49" charset="0"/>
                </a:rPr>
                <a:t>k</a:t>
              </a:r>
              <a:r>
                <a:rPr kumimoji="0" lang="zh-CN" altLang="en-US" sz="1800" b="1" smtClean="0">
                  <a:solidFill>
                    <a:srgbClr val="3333FF"/>
                  </a:solidFill>
                  <a:latin typeface="Consolas" pitchFamily="49" charset="0"/>
                  <a:ea typeface="仿宋" pitchFamily="49" charset="-122"/>
                  <a:cs typeface="Consolas" pitchFamily="49" charset="0"/>
                </a:rPr>
                <a:t>后的中间</a:t>
              </a:r>
              <a:r>
                <a:rPr kumimoji="0" lang="zh-CN" altLang="en-US" sz="1800" b="1" dirty="0">
                  <a:solidFill>
                    <a:srgbClr val="3333FF"/>
                  </a:solidFill>
                  <a:latin typeface="Consolas" pitchFamily="49" charset="0"/>
                  <a:ea typeface="仿宋" pitchFamily="49" charset="-122"/>
                  <a:cs typeface="Consolas" pitchFamily="49" charset="0"/>
                </a:rPr>
                <a:t>位置关键字</a:t>
              </a:r>
            </a:p>
          </p:txBody>
        </p:sp>
        <p:sp>
          <p:nvSpPr>
            <p:cNvPr id="62471" name="Rectangle 7"/>
            <p:cNvSpPr>
              <a:spLocks noChangeArrowheads="1"/>
            </p:cNvSpPr>
            <p:nvPr/>
          </p:nvSpPr>
          <p:spPr bwMode="auto">
            <a:xfrm>
              <a:off x="5357818" y="1519238"/>
              <a:ext cx="1439862" cy="523220"/>
            </a:xfrm>
            <a:prstGeom prst="rect">
              <a:avLst/>
            </a:prstGeom>
            <a:solidFill>
              <a:srgbClr val="FFFFFF"/>
            </a:solidFill>
            <a:ln w="28575" algn="ctr">
              <a:solidFill>
                <a:srgbClr val="9900FF"/>
              </a:solidFill>
              <a:miter lim="800000"/>
              <a:headEnd/>
              <a:tailEnd/>
            </a:ln>
          </p:spPr>
          <p:txBody>
            <a:bodyPr anchor="ctr">
              <a:spAutoFit/>
            </a:bodyPr>
            <a:lstStyle/>
            <a:p>
              <a:endParaRPr lang="zh-CN" altLang="en-US">
                <a:latin typeface="Consolas" pitchFamily="49" charset="0"/>
                <a:cs typeface="Consolas" pitchFamily="49" charset="0"/>
              </a:endParaRPr>
            </a:p>
          </p:txBody>
        </p:sp>
        <p:sp>
          <p:nvSpPr>
            <p:cNvPr id="62472" name="Oval 8"/>
            <p:cNvSpPr>
              <a:spLocks noChangeAspect="1" noChangeArrowheads="1"/>
            </p:cNvSpPr>
            <p:nvPr/>
          </p:nvSpPr>
          <p:spPr bwMode="auto">
            <a:xfrm>
              <a:off x="5868988" y="1495675"/>
              <a:ext cx="503237" cy="503238"/>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kumimoji="0" lang="en-US" altLang="zh-CN" sz="2000" b="1" i="1" dirty="0" err="1">
                  <a:solidFill>
                    <a:srgbClr val="3333FF"/>
                  </a:solidFill>
                  <a:latin typeface="Consolas" pitchFamily="49" charset="0"/>
                  <a:ea typeface="楷体_GB2312" pitchFamily="49" charset="-122"/>
                  <a:cs typeface="Consolas" pitchFamily="49" charset="0"/>
                </a:rPr>
                <a:t>k</a:t>
              </a:r>
              <a:r>
                <a:rPr kumimoji="0" lang="en-US" altLang="zh-CN" sz="2000" b="1" i="1" baseline="-25000" dirty="0" err="1">
                  <a:solidFill>
                    <a:srgbClr val="3333FF"/>
                  </a:solidFill>
                  <a:latin typeface="Consolas" pitchFamily="49" charset="0"/>
                  <a:ea typeface="楷体_GB2312" pitchFamily="49" charset="-122"/>
                  <a:cs typeface="Consolas" pitchFamily="49" charset="0"/>
                </a:rPr>
                <a:t>i</a:t>
              </a:r>
              <a:endParaRPr kumimoji="0" lang="en-US" altLang="zh-CN" sz="2000" b="1" i="1" baseline="-25000" dirty="0">
                <a:solidFill>
                  <a:srgbClr val="3333FF"/>
                </a:solidFill>
                <a:latin typeface="Consolas" pitchFamily="49" charset="0"/>
                <a:ea typeface="楷体_GB2312" pitchFamily="49" charset="-122"/>
                <a:cs typeface="Consolas" pitchFamily="49" charset="0"/>
              </a:endParaRPr>
            </a:p>
          </p:txBody>
        </p:sp>
        <p:sp>
          <p:nvSpPr>
            <p:cNvPr id="62473" name="Rectangle 9"/>
            <p:cNvSpPr>
              <a:spLocks noChangeArrowheads="1"/>
            </p:cNvSpPr>
            <p:nvPr/>
          </p:nvSpPr>
          <p:spPr bwMode="auto">
            <a:xfrm>
              <a:off x="5214942" y="2741613"/>
              <a:ext cx="647700" cy="52322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nchor="ctr">
              <a:spAutoFit/>
            </a:bodyPr>
            <a:lstStyle/>
            <a:p>
              <a:endParaRPr lang="zh-CN" altLang="en-US">
                <a:latin typeface="Consolas" pitchFamily="49" charset="0"/>
                <a:cs typeface="Consolas" pitchFamily="49" charset="0"/>
              </a:endParaRPr>
            </a:p>
          </p:txBody>
        </p:sp>
        <p:sp>
          <p:nvSpPr>
            <p:cNvPr id="62474" name="Rectangle 10"/>
            <p:cNvSpPr>
              <a:spLocks noChangeArrowheads="1"/>
            </p:cNvSpPr>
            <p:nvPr/>
          </p:nvSpPr>
          <p:spPr bwMode="auto">
            <a:xfrm>
              <a:off x="6372225" y="2741613"/>
              <a:ext cx="647700" cy="52322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nchor="ctr">
              <a:spAutoFit/>
            </a:bodyPr>
            <a:lstStyle/>
            <a:p>
              <a:endParaRPr lang="zh-CN" altLang="en-US">
                <a:latin typeface="Consolas" pitchFamily="49" charset="0"/>
                <a:cs typeface="Consolas" pitchFamily="49" charset="0"/>
              </a:endParaRPr>
            </a:p>
          </p:txBody>
        </p:sp>
        <p:sp>
          <p:nvSpPr>
            <p:cNvPr id="62475" name="Line 11"/>
            <p:cNvSpPr>
              <a:spLocks noChangeShapeType="1"/>
            </p:cNvSpPr>
            <p:nvPr/>
          </p:nvSpPr>
          <p:spPr bwMode="auto">
            <a:xfrm flipH="1">
              <a:off x="5653088" y="2095500"/>
              <a:ext cx="287337" cy="647700"/>
            </a:xfrm>
            <a:prstGeom prst="line">
              <a:avLst/>
            </a:prstGeom>
            <a:noFill/>
            <a:ln w="28575">
              <a:solidFill>
                <a:srgbClr val="3333FF"/>
              </a:solidFill>
              <a:round/>
              <a:headEnd/>
              <a:tailEnd type="triangle" w="med" len="med"/>
            </a:ln>
          </p:spPr>
          <p:txBody>
            <a:bodyPr wrap="none" anchor="ctr"/>
            <a:lstStyle/>
            <a:p>
              <a:endParaRPr lang="zh-CN" altLang="en-US">
                <a:latin typeface="Consolas" pitchFamily="49" charset="0"/>
                <a:cs typeface="Consolas" pitchFamily="49" charset="0"/>
              </a:endParaRPr>
            </a:p>
          </p:txBody>
        </p:sp>
        <p:sp>
          <p:nvSpPr>
            <p:cNvPr id="62476" name="Line 12"/>
            <p:cNvSpPr>
              <a:spLocks noChangeShapeType="1"/>
            </p:cNvSpPr>
            <p:nvPr/>
          </p:nvSpPr>
          <p:spPr bwMode="auto">
            <a:xfrm>
              <a:off x="6300788" y="2095500"/>
              <a:ext cx="287337" cy="647700"/>
            </a:xfrm>
            <a:prstGeom prst="line">
              <a:avLst/>
            </a:prstGeom>
            <a:noFill/>
            <a:ln w="28575">
              <a:solidFill>
                <a:srgbClr val="3333FF"/>
              </a:solidFill>
              <a:round/>
              <a:headEnd/>
              <a:tailEnd type="triangle" w="med" len="med"/>
            </a:ln>
          </p:spPr>
          <p:txBody>
            <a:bodyPr wrap="none" anchor="ctr"/>
            <a:lstStyle/>
            <a:p>
              <a:endParaRPr lang="zh-CN" altLang="en-US">
                <a:latin typeface="Consolas" pitchFamily="49" charset="0"/>
                <a:cs typeface="Consolas" pitchFamily="49" charset="0"/>
              </a:endParaRPr>
            </a:p>
          </p:txBody>
        </p:sp>
        <p:sp>
          <p:nvSpPr>
            <p:cNvPr id="62477" name="AutoShape 13"/>
            <p:cNvSpPr>
              <a:spLocks noChangeArrowheads="1"/>
            </p:cNvSpPr>
            <p:nvPr/>
          </p:nvSpPr>
          <p:spPr bwMode="auto">
            <a:xfrm>
              <a:off x="3708400" y="2382838"/>
              <a:ext cx="1008063" cy="360362"/>
            </a:xfrm>
            <a:prstGeom prst="rightArrow">
              <a:avLst>
                <a:gd name="adj1" fmla="val 50000"/>
                <a:gd name="adj2" fmla="val 69934"/>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62478" name="Text Box 14"/>
            <p:cNvSpPr txBox="1">
              <a:spLocks noChangeArrowheads="1"/>
            </p:cNvSpPr>
            <p:nvPr/>
          </p:nvSpPr>
          <p:spPr bwMode="auto">
            <a:xfrm>
              <a:off x="3714744" y="2071678"/>
              <a:ext cx="785818" cy="369332"/>
            </a:xfrm>
            <a:prstGeom prst="rect">
              <a:avLst/>
            </a:prstGeom>
            <a:noFill/>
            <a:ln w="28575" algn="ctr">
              <a:noFill/>
              <a:miter lim="800000"/>
              <a:headEnd/>
              <a:tailEnd/>
            </a:ln>
          </p:spPr>
          <p:txBody>
            <a:bodyPr wrap="square">
              <a:spAutoFit/>
            </a:bodyPr>
            <a:lstStyle/>
            <a:p>
              <a:pPr>
                <a:spcBef>
                  <a:spcPct val="50000"/>
                </a:spcBef>
              </a:pPr>
              <a:r>
                <a:rPr kumimoji="0" lang="zh-CN" altLang="en-US" sz="1800" b="1" dirty="0">
                  <a:solidFill>
                    <a:srgbClr val="3333FF"/>
                  </a:solidFill>
                  <a:latin typeface="Consolas" pitchFamily="49" charset="0"/>
                  <a:ea typeface="楷体" pitchFamily="49" charset="-122"/>
                  <a:cs typeface="Consolas" pitchFamily="49" charset="0"/>
                </a:rPr>
                <a:t>分裂</a:t>
              </a:r>
            </a:p>
          </p:txBody>
        </p:sp>
        <p:sp>
          <p:nvSpPr>
            <p:cNvPr id="16" name="TextBox 15"/>
            <p:cNvSpPr txBox="1"/>
            <p:nvPr/>
          </p:nvSpPr>
          <p:spPr>
            <a:xfrm>
              <a:off x="785786" y="1142984"/>
              <a:ext cx="2000264" cy="400110"/>
            </a:xfrm>
            <a:prstGeom prst="rect">
              <a:avLst/>
            </a:prstGeom>
            <a:noFill/>
          </p:spPr>
          <p:txBody>
            <a:bodyPr wrap="square" rtlCol="0">
              <a:spAutoFit/>
            </a:bodyPr>
            <a:lstStyle/>
            <a:p>
              <a:pPr algn="l"/>
              <a:r>
                <a:rPr lang="zh-CN" altLang="en-US" sz="2000" b="1" dirty="0" smtClean="0">
                  <a:solidFill>
                    <a:srgbClr val="3333FF"/>
                  </a:solidFill>
                  <a:latin typeface="华文中宋" pitchFamily="2" charset="-122"/>
                  <a:ea typeface="华文中宋" pitchFamily="2" charset="-122"/>
                  <a:cs typeface="Consolas" pitchFamily="49" charset="0"/>
                </a:rPr>
                <a:t>分裂过程：</a:t>
              </a:r>
              <a:endParaRPr lang="zh-CN" altLang="en-US" sz="2000" dirty="0">
                <a:solidFill>
                  <a:srgbClr val="3333FF"/>
                </a:solidFill>
                <a:latin typeface="华文中宋" pitchFamily="2" charset="-122"/>
                <a:ea typeface="华文中宋" pitchFamily="2" charset="-122"/>
                <a:cs typeface="Consolas" pitchFamily="49" charset="0"/>
              </a:endParaRPr>
            </a:p>
          </p:txBody>
        </p:sp>
        <p:sp>
          <p:nvSpPr>
            <p:cNvPr id="17" name="TextBox 16"/>
            <p:cNvSpPr txBox="1"/>
            <p:nvPr/>
          </p:nvSpPr>
          <p:spPr>
            <a:xfrm>
              <a:off x="6929454" y="1600130"/>
              <a:ext cx="1214446" cy="369332"/>
            </a:xfrm>
            <a:prstGeom prst="rect">
              <a:avLst/>
            </a:prstGeom>
            <a:noFill/>
          </p:spPr>
          <p:txBody>
            <a:bodyPr wrap="square" rtlCol="0">
              <a:spAutoFit/>
            </a:bodyPr>
            <a:lstStyle/>
            <a:p>
              <a:r>
                <a:rPr lang="zh-CN" altLang="en-US" sz="1800" b="1" smtClean="0">
                  <a:solidFill>
                    <a:srgbClr val="3333FF"/>
                  </a:solidFill>
                  <a:latin typeface="仿宋" pitchFamily="49" charset="-122"/>
                  <a:ea typeface="仿宋" pitchFamily="49" charset="-122"/>
                  <a:cs typeface="Consolas" pitchFamily="49" charset="0"/>
                </a:rPr>
                <a:t>双亲结点</a:t>
              </a:r>
              <a:endParaRPr lang="zh-CN" altLang="en-US" sz="1800" b="1" dirty="0">
                <a:solidFill>
                  <a:srgbClr val="3333FF"/>
                </a:solidFill>
                <a:latin typeface="仿宋" pitchFamily="49" charset="-122"/>
                <a:ea typeface="仿宋" pitchFamily="49" charset="-122"/>
                <a:cs typeface="Consolas" pitchFamily="49" charset="0"/>
              </a:endParaRPr>
            </a:p>
          </p:txBody>
        </p:sp>
      </p:grpSp>
      <p:sp>
        <p:nvSpPr>
          <p:cNvPr id="19" name="TextBox 18"/>
          <p:cNvSpPr txBox="1"/>
          <p:nvPr/>
        </p:nvSpPr>
        <p:spPr>
          <a:xfrm>
            <a:off x="785786" y="3929066"/>
            <a:ext cx="7500990" cy="114143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ct val="150000"/>
              </a:lnSpc>
              <a:buBlip>
                <a:blip r:embed="rId2"/>
              </a:buBlip>
            </a:pPr>
            <a:r>
              <a:rPr lang="zh-CN" altLang="en-US" sz="2000" b="1" smtClean="0">
                <a:solidFill>
                  <a:srgbClr val="3333FF"/>
                </a:solidFill>
                <a:latin typeface="Consolas" pitchFamily="49" charset="0"/>
                <a:ea typeface="仿宋" pitchFamily="49" charset="-122"/>
                <a:cs typeface="Consolas" pitchFamily="49" charset="0"/>
              </a:rPr>
              <a:t>如果没有双亲结点，新建一个双亲结点，树的高度增加一层。</a:t>
            </a:r>
            <a:endParaRPr lang="en-US" altLang="zh-CN" sz="2000" b="1" smtClean="0">
              <a:solidFill>
                <a:srgbClr val="3333FF"/>
              </a:solidFill>
              <a:latin typeface="Consolas" pitchFamily="49" charset="0"/>
              <a:ea typeface="仿宋" pitchFamily="49" charset="-122"/>
              <a:cs typeface="Consolas" pitchFamily="49" charset="0"/>
            </a:endParaRPr>
          </a:p>
          <a:p>
            <a:pPr marL="457200" indent="-457200" algn="l">
              <a:lnSpc>
                <a:spcPct val="150000"/>
              </a:lnSpc>
              <a:buBlip>
                <a:blip r:embed="rId2"/>
              </a:buBlip>
            </a:pPr>
            <a:r>
              <a:rPr lang="zh-CN" altLang="en-US" sz="2000" b="1" smtClean="0">
                <a:solidFill>
                  <a:srgbClr val="3333FF"/>
                </a:solidFill>
                <a:latin typeface="Consolas" pitchFamily="49" charset="0"/>
                <a:ea typeface="仿宋" pitchFamily="49" charset="-122"/>
                <a:cs typeface="Consolas" pitchFamily="49" charset="0"/>
              </a:rPr>
              <a:t>如果有双亲结点，将</a:t>
            </a:r>
            <a:r>
              <a:rPr lang="en-US" altLang="zh-CN" sz="2000" b="1" i="1" smtClean="0">
                <a:solidFill>
                  <a:srgbClr val="FF00FF"/>
                </a:solidFill>
                <a:latin typeface="Consolas" pitchFamily="49" charset="0"/>
                <a:ea typeface="仿宋" pitchFamily="49" charset="-122"/>
                <a:cs typeface="Consolas" pitchFamily="49" charset="0"/>
              </a:rPr>
              <a:t>k</a:t>
            </a:r>
            <a:r>
              <a:rPr lang="en-US" altLang="zh-CN" sz="2000" b="1" i="1" baseline="-25000" smtClean="0">
                <a:solidFill>
                  <a:srgbClr val="FF00FF"/>
                </a:solidFill>
                <a:latin typeface="Consolas" pitchFamily="49" charset="0"/>
                <a:ea typeface="仿宋" pitchFamily="49" charset="-122"/>
                <a:cs typeface="Consolas" pitchFamily="49" charset="0"/>
              </a:rPr>
              <a:t>i</a:t>
            </a:r>
            <a:r>
              <a:rPr lang="zh-CN" altLang="en-US" sz="2000" b="1" smtClean="0">
                <a:solidFill>
                  <a:srgbClr val="3333FF"/>
                </a:solidFill>
                <a:latin typeface="Consolas" pitchFamily="49" charset="0"/>
                <a:ea typeface="仿宋" pitchFamily="49" charset="-122"/>
                <a:cs typeface="Consolas" pitchFamily="49" charset="0"/>
              </a:rPr>
              <a:t>插入到双亲结点中。</a:t>
            </a:r>
            <a:endParaRPr lang="zh-CN" altLang="en-US" sz="2000" b="1" dirty="0" smtClean="0">
              <a:solidFill>
                <a:srgbClr val="3333FF"/>
              </a:solidFill>
              <a:latin typeface="Consolas" pitchFamily="49" charset="0"/>
              <a:ea typeface="仿宋" pitchFamily="49" charset="-122"/>
              <a:cs typeface="Consolas" pitchFamily="49" charset="0"/>
            </a:endParaRPr>
          </a:p>
        </p:txBody>
      </p:sp>
      <p:sp>
        <p:nvSpPr>
          <p:cNvPr id="20" name="灯片编号占位符 19"/>
          <p:cNvSpPr>
            <a:spLocks noGrp="1"/>
          </p:cNvSpPr>
          <p:nvPr>
            <p:ph type="sldNum" sz="quarter" idx="12"/>
          </p:nvPr>
        </p:nvSpPr>
        <p:spPr/>
        <p:txBody>
          <a:bodyPr/>
          <a:lstStyle/>
          <a:p>
            <a:pPr>
              <a:defRPr/>
            </a:pPr>
            <a:fld id="{94984E60-CADE-4266-8DC7-A91C528B8A31}" type="slidenum">
              <a:rPr lang="en-US" altLang="zh-CN" smtClean="0"/>
              <a:pPr>
                <a:defRPr/>
              </a:pPr>
              <a:t>101</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857224" y="571480"/>
            <a:ext cx="7848600" cy="2000548"/>
          </a:xfrm>
          <a:prstGeom prst="rect">
            <a:avLst/>
          </a:prstGeom>
          <a:noFill/>
          <a:ln w="9525">
            <a:noFill/>
            <a:miter lim="800000"/>
            <a:headEnd/>
            <a:tailEnd/>
          </a:ln>
          <a:effectLst/>
          <a:scene3d>
            <a:camera prst="orthographicFront">
              <a:rot lat="0" lon="0" rev="0"/>
            </a:camera>
            <a:lightRig rig="contrasting" dir="t">
              <a:rot lat="0" lon="0" rev="1500000"/>
            </a:lightRig>
          </a:scene3d>
          <a:sp3d prstMaterial="metal">
            <a:bevelT w="88900" h="88900"/>
          </a:sp3d>
        </p:spPr>
        <p:txBody>
          <a:bodyPr>
            <a:spAutoFit/>
          </a:bodyPr>
          <a:lstStyle/>
          <a:p>
            <a:pPr algn="just" fontAlgn="ctr">
              <a:lnSpc>
                <a:spcPct val="130000"/>
              </a:lnSpc>
              <a:spcBef>
                <a:spcPct val="50000"/>
              </a:spcBef>
            </a:pPr>
            <a:r>
              <a:rPr lang="en-US" altLang="zh-CN" sz="2000" b="1">
                <a:latin typeface="Consolas" pitchFamily="49" charset="0"/>
                <a:ea typeface="黑体" pitchFamily="49" charset="-122"/>
                <a:cs typeface="Consolas" pitchFamily="49" charset="0"/>
              </a:rPr>
              <a:t>【</a:t>
            </a:r>
            <a:r>
              <a:rPr lang="zh-CN" altLang="en-US" sz="2000" b="1">
                <a:latin typeface="Consolas" pitchFamily="49" charset="0"/>
                <a:ea typeface="楷体" pitchFamily="49" charset="-122"/>
                <a:cs typeface="Consolas" pitchFamily="49" charset="0"/>
              </a:rPr>
              <a:t>例</a:t>
            </a:r>
            <a:r>
              <a:rPr lang="en-US" altLang="zh-CN" sz="2000" b="1" smtClean="0">
                <a:latin typeface="Consolas" pitchFamily="49" charset="0"/>
                <a:ea typeface="楷体" pitchFamily="49" charset="-122"/>
                <a:cs typeface="Consolas" pitchFamily="49" charset="0"/>
              </a:rPr>
              <a:t>9.7</a:t>
            </a:r>
            <a:r>
              <a:rPr lang="en-US" altLang="zh-CN" sz="2000" b="1" smtClean="0">
                <a:latin typeface="Consolas" pitchFamily="49" charset="0"/>
                <a:ea typeface="黑体" pitchFamily="49" charset="-122"/>
                <a:cs typeface="Consolas" pitchFamily="49" charset="0"/>
              </a:rPr>
              <a:t>】</a:t>
            </a:r>
            <a:r>
              <a:rPr lang="en-US" altLang="zh-CN" sz="2000" b="1" smtClean="0">
                <a:solidFill>
                  <a:srgbClr val="3333FF"/>
                </a:solidFill>
                <a:latin typeface="Consolas" pitchFamily="49" charset="0"/>
                <a:ea typeface="黑体" pitchFamily="49" charset="-122"/>
                <a:cs typeface="Consolas" pitchFamily="49" charset="0"/>
              </a:rPr>
              <a:t> </a:t>
            </a:r>
            <a:r>
              <a:rPr lang="zh-CN" altLang="en-US" sz="2000" b="1" dirty="0">
                <a:solidFill>
                  <a:srgbClr val="3333FF"/>
                </a:solidFill>
                <a:latin typeface="Consolas" pitchFamily="49" charset="0"/>
                <a:ea typeface="楷体" pitchFamily="49" charset="-122"/>
                <a:cs typeface="Consolas" pitchFamily="49" charset="0"/>
              </a:rPr>
              <a:t>关键字序列为：</a:t>
            </a:r>
          </a:p>
          <a:p>
            <a:pPr algn="just" fontAlgn="ctr">
              <a:lnSpc>
                <a:spcPct val="130000"/>
              </a:lnSpc>
              <a:spcBef>
                <a:spcPct val="50000"/>
              </a:spcBef>
            </a:pPr>
            <a:r>
              <a:rPr lang="en-US" altLang="zh-CN" sz="2000" b="1" smtClean="0">
                <a:solidFill>
                  <a:srgbClr val="3333FF"/>
                </a:solidFill>
                <a:latin typeface="Consolas" pitchFamily="49" charset="0"/>
                <a:ea typeface="楷体" pitchFamily="49" charset="-122"/>
                <a:cs typeface="Consolas" pitchFamily="49" charset="0"/>
              </a:rPr>
              <a:t>    (1</a:t>
            </a:r>
            <a:r>
              <a:rPr lang="zh-CN" altLang="en-US" sz="2000" b="1" smtClean="0">
                <a:solidFill>
                  <a:srgbClr val="3333FF"/>
                </a:solidFill>
                <a:latin typeface="Consolas" pitchFamily="49" charset="0"/>
                <a:ea typeface="楷体" pitchFamily="49" charset="-122"/>
                <a:cs typeface="Consolas" pitchFamily="49" charset="0"/>
              </a:rPr>
              <a:t>，</a:t>
            </a:r>
            <a:r>
              <a:rPr lang="en-US" altLang="zh-CN" sz="2000" b="1" smtClean="0">
                <a:solidFill>
                  <a:srgbClr val="3333FF"/>
                </a:solidFill>
                <a:latin typeface="Consolas" pitchFamily="49" charset="0"/>
                <a:ea typeface="楷体" pitchFamily="49" charset="-122"/>
                <a:cs typeface="Consolas" pitchFamily="49" charset="0"/>
              </a:rPr>
              <a:t>2</a:t>
            </a:r>
            <a:r>
              <a:rPr lang="zh-CN" altLang="en-US" sz="2000" b="1" smtClean="0">
                <a:solidFill>
                  <a:srgbClr val="3333FF"/>
                </a:solidFill>
                <a:latin typeface="Consolas" pitchFamily="49" charset="0"/>
                <a:ea typeface="楷体" pitchFamily="49" charset="-122"/>
                <a:cs typeface="Consolas" pitchFamily="49" charset="0"/>
              </a:rPr>
              <a:t>，</a:t>
            </a:r>
            <a:r>
              <a:rPr lang="en-US" altLang="zh-CN" sz="2000" b="1" smtClean="0">
                <a:solidFill>
                  <a:srgbClr val="3333FF"/>
                </a:solidFill>
                <a:latin typeface="Consolas" pitchFamily="49" charset="0"/>
                <a:ea typeface="楷体" pitchFamily="49" charset="-122"/>
                <a:cs typeface="Consolas" pitchFamily="49" charset="0"/>
              </a:rPr>
              <a:t>6</a:t>
            </a:r>
            <a:r>
              <a:rPr lang="zh-CN" altLang="en-US" sz="2000" b="1" smtClean="0">
                <a:solidFill>
                  <a:srgbClr val="3333FF"/>
                </a:solidFill>
                <a:latin typeface="Consolas" pitchFamily="49" charset="0"/>
                <a:ea typeface="楷体" pitchFamily="49" charset="-122"/>
                <a:cs typeface="Consolas" pitchFamily="49" charset="0"/>
              </a:rPr>
              <a:t>，</a:t>
            </a:r>
            <a:r>
              <a:rPr lang="en-US" altLang="zh-CN" sz="2000" b="1" smtClean="0">
                <a:solidFill>
                  <a:srgbClr val="3333FF"/>
                </a:solidFill>
                <a:latin typeface="Consolas" pitchFamily="49" charset="0"/>
                <a:ea typeface="楷体" pitchFamily="49" charset="-122"/>
                <a:cs typeface="Consolas" pitchFamily="49" charset="0"/>
              </a:rPr>
              <a:t>7</a:t>
            </a:r>
            <a:r>
              <a:rPr lang="zh-CN" altLang="en-US" sz="2000" b="1" smtClean="0">
                <a:solidFill>
                  <a:srgbClr val="3333FF"/>
                </a:solidFill>
                <a:latin typeface="Consolas" pitchFamily="49" charset="0"/>
                <a:ea typeface="楷体" pitchFamily="49" charset="-122"/>
                <a:cs typeface="Consolas" pitchFamily="49" charset="0"/>
              </a:rPr>
              <a:t>，</a:t>
            </a:r>
            <a:r>
              <a:rPr lang="en-US" altLang="zh-CN" sz="2000" b="1" smtClean="0">
                <a:solidFill>
                  <a:srgbClr val="3333FF"/>
                </a:solidFill>
                <a:latin typeface="Consolas" pitchFamily="49" charset="0"/>
                <a:ea typeface="楷体" pitchFamily="49" charset="-122"/>
                <a:cs typeface="Consolas" pitchFamily="49" charset="0"/>
              </a:rPr>
              <a:t>11</a:t>
            </a:r>
            <a:r>
              <a:rPr lang="zh-CN" altLang="en-US" sz="2000" b="1" smtClean="0">
                <a:solidFill>
                  <a:srgbClr val="3333FF"/>
                </a:solidFill>
                <a:latin typeface="Consolas" pitchFamily="49" charset="0"/>
                <a:ea typeface="楷体" pitchFamily="49" charset="-122"/>
                <a:cs typeface="Consolas" pitchFamily="49" charset="0"/>
              </a:rPr>
              <a:t>，</a:t>
            </a:r>
            <a:r>
              <a:rPr lang="en-US" altLang="zh-CN" sz="2000" b="1" smtClean="0">
                <a:solidFill>
                  <a:srgbClr val="3333FF"/>
                </a:solidFill>
                <a:latin typeface="Consolas" pitchFamily="49" charset="0"/>
                <a:ea typeface="楷体" pitchFamily="49" charset="-122"/>
                <a:cs typeface="Consolas" pitchFamily="49" charset="0"/>
              </a:rPr>
              <a:t>4</a:t>
            </a:r>
            <a:r>
              <a:rPr lang="zh-CN" altLang="en-US" sz="2000" b="1" smtClean="0">
                <a:solidFill>
                  <a:srgbClr val="3333FF"/>
                </a:solidFill>
                <a:latin typeface="Consolas" pitchFamily="49" charset="0"/>
                <a:ea typeface="楷体" pitchFamily="49" charset="-122"/>
                <a:cs typeface="Consolas" pitchFamily="49" charset="0"/>
              </a:rPr>
              <a:t>，</a:t>
            </a:r>
            <a:r>
              <a:rPr lang="en-US" altLang="zh-CN" sz="2000" b="1" smtClean="0">
                <a:solidFill>
                  <a:srgbClr val="3333FF"/>
                </a:solidFill>
                <a:latin typeface="Consolas" pitchFamily="49" charset="0"/>
                <a:ea typeface="楷体" pitchFamily="49" charset="-122"/>
                <a:cs typeface="Consolas" pitchFamily="49" charset="0"/>
              </a:rPr>
              <a:t>8</a:t>
            </a:r>
            <a:r>
              <a:rPr lang="zh-CN" altLang="en-US" sz="2000" b="1" smtClean="0">
                <a:solidFill>
                  <a:srgbClr val="3333FF"/>
                </a:solidFill>
                <a:latin typeface="Consolas" pitchFamily="49" charset="0"/>
                <a:ea typeface="楷体" pitchFamily="49" charset="-122"/>
                <a:cs typeface="Consolas" pitchFamily="49" charset="0"/>
              </a:rPr>
              <a:t>，</a:t>
            </a:r>
            <a:r>
              <a:rPr lang="en-US" altLang="zh-CN" sz="2000" b="1" smtClean="0">
                <a:solidFill>
                  <a:srgbClr val="3333FF"/>
                </a:solidFill>
                <a:latin typeface="Consolas" pitchFamily="49" charset="0"/>
                <a:ea typeface="楷体" pitchFamily="49" charset="-122"/>
                <a:cs typeface="Consolas" pitchFamily="49" charset="0"/>
              </a:rPr>
              <a:t>13</a:t>
            </a:r>
            <a:r>
              <a:rPr lang="zh-CN" altLang="en-US" sz="2000" b="1" smtClean="0">
                <a:solidFill>
                  <a:srgbClr val="3333FF"/>
                </a:solidFill>
                <a:latin typeface="Consolas" pitchFamily="49" charset="0"/>
                <a:ea typeface="楷体" pitchFamily="49" charset="-122"/>
                <a:cs typeface="Consolas" pitchFamily="49" charset="0"/>
              </a:rPr>
              <a:t>，</a:t>
            </a:r>
            <a:r>
              <a:rPr lang="en-US" altLang="zh-CN" sz="2000" b="1" smtClean="0">
                <a:solidFill>
                  <a:srgbClr val="3333FF"/>
                </a:solidFill>
                <a:latin typeface="Consolas" pitchFamily="49" charset="0"/>
                <a:ea typeface="楷体" pitchFamily="49" charset="-122"/>
                <a:cs typeface="Consolas" pitchFamily="49" charset="0"/>
              </a:rPr>
              <a:t>10</a:t>
            </a:r>
            <a:r>
              <a:rPr lang="zh-CN" altLang="en-US" sz="2000" b="1" smtClean="0">
                <a:solidFill>
                  <a:srgbClr val="3333FF"/>
                </a:solidFill>
                <a:latin typeface="Consolas" pitchFamily="49" charset="0"/>
                <a:ea typeface="楷体" pitchFamily="49" charset="-122"/>
                <a:cs typeface="Consolas" pitchFamily="49" charset="0"/>
              </a:rPr>
              <a:t>，</a:t>
            </a:r>
            <a:r>
              <a:rPr lang="en-US" altLang="zh-CN" sz="2000" b="1" smtClean="0">
                <a:solidFill>
                  <a:srgbClr val="3333FF"/>
                </a:solidFill>
                <a:latin typeface="Consolas" pitchFamily="49" charset="0"/>
                <a:ea typeface="楷体" pitchFamily="49" charset="-122"/>
                <a:cs typeface="Consolas" pitchFamily="49" charset="0"/>
              </a:rPr>
              <a:t>5</a:t>
            </a:r>
            <a:r>
              <a:rPr lang="zh-CN" altLang="en-US" sz="2000" b="1" smtClean="0">
                <a:solidFill>
                  <a:srgbClr val="3333FF"/>
                </a:solidFill>
                <a:latin typeface="Consolas" pitchFamily="49" charset="0"/>
                <a:ea typeface="楷体" pitchFamily="49" charset="-122"/>
                <a:cs typeface="Consolas" pitchFamily="49" charset="0"/>
              </a:rPr>
              <a:t>，</a:t>
            </a:r>
            <a:r>
              <a:rPr lang="en-US" altLang="zh-CN" sz="2000" b="1" smtClean="0">
                <a:solidFill>
                  <a:srgbClr val="3333FF"/>
                </a:solidFill>
                <a:latin typeface="Consolas" pitchFamily="49" charset="0"/>
                <a:ea typeface="楷体" pitchFamily="49" charset="-122"/>
                <a:cs typeface="Consolas" pitchFamily="49" charset="0"/>
              </a:rPr>
              <a:t>17</a:t>
            </a:r>
            <a:r>
              <a:rPr lang="zh-CN" altLang="en-US" sz="2000" b="1" smtClean="0">
                <a:solidFill>
                  <a:srgbClr val="3333FF"/>
                </a:solidFill>
                <a:latin typeface="Consolas" pitchFamily="49" charset="0"/>
                <a:ea typeface="楷体" pitchFamily="49" charset="-122"/>
                <a:cs typeface="Consolas" pitchFamily="49" charset="0"/>
              </a:rPr>
              <a:t>，</a:t>
            </a:r>
            <a:r>
              <a:rPr lang="en-US" altLang="zh-CN" sz="2000" b="1" smtClean="0">
                <a:solidFill>
                  <a:srgbClr val="3333FF"/>
                </a:solidFill>
                <a:latin typeface="Consolas" pitchFamily="49" charset="0"/>
                <a:ea typeface="楷体" pitchFamily="49" charset="-122"/>
                <a:cs typeface="Consolas" pitchFamily="49" charset="0"/>
              </a:rPr>
              <a:t>9</a:t>
            </a:r>
            <a:r>
              <a:rPr lang="zh-CN" altLang="en-US" sz="2000" b="1" smtClean="0">
                <a:solidFill>
                  <a:srgbClr val="3333FF"/>
                </a:solidFill>
                <a:latin typeface="Consolas" pitchFamily="49" charset="0"/>
                <a:ea typeface="楷体" pitchFamily="49" charset="-122"/>
                <a:cs typeface="Consolas" pitchFamily="49" charset="0"/>
              </a:rPr>
              <a:t>，</a:t>
            </a:r>
            <a:r>
              <a:rPr lang="en-US" altLang="zh-CN" sz="2000" b="1" smtClean="0">
                <a:solidFill>
                  <a:srgbClr val="3333FF"/>
                </a:solidFill>
                <a:latin typeface="Consolas" pitchFamily="49" charset="0"/>
                <a:ea typeface="楷体" pitchFamily="49" charset="-122"/>
                <a:cs typeface="Consolas" pitchFamily="49" charset="0"/>
              </a:rPr>
              <a:t>16</a:t>
            </a:r>
            <a:r>
              <a:rPr lang="zh-CN" altLang="en-US" sz="2000" b="1" smtClean="0">
                <a:solidFill>
                  <a:srgbClr val="3333FF"/>
                </a:solidFill>
                <a:latin typeface="Consolas" pitchFamily="49" charset="0"/>
                <a:ea typeface="楷体" pitchFamily="49" charset="-122"/>
                <a:cs typeface="Consolas" pitchFamily="49" charset="0"/>
              </a:rPr>
              <a:t>，</a:t>
            </a:r>
            <a:r>
              <a:rPr lang="en-US" altLang="zh-CN" sz="2000" b="1" smtClean="0">
                <a:solidFill>
                  <a:srgbClr val="3333FF"/>
                </a:solidFill>
                <a:latin typeface="Consolas" pitchFamily="49" charset="0"/>
                <a:ea typeface="楷体" pitchFamily="49" charset="-122"/>
                <a:cs typeface="Consolas" pitchFamily="49" charset="0"/>
              </a:rPr>
              <a:t>20</a:t>
            </a:r>
            <a:r>
              <a:rPr lang="zh-CN" altLang="en-US" sz="2000" b="1" smtClean="0">
                <a:solidFill>
                  <a:srgbClr val="3333FF"/>
                </a:solidFill>
                <a:latin typeface="Consolas" pitchFamily="49" charset="0"/>
                <a:ea typeface="楷体" pitchFamily="49" charset="-122"/>
                <a:cs typeface="Consolas" pitchFamily="49" charset="0"/>
              </a:rPr>
              <a:t>，</a:t>
            </a:r>
            <a:r>
              <a:rPr lang="en-US" altLang="zh-CN" sz="2000" b="1" smtClean="0">
                <a:solidFill>
                  <a:srgbClr val="3333FF"/>
                </a:solidFill>
                <a:latin typeface="Consolas" pitchFamily="49" charset="0"/>
                <a:ea typeface="楷体" pitchFamily="49" charset="-122"/>
                <a:cs typeface="Consolas" pitchFamily="49" charset="0"/>
              </a:rPr>
              <a:t>3</a:t>
            </a:r>
            <a:r>
              <a:rPr lang="zh-CN" altLang="en-US" sz="2000" b="1" smtClean="0">
                <a:solidFill>
                  <a:srgbClr val="3333FF"/>
                </a:solidFill>
                <a:latin typeface="Consolas" pitchFamily="49" charset="0"/>
                <a:ea typeface="楷体" pitchFamily="49" charset="-122"/>
                <a:cs typeface="Consolas" pitchFamily="49" charset="0"/>
              </a:rPr>
              <a:t>，</a:t>
            </a:r>
            <a:r>
              <a:rPr lang="en-US" altLang="zh-CN" sz="2000" b="1" smtClean="0">
                <a:solidFill>
                  <a:srgbClr val="3333FF"/>
                </a:solidFill>
                <a:latin typeface="Consolas" pitchFamily="49" charset="0"/>
                <a:ea typeface="楷体" pitchFamily="49" charset="-122"/>
                <a:cs typeface="Consolas" pitchFamily="49" charset="0"/>
              </a:rPr>
              <a:t>12</a:t>
            </a:r>
            <a:r>
              <a:rPr lang="zh-CN" altLang="en-US" sz="2000" b="1" smtClean="0">
                <a:solidFill>
                  <a:srgbClr val="3333FF"/>
                </a:solidFill>
                <a:latin typeface="Consolas" pitchFamily="49" charset="0"/>
                <a:ea typeface="楷体" pitchFamily="49" charset="-122"/>
                <a:cs typeface="Consolas" pitchFamily="49" charset="0"/>
              </a:rPr>
              <a:t>，</a:t>
            </a:r>
            <a:r>
              <a:rPr lang="en-US" altLang="zh-CN" sz="2000" b="1" smtClean="0">
                <a:solidFill>
                  <a:srgbClr val="3333FF"/>
                </a:solidFill>
                <a:latin typeface="Consolas" pitchFamily="49" charset="0"/>
                <a:ea typeface="楷体" pitchFamily="49" charset="-122"/>
                <a:cs typeface="Consolas" pitchFamily="49" charset="0"/>
              </a:rPr>
              <a:t>14</a:t>
            </a:r>
            <a:r>
              <a:rPr lang="zh-CN" altLang="en-US" sz="2000" b="1" smtClean="0">
                <a:solidFill>
                  <a:srgbClr val="3333FF"/>
                </a:solidFill>
                <a:latin typeface="Consolas" pitchFamily="49" charset="0"/>
                <a:ea typeface="楷体" pitchFamily="49" charset="-122"/>
                <a:cs typeface="Consolas" pitchFamily="49" charset="0"/>
              </a:rPr>
              <a:t>，</a:t>
            </a:r>
            <a:r>
              <a:rPr lang="en-US" altLang="zh-CN" sz="2000" b="1" smtClean="0">
                <a:solidFill>
                  <a:srgbClr val="3333FF"/>
                </a:solidFill>
                <a:latin typeface="Consolas" pitchFamily="49" charset="0"/>
                <a:ea typeface="楷体" pitchFamily="49" charset="-122"/>
                <a:cs typeface="Consolas" pitchFamily="49" charset="0"/>
              </a:rPr>
              <a:t>18</a:t>
            </a:r>
            <a:r>
              <a:rPr lang="zh-CN" altLang="en-US" sz="2000" b="1" smtClean="0">
                <a:solidFill>
                  <a:srgbClr val="3333FF"/>
                </a:solidFill>
                <a:latin typeface="Consolas" pitchFamily="49" charset="0"/>
                <a:ea typeface="楷体" pitchFamily="49" charset="-122"/>
                <a:cs typeface="Consolas" pitchFamily="49" charset="0"/>
              </a:rPr>
              <a:t>，</a:t>
            </a:r>
            <a:r>
              <a:rPr lang="en-US" altLang="zh-CN" sz="2000" b="1" smtClean="0">
                <a:solidFill>
                  <a:srgbClr val="3333FF"/>
                </a:solidFill>
                <a:latin typeface="Consolas" pitchFamily="49" charset="0"/>
                <a:ea typeface="楷体" pitchFamily="49" charset="-122"/>
                <a:cs typeface="Consolas" pitchFamily="49" charset="0"/>
              </a:rPr>
              <a:t>19</a:t>
            </a:r>
            <a:r>
              <a:rPr lang="zh-CN" altLang="en-US" sz="2000" b="1" smtClean="0">
                <a:solidFill>
                  <a:srgbClr val="3333FF"/>
                </a:solidFill>
                <a:latin typeface="Consolas" pitchFamily="49" charset="0"/>
                <a:ea typeface="楷体" pitchFamily="49" charset="-122"/>
                <a:cs typeface="Consolas" pitchFamily="49" charset="0"/>
              </a:rPr>
              <a:t>，</a:t>
            </a:r>
            <a:r>
              <a:rPr lang="en-US" altLang="zh-CN" sz="2000" b="1" smtClean="0">
                <a:solidFill>
                  <a:srgbClr val="3333FF"/>
                </a:solidFill>
                <a:latin typeface="Consolas" pitchFamily="49" charset="0"/>
                <a:ea typeface="楷体" pitchFamily="49" charset="-122"/>
                <a:cs typeface="Consolas" pitchFamily="49" charset="0"/>
              </a:rPr>
              <a:t>15)</a:t>
            </a:r>
            <a:r>
              <a:rPr lang="zh-CN" altLang="en-US" sz="2000" b="1" smtClean="0">
                <a:solidFill>
                  <a:srgbClr val="3333FF"/>
                </a:solidFill>
                <a:latin typeface="Consolas" pitchFamily="49" charset="0"/>
                <a:ea typeface="楷体" pitchFamily="49" charset="-122"/>
                <a:cs typeface="Consolas" pitchFamily="49" charset="0"/>
              </a:rPr>
              <a:t>。</a:t>
            </a:r>
            <a:endParaRPr lang="zh-CN" altLang="en-US" sz="2000" b="1" dirty="0">
              <a:solidFill>
                <a:srgbClr val="3333FF"/>
              </a:solidFill>
              <a:latin typeface="Consolas" pitchFamily="49" charset="0"/>
              <a:ea typeface="楷体" pitchFamily="49" charset="-122"/>
              <a:cs typeface="Consolas" pitchFamily="49" charset="0"/>
            </a:endParaRPr>
          </a:p>
          <a:p>
            <a:pPr algn="just" fontAlgn="ctr">
              <a:lnSpc>
                <a:spcPct val="130000"/>
              </a:lnSpc>
              <a:spcBef>
                <a:spcPct val="50000"/>
              </a:spcBef>
            </a:pPr>
            <a:r>
              <a:rPr lang="zh-CN" altLang="en-US" sz="2000" b="1" dirty="0">
                <a:solidFill>
                  <a:srgbClr val="3333FF"/>
                </a:solidFill>
                <a:latin typeface="Consolas" pitchFamily="49" charset="0"/>
                <a:ea typeface="楷体" pitchFamily="49" charset="-122"/>
                <a:cs typeface="Consolas" pitchFamily="49" charset="0"/>
              </a:rPr>
              <a:t>创建一棵</a:t>
            </a:r>
            <a:r>
              <a:rPr lang="en-US" altLang="zh-CN" sz="2000" b="1">
                <a:solidFill>
                  <a:srgbClr val="3333FF"/>
                </a:solidFill>
                <a:latin typeface="Consolas" pitchFamily="49" charset="0"/>
                <a:ea typeface="楷体" pitchFamily="49" charset="-122"/>
                <a:cs typeface="Consolas" pitchFamily="49" charset="0"/>
              </a:rPr>
              <a:t>5</a:t>
            </a:r>
            <a:r>
              <a:rPr lang="zh-CN" altLang="en-US" sz="2000" b="1" smtClean="0">
                <a:solidFill>
                  <a:srgbClr val="3333FF"/>
                </a:solidFill>
                <a:latin typeface="Consolas" pitchFamily="49" charset="0"/>
                <a:ea typeface="楷体" pitchFamily="49" charset="-122"/>
                <a:cs typeface="Consolas" pitchFamily="49" charset="0"/>
              </a:rPr>
              <a:t>阶</a:t>
            </a:r>
            <a:r>
              <a:rPr lang="en-US" altLang="zh-CN" sz="2000" b="1" smtClean="0">
                <a:solidFill>
                  <a:srgbClr val="3333FF"/>
                </a:solidFill>
                <a:latin typeface="Consolas" pitchFamily="49" charset="0"/>
                <a:ea typeface="楷体" pitchFamily="49" charset="-122"/>
                <a:cs typeface="Consolas" pitchFamily="49" charset="0"/>
              </a:rPr>
              <a:t>B</a:t>
            </a:r>
            <a:r>
              <a:rPr lang="zh-CN" altLang="en-US" sz="2000" b="1" smtClean="0">
                <a:solidFill>
                  <a:srgbClr val="3333FF"/>
                </a:solidFill>
                <a:latin typeface="Consolas" pitchFamily="49" charset="0"/>
                <a:ea typeface="楷体" pitchFamily="49" charset="-122"/>
                <a:cs typeface="Consolas" pitchFamily="49" charset="0"/>
              </a:rPr>
              <a:t>树</a:t>
            </a:r>
            <a:r>
              <a:rPr lang="zh-CN" altLang="en-US" sz="2000" b="1" dirty="0">
                <a:solidFill>
                  <a:srgbClr val="3333FF"/>
                </a:solidFill>
                <a:latin typeface="Consolas" pitchFamily="49" charset="0"/>
                <a:ea typeface="楷体" pitchFamily="49" charset="-122"/>
                <a:cs typeface="Consolas" pitchFamily="49" charset="0"/>
              </a:rPr>
              <a:t>。</a:t>
            </a:r>
          </a:p>
        </p:txBody>
      </p:sp>
      <p:sp>
        <p:nvSpPr>
          <p:cNvPr id="3" name="TextBox 2"/>
          <p:cNvSpPr txBox="1"/>
          <p:nvPr/>
        </p:nvSpPr>
        <p:spPr>
          <a:xfrm>
            <a:off x="1142976" y="3214686"/>
            <a:ext cx="5857916" cy="400110"/>
          </a:xfrm>
          <a:prstGeom prst="rect">
            <a:avLst/>
          </a:prstGeom>
          <a:noFill/>
        </p:spPr>
        <p:txBody>
          <a:bodyPr wrap="square" rtlCol="0">
            <a:spAutoFit/>
          </a:bodyPr>
          <a:lstStyle/>
          <a:p>
            <a:pPr algn="l"/>
            <a:r>
              <a:rPr lang="zh-CN" altLang="en-US" sz="2000" b="1" dirty="0" smtClean="0">
                <a:latin typeface="微软雅黑" pitchFamily="34" charset="-122"/>
                <a:ea typeface="微软雅黑" pitchFamily="34" charset="-122"/>
                <a:cs typeface="Consolas" pitchFamily="49" charset="0"/>
              </a:rPr>
              <a:t>注意：</a:t>
            </a:r>
            <a:r>
              <a:rPr lang="zh-CN" altLang="en-US" sz="2000" b="1" dirty="0" smtClean="0">
                <a:solidFill>
                  <a:srgbClr val="3333FF"/>
                </a:solidFill>
                <a:latin typeface="Consolas" pitchFamily="49" charset="0"/>
                <a:ea typeface="楷体" pitchFamily="49" charset="-122"/>
                <a:cs typeface="Consolas" pitchFamily="49" charset="0"/>
              </a:rPr>
              <a:t>最多的关键字</a:t>
            </a:r>
            <a:r>
              <a:rPr lang="zh-CN" altLang="en-US" sz="2000" b="1" smtClean="0">
                <a:solidFill>
                  <a:srgbClr val="3333FF"/>
                </a:solidFill>
                <a:latin typeface="Consolas" pitchFamily="49" charset="0"/>
                <a:ea typeface="楷体" pitchFamily="49" charset="-122"/>
                <a:cs typeface="Consolas" pitchFamily="49" charset="0"/>
              </a:rPr>
              <a:t>个数</a:t>
            </a:r>
            <a:r>
              <a:rPr lang="en-US" altLang="zh-CN" sz="2000" b="1" smtClean="0">
                <a:latin typeface="Consolas" pitchFamily="49" charset="0"/>
                <a:ea typeface="楷体" pitchFamily="49" charset="-122"/>
                <a:cs typeface="Consolas" pitchFamily="49" charset="0"/>
              </a:rPr>
              <a:t>Max </a:t>
            </a:r>
            <a:r>
              <a:rPr lang="en-US" altLang="zh-CN" sz="2000" b="1" smtClean="0">
                <a:solidFill>
                  <a:srgbClr val="3333FF"/>
                </a:solidFill>
                <a:latin typeface="Consolas" pitchFamily="49" charset="0"/>
                <a:ea typeface="楷体" pitchFamily="49" charset="-122"/>
                <a:cs typeface="Consolas" pitchFamily="49" charset="0"/>
              </a:rPr>
              <a:t>= </a:t>
            </a:r>
            <a:r>
              <a:rPr lang="en-US" altLang="zh-CN" sz="2000" b="1" i="1" smtClean="0">
                <a:solidFill>
                  <a:srgbClr val="3333FF"/>
                </a:solidFill>
                <a:latin typeface="Consolas" pitchFamily="49" charset="0"/>
                <a:ea typeface="楷体" pitchFamily="49" charset="-122"/>
                <a:cs typeface="Consolas" pitchFamily="49" charset="0"/>
              </a:rPr>
              <a:t>m</a:t>
            </a:r>
            <a:r>
              <a:rPr lang="en-US" altLang="zh-CN" sz="2000" b="1" smtClean="0">
                <a:solidFill>
                  <a:srgbClr val="3333FF"/>
                </a:solidFill>
                <a:latin typeface="Consolas" pitchFamily="49" charset="0"/>
                <a:ea typeface="+mj-ea"/>
                <a:cs typeface="Consolas" pitchFamily="49" charset="0"/>
              </a:rPr>
              <a:t>-</a:t>
            </a:r>
            <a:r>
              <a:rPr lang="en-US" altLang="zh-CN" sz="2000" b="1" smtClean="0">
                <a:solidFill>
                  <a:srgbClr val="3333FF"/>
                </a:solidFill>
                <a:latin typeface="Consolas" pitchFamily="49" charset="0"/>
                <a:ea typeface="楷体" pitchFamily="49" charset="-122"/>
                <a:cs typeface="Consolas" pitchFamily="49" charset="0"/>
              </a:rPr>
              <a:t>1 = 4</a:t>
            </a:r>
            <a:endParaRPr lang="zh-CN" altLang="en-US" sz="2000" b="1" dirty="0">
              <a:solidFill>
                <a:srgbClr val="3333FF"/>
              </a:solidFill>
              <a:latin typeface="Consolas" pitchFamily="49" charset="0"/>
              <a:ea typeface="楷体" pitchFamily="49" charset="-122"/>
              <a:cs typeface="Consolas" pitchFamily="49" charset="0"/>
            </a:endParaRPr>
          </a:p>
        </p:txBody>
      </p:sp>
      <p:sp>
        <p:nvSpPr>
          <p:cNvPr id="5" name="灯片编号占位符 4"/>
          <p:cNvSpPr>
            <a:spLocks noGrp="1"/>
          </p:cNvSpPr>
          <p:nvPr>
            <p:ph type="sldNum" sz="quarter" idx="12"/>
          </p:nvPr>
        </p:nvSpPr>
        <p:spPr/>
        <p:txBody>
          <a:bodyPr/>
          <a:lstStyle/>
          <a:p>
            <a:pPr>
              <a:defRPr/>
            </a:pPr>
            <a:fld id="{94984E60-CADE-4266-8DC7-A91C528B8A31}" type="slidenum">
              <a:rPr lang="en-US" altLang="zh-CN" smtClean="0"/>
              <a:pPr>
                <a:defRPr/>
              </a:pPr>
              <a:t>102</a:t>
            </a:fld>
            <a:r>
              <a:rPr lang="en-US" altLang="zh-CN" smtClean="0"/>
              <a:t>/132</a:t>
            </a:r>
            <a:endParaRPr lang="en-US" altLang="zh-CN"/>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3357554" y="1142984"/>
            <a:ext cx="428628" cy="307777"/>
          </a:xfrm>
          <a:prstGeom prst="rect">
            <a:avLst/>
          </a:prstGeom>
          <a:noFill/>
        </p:spPr>
        <p:txBody>
          <a:bodyPr wrap="square" lIns="0" tIns="0" rIns="0" bIns="0" rtlCol="0">
            <a:spAutoFit/>
          </a:bodyPr>
          <a:lstStyle/>
          <a:p>
            <a:r>
              <a:rPr lang="en-US" altLang="zh-CN" sz="2000" b="1" dirty="0" smtClean="0">
                <a:solidFill>
                  <a:srgbClr val="3333FF"/>
                </a:solidFill>
                <a:latin typeface="Consolas" pitchFamily="49" charset="0"/>
                <a:cs typeface="Consolas" pitchFamily="49" charset="0"/>
              </a:rPr>
              <a:t>2</a:t>
            </a:r>
            <a:endParaRPr lang="zh-CN" altLang="en-US" sz="2000" b="1" dirty="0">
              <a:solidFill>
                <a:srgbClr val="3333FF"/>
              </a:solidFill>
              <a:latin typeface="Consolas" pitchFamily="49" charset="0"/>
              <a:cs typeface="Consolas" pitchFamily="49" charset="0"/>
            </a:endParaRPr>
          </a:p>
        </p:txBody>
      </p:sp>
      <p:sp>
        <p:nvSpPr>
          <p:cNvPr id="68" name="TextBox 67"/>
          <p:cNvSpPr txBox="1"/>
          <p:nvPr/>
        </p:nvSpPr>
        <p:spPr>
          <a:xfrm>
            <a:off x="3929058" y="1142984"/>
            <a:ext cx="428628" cy="307777"/>
          </a:xfrm>
          <a:prstGeom prst="rect">
            <a:avLst/>
          </a:prstGeom>
          <a:noFill/>
        </p:spPr>
        <p:txBody>
          <a:bodyPr wrap="square" lIns="0" tIns="0" rIns="0" bIns="0" rtlCol="0">
            <a:spAutoFit/>
          </a:bodyPr>
          <a:lstStyle/>
          <a:p>
            <a:r>
              <a:rPr lang="en-US" altLang="zh-CN" sz="2000" b="1" dirty="0" smtClean="0">
                <a:solidFill>
                  <a:srgbClr val="3333FF"/>
                </a:solidFill>
                <a:latin typeface="Consolas" pitchFamily="49" charset="0"/>
                <a:cs typeface="Consolas" pitchFamily="49" charset="0"/>
              </a:rPr>
              <a:t>6</a:t>
            </a:r>
            <a:endParaRPr lang="zh-CN" altLang="en-US" sz="2000" b="1" dirty="0">
              <a:solidFill>
                <a:srgbClr val="3333FF"/>
              </a:solidFill>
              <a:latin typeface="Consolas" pitchFamily="49" charset="0"/>
              <a:cs typeface="Consolas" pitchFamily="49" charset="0"/>
            </a:endParaRPr>
          </a:p>
        </p:txBody>
      </p:sp>
      <p:sp>
        <p:nvSpPr>
          <p:cNvPr id="69" name="TextBox 68"/>
          <p:cNvSpPr txBox="1"/>
          <p:nvPr/>
        </p:nvSpPr>
        <p:spPr>
          <a:xfrm>
            <a:off x="4500562" y="1142984"/>
            <a:ext cx="428628" cy="307777"/>
          </a:xfrm>
          <a:prstGeom prst="rect">
            <a:avLst/>
          </a:prstGeom>
          <a:noFill/>
        </p:spPr>
        <p:txBody>
          <a:bodyPr wrap="square" lIns="0" tIns="0" rIns="0" bIns="0" rtlCol="0">
            <a:spAutoFit/>
          </a:bodyPr>
          <a:lstStyle/>
          <a:p>
            <a:r>
              <a:rPr lang="en-US" altLang="zh-CN" sz="2000" b="1" dirty="0" smtClean="0">
                <a:solidFill>
                  <a:srgbClr val="3333FF"/>
                </a:solidFill>
                <a:latin typeface="Consolas" pitchFamily="49" charset="0"/>
                <a:cs typeface="Consolas" pitchFamily="49" charset="0"/>
              </a:rPr>
              <a:t>7</a:t>
            </a:r>
            <a:endParaRPr lang="zh-CN" altLang="en-US" sz="2000" b="1" dirty="0">
              <a:solidFill>
                <a:srgbClr val="3333FF"/>
              </a:solidFill>
              <a:latin typeface="Consolas" pitchFamily="49" charset="0"/>
              <a:cs typeface="Consolas" pitchFamily="49" charset="0"/>
            </a:endParaRPr>
          </a:p>
        </p:txBody>
      </p:sp>
      <p:sp>
        <p:nvSpPr>
          <p:cNvPr id="75" name="矩形 74"/>
          <p:cNvSpPr/>
          <p:nvPr/>
        </p:nvSpPr>
        <p:spPr>
          <a:xfrm>
            <a:off x="3571868" y="2357430"/>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FF0000"/>
                </a:solidFill>
                <a:latin typeface="Consolas" pitchFamily="49" charset="0"/>
                <a:cs typeface="Consolas" pitchFamily="49" charset="0"/>
              </a:rPr>
              <a:t>1</a:t>
            </a:r>
            <a:r>
              <a:rPr lang="en-US" altLang="zh-CN" sz="2000" b="1" dirty="0" smtClean="0">
                <a:solidFill>
                  <a:srgbClr val="3333FF"/>
                </a:solidFill>
                <a:latin typeface="Consolas" pitchFamily="49" charset="0"/>
                <a:cs typeface="Consolas" pitchFamily="49" charset="0"/>
              </a:rPr>
              <a:t> </a:t>
            </a:r>
            <a:endParaRPr lang="zh-CN" altLang="en-US" sz="2000" b="1" dirty="0">
              <a:solidFill>
                <a:srgbClr val="3333FF"/>
              </a:solidFill>
              <a:latin typeface="Consolas" pitchFamily="49" charset="0"/>
              <a:cs typeface="Consolas" pitchFamily="49" charset="0"/>
            </a:endParaRPr>
          </a:p>
        </p:txBody>
      </p:sp>
      <p:sp>
        <p:nvSpPr>
          <p:cNvPr id="76" name="TextBox 75"/>
          <p:cNvSpPr txBox="1"/>
          <p:nvPr/>
        </p:nvSpPr>
        <p:spPr>
          <a:xfrm>
            <a:off x="500066" y="1071546"/>
            <a:ext cx="2214578" cy="400110"/>
          </a:xfrm>
          <a:prstGeom prst="rect">
            <a:avLst/>
          </a:prstGeom>
          <a:noFill/>
        </p:spPr>
        <p:txBody>
          <a:bodyPr wrap="square" rtlCol="0">
            <a:spAutoFit/>
          </a:bodyPr>
          <a:lstStyle/>
          <a:p>
            <a:r>
              <a:rPr lang="zh-CN" altLang="en-US" sz="2000" b="1" dirty="0" smtClean="0">
                <a:solidFill>
                  <a:srgbClr val="0000FF"/>
                </a:solidFill>
                <a:latin typeface="Consolas" pitchFamily="49" charset="0"/>
                <a:ea typeface="楷体" pitchFamily="49" charset="-122"/>
                <a:cs typeface="Consolas" pitchFamily="49" charset="0"/>
              </a:rPr>
              <a:t>关键字序列</a:t>
            </a:r>
            <a:endParaRPr lang="zh-CN" altLang="en-US" sz="2000" dirty="0">
              <a:solidFill>
                <a:srgbClr val="0000FF"/>
              </a:solidFill>
              <a:latin typeface="Consolas" pitchFamily="49" charset="0"/>
              <a:ea typeface="楷体" pitchFamily="49" charset="-122"/>
              <a:cs typeface="Consolas" pitchFamily="49" charset="0"/>
            </a:endParaRPr>
          </a:p>
        </p:txBody>
      </p:sp>
      <p:sp>
        <p:nvSpPr>
          <p:cNvPr id="66" name="TextBox 65"/>
          <p:cNvSpPr txBox="1"/>
          <p:nvPr/>
        </p:nvSpPr>
        <p:spPr>
          <a:xfrm>
            <a:off x="2714612" y="1142984"/>
            <a:ext cx="428628" cy="307777"/>
          </a:xfrm>
          <a:prstGeom prst="rect">
            <a:avLst/>
          </a:prstGeom>
          <a:noFill/>
        </p:spPr>
        <p:txBody>
          <a:bodyPr wrap="square" lIns="0" tIns="0" rIns="0" bIns="0" rtlCol="0">
            <a:spAutoFit/>
          </a:bodyPr>
          <a:lstStyle/>
          <a:p>
            <a:r>
              <a:rPr lang="en-US" altLang="zh-CN" sz="2000" b="1" dirty="0" smtClean="0">
                <a:solidFill>
                  <a:srgbClr val="3333FF"/>
                </a:solidFill>
                <a:latin typeface="Consolas" pitchFamily="49" charset="0"/>
                <a:cs typeface="Consolas" pitchFamily="49" charset="0"/>
              </a:rPr>
              <a:t>1</a:t>
            </a:r>
            <a:endParaRPr lang="zh-CN" altLang="en-US" sz="2000" b="1" dirty="0">
              <a:solidFill>
                <a:srgbClr val="3333FF"/>
              </a:solidFill>
              <a:latin typeface="Consolas" pitchFamily="49" charset="0"/>
              <a:cs typeface="Consolas" pitchFamily="49" charset="0"/>
            </a:endParaRPr>
          </a:p>
        </p:txBody>
      </p:sp>
      <p:cxnSp>
        <p:nvCxnSpPr>
          <p:cNvPr id="78" name="直接箭头连接符 77"/>
          <p:cNvCxnSpPr/>
          <p:nvPr/>
        </p:nvCxnSpPr>
        <p:spPr>
          <a:xfrm rot="5400000" flipH="1" flipV="1">
            <a:off x="2749537" y="1678769"/>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p:nvPr/>
        </p:nvCxnSpPr>
        <p:spPr>
          <a:xfrm rot="5400000" flipH="1" flipV="1">
            <a:off x="3392479" y="1678769"/>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rot="5400000" flipH="1" flipV="1">
            <a:off x="3963983" y="1678769"/>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rot="5400000" flipH="1" flipV="1">
            <a:off x="4535487" y="1678769"/>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3571868" y="2357430"/>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1 </a:t>
            </a:r>
            <a:r>
              <a:rPr lang="en-US" altLang="zh-CN" sz="2000" b="1" dirty="0" smtClean="0">
                <a:solidFill>
                  <a:srgbClr val="FF0000"/>
                </a:solidFill>
                <a:latin typeface="Consolas" pitchFamily="49" charset="0"/>
                <a:cs typeface="Consolas" pitchFamily="49" charset="0"/>
              </a:rPr>
              <a:t>2</a:t>
            </a:r>
            <a:endParaRPr lang="zh-CN" altLang="en-US" sz="2000" b="1" dirty="0">
              <a:solidFill>
                <a:srgbClr val="FF0000"/>
              </a:solidFill>
              <a:latin typeface="Consolas" pitchFamily="49" charset="0"/>
              <a:cs typeface="Consolas" pitchFamily="49" charset="0"/>
            </a:endParaRPr>
          </a:p>
        </p:txBody>
      </p:sp>
      <p:sp>
        <p:nvSpPr>
          <p:cNvPr id="90" name="矩形 89"/>
          <p:cNvSpPr/>
          <p:nvPr/>
        </p:nvSpPr>
        <p:spPr>
          <a:xfrm>
            <a:off x="3571868" y="2357430"/>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1 2 </a:t>
            </a:r>
            <a:r>
              <a:rPr lang="en-US" altLang="zh-CN" sz="2000" b="1" dirty="0" smtClean="0">
                <a:solidFill>
                  <a:srgbClr val="FF0000"/>
                </a:solidFill>
                <a:latin typeface="Consolas" pitchFamily="49" charset="0"/>
                <a:cs typeface="Consolas" pitchFamily="49" charset="0"/>
              </a:rPr>
              <a:t>6</a:t>
            </a:r>
            <a:endParaRPr lang="zh-CN" altLang="en-US" sz="2000" b="1" dirty="0">
              <a:solidFill>
                <a:srgbClr val="FF0000"/>
              </a:solidFill>
              <a:latin typeface="Consolas" pitchFamily="49" charset="0"/>
              <a:cs typeface="Consolas" pitchFamily="49" charset="0"/>
            </a:endParaRPr>
          </a:p>
        </p:txBody>
      </p:sp>
      <p:sp>
        <p:nvSpPr>
          <p:cNvPr id="91" name="矩形 90"/>
          <p:cNvSpPr/>
          <p:nvPr/>
        </p:nvSpPr>
        <p:spPr>
          <a:xfrm>
            <a:off x="3571868" y="2357430"/>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1 2 6 </a:t>
            </a:r>
            <a:r>
              <a:rPr lang="en-US" altLang="zh-CN" sz="1800" b="1" dirty="0" smtClean="0">
                <a:solidFill>
                  <a:srgbClr val="FF0000"/>
                </a:solidFill>
                <a:latin typeface="Consolas" pitchFamily="49" charset="0"/>
                <a:cs typeface="Consolas" pitchFamily="49" charset="0"/>
              </a:rPr>
              <a:t>7</a:t>
            </a:r>
            <a:endParaRPr lang="zh-CN" altLang="en-US" sz="1800" b="1" dirty="0">
              <a:solidFill>
                <a:srgbClr val="FF0000"/>
              </a:solidFill>
              <a:latin typeface="Consolas" pitchFamily="49" charset="0"/>
              <a:cs typeface="Consolas" pitchFamily="49" charset="0"/>
            </a:endParaRPr>
          </a:p>
        </p:txBody>
      </p:sp>
      <p:sp>
        <p:nvSpPr>
          <p:cNvPr id="15" name="TextBox 14"/>
          <p:cNvSpPr txBox="1"/>
          <p:nvPr/>
        </p:nvSpPr>
        <p:spPr>
          <a:xfrm>
            <a:off x="857224" y="500042"/>
            <a:ext cx="1357322" cy="400110"/>
          </a:xfrm>
          <a:prstGeom prst="rect">
            <a:avLst/>
          </a:prstGeom>
          <a:noFill/>
        </p:spPr>
        <p:txBody>
          <a:bodyPr wrap="square" rtlCol="0">
            <a:spAutoFit/>
          </a:bodyPr>
          <a:lstStyle/>
          <a:p>
            <a:pPr algn="l"/>
            <a:r>
              <a:rPr lang="en-US" altLang="zh-CN" sz="2000" b="1" smtClean="0">
                <a:solidFill>
                  <a:srgbClr val="FF00FF"/>
                </a:solidFill>
                <a:latin typeface="Consolas" pitchFamily="49" charset="0"/>
                <a:ea typeface="楷体" pitchFamily="49" charset="-122"/>
                <a:cs typeface="Consolas" pitchFamily="49" charset="0"/>
              </a:rPr>
              <a:t>Max</a:t>
            </a:r>
            <a:r>
              <a:rPr lang="en-US" altLang="zh-CN" sz="2000" b="1" smtClean="0">
                <a:solidFill>
                  <a:srgbClr val="3333FF"/>
                </a:solidFill>
                <a:latin typeface="Consolas" pitchFamily="49" charset="0"/>
                <a:ea typeface="楷体" pitchFamily="49" charset="-122"/>
                <a:cs typeface="Consolas" pitchFamily="49" charset="0"/>
              </a:rPr>
              <a:t>=4</a:t>
            </a:r>
            <a:endParaRPr lang="zh-CN" altLang="en-US" sz="2000" b="1" dirty="0" smtClean="0">
              <a:solidFill>
                <a:srgbClr val="3333FF"/>
              </a:solidFill>
              <a:latin typeface="Consolas" pitchFamily="49" charset="0"/>
              <a:ea typeface="楷体" pitchFamily="49" charset="-122"/>
              <a:cs typeface="Consolas" pitchFamily="49" charset="0"/>
            </a:endParaRPr>
          </a:p>
        </p:txBody>
      </p:sp>
      <p:sp>
        <p:nvSpPr>
          <p:cNvPr id="17" name="灯片编号占位符 16"/>
          <p:cNvSpPr>
            <a:spLocks noGrp="1"/>
          </p:cNvSpPr>
          <p:nvPr>
            <p:ph type="sldNum" sz="quarter" idx="12"/>
          </p:nvPr>
        </p:nvSpPr>
        <p:spPr/>
        <p:txBody>
          <a:bodyPr/>
          <a:lstStyle/>
          <a:p>
            <a:pPr>
              <a:defRPr/>
            </a:pPr>
            <a:fld id="{94984E60-CADE-4266-8DC7-A91C528B8A31}" type="slidenum">
              <a:rPr lang="en-US" altLang="zh-CN" smtClean="0"/>
              <a:pPr>
                <a:defRPr/>
              </a:pPr>
              <a:t>103</a:t>
            </a:fld>
            <a:r>
              <a:rPr lang="en-US" altLang="zh-CN" smtClean="0"/>
              <a:t>/132</a:t>
            </a:r>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nodeType="clickEffect">
                                  <p:stCondLst>
                                    <p:cond delay="0"/>
                                  </p:stCondLst>
                                  <p:childTnLst>
                                    <p:animEffect transition="out" filter="wipe(down)">
                                      <p:cBhvr>
                                        <p:cTn id="16" dur="500"/>
                                        <p:tgtEl>
                                          <p:spTgt spid="78"/>
                                        </p:tgtEl>
                                      </p:cBhvr>
                                    </p:animEffect>
                                    <p:set>
                                      <p:cBhvr>
                                        <p:cTn id="17" dur="1" fill="hold">
                                          <p:stCondLst>
                                            <p:cond delay="499"/>
                                          </p:stCondLst>
                                        </p:cTn>
                                        <p:tgtEl>
                                          <p:spTgt spid="7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7"/>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8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xit" presetSubtype="4" fill="hold" nodeType="clickEffect">
                                  <p:stCondLst>
                                    <p:cond delay="0"/>
                                  </p:stCondLst>
                                  <p:childTnLst>
                                    <p:animEffect transition="out" filter="wipe(down)">
                                      <p:cBhvr>
                                        <p:cTn id="31" dur="500"/>
                                        <p:tgtEl>
                                          <p:spTgt spid="80"/>
                                        </p:tgtEl>
                                      </p:cBhvr>
                                    </p:animEffect>
                                    <p:set>
                                      <p:cBhvr>
                                        <p:cTn id="32" dur="1" fill="hold">
                                          <p:stCondLst>
                                            <p:cond delay="499"/>
                                          </p:stCondLst>
                                        </p:cTn>
                                        <p:tgtEl>
                                          <p:spTgt spid="8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xit" presetSubtype="4" fill="hold" nodeType="clickEffect">
                                  <p:stCondLst>
                                    <p:cond delay="0"/>
                                  </p:stCondLst>
                                  <p:childTnLst>
                                    <p:animEffect transition="out" filter="wipe(down)">
                                      <p:cBhvr>
                                        <p:cTn id="46" dur="500"/>
                                        <p:tgtEl>
                                          <p:spTgt spid="81"/>
                                        </p:tgtEl>
                                      </p:cBhvr>
                                    </p:animEffect>
                                    <p:set>
                                      <p:cBhvr>
                                        <p:cTn id="47" dur="1" fill="hold">
                                          <p:stCondLst>
                                            <p:cond delay="499"/>
                                          </p:stCondLst>
                                        </p:cTn>
                                        <p:tgtEl>
                                          <p:spTgt spid="8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69"/>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8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69" grpId="0"/>
      <p:bldP spid="75" grpId="0" animBg="1"/>
      <p:bldP spid="66" grpId="0"/>
      <p:bldP spid="89" grpId="0" animBg="1"/>
      <p:bldP spid="90" grpId="0" animBg="1"/>
      <p:bldP spid="91"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69"/>
          <p:cNvSpPr txBox="1"/>
          <p:nvPr/>
        </p:nvSpPr>
        <p:spPr>
          <a:xfrm>
            <a:off x="2857488" y="1142984"/>
            <a:ext cx="428628" cy="307777"/>
          </a:xfrm>
          <a:prstGeom prst="rect">
            <a:avLst/>
          </a:prstGeom>
          <a:noFill/>
        </p:spPr>
        <p:txBody>
          <a:bodyPr wrap="square" lIns="0" tIns="0" rIns="0" bIns="0" rtlCol="0">
            <a:spAutoFit/>
          </a:bodyPr>
          <a:lstStyle/>
          <a:p>
            <a:r>
              <a:rPr lang="en-US" altLang="zh-CN" sz="2000" b="1" dirty="0" smtClean="0">
                <a:solidFill>
                  <a:srgbClr val="3333FF"/>
                </a:solidFill>
                <a:latin typeface="Consolas" pitchFamily="49" charset="0"/>
                <a:cs typeface="Consolas" pitchFamily="49" charset="0"/>
              </a:rPr>
              <a:t>11</a:t>
            </a:r>
            <a:endParaRPr lang="zh-CN" altLang="en-US" sz="2000" b="1" dirty="0">
              <a:solidFill>
                <a:srgbClr val="3333FF"/>
              </a:solidFill>
              <a:latin typeface="Consolas" pitchFamily="49" charset="0"/>
              <a:cs typeface="Consolas" pitchFamily="49" charset="0"/>
            </a:endParaRPr>
          </a:p>
        </p:txBody>
      </p:sp>
      <p:sp>
        <p:nvSpPr>
          <p:cNvPr id="71" name="TextBox 70"/>
          <p:cNvSpPr txBox="1"/>
          <p:nvPr/>
        </p:nvSpPr>
        <p:spPr>
          <a:xfrm>
            <a:off x="3428992" y="1142984"/>
            <a:ext cx="428628" cy="307777"/>
          </a:xfrm>
          <a:prstGeom prst="rect">
            <a:avLst/>
          </a:prstGeom>
          <a:noFill/>
        </p:spPr>
        <p:txBody>
          <a:bodyPr wrap="square" lIns="0" tIns="0" rIns="0" bIns="0" rtlCol="0">
            <a:spAutoFit/>
          </a:bodyPr>
          <a:lstStyle/>
          <a:p>
            <a:r>
              <a:rPr lang="en-US" altLang="zh-CN" sz="2000" b="1" dirty="0" smtClean="0">
                <a:solidFill>
                  <a:srgbClr val="3333FF"/>
                </a:solidFill>
                <a:latin typeface="Consolas" pitchFamily="49" charset="0"/>
                <a:cs typeface="Consolas" pitchFamily="49" charset="0"/>
              </a:rPr>
              <a:t>4</a:t>
            </a:r>
            <a:endParaRPr lang="zh-CN" altLang="en-US" sz="2000" b="1" dirty="0">
              <a:solidFill>
                <a:srgbClr val="3333FF"/>
              </a:solidFill>
              <a:latin typeface="Consolas" pitchFamily="49" charset="0"/>
              <a:cs typeface="Consolas" pitchFamily="49" charset="0"/>
            </a:endParaRPr>
          </a:p>
        </p:txBody>
      </p:sp>
      <p:sp>
        <p:nvSpPr>
          <p:cNvPr id="72" name="TextBox 71"/>
          <p:cNvSpPr txBox="1"/>
          <p:nvPr/>
        </p:nvSpPr>
        <p:spPr>
          <a:xfrm>
            <a:off x="4000496" y="1142984"/>
            <a:ext cx="428628" cy="307777"/>
          </a:xfrm>
          <a:prstGeom prst="rect">
            <a:avLst/>
          </a:prstGeom>
          <a:noFill/>
        </p:spPr>
        <p:txBody>
          <a:bodyPr wrap="square" lIns="0" tIns="0" rIns="0" bIns="0" rtlCol="0">
            <a:spAutoFit/>
          </a:bodyPr>
          <a:lstStyle/>
          <a:p>
            <a:r>
              <a:rPr lang="en-US" altLang="zh-CN" sz="2000" b="1" dirty="0" smtClean="0">
                <a:solidFill>
                  <a:srgbClr val="3333FF"/>
                </a:solidFill>
                <a:latin typeface="Consolas" pitchFamily="49" charset="0"/>
                <a:cs typeface="Consolas" pitchFamily="49" charset="0"/>
              </a:rPr>
              <a:t>8</a:t>
            </a:r>
            <a:endParaRPr lang="zh-CN" altLang="en-US" sz="2000" b="1" dirty="0">
              <a:solidFill>
                <a:srgbClr val="3333FF"/>
              </a:solidFill>
              <a:latin typeface="Consolas" pitchFamily="49" charset="0"/>
              <a:cs typeface="Consolas" pitchFamily="49" charset="0"/>
            </a:endParaRPr>
          </a:p>
        </p:txBody>
      </p:sp>
      <p:sp>
        <p:nvSpPr>
          <p:cNvPr id="73" name="TextBox 72"/>
          <p:cNvSpPr txBox="1"/>
          <p:nvPr/>
        </p:nvSpPr>
        <p:spPr>
          <a:xfrm>
            <a:off x="4714876" y="1142984"/>
            <a:ext cx="428628" cy="307777"/>
          </a:xfrm>
          <a:prstGeom prst="rect">
            <a:avLst/>
          </a:prstGeom>
          <a:noFill/>
        </p:spPr>
        <p:txBody>
          <a:bodyPr wrap="square" lIns="0" tIns="0" rIns="0" bIns="0" rtlCol="0">
            <a:spAutoFit/>
          </a:bodyPr>
          <a:lstStyle/>
          <a:p>
            <a:r>
              <a:rPr lang="en-US" altLang="zh-CN" sz="2000" b="1" dirty="0" smtClean="0">
                <a:solidFill>
                  <a:srgbClr val="3333FF"/>
                </a:solidFill>
                <a:latin typeface="Consolas" pitchFamily="49" charset="0"/>
                <a:cs typeface="Consolas" pitchFamily="49" charset="0"/>
              </a:rPr>
              <a:t>13</a:t>
            </a:r>
            <a:endParaRPr lang="zh-CN" altLang="en-US" sz="2000" b="1" dirty="0">
              <a:solidFill>
                <a:srgbClr val="3333FF"/>
              </a:solidFill>
              <a:latin typeface="Consolas" pitchFamily="49" charset="0"/>
              <a:cs typeface="Consolas" pitchFamily="49" charset="0"/>
            </a:endParaRPr>
          </a:p>
        </p:txBody>
      </p:sp>
      <p:sp>
        <p:nvSpPr>
          <p:cNvPr id="76" name="TextBox 75"/>
          <p:cNvSpPr txBox="1"/>
          <p:nvPr/>
        </p:nvSpPr>
        <p:spPr>
          <a:xfrm>
            <a:off x="500066" y="1071546"/>
            <a:ext cx="2214578" cy="400110"/>
          </a:xfrm>
          <a:prstGeom prst="rect">
            <a:avLst/>
          </a:prstGeom>
          <a:noFill/>
        </p:spPr>
        <p:txBody>
          <a:bodyPr wrap="square" rtlCol="0">
            <a:spAutoFit/>
          </a:bodyPr>
          <a:lstStyle/>
          <a:p>
            <a:r>
              <a:rPr lang="zh-CN" altLang="en-US" sz="2000" b="1" dirty="0" smtClean="0">
                <a:solidFill>
                  <a:srgbClr val="0000FF"/>
                </a:solidFill>
                <a:latin typeface="Consolas" pitchFamily="49" charset="0"/>
                <a:ea typeface="楷体" pitchFamily="49" charset="-122"/>
                <a:cs typeface="Consolas" pitchFamily="49" charset="0"/>
              </a:rPr>
              <a:t>关键字序列</a:t>
            </a:r>
            <a:endParaRPr lang="zh-CN" altLang="en-US" sz="2000" dirty="0">
              <a:solidFill>
                <a:srgbClr val="0000FF"/>
              </a:solidFill>
              <a:latin typeface="Consolas" pitchFamily="49" charset="0"/>
              <a:ea typeface="楷体" pitchFamily="49" charset="-122"/>
              <a:cs typeface="Consolas" pitchFamily="49" charset="0"/>
            </a:endParaRPr>
          </a:p>
        </p:txBody>
      </p:sp>
      <p:cxnSp>
        <p:nvCxnSpPr>
          <p:cNvPr id="83" name="直接箭头连接符 82"/>
          <p:cNvCxnSpPr/>
          <p:nvPr/>
        </p:nvCxnSpPr>
        <p:spPr>
          <a:xfrm rot="5400000" flipH="1" flipV="1">
            <a:off x="2892413" y="1678769"/>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rot="5400000" flipH="1" flipV="1">
            <a:off x="3463917" y="1678769"/>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rot="5400000" flipH="1" flipV="1">
            <a:off x="4035421" y="1678769"/>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rot="5400000" flipH="1" flipV="1">
            <a:off x="4749801" y="1678769"/>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91" name="矩形 90"/>
          <p:cNvSpPr/>
          <p:nvPr/>
        </p:nvSpPr>
        <p:spPr>
          <a:xfrm>
            <a:off x="1571604" y="2714620"/>
            <a:ext cx="1857388"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1 2  </a:t>
            </a:r>
            <a:r>
              <a:rPr lang="en-US" altLang="zh-CN" sz="1800" b="1" dirty="0" smtClean="0">
                <a:solidFill>
                  <a:srgbClr val="9900FF"/>
                </a:solidFill>
                <a:latin typeface="Consolas" pitchFamily="49" charset="0"/>
                <a:cs typeface="Consolas" pitchFamily="49" charset="0"/>
              </a:rPr>
              <a:t>6</a:t>
            </a:r>
            <a:r>
              <a:rPr lang="en-US" altLang="zh-CN" sz="1800" b="1" dirty="0" smtClean="0">
                <a:solidFill>
                  <a:srgbClr val="3333FF"/>
                </a:solidFill>
                <a:latin typeface="Consolas" pitchFamily="49" charset="0"/>
                <a:cs typeface="Consolas" pitchFamily="49" charset="0"/>
              </a:rPr>
              <a:t> 7 </a:t>
            </a:r>
            <a:r>
              <a:rPr lang="en-US" altLang="zh-CN" sz="1800" b="1" dirty="0" smtClean="0">
                <a:solidFill>
                  <a:srgbClr val="FF0000"/>
                </a:solidFill>
                <a:latin typeface="Consolas" pitchFamily="49" charset="0"/>
                <a:cs typeface="Consolas" pitchFamily="49" charset="0"/>
              </a:rPr>
              <a:t>11</a:t>
            </a:r>
            <a:endParaRPr lang="zh-CN" altLang="en-US" sz="1800" b="1" dirty="0">
              <a:solidFill>
                <a:srgbClr val="FF0000"/>
              </a:solidFill>
              <a:latin typeface="Consolas" pitchFamily="49" charset="0"/>
              <a:cs typeface="Consolas" pitchFamily="49" charset="0"/>
            </a:endParaRPr>
          </a:p>
        </p:txBody>
      </p:sp>
      <p:sp>
        <p:nvSpPr>
          <p:cNvPr id="25" name="右箭头 24"/>
          <p:cNvSpPr/>
          <p:nvPr/>
        </p:nvSpPr>
        <p:spPr>
          <a:xfrm>
            <a:off x="3857620" y="2786058"/>
            <a:ext cx="785818" cy="285752"/>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6" name="矩形 25"/>
          <p:cNvSpPr/>
          <p:nvPr/>
        </p:nvSpPr>
        <p:spPr>
          <a:xfrm>
            <a:off x="5214942" y="3071810"/>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1  2</a:t>
            </a:r>
            <a:endParaRPr lang="zh-CN" altLang="en-US" sz="2000" b="1" dirty="0">
              <a:solidFill>
                <a:srgbClr val="3333FF"/>
              </a:solidFill>
              <a:latin typeface="Consolas" pitchFamily="49" charset="0"/>
              <a:cs typeface="Consolas" pitchFamily="49" charset="0"/>
            </a:endParaRPr>
          </a:p>
        </p:txBody>
      </p:sp>
      <p:sp>
        <p:nvSpPr>
          <p:cNvPr id="27" name="矩形 26"/>
          <p:cNvSpPr/>
          <p:nvPr/>
        </p:nvSpPr>
        <p:spPr>
          <a:xfrm>
            <a:off x="7000892" y="3071810"/>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7  11</a:t>
            </a:r>
            <a:endParaRPr lang="zh-CN" altLang="en-US" sz="2000" b="1" dirty="0">
              <a:solidFill>
                <a:srgbClr val="3333FF"/>
              </a:solidFill>
              <a:latin typeface="Consolas" pitchFamily="49" charset="0"/>
              <a:cs typeface="Consolas" pitchFamily="49" charset="0"/>
            </a:endParaRPr>
          </a:p>
        </p:txBody>
      </p:sp>
      <p:sp>
        <p:nvSpPr>
          <p:cNvPr id="28" name="矩形 27"/>
          <p:cNvSpPr/>
          <p:nvPr/>
        </p:nvSpPr>
        <p:spPr>
          <a:xfrm>
            <a:off x="6072198" y="2143116"/>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6</a:t>
            </a:r>
            <a:endParaRPr lang="zh-CN" altLang="en-US" sz="1800" b="1" dirty="0">
              <a:solidFill>
                <a:srgbClr val="3333FF"/>
              </a:solidFill>
              <a:latin typeface="Consolas" pitchFamily="49" charset="0"/>
              <a:cs typeface="Consolas" pitchFamily="49" charset="0"/>
            </a:endParaRPr>
          </a:p>
        </p:txBody>
      </p:sp>
      <p:cxnSp>
        <p:nvCxnSpPr>
          <p:cNvPr id="30" name="直接箭头连接符 29"/>
          <p:cNvCxnSpPr/>
          <p:nvPr/>
        </p:nvCxnSpPr>
        <p:spPr>
          <a:xfrm rot="5400000">
            <a:off x="6072198" y="2571744"/>
            <a:ext cx="642942" cy="35719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rot="16200000" flipH="1">
            <a:off x="6929454" y="2500306"/>
            <a:ext cx="642942" cy="50006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5214942" y="3071810"/>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1  2  </a:t>
            </a:r>
            <a:r>
              <a:rPr lang="en-US" altLang="zh-CN" sz="1800" b="1" dirty="0" smtClean="0">
                <a:solidFill>
                  <a:srgbClr val="FF0000"/>
                </a:solidFill>
                <a:latin typeface="Consolas" pitchFamily="49" charset="0"/>
                <a:cs typeface="Consolas" pitchFamily="49" charset="0"/>
              </a:rPr>
              <a:t>4</a:t>
            </a:r>
            <a:endParaRPr lang="zh-CN" altLang="en-US" sz="1800" b="1" dirty="0">
              <a:solidFill>
                <a:srgbClr val="FF0000"/>
              </a:solidFill>
              <a:latin typeface="Consolas" pitchFamily="49" charset="0"/>
              <a:cs typeface="Consolas" pitchFamily="49" charset="0"/>
            </a:endParaRPr>
          </a:p>
        </p:txBody>
      </p:sp>
      <p:sp>
        <p:nvSpPr>
          <p:cNvPr id="35" name="矩形 34"/>
          <p:cNvSpPr/>
          <p:nvPr/>
        </p:nvSpPr>
        <p:spPr>
          <a:xfrm>
            <a:off x="7000892" y="3071810"/>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7  </a:t>
            </a:r>
            <a:r>
              <a:rPr lang="en-US" altLang="zh-CN" sz="2000" b="1" dirty="0" smtClean="0">
                <a:solidFill>
                  <a:srgbClr val="FF0000"/>
                </a:solidFill>
                <a:latin typeface="Consolas" pitchFamily="49" charset="0"/>
                <a:cs typeface="Consolas" pitchFamily="49" charset="0"/>
              </a:rPr>
              <a:t>8</a:t>
            </a:r>
            <a:r>
              <a:rPr lang="en-US" altLang="zh-CN" sz="2000" b="1" dirty="0" smtClean="0">
                <a:solidFill>
                  <a:srgbClr val="3333FF"/>
                </a:solidFill>
                <a:latin typeface="Consolas" pitchFamily="49" charset="0"/>
                <a:cs typeface="Consolas" pitchFamily="49" charset="0"/>
              </a:rPr>
              <a:t> 11</a:t>
            </a:r>
            <a:endParaRPr lang="zh-CN" altLang="en-US" sz="2000" b="1" dirty="0">
              <a:solidFill>
                <a:srgbClr val="3333FF"/>
              </a:solidFill>
              <a:latin typeface="Consolas" pitchFamily="49" charset="0"/>
              <a:cs typeface="Consolas" pitchFamily="49" charset="0"/>
            </a:endParaRPr>
          </a:p>
        </p:txBody>
      </p:sp>
      <p:sp>
        <p:nvSpPr>
          <p:cNvPr id="36" name="矩形 35"/>
          <p:cNvSpPr/>
          <p:nvPr/>
        </p:nvSpPr>
        <p:spPr>
          <a:xfrm>
            <a:off x="7000892" y="3071810"/>
            <a:ext cx="178595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7  </a:t>
            </a:r>
            <a:r>
              <a:rPr lang="en-US" altLang="zh-CN" sz="1800" b="1" smtClean="0">
                <a:solidFill>
                  <a:srgbClr val="3333FF"/>
                </a:solidFill>
                <a:latin typeface="Consolas" pitchFamily="49" charset="0"/>
                <a:cs typeface="Consolas" pitchFamily="49" charset="0"/>
              </a:rPr>
              <a:t>8  11  </a:t>
            </a:r>
            <a:r>
              <a:rPr lang="en-US" altLang="zh-CN" sz="1800" b="1" dirty="0" smtClean="0">
                <a:solidFill>
                  <a:srgbClr val="FF0000"/>
                </a:solidFill>
                <a:latin typeface="Consolas" pitchFamily="49" charset="0"/>
                <a:cs typeface="Consolas" pitchFamily="49" charset="0"/>
              </a:rPr>
              <a:t>13</a:t>
            </a:r>
            <a:endParaRPr lang="zh-CN" altLang="en-US" sz="1800" b="1" dirty="0">
              <a:solidFill>
                <a:srgbClr val="FF0000"/>
              </a:solidFill>
              <a:latin typeface="Consolas" pitchFamily="49" charset="0"/>
              <a:cs typeface="Consolas" pitchFamily="49" charset="0"/>
            </a:endParaRPr>
          </a:p>
        </p:txBody>
      </p:sp>
      <p:sp>
        <p:nvSpPr>
          <p:cNvPr id="37" name="TextBox 36"/>
          <p:cNvSpPr txBox="1"/>
          <p:nvPr/>
        </p:nvSpPr>
        <p:spPr>
          <a:xfrm>
            <a:off x="1571604" y="3357562"/>
            <a:ext cx="2071702" cy="400110"/>
          </a:xfrm>
          <a:prstGeom prst="rect">
            <a:avLst/>
          </a:prstGeom>
          <a:noFill/>
        </p:spPr>
        <p:txBody>
          <a:bodyPr wrap="square" rtlCol="0">
            <a:spAutoFit/>
          </a:bodyPr>
          <a:lstStyle/>
          <a:p>
            <a:pPr algn="l"/>
            <a:r>
              <a:rPr lang="zh-CN" altLang="en-US" sz="2000" b="1" dirty="0" smtClean="0">
                <a:latin typeface="Consolas" pitchFamily="49" charset="0"/>
                <a:ea typeface="华文中宋" pitchFamily="2" charset="-122"/>
                <a:cs typeface="Consolas" pitchFamily="49" charset="0"/>
              </a:rPr>
              <a:t>关键字个数</a:t>
            </a:r>
            <a:r>
              <a:rPr lang="en-US" altLang="zh-CN" sz="2000" b="1" dirty="0" smtClean="0">
                <a:latin typeface="Consolas" pitchFamily="49" charset="0"/>
                <a:ea typeface="华文中宋" pitchFamily="2" charset="-122"/>
                <a:cs typeface="Consolas" pitchFamily="49" charset="0"/>
              </a:rPr>
              <a:t>&gt;4</a:t>
            </a:r>
            <a:endParaRPr lang="zh-CN" altLang="en-US" sz="2000" b="1" dirty="0" smtClean="0">
              <a:latin typeface="Consolas" pitchFamily="49" charset="0"/>
              <a:ea typeface="华文中宋" pitchFamily="2" charset="-122"/>
              <a:cs typeface="Consolas" pitchFamily="49" charset="0"/>
            </a:endParaRPr>
          </a:p>
        </p:txBody>
      </p:sp>
      <p:sp>
        <p:nvSpPr>
          <p:cNvPr id="22" name="TextBox 21"/>
          <p:cNvSpPr txBox="1"/>
          <p:nvPr/>
        </p:nvSpPr>
        <p:spPr>
          <a:xfrm>
            <a:off x="857224" y="500042"/>
            <a:ext cx="1357322" cy="400110"/>
          </a:xfrm>
          <a:prstGeom prst="rect">
            <a:avLst/>
          </a:prstGeom>
          <a:noFill/>
        </p:spPr>
        <p:txBody>
          <a:bodyPr wrap="square" rtlCol="0">
            <a:spAutoFit/>
          </a:bodyPr>
          <a:lstStyle/>
          <a:p>
            <a:pPr algn="l"/>
            <a:r>
              <a:rPr lang="en-US" altLang="zh-CN" sz="2000" b="1" smtClean="0">
                <a:solidFill>
                  <a:srgbClr val="FF00FF"/>
                </a:solidFill>
                <a:latin typeface="Consolas" pitchFamily="49" charset="0"/>
                <a:ea typeface="楷体" pitchFamily="49" charset="-122"/>
                <a:cs typeface="Consolas" pitchFamily="49" charset="0"/>
              </a:rPr>
              <a:t>Max</a:t>
            </a:r>
            <a:r>
              <a:rPr lang="en-US" altLang="zh-CN" sz="2000" b="1" smtClean="0">
                <a:solidFill>
                  <a:srgbClr val="3333FF"/>
                </a:solidFill>
                <a:latin typeface="Consolas" pitchFamily="49" charset="0"/>
                <a:ea typeface="楷体" pitchFamily="49" charset="-122"/>
                <a:cs typeface="Consolas" pitchFamily="49" charset="0"/>
              </a:rPr>
              <a:t>=4</a:t>
            </a:r>
            <a:endParaRPr lang="zh-CN" altLang="en-US" sz="2000" b="1" dirty="0" smtClean="0">
              <a:solidFill>
                <a:srgbClr val="3333FF"/>
              </a:solidFill>
              <a:latin typeface="Consolas" pitchFamily="49" charset="0"/>
              <a:ea typeface="楷体" pitchFamily="49" charset="-122"/>
              <a:cs typeface="Consolas" pitchFamily="49" charset="0"/>
            </a:endParaRPr>
          </a:p>
        </p:txBody>
      </p:sp>
      <p:sp>
        <p:nvSpPr>
          <p:cNvPr id="23" name="TextBox 22"/>
          <p:cNvSpPr txBox="1"/>
          <p:nvPr/>
        </p:nvSpPr>
        <p:spPr>
          <a:xfrm>
            <a:off x="3857620" y="3000372"/>
            <a:ext cx="785818" cy="369332"/>
          </a:xfrm>
          <a:prstGeom prst="rect">
            <a:avLst/>
          </a:prstGeom>
          <a:noFill/>
        </p:spPr>
        <p:txBody>
          <a:bodyPr wrap="square" rtlCol="0">
            <a:spAutoFit/>
          </a:bodyPr>
          <a:lstStyle/>
          <a:p>
            <a:pPr algn="l"/>
            <a:r>
              <a:rPr lang="zh-CN" altLang="en-US" sz="1800" b="1" smtClean="0">
                <a:solidFill>
                  <a:srgbClr val="3333FF"/>
                </a:solidFill>
                <a:latin typeface="Consolas" pitchFamily="49" charset="0"/>
                <a:ea typeface="楷体" pitchFamily="49" charset="-122"/>
                <a:cs typeface="Consolas" pitchFamily="49" charset="0"/>
              </a:rPr>
              <a:t>分裂</a:t>
            </a:r>
            <a:endParaRPr lang="zh-CN" altLang="en-US" sz="1800" b="1" dirty="0" smtClean="0">
              <a:solidFill>
                <a:srgbClr val="3333FF"/>
              </a:solidFill>
              <a:latin typeface="Consolas" pitchFamily="49" charset="0"/>
              <a:ea typeface="楷体" pitchFamily="49" charset="-122"/>
              <a:cs typeface="Consolas" pitchFamily="49" charset="0"/>
            </a:endParaRPr>
          </a:p>
        </p:txBody>
      </p:sp>
      <p:sp>
        <p:nvSpPr>
          <p:cNvPr id="29" name="灯片编号占位符 28"/>
          <p:cNvSpPr>
            <a:spLocks noGrp="1"/>
          </p:cNvSpPr>
          <p:nvPr>
            <p:ph type="sldNum" sz="quarter" idx="12"/>
          </p:nvPr>
        </p:nvSpPr>
        <p:spPr/>
        <p:txBody>
          <a:bodyPr/>
          <a:lstStyle/>
          <a:p>
            <a:pPr>
              <a:defRPr/>
            </a:pPr>
            <a:fld id="{94984E60-CADE-4266-8DC7-A91C528B8A31}" type="slidenum">
              <a:rPr lang="en-US" altLang="zh-CN" smtClean="0"/>
              <a:pPr>
                <a:defRPr/>
              </a:pPr>
              <a:t>104</a:t>
            </a:fld>
            <a:r>
              <a:rPr lang="en-US" altLang="zh-CN" smtClean="0"/>
              <a:t>/132</a:t>
            </a:r>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xit" presetSubtype="4" fill="hold" nodeType="clickEffect">
                                  <p:stCondLst>
                                    <p:cond delay="0"/>
                                  </p:stCondLst>
                                  <p:childTnLst>
                                    <p:animEffect transition="out" filter="wipe(down)">
                                      <p:cBhvr>
                                        <p:cTn id="35" dur="500"/>
                                        <p:tgtEl>
                                          <p:spTgt spid="83"/>
                                        </p:tgtEl>
                                      </p:cBhvr>
                                    </p:animEffect>
                                    <p:set>
                                      <p:cBhvr>
                                        <p:cTn id="36" dur="1" fill="hold">
                                          <p:stCondLst>
                                            <p:cond delay="499"/>
                                          </p:stCondLst>
                                        </p:cTn>
                                        <p:tgtEl>
                                          <p:spTgt spid="8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xit" presetSubtype="4" fill="hold" nodeType="clickEffect">
                                  <p:stCondLst>
                                    <p:cond delay="0"/>
                                  </p:stCondLst>
                                  <p:childTnLst>
                                    <p:animEffect transition="out" filter="wipe(down)">
                                      <p:cBhvr>
                                        <p:cTn id="50" dur="500"/>
                                        <p:tgtEl>
                                          <p:spTgt spid="84"/>
                                        </p:tgtEl>
                                      </p:cBhvr>
                                    </p:animEffect>
                                    <p:set>
                                      <p:cBhvr>
                                        <p:cTn id="51" dur="1" fill="hold">
                                          <p:stCondLst>
                                            <p:cond delay="499"/>
                                          </p:stCondLst>
                                        </p:cTn>
                                        <p:tgtEl>
                                          <p:spTgt spid="84"/>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72"/>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8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5"/>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xit" presetSubtype="4" fill="hold" nodeType="clickEffect">
                                  <p:stCondLst>
                                    <p:cond delay="0"/>
                                  </p:stCondLst>
                                  <p:childTnLst>
                                    <p:animEffect transition="out" filter="wipe(down)">
                                      <p:cBhvr>
                                        <p:cTn id="65" dur="500"/>
                                        <p:tgtEl>
                                          <p:spTgt spid="85"/>
                                        </p:tgtEl>
                                      </p:cBhvr>
                                    </p:animEffect>
                                    <p:set>
                                      <p:cBhvr>
                                        <p:cTn id="66" dur="1" fill="hold">
                                          <p:stCondLst>
                                            <p:cond delay="499"/>
                                          </p:stCondLst>
                                        </p:cTn>
                                        <p:tgtEl>
                                          <p:spTgt spid="8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2" grpId="0"/>
      <p:bldP spid="73" grpId="0"/>
      <p:bldP spid="91" grpId="0" animBg="1"/>
      <p:bldP spid="25" grpId="0" animBg="1"/>
      <p:bldP spid="26" grpId="0" animBg="1"/>
      <p:bldP spid="27" grpId="0" animBg="1"/>
      <p:bldP spid="28" grpId="0" animBg="1"/>
      <p:bldP spid="34" grpId="0" animBg="1"/>
      <p:bldP spid="35" grpId="0" animBg="1"/>
      <p:bldP spid="36" grpId="0" animBg="1"/>
      <p:bldP spid="37" grpId="0"/>
      <p:bldP spid="23"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Box 73"/>
          <p:cNvSpPr txBox="1"/>
          <p:nvPr/>
        </p:nvSpPr>
        <p:spPr>
          <a:xfrm>
            <a:off x="2786050" y="1070752"/>
            <a:ext cx="428628" cy="307777"/>
          </a:xfrm>
          <a:prstGeom prst="rect">
            <a:avLst/>
          </a:prstGeom>
          <a:noFill/>
        </p:spPr>
        <p:txBody>
          <a:bodyPr wrap="square" lIns="0" tIns="0" rIns="0" bIns="0" rtlCol="0">
            <a:spAutoFit/>
          </a:bodyPr>
          <a:lstStyle/>
          <a:p>
            <a:r>
              <a:rPr lang="en-US" altLang="zh-CN" sz="2000" b="1" dirty="0" smtClean="0">
                <a:solidFill>
                  <a:srgbClr val="3333FF"/>
                </a:solidFill>
                <a:latin typeface="Consolas" pitchFamily="49" charset="0"/>
                <a:cs typeface="Consolas" pitchFamily="49" charset="0"/>
              </a:rPr>
              <a:t>10</a:t>
            </a:r>
            <a:endParaRPr lang="zh-CN" altLang="en-US" sz="2000" b="1" dirty="0">
              <a:solidFill>
                <a:srgbClr val="3333FF"/>
              </a:solidFill>
              <a:latin typeface="Consolas" pitchFamily="49" charset="0"/>
              <a:cs typeface="Consolas" pitchFamily="49" charset="0"/>
            </a:endParaRPr>
          </a:p>
        </p:txBody>
      </p:sp>
      <p:sp>
        <p:nvSpPr>
          <p:cNvPr id="76" name="TextBox 75"/>
          <p:cNvSpPr txBox="1"/>
          <p:nvPr/>
        </p:nvSpPr>
        <p:spPr>
          <a:xfrm>
            <a:off x="642942" y="999314"/>
            <a:ext cx="2214578" cy="400110"/>
          </a:xfrm>
          <a:prstGeom prst="rect">
            <a:avLst/>
          </a:prstGeom>
          <a:noFill/>
        </p:spPr>
        <p:txBody>
          <a:bodyPr wrap="square" rtlCol="0">
            <a:spAutoFit/>
          </a:bodyPr>
          <a:lstStyle/>
          <a:p>
            <a:r>
              <a:rPr lang="zh-CN" altLang="en-US" sz="2000" b="1" dirty="0" smtClean="0">
                <a:solidFill>
                  <a:srgbClr val="0000FF"/>
                </a:solidFill>
                <a:latin typeface="Consolas" pitchFamily="49" charset="0"/>
                <a:ea typeface="楷体" pitchFamily="49" charset="-122"/>
                <a:cs typeface="Consolas" pitchFamily="49" charset="0"/>
              </a:rPr>
              <a:t>关键字序列</a:t>
            </a:r>
            <a:endParaRPr lang="zh-CN" altLang="en-US" sz="2000" dirty="0">
              <a:solidFill>
                <a:srgbClr val="0000FF"/>
              </a:solidFill>
              <a:latin typeface="Consolas" pitchFamily="49" charset="0"/>
              <a:ea typeface="楷体" pitchFamily="49" charset="-122"/>
              <a:cs typeface="Consolas" pitchFamily="49" charset="0"/>
            </a:endParaRPr>
          </a:p>
        </p:txBody>
      </p:sp>
      <p:cxnSp>
        <p:nvCxnSpPr>
          <p:cNvPr id="87" name="直接箭头连接符 86"/>
          <p:cNvCxnSpPr/>
          <p:nvPr/>
        </p:nvCxnSpPr>
        <p:spPr>
          <a:xfrm rot="5400000" flipH="1" flipV="1">
            <a:off x="2820975" y="1606537"/>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25" name="右箭头 24"/>
          <p:cNvSpPr/>
          <p:nvPr/>
        </p:nvSpPr>
        <p:spPr>
          <a:xfrm>
            <a:off x="3643306" y="2571744"/>
            <a:ext cx="785818" cy="285752"/>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8" name="矩形 27"/>
          <p:cNvSpPr/>
          <p:nvPr/>
        </p:nvSpPr>
        <p:spPr>
          <a:xfrm>
            <a:off x="5715008" y="2143116"/>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6  10</a:t>
            </a:r>
            <a:endParaRPr lang="zh-CN" altLang="en-US" sz="1800" b="1" dirty="0">
              <a:solidFill>
                <a:srgbClr val="3333FF"/>
              </a:solidFill>
              <a:latin typeface="Consolas" pitchFamily="49" charset="0"/>
              <a:cs typeface="Consolas" pitchFamily="49" charset="0"/>
            </a:endParaRPr>
          </a:p>
        </p:txBody>
      </p:sp>
      <p:cxnSp>
        <p:nvCxnSpPr>
          <p:cNvPr id="30" name="直接箭头连接符 29"/>
          <p:cNvCxnSpPr/>
          <p:nvPr/>
        </p:nvCxnSpPr>
        <p:spPr>
          <a:xfrm rot="5400000">
            <a:off x="5393537" y="2464587"/>
            <a:ext cx="642942" cy="57150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rot="16200000" flipH="1">
            <a:off x="6750859" y="2464587"/>
            <a:ext cx="642942" cy="57150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4357686" y="3071810"/>
            <a:ext cx="133200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1  2  4</a:t>
            </a:r>
            <a:endParaRPr lang="zh-CN" altLang="en-US" sz="2000" b="1" dirty="0">
              <a:solidFill>
                <a:srgbClr val="3333FF"/>
              </a:solidFill>
              <a:latin typeface="Consolas" pitchFamily="49" charset="0"/>
              <a:cs typeface="Consolas" pitchFamily="49" charset="0"/>
            </a:endParaRPr>
          </a:p>
        </p:txBody>
      </p:sp>
      <p:sp>
        <p:nvSpPr>
          <p:cNvPr id="36" name="矩形 35"/>
          <p:cNvSpPr/>
          <p:nvPr/>
        </p:nvSpPr>
        <p:spPr>
          <a:xfrm>
            <a:off x="5786446" y="3071810"/>
            <a:ext cx="133200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7  8</a:t>
            </a:r>
            <a:endParaRPr lang="zh-CN" altLang="en-US" sz="2000" b="1" dirty="0">
              <a:solidFill>
                <a:srgbClr val="3333FF"/>
              </a:solidFill>
              <a:latin typeface="Consolas" pitchFamily="49" charset="0"/>
              <a:cs typeface="Consolas" pitchFamily="49" charset="0"/>
            </a:endParaRPr>
          </a:p>
        </p:txBody>
      </p:sp>
      <p:sp>
        <p:nvSpPr>
          <p:cNvPr id="37" name="TextBox 36"/>
          <p:cNvSpPr txBox="1"/>
          <p:nvPr/>
        </p:nvSpPr>
        <p:spPr>
          <a:xfrm>
            <a:off x="1643042" y="3714752"/>
            <a:ext cx="1928826" cy="400110"/>
          </a:xfrm>
          <a:prstGeom prst="rect">
            <a:avLst/>
          </a:prstGeom>
          <a:noFill/>
        </p:spPr>
        <p:txBody>
          <a:bodyPr wrap="square" rtlCol="0">
            <a:spAutoFit/>
          </a:bodyPr>
          <a:lstStyle/>
          <a:p>
            <a:r>
              <a:rPr lang="zh-CN" altLang="en-US" sz="2000" b="1" dirty="0" smtClean="0">
                <a:latin typeface="Consolas" pitchFamily="49" charset="0"/>
                <a:ea typeface="华文中宋" pitchFamily="2" charset="-122"/>
                <a:cs typeface="Consolas" pitchFamily="49" charset="0"/>
              </a:rPr>
              <a:t>关键字个数</a:t>
            </a:r>
            <a:r>
              <a:rPr lang="en-US" altLang="zh-CN" sz="2000" b="1" dirty="0" smtClean="0">
                <a:latin typeface="Consolas" pitchFamily="49" charset="0"/>
                <a:ea typeface="华文中宋" pitchFamily="2" charset="-122"/>
                <a:cs typeface="Consolas" pitchFamily="49" charset="0"/>
              </a:rPr>
              <a:t>&gt;4</a:t>
            </a:r>
            <a:endParaRPr lang="zh-CN" altLang="en-US" sz="2000" b="1" dirty="0" smtClean="0">
              <a:latin typeface="Consolas" pitchFamily="49" charset="0"/>
              <a:ea typeface="华文中宋" pitchFamily="2" charset="-122"/>
              <a:cs typeface="Consolas" pitchFamily="49" charset="0"/>
            </a:endParaRPr>
          </a:p>
        </p:txBody>
      </p:sp>
      <p:sp>
        <p:nvSpPr>
          <p:cNvPr id="24" name="矩形 23"/>
          <p:cNvSpPr/>
          <p:nvPr/>
        </p:nvSpPr>
        <p:spPr>
          <a:xfrm>
            <a:off x="1000100" y="2143116"/>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6</a:t>
            </a:r>
            <a:endParaRPr lang="zh-CN" altLang="en-US" sz="1800" b="1" dirty="0">
              <a:solidFill>
                <a:srgbClr val="3333FF"/>
              </a:solidFill>
              <a:latin typeface="Consolas" pitchFamily="49" charset="0"/>
              <a:cs typeface="Consolas" pitchFamily="49" charset="0"/>
            </a:endParaRPr>
          </a:p>
        </p:txBody>
      </p:sp>
      <p:cxnSp>
        <p:nvCxnSpPr>
          <p:cNvPr id="29" name="直接箭头连接符 28"/>
          <p:cNvCxnSpPr/>
          <p:nvPr/>
        </p:nvCxnSpPr>
        <p:spPr>
          <a:xfrm rot="5400000">
            <a:off x="1000100" y="2571744"/>
            <a:ext cx="642942" cy="35719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rot="16200000" flipH="1">
            <a:off x="1857356" y="2500306"/>
            <a:ext cx="642942" cy="50006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142844" y="3071810"/>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1  2  4</a:t>
            </a:r>
            <a:endParaRPr lang="zh-CN" altLang="en-US" sz="1800" b="1" dirty="0">
              <a:solidFill>
                <a:srgbClr val="3333FF"/>
              </a:solidFill>
              <a:latin typeface="Consolas" pitchFamily="49" charset="0"/>
              <a:cs typeface="Consolas" pitchFamily="49" charset="0"/>
            </a:endParaRPr>
          </a:p>
        </p:txBody>
      </p:sp>
      <p:sp>
        <p:nvSpPr>
          <p:cNvPr id="38" name="矩形 37"/>
          <p:cNvSpPr/>
          <p:nvPr/>
        </p:nvSpPr>
        <p:spPr>
          <a:xfrm>
            <a:off x="1714480" y="3071810"/>
            <a:ext cx="1785950" cy="500066"/>
          </a:xfrm>
          <a:prstGeom prst="rect">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b="1" smtClean="0">
                <a:solidFill>
                  <a:srgbClr val="3333FF"/>
                </a:solidFill>
                <a:latin typeface="Consolas" pitchFamily="49" charset="0"/>
                <a:cs typeface="Consolas" pitchFamily="49" charset="0"/>
              </a:rPr>
              <a:t>7 8 </a:t>
            </a:r>
            <a:r>
              <a:rPr lang="en-US" altLang="zh-CN" sz="1800" b="1" smtClean="0">
                <a:solidFill>
                  <a:srgbClr val="FF0000"/>
                </a:solidFill>
                <a:latin typeface="Consolas" pitchFamily="49" charset="0"/>
                <a:cs typeface="Consolas" pitchFamily="49" charset="0"/>
              </a:rPr>
              <a:t>10</a:t>
            </a:r>
            <a:r>
              <a:rPr lang="en-US" altLang="zh-CN" sz="1800" b="1" smtClean="0">
                <a:solidFill>
                  <a:srgbClr val="3333FF"/>
                </a:solidFill>
                <a:latin typeface="Consolas" pitchFamily="49" charset="0"/>
                <a:cs typeface="Consolas" pitchFamily="49" charset="0"/>
              </a:rPr>
              <a:t> 11 13</a:t>
            </a:r>
            <a:endParaRPr lang="zh-CN" altLang="en-US" sz="1800" b="1" dirty="0">
              <a:solidFill>
                <a:srgbClr val="3333FF"/>
              </a:solidFill>
              <a:latin typeface="Consolas" pitchFamily="49" charset="0"/>
              <a:cs typeface="Consolas" pitchFamily="49" charset="0"/>
            </a:endParaRPr>
          </a:p>
        </p:txBody>
      </p:sp>
      <p:sp>
        <p:nvSpPr>
          <p:cNvPr id="39" name="矩形 38"/>
          <p:cNvSpPr/>
          <p:nvPr/>
        </p:nvSpPr>
        <p:spPr>
          <a:xfrm>
            <a:off x="7240606" y="3071810"/>
            <a:ext cx="133200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11  13</a:t>
            </a:r>
            <a:endParaRPr lang="zh-CN" altLang="en-US" sz="2000" b="1" dirty="0">
              <a:solidFill>
                <a:srgbClr val="3333FF"/>
              </a:solidFill>
              <a:latin typeface="Consolas" pitchFamily="49" charset="0"/>
              <a:cs typeface="Consolas" pitchFamily="49" charset="0"/>
            </a:endParaRPr>
          </a:p>
        </p:txBody>
      </p:sp>
      <p:cxnSp>
        <p:nvCxnSpPr>
          <p:cNvPr id="42" name="直接箭头连接符 41"/>
          <p:cNvCxnSpPr>
            <a:endCxn id="36" idx="0"/>
          </p:cNvCxnSpPr>
          <p:nvPr/>
        </p:nvCxnSpPr>
        <p:spPr>
          <a:xfrm rot="16200000" flipH="1">
            <a:off x="6083727" y="2703091"/>
            <a:ext cx="642942" cy="9449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357554" y="1070752"/>
            <a:ext cx="428628" cy="307777"/>
          </a:xfrm>
          <a:prstGeom prst="rect">
            <a:avLst/>
          </a:prstGeom>
          <a:noFill/>
        </p:spPr>
        <p:txBody>
          <a:bodyPr wrap="square" lIns="0" tIns="0" rIns="0" bIns="0" rtlCol="0">
            <a:spAutoFit/>
          </a:bodyPr>
          <a:lstStyle/>
          <a:p>
            <a:r>
              <a:rPr lang="en-US" altLang="zh-CN" sz="2000" b="1" dirty="0" smtClean="0">
                <a:solidFill>
                  <a:srgbClr val="3333FF"/>
                </a:solidFill>
                <a:latin typeface="Consolas" pitchFamily="49" charset="0"/>
                <a:cs typeface="Consolas" pitchFamily="49" charset="0"/>
              </a:rPr>
              <a:t>5</a:t>
            </a:r>
            <a:endParaRPr lang="zh-CN" altLang="en-US" sz="2000" b="1" dirty="0">
              <a:solidFill>
                <a:srgbClr val="3333FF"/>
              </a:solidFill>
              <a:latin typeface="Consolas" pitchFamily="49" charset="0"/>
              <a:cs typeface="Consolas" pitchFamily="49" charset="0"/>
            </a:endParaRPr>
          </a:p>
        </p:txBody>
      </p:sp>
      <p:cxnSp>
        <p:nvCxnSpPr>
          <p:cNvPr id="45" name="直接箭头连接符 44"/>
          <p:cNvCxnSpPr/>
          <p:nvPr/>
        </p:nvCxnSpPr>
        <p:spPr>
          <a:xfrm rot="5400000" flipH="1" flipV="1">
            <a:off x="3392479" y="1606537"/>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857620" y="1070752"/>
            <a:ext cx="428628" cy="307777"/>
          </a:xfrm>
          <a:prstGeom prst="rect">
            <a:avLst/>
          </a:prstGeom>
          <a:noFill/>
        </p:spPr>
        <p:txBody>
          <a:bodyPr wrap="square" lIns="0" tIns="0" rIns="0" bIns="0" rtlCol="0">
            <a:spAutoFit/>
          </a:bodyPr>
          <a:lstStyle/>
          <a:p>
            <a:r>
              <a:rPr lang="en-US" altLang="zh-CN" sz="2000" b="1" dirty="0" smtClean="0">
                <a:solidFill>
                  <a:srgbClr val="3333FF"/>
                </a:solidFill>
                <a:latin typeface="Consolas" pitchFamily="49" charset="0"/>
                <a:cs typeface="Consolas" pitchFamily="49" charset="0"/>
              </a:rPr>
              <a:t>17</a:t>
            </a:r>
            <a:endParaRPr lang="zh-CN" altLang="en-US" sz="2000" b="1" dirty="0">
              <a:solidFill>
                <a:srgbClr val="3333FF"/>
              </a:solidFill>
              <a:latin typeface="Consolas" pitchFamily="49" charset="0"/>
              <a:cs typeface="Consolas" pitchFamily="49" charset="0"/>
            </a:endParaRPr>
          </a:p>
        </p:txBody>
      </p:sp>
      <p:cxnSp>
        <p:nvCxnSpPr>
          <p:cNvPr id="47" name="直接箭头连接符 46"/>
          <p:cNvCxnSpPr/>
          <p:nvPr/>
        </p:nvCxnSpPr>
        <p:spPr>
          <a:xfrm rot="5400000" flipH="1" flipV="1">
            <a:off x="3892545" y="1606537"/>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357686" y="1070752"/>
            <a:ext cx="428628" cy="307777"/>
          </a:xfrm>
          <a:prstGeom prst="rect">
            <a:avLst/>
          </a:prstGeom>
          <a:noFill/>
        </p:spPr>
        <p:txBody>
          <a:bodyPr wrap="square" lIns="0" tIns="0" rIns="0" bIns="0" rtlCol="0">
            <a:spAutoFit/>
          </a:bodyPr>
          <a:lstStyle/>
          <a:p>
            <a:r>
              <a:rPr lang="en-US" altLang="zh-CN" sz="2000" b="1" dirty="0" smtClean="0">
                <a:solidFill>
                  <a:srgbClr val="3333FF"/>
                </a:solidFill>
                <a:latin typeface="Consolas" pitchFamily="49" charset="0"/>
                <a:cs typeface="Consolas" pitchFamily="49" charset="0"/>
              </a:rPr>
              <a:t>9</a:t>
            </a:r>
            <a:endParaRPr lang="zh-CN" altLang="en-US" sz="2000" b="1" dirty="0">
              <a:solidFill>
                <a:srgbClr val="3333FF"/>
              </a:solidFill>
              <a:latin typeface="Consolas" pitchFamily="49" charset="0"/>
              <a:cs typeface="Consolas" pitchFamily="49" charset="0"/>
            </a:endParaRPr>
          </a:p>
        </p:txBody>
      </p:sp>
      <p:cxnSp>
        <p:nvCxnSpPr>
          <p:cNvPr id="49" name="直接箭头连接符 48"/>
          <p:cNvCxnSpPr/>
          <p:nvPr/>
        </p:nvCxnSpPr>
        <p:spPr>
          <a:xfrm rot="5400000" flipH="1" flipV="1">
            <a:off x="4392611" y="1606537"/>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857752" y="1070752"/>
            <a:ext cx="428628" cy="307777"/>
          </a:xfrm>
          <a:prstGeom prst="rect">
            <a:avLst/>
          </a:prstGeom>
          <a:noFill/>
        </p:spPr>
        <p:txBody>
          <a:bodyPr wrap="square" lIns="0" tIns="0" rIns="0" bIns="0" rtlCol="0">
            <a:spAutoFit/>
          </a:bodyPr>
          <a:lstStyle/>
          <a:p>
            <a:r>
              <a:rPr lang="en-US" altLang="zh-CN" sz="2000" b="1" dirty="0" smtClean="0">
                <a:solidFill>
                  <a:srgbClr val="3333FF"/>
                </a:solidFill>
                <a:latin typeface="Consolas" pitchFamily="49" charset="0"/>
                <a:cs typeface="Consolas" pitchFamily="49" charset="0"/>
              </a:rPr>
              <a:t>16</a:t>
            </a:r>
            <a:endParaRPr lang="zh-CN" altLang="en-US" sz="2000" b="1" dirty="0">
              <a:solidFill>
                <a:srgbClr val="3333FF"/>
              </a:solidFill>
              <a:latin typeface="Consolas" pitchFamily="49" charset="0"/>
              <a:cs typeface="Consolas" pitchFamily="49" charset="0"/>
            </a:endParaRPr>
          </a:p>
        </p:txBody>
      </p:sp>
      <p:cxnSp>
        <p:nvCxnSpPr>
          <p:cNvPr id="51" name="直接箭头连接符 50"/>
          <p:cNvCxnSpPr/>
          <p:nvPr/>
        </p:nvCxnSpPr>
        <p:spPr>
          <a:xfrm rot="5400000" flipH="1" flipV="1">
            <a:off x="4892677" y="1606537"/>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4357686" y="3071810"/>
            <a:ext cx="133200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smtClean="0">
                <a:solidFill>
                  <a:srgbClr val="3333FF"/>
                </a:solidFill>
                <a:latin typeface="Consolas" pitchFamily="49" charset="0"/>
                <a:cs typeface="Consolas" pitchFamily="49" charset="0"/>
              </a:rPr>
              <a:t>1 2 4 </a:t>
            </a:r>
            <a:r>
              <a:rPr lang="en-US" altLang="zh-CN" sz="1800" b="1" smtClean="0">
                <a:solidFill>
                  <a:srgbClr val="FF0000"/>
                </a:solidFill>
                <a:latin typeface="Consolas" pitchFamily="49" charset="0"/>
                <a:cs typeface="Consolas" pitchFamily="49" charset="0"/>
              </a:rPr>
              <a:t>5</a:t>
            </a:r>
            <a:endParaRPr lang="zh-CN" altLang="en-US" sz="1800" b="1" dirty="0">
              <a:solidFill>
                <a:srgbClr val="FF0000"/>
              </a:solidFill>
              <a:latin typeface="Consolas" pitchFamily="49" charset="0"/>
              <a:cs typeface="Consolas" pitchFamily="49" charset="0"/>
            </a:endParaRPr>
          </a:p>
        </p:txBody>
      </p:sp>
      <p:sp>
        <p:nvSpPr>
          <p:cNvPr id="53" name="矩形 52"/>
          <p:cNvSpPr/>
          <p:nvPr/>
        </p:nvSpPr>
        <p:spPr>
          <a:xfrm>
            <a:off x="5786446" y="3071810"/>
            <a:ext cx="133200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7  8  </a:t>
            </a:r>
            <a:r>
              <a:rPr lang="en-US" altLang="zh-CN" sz="1800" b="1" dirty="0" smtClean="0">
                <a:solidFill>
                  <a:srgbClr val="FF0000"/>
                </a:solidFill>
                <a:latin typeface="Consolas" pitchFamily="49" charset="0"/>
                <a:cs typeface="Consolas" pitchFamily="49" charset="0"/>
              </a:rPr>
              <a:t>9</a:t>
            </a:r>
            <a:endParaRPr lang="zh-CN" altLang="en-US" sz="1800" b="1" dirty="0">
              <a:solidFill>
                <a:srgbClr val="FF0000"/>
              </a:solidFill>
              <a:latin typeface="Consolas" pitchFamily="49" charset="0"/>
              <a:cs typeface="Consolas" pitchFamily="49" charset="0"/>
            </a:endParaRPr>
          </a:p>
        </p:txBody>
      </p:sp>
      <p:sp>
        <p:nvSpPr>
          <p:cNvPr id="54" name="矩形 53"/>
          <p:cNvSpPr/>
          <p:nvPr/>
        </p:nvSpPr>
        <p:spPr>
          <a:xfrm>
            <a:off x="7240606" y="3071810"/>
            <a:ext cx="1474798"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smtClean="0">
                <a:solidFill>
                  <a:srgbClr val="3333FF"/>
                </a:solidFill>
                <a:latin typeface="Consolas" pitchFamily="49" charset="0"/>
                <a:cs typeface="Consolas" pitchFamily="49" charset="0"/>
              </a:rPr>
              <a:t>11 13 </a:t>
            </a:r>
            <a:r>
              <a:rPr lang="en-US" altLang="zh-CN" sz="2000" b="1" smtClean="0">
                <a:solidFill>
                  <a:srgbClr val="FF0000"/>
                </a:solidFill>
                <a:latin typeface="Consolas" pitchFamily="49" charset="0"/>
                <a:cs typeface="Consolas" pitchFamily="49" charset="0"/>
              </a:rPr>
              <a:t>17</a:t>
            </a:r>
            <a:endParaRPr lang="zh-CN" altLang="en-US" sz="2000" b="1" dirty="0">
              <a:solidFill>
                <a:srgbClr val="FF0000"/>
              </a:solidFill>
              <a:latin typeface="Consolas" pitchFamily="49" charset="0"/>
              <a:cs typeface="Consolas" pitchFamily="49" charset="0"/>
            </a:endParaRPr>
          </a:p>
        </p:txBody>
      </p:sp>
      <p:sp>
        <p:nvSpPr>
          <p:cNvPr id="55" name="矩形 54"/>
          <p:cNvSpPr/>
          <p:nvPr/>
        </p:nvSpPr>
        <p:spPr>
          <a:xfrm>
            <a:off x="7240606" y="3071810"/>
            <a:ext cx="176055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smtClean="0">
                <a:solidFill>
                  <a:srgbClr val="3333FF"/>
                </a:solidFill>
                <a:latin typeface="Consolas" pitchFamily="49" charset="0"/>
                <a:cs typeface="Consolas" pitchFamily="49" charset="0"/>
              </a:rPr>
              <a:t>11 13 </a:t>
            </a:r>
            <a:r>
              <a:rPr lang="en-US" altLang="zh-CN" sz="1800" b="1" smtClean="0">
                <a:solidFill>
                  <a:srgbClr val="FF0000"/>
                </a:solidFill>
                <a:latin typeface="Consolas" pitchFamily="49" charset="0"/>
                <a:cs typeface="Consolas" pitchFamily="49" charset="0"/>
              </a:rPr>
              <a:t>16 </a:t>
            </a:r>
            <a:r>
              <a:rPr lang="en-US" altLang="zh-CN" sz="1800" b="1" smtClean="0">
                <a:solidFill>
                  <a:srgbClr val="3333FF"/>
                </a:solidFill>
                <a:latin typeface="Consolas" pitchFamily="49" charset="0"/>
                <a:cs typeface="Consolas" pitchFamily="49" charset="0"/>
              </a:rPr>
              <a:t>17</a:t>
            </a:r>
            <a:endParaRPr lang="zh-CN" altLang="en-US" sz="1800" b="1" dirty="0">
              <a:solidFill>
                <a:srgbClr val="3333FF"/>
              </a:solidFill>
              <a:latin typeface="Consolas" pitchFamily="49" charset="0"/>
              <a:cs typeface="Consolas" pitchFamily="49" charset="0"/>
            </a:endParaRPr>
          </a:p>
        </p:txBody>
      </p:sp>
      <p:sp>
        <p:nvSpPr>
          <p:cNvPr id="35" name="TextBox 34"/>
          <p:cNvSpPr txBox="1"/>
          <p:nvPr/>
        </p:nvSpPr>
        <p:spPr>
          <a:xfrm>
            <a:off x="857224" y="500042"/>
            <a:ext cx="1357322" cy="400110"/>
          </a:xfrm>
          <a:prstGeom prst="rect">
            <a:avLst/>
          </a:prstGeom>
          <a:noFill/>
        </p:spPr>
        <p:txBody>
          <a:bodyPr wrap="square" rtlCol="0">
            <a:spAutoFit/>
          </a:bodyPr>
          <a:lstStyle/>
          <a:p>
            <a:pPr algn="l"/>
            <a:r>
              <a:rPr lang="en-US" altLang="zh-CN" sz="2000" b="1" smtClean="0">
                <a:solidFill>
                  <a:srgbClr val="FF00FF"/>
                </a:solidFill>
                <a:latin typeface="Consolas" pitchFamily="49" charset="0"/>
                <a:ea typeface="楷体" pitchFamily="49" charset="-122"/>
                <a:cs typeface="Consolas" pitchFamily="49" charset="0"/>
              </a:rPr>
              <a:t>Max</a:t>
            </a:r>
            <a:r>
              <a:rPr lang="en-US" altLang="zh-CN" sz="2000" b="1" smtClean="0">
                <a:solidFill>
                  <a:srgbClr val="3333FF"/>
                </a:solidFill>
                <a:latin typeface="Consolas" pitchFamily="49" charset="0"/>
                <a:ea typeface="楷体" pitchFamily="49" charset="-122"/>
                <a:cs typeface="Consolas" pitchFamily="49" charset="0"/>
              </a:rPr>
              <a:t>=4</a:t>
            </a:r>
            <a:endParaRPr lang="zh-CN" altLang="en-US" sz="2000" b="1" dirty="0" smtClean="0">
              <a:solidFill>
                <a:srgbClr val="3333FF"/>
              </a:solidFill>
              <a:latin typeface="Consolas" pitchFamily="49" charset="0"/>
              <a:ea typeface="楷体" pitchFamily="49" charset="-122"/>
              <a:cs typeface="Consolas" pitchFamily="49" charset="0"/>
            </a:endParaRPr>
          </a:p>
        </p:txBody>
      </p:sp>
      <p:sp>
        <p:nvSpPr>
          <p:cNvPr id="40" name="TextBox 39"/>
          <p:cNvSpPr txBox="1"/>
          <p:nvPr/>
        </p:nvSpPr>
        <p:spPr>
          <a:xfrm>
            <a:off x="3643306" y="2143116"/>
            <a:ext cx="785818" cy="369332"/>
          </a:xfrm>
          <a:prstGeom prst="rect">
            <a:avLst/>
          </a:prstGeom>
          <a:noFill/>
        </p:spPr>
        <p:txBody>
          <a:bodyPr wrap="square" rtlCol="0">
            <a:spAutoFit/>
          </a:bodyPr>
          <a:lstStyle/>
          <a:p>
            <a:pPr algn="l"/>
            <a:r>
              <a:rPr lang="zh-CN" altLang="en-US" sz="1800" b="1" smtClean="0">
                <a:solidFill>
                  <a:srgbClr val="3333FF"/>
                </a:solidFill>
                <a:latin typeface="Consolas" pitchFamily="49" charset="0"/>
                <a:ea typeface="楷体" pitchFamily="49" charset="-122"/>
                <a:cs typeface="Consolas" pitchFamily="49" charset="0"/>
              </a:rPr>
              <a:t>分裂</a:t>
            </a:r>
            <a:endParaRPr lang="zh-CN" altLang="en-US" sz="1800" b="1" dirty="0" smtClean="0">
              <a:solidFill>
                <a:srgbClr val="3333FF"/>
              </a:solidFill>
              <a:latin typeface="Consolas" pitchFamily="49" charset="0"/>
              <a:ea typeface="楷体" pitchFamily="49" charset="-122"/>
              <a:cs typeface="Consolas" pitchFamily="49" charset="0"/>
            </a:endParaRPr>
          </a:p>
        </p:txBody>
      </p:sp>
      <p:sp>
        <p:nvSpPr>
          <p:cNvPr id="41" name="灯片编号占位符 40"/>
          <p:cNvSpPr>
            <a:spLocks noGrp="1"/>
          </p:cNvSpPr>
          <p:nvPr>
            <p:ph type="sldNum" sz="quarter" idx="12"/>
          </p:nvPr>
        </p:nvSpPr>
        <p:spPr/>
        <p:txBody>
          <a:bodyPr/>
          <a:lstStyle/>
          <a:p>
            <a:pPr>
              <a:defRPr/>
            </a:pPr>
            <a:fld id="{94984E60-CADE-4266-8DC7-A91C528B8A31}" type="slidenum">
              <a:rPr lang="en-US" altLang="zh-CN" smtClean="0"/>
              <a:pPr>
                <a:defRPr/>
              </a:pPr>
              <a:t>105</a:t>
            </a:fld>
            <a:r>
              <a:rPr lang="en-US" altLang="zh-CN" smtClean="0"/>
              <a:t>/132</a:t>
            </a:r>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4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4"/>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9"/>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xit" presetSubtype="4" fill="hold" nodeType="clickEffect">
                                  <p:stCondLst>
                                    <p:cond delay="0"/>
                                  </p:stCondLst>
                                  <p:childTnLst>
                                    <p:animEffect transition="out" filter="wipe(down)">
                                      <p:cBhvr>
                                        <p:cTn id="49" dur="500"/>
                                        <p:tgtEl>
                                          <p:spTgt spid="87"/>
                                        </p:tgtEl>
                                      </p:cBhvr>
                                    </p:animEffect>
                                    <p:set>
                                      <p:cBhvr>
                                        <p:cTn id="50" dur="1" fill="hold">
                                          <p:stCondLst>
                                            <p:cond delay="499"/>
                                          </p:stCondLst>
                                        </p:cTn>
                                        <p:tgtEl>
                                          <p:spTgt spid="87"/>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xit" presetSubtype="4" fill="hold" nodeType="clickEffect">
                                  <p:stCondLst>
                                    <p:cond delay="0"/>
                                  </p:stCondLst>
                                  <p:childTnLst>
                                    <p:animEffect transition="out" filter="wipe(down)">
                                      <p:cBhvr>
                                        <p:cTn id="64" dur="500"/>
                                        <p:tgtEl>
                                          <p:spTgt spid="45"/>
                                        </p:tgtEl>
                                      </p:cBhvr>
                                    </p:animEffect>
                                    <p:set>
                                      <p:cBhvr>
                                        <p:cTn id="65" dur="1" fill="hold">
                                          <p:stCondLst>
                                            <p:cond delay="499"/>
                                          </p:stCondLst>
                                        </p:cTn>
                                        <p:tgtEl>
                                          <p:spTgt spid="45"/>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46"/>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4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54"/>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2" presetClass="exit" presetSubtype="4" fill="hold" nodeType="clickEffect">
                                  <p:stCondLst>
                                    <p:cond delay="0"/>
                                  </p:stCondLst>
                                  <p:childTnLst>
                                    <p:animEffect transition="out" filter="wipe(down)">
                                      <p:cBhvr>
                                        <p:cTn id="79" dur="500"/>
                                        <p:tgtEl>
                                          <p:spTgt spid="47"/>
                                        </p:tgtEl>
                                      </p:cBhvr>
                                    </p:animEffect>
                                    <p:set>
                                      <p:cBhvr>
                                        <p:cTn id="80" dur="1" fill="hold">
                                          <p:stCondLst>
                                            <p:cond delay="499"/>
                                          </p:stCondLst>
                                        </p:cTn>
                                        <p:tgtEl>
                                          <p:spTgt spid="47"/>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xit" presetSubtype="4" fill="hold" nodeType="clickEffect">
                                  <p:stCondLst>
                                    <p:cond delay="0"/>
                                  </p:stCondLst>
                                  <p:childTnLst>
                                    <p:animEffect transition="out" filter="wipe(down)">
                                      <p:cBhvr>
                                        <p:cTn id="94" dur="500"/>
                                        <p:tgtEl>
                                          <p:spTgt spid="49"/>
                                        </p:tgtEl>
                                      </p:cBhvr>
                                    </p:animEffect>
                                    <p:set>
                                      <p:cBhvr>
                                        <p:cTn id="95" dur="1" fill="hold">
                                          <p:stCondLst>
                                            <p:cond delay="499"/>
                                          </p:stCondLst>
                                        </p:cTn>
                                        <p:tgtEl>
                                          <p:spTgt spid="49"/>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50"/>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51"/>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25" grpId="0" animBg="1"/>
      <p:bldP spid="28" grpId="0" animBg="1"/>
      <p:bldP spid="34" grpId="0" animBg="1"/>
      <p:bldP spid="36" grpId="0" animBg="1"/>
      <p:bldP spid="37" grpId="0"/>
      <p:bldP spid="24" grpId="0" animBg="1"/>
      <p:bldP spid="33" grpId="0" animBg="1"/>
      <p:bldP spid="38" grpId="0" animBg="1"/>
      <p:bldP spid="39" grpId="0" animBg="1"/>
      <p:bldP spid="44" grpId="0"/>
      <p:bldP spid="46" grpId="0"/>
      <p:bldP spid="48" grpId="0"/>
      <p:bldP spid="50" grpId="0"/>
      <p:bldP spid="52" grpId="0" animBg="1"/>
      <p:bldP spid="53" grpId="0" animBg="1"/>
      <p:bldP spid="54" grpId="0" animBg="1"/>
      <p:bldP spid="55" grpId="0" animBg="1"/>
      <p:bldP spid="40"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Box 73"/>
          <p:cNvSpPr txBox="1"/>
          <p:nvPr/>
        </p:nvSpPr>
        <p:spPr>
          <a:xfrm>
            <a:off x="3454392" y="1000108"/>
            <a:ext cx="428628" cy="307777"/>
          </a:xfrm>
          <a:prstGeom prst="rect">
            <a:avLst/>
          </a:prstGeom>
          <a:noFill/>
        </p:spPr>
        <p:txBody>
          <a:bodyPr wrap="square" lIns="0" tIns="0" rIns="0" bIns="0" rtlCol="0">
            <a:spAutoFit/>
          </a:bodyPr>
          <a:lstStyle/>
          <a:p>
            <a:r>
              <a:rPr lang="en-US" altLang="zh-CN" sz="2000" b="1" dirty="0" smtClean="0">
                <a:solidFill>
                  <a:srgbClr val="3333FF"/>
                </a:solidFill>
                <a:latin typeface="Consolas" pitchFamily="49" charset="0"/>
                <a:cs typeface="Consolas" pitchFamily="49" charset="0"/>
              </a:rPr>
              <a:t>20</a:t>
            </a:r>
            <a:endParaRPr lang="zh-CN" altLang="en-US" sz="2000" b="1" dirty="0">
              <a:solidFill>
                <a:srgbClr val="3333FF"/>
              </a:solidFill>
              <a:latin typeface="Consolas" pitchFamily="49" charset="0"/>
              <a:cs typeface="Consolas" pitchFamily="49" charset="0"/>
            </a:endParaRPr>
          </a:p>
        </p:txBody>
      </p:sp>
      <p:sp>
        <p:nvSpPr>
          <p:cNvPr id="76" name="TextBox 75"/>
          <p:cNvSpPr txBox="1"/>
          <p:nvPr/>
        </p:nvSpPr>
        <p:spPr>
          <a:xfrm>
            <a:off x="1311284" y="928670"/>
            <a:ext cx="2214578" cy="400110"/>
          </a:xfrm>
          <a:prstGeom prst="rect">
            <a:avLst/>
          </a:prstGeom>
          <a:noFill/>
        </p:spPr>
        <p:txBody>
          <a:bodyPr wrap="square" rtlCol="0">
            <a:spAutoFit/>
          </a:bodyPr>
          <a:lstStyle/>
          <a:p>
            <a:r>
              <a:rPr lang="zh-CN" altLang="en-US" sz="2000" b="1" dirty="0" smtClean="0">
                <a:solidFill>
                  <a:srgbClr val="0000FF"/>
                </a:solidFill>
                <a:latin typeface="Consolas" pitchFamily="49" charset="0"/>
                <a:ea typeface="楷体" pitchFamily="49" charset="-122"/>
                <a:cs typeface="Consolas" pitchFamily="49" charset="0"/>
              </a:rPr>
              <a:t>关键字序列</a:t>
            </a:r>
            <a:endParaRPr lang="zh-CN" altLang="en-US" sz="2000" dirty="0">
              <a:solidFill>
                <a:srgbClr val="0000FF"/>
              </a:solidFill>
              <a:latin typeface="Consolas" pitchFamily="49" charset="0"/>
              <a:ea typeface="楷体" pitchFamily="49" charset="-122"/>
              <a:cs typeface="Consolas" pitchFamily="49" charset="0"/>
            </a:endParaRPr>
          </a:p>
        </p:txBody>
      </p:sp>
      <p:cxnSp>
        <p:nvCxnSpPr>
          <p:cNvPr id="87" name="直接箭头连接符 86"/>
          <p:cNvCxnSpPr/>
          <p:nvPr/>
        </p:nvCxnSpPr>
        <p:spPr>
          <a:xfrm rot="5400000" flipH="1" flipV="1">
            <a:off x="3489317" y="1535893"/>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2311384" y="1928802"/>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6  10</a:t>
            </a:r>
            <a:endParaRPr lang="zh-CN" altLang="en-US" sz="1800" b="1" dirty="0">
              <a:solidFill>
                <a:srgbClr val="3333FF"/>
              </a:solidFill>
              <a:latin typeface="Consolas" pitchFamily="49" charset="0"/>
              <a:cs typeface="Consolas" pitchFamily="49" charset="0"/>
            </a:endParaRPr>
          </a:p>
        </p:txBody>
      </p:sp>
      <p:cxnSp>
        <p:nvCxnSpPr>
          <p:cNvPr id="30" name="直接箭头连接符 29"/>
          <p:cNvCxnSpPr/>
          <p:nvPr/>
        </p:nvCxnSpPr>
        <p:spPr>
          <a:xfrm rot="5400000">
            <a:off x="1989913" y="2250273"/>
            <a:ext cx="642942" cy="57150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rot="16200000" flipH="1">
            <a:off x="3347235" y="2250273"/>
            <a:ext cx="642942" cy="57150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714744" y="3429000"/>
            <a:ext cx="2143140" cy="400110"/>
          </a:xfrm>
          <a:prstGeom prst="rect">
            <a:avLst/>
          </a:prstGeom>
          <a:noFill/>
        </p:spPr>
        <p:txBody>
          <a:bodyPr wrap="square" rtlCol="0">
            <a:spAutoFit/>
          </a:bodyPr>
          <a:lstStyle/>
          <a:p>
            <a:r>
              <a:rPr lang="zh-CN" altLang="en-US" sz="2000" b="1" dirty="0" smtClean="0">
                <a:latin typeface="Consolas" pitchFamily="49" charset="0"/>
                <a:ea typeface="华文中宋" pitchFamily="2" charset="-122"/>
                <a:cs typeface="Consolas" pitchFamily="49" charset="0"/>
              </a:rPr>
              <a:t>关键字个数</a:t>
            </a:r>
            <a:r>
              <a:rPr lang="en-US" altLang="zh-CN" sz="2000" b="1" dirty="0" smtClean="0">
                <a:latin typeface="Consolas" pitchFamily="49" charset="0"/>
                <a:ea typeface="华文中宋" pitchFamily="2" charset="-122"/>
                <a:cs typeface="Consolas" pitchFamily="49" charset="0"/>
              </a:rPr>
              <a:t>&gt;4</a:t>
            </a:r>
            <a:endParaRPr lang="zh-CN" altLang="en-US" sz="2000" b="1" dirty="0" smtClean="0">
              <a:latin typeface="Consolas" pitchFamily="49" charset="0"/>
              <a:ea typeface="华文中宋" pitchFamily="2" charset="-122"/>
              <a:cs typeface="Consolas" pitchFamily="49" charset="0"/>
            </a:endParaRPr>
          </a:p>
        </p:txBody>
      </p:sp>
      <p:cxnSp>
        <p:nvCxnSpPr>
          <p:cNvPr id="42" name="直接箭头连接符 41"/>
          <p:cNvCxnSpPr/>
          <p:nvPr/>
        </p:nvCxnSpPr>
        <p:spPr>
          <a:xfrm rot="16200000" flipH="1">
            <a:off x="2680103" y="2488777"/>
            <a:ext cx="642942" cy="9449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954062" y="2857496"/>
            <a:ext cx="133200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smtClean="0">
                <a:solidFill>
                  <a:srgbClr val="3333FF"/>
                </a:solidFill>
                <a:latin typeface="Consolas" pitchFamily="49" charset="0"/>
                <a:cs typeface="Consolas" pitchFamily="49" charset="0"/>
              </a:rPr>
              <a:t>1 2 4 5</a:t>
            </a:r>
            <a:endParaRPr lang="zh-CN" altLang="en-US" sz="1800" b="1" dirty="0">
              <a:solidFill>
                <a:srgbClr val="3333FF"/>
              </a:solidFill>
              <a:latin typeface="Consolas" pitchFamily="49" charset="0"/>
              <a:cs typeface="Consolas" pitchFamily="49" charset="0"/>
            </a:endParaRPr>
          </a:p>
        </p:txBody>
      </p:sp>
      <p:sp>
        <p:nvSpPr>
          <p:cNvPr id="53" name="矩形 52"/>
          <p:cNvSpPr/>
          <p:nvPr/>
        </p:nvSpPr>
        <p:spPr>
          <a:xfrm>
            <a:off x="2382822" y="2857496"/>
            <a:ext cx="133200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7  8  9</a:t>
            </a:r>
            <a:endParaRPr lang="zh-CN" altLang="en-US" sz="1800" b="1" dirty="0">
              <a:solidFill>
                <a:srgbClr val="3333FF"/>
              </a:solidFill>
              <a:latin typeface="Consolas" pitchFamily="49" charset="0"/>
              <a:cs typeface="Consolas" pitchFamily="49" charset="0"/>
            </a:endParaRPr>
          </a:p>
        </p:txBody>
      </p:sp>
      <p:sp>
        <p:nvSpPr>
          <p:cNvPr id="55" name="矩形 54"/>
          <p:cNvSpPr/>
          <p:nvPr/>
        </p:nvSpPr>
        <p:spPr>
          <a:xfrm>
            <a:off x="3836982" y="2845433"/>
            <a:ext cx="2163778"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smtClean="0">
                <a:solidFill>
                  <a:srgbClr val="3333FF"/>
                </a:solidFill>
                <a:latin typeface="Consolas" pitchFamily="49" charset="0"/>
                <a:cs typeface="Consolas" pitchFamily="49" charset="0"/>
              </a:rPr>
              <a:t>11 13 </a:t>
            </a:r>
            <a:r>
              <a:rPr lang="en-US" altLang="zh-CN" sz="1800" b="1" dirty="0" smtClean="0">
                <a:solidFill>
                  <a:srgbClr val="9900FF"/>
                </a:solidFill>
                <a:latin typeface="Consolas" pitchFamily="49" charset="0"/>
                <a:cs typeface="Consolas" pitchFamily="49" charset="0"/>
              </a:rPr>
              <a:t>16</a:t>
            </a:r>
            <a:r>
              <a:rPr lang="en-US" altLang="zh-CN" sz="1800" b="1" dirty="0" smtClean="0">
                <a:solidFill>
                  <a:srgbClr val="3333FF"/>
                </a:solidFill>
                <a:latin typeface="Consolas" pitchFamily="49" charset="0"/>
                <a:cs typeface="Consolas" pitchFamily="49" charset="0"/>
              </a:rPr>
              <a:t> 17 </a:t>
            </a:r>
            <a:r>
              <a:rPr lang="en-US" altLang="zh-CN" sz="1800" b="1" dirty="0" smtClean="0">
                <a:solidFill>
                  <a:srgbClr val="FF0000"/>
                </a:solidFill>
                <a:latin typeface="Consolas" pitchFamily="49" charset="0"/>
                <a:cs typeface="Consolas" pitchFamily="49" charset="0"/>
              </a:rPr>
              <a:t>20</a:t>
            </a:r>
            <a:endParaRPr lang="zh-CN" altLang="en-US" sz="1800" b="1" dirty="0">
              <a:solidFill>
                <a:srgbClr val="FF0000"/>
              </a:solidFill>
              <a:latin typeface="Consolas" pitchFamily="49" charset="0"/>
              <a:cs typeface="Consolas" pitchFamily="49" charset="0"/>
            </a:endParaRPr>
          </a:p>
        </p:txBody>
      </p:sp>
      <p:grpSp>
        <p:nvGrpSpPr>
          <p:cNvPr id="2" name="组合 68"/>
          <p:cNvGrpSpPr/>
          <p:nvPr/>
        </p:nvGrpSpPr>
        <p:grpSpPr>
          <a:xfrm>
            <a:off x="2597136" y="4214818"/>
            <a:ext cx="5403888" cy="1643074"/>
            <a:chOff x="1785918" y="3500438"/>
            <a:chExt cx="5403888" cy="1643074"/>
          </a:xfrm>
        </p:grpSpPr>
        <p:sp>
          <p:nvSpPr>
            <p:cNvPr id="35" name="矩形 34"/>
            <p:cNvSpPr/>
            <p:nvPr/>
          </p:nvSpPr>
          <p:spPr>
            <a:xfrm>
              <a:off x="3786182" y="3500438"/>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smtClean="0">
                  <a:solidFill>
                    <a:srgbClr val="3333FF"/>
                  </a:solidFill>
                  <a:latin typeface="Consolas" pitchFamily="49" charset="0"/>
                  <a:cs typeface="Consolas" pitchFamily="49" charset="0"/>
                </a:rPr>
                <a:t>6 10 16</a:t>
              </a:r>
              <a:endParaRPr lang="zh-CN" altLang="en-US" sz="1800" b="1" dirty="0">
                <a:solidFill>
                  <a:srgbClr val="3333FF"/>
                </a:solidFill>
                <a:latin typeface="Consolas" pitchFamily="49" charset="0"/>
                <a:cs typeface="Consolas" pitchFamily="49" charset="0"/>
              </a:endParaRPr>
            </a:p>
          </p:txBody>
        </p:sp>
        <p:cxnSp>
          <p:nvCxnSpPr>
            <p:cNvPr id="40" name="直接箭头连接符 39"/>
            <p:cNvCxnSpPr/>
            <p:nvPr/>
          </p:nvCxnSpPr>
          <p:spPr>
            <a:xfrm rot="10800000" flipV="1">
              <a:off x="2857488" y="3857628"/>
              <a:ext cx="1143008" cy="81433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rot="16200000" flipH="1">
              <a:off x="4483894" y="3983835"/>
              <a:ext cx="785817" cy="53340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rot="5400000">
              <a:off x="3640576" y="4097730"/>
              <a:ext cx="814336" cy="33413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1785918" y="4643446"/>
              <a:ext cx="133200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smtClean="0">
                  <a:solidFill>
                    <a:srgbClr val="3333FF"/>
                  </a:solidFill>
                  <a:latin typeface="Consolas" pitchFamily="49" charset="0"/>
                  <a:cs typeface="Consolas" pitchFamily="49" charset="0"/>
                </a:rPr>
                <a:t>1 2 4 5</a:t>
              </a:r>
              <a:endParaRPr lang="zh-CN" altLang="en-US" sz="1800" b="1" dirty="0">
                <a:solidFill>
                  <a:srgbClr val="3333FF"/>
                </a:solidFill>
                <a:latin typeface="Consolas" pitchFamily="49" charset="0"/>
                <a:cs typeface="Consolas" pitchFamily="49" charset="0"/>
              </a:endParaRPr>
            </a:p>
          </p:txBody>
        </p:sp>
        <p:sp>
          <p:nvSpPr>
            <p:cNvPr id="58" name="矩形 57"/>
            <p:cNvSpPr/>
            <p:nvPr/>
          </p:nvSpPr>
          <p:spPr>
            <a:xfrm>
              <a:off x="3214678" y="4643446"/>
              <a:ext cx="133200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7  8  9</a:t>
              </a:r>
              <a:endParaRPr lang="zh-CN" altLang="en-US" sz="1800" b="1" dirty="0">
                <a:solidFill>
                  <a:srgbClr val="3333FF"/>
                </a:solidFill>
                <a:latin typeface="Consolas" pitchFamily="49" charset="0"/>
                <a:cs typeface="Consolas" pitchFamily="49" charset="0"/>
              </a:endParaRPr>
            </a:p>
          </p:txBody>
        </p:sp>
        <p:sp>
          <p:nvSpPr>
            <p:cNvPr id="59" name="矩形 58"/>
            <p:cNvSpPr/>
            <p:nvPr/>
          </p:nvSpPr>
          <p:spPr>
            <a:xfrm>
              <a:off x="4668838" y="4643446"/>
              <a:ext cx="118904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11  13</a:t>
              </a:r>
              <a:endParaRPr lang="zh-CN" altLang="en-US" sz="1800" b="1" dirty="0">
                <a:solidFill>
                  <a:srgbClr val="3333FF"/>
                </a:solidFill>
                <a:latin typeface="Consolas" pitchFamily="49" charset="0"/>
                <a:cs typeface="Consolas" pitchFamily="49" charset="0"/>
              </a:endParaRPr>
            </a:p>
          </p:txBody>
        </p:sp>
        <p:sp>
          <p:nvSpPr>
            <p:cNvPr id="60" name="矩形 59"/>
            <p:cNvSpPr/>
            <p:nvPr/>
          </p:nvSpPr>
          <p:spPr>
            <a:xfrm>
              <a:off x="6000760" y="4643446"/>
              <a:ext cx="118904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17  </a:t>
              </a:r>
              <a:r>
                <a:rPr lang="en-US" altLang="zh-CN" sz="1800" b="1" dirty="0" smtClean="0">
                  <a:solidFill>
                    <a:srgbClr val="FF0000"/>
                  </a:solidFill>
                  <a:latin typeface="Consolas" pitchFamily="49" charset="0"/>
                  <a:cs typeface="Consolas" pitchFamily="49" charset="0"/>
                </a:rPr>
                <a:t>20</a:t>
              </a:r>
              <a:endParaRPr lang="zh-CN" altLang="en-US" sz="1800" b="1" dirty="0">
                <a:solidFill>
                  <a:srgbClr val="FF0000"/>
                </a:solidFill>
                <a:latin typeface="Consolas" pitchFamily="49" charset="0"/>
                <a:cs typeface="Consolas" pitchFamily="49" charset="0"/>
              </a:endParaRPr>
            </a:p>
          </p:txBody>
        </p:sp>
        <p:cxnSp>
          <p:nvCxnSpPr>
            <p:cNvPr id="65" name="直接箭头连接符 64"/>
            <p:cNvCxnSpPr/>
            <p:nvPr/>
          </p:nvCxnSpPr>
          <p:spPr>
            <a:xfrm>
              <a:off x="5000628" y="3786190"/>
              <a:ext cx="1357322"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grpSp>
      <p:sp>
        <p:nvSpPr>
          <p:cNvPr id="66" name="右弧形箭头 65"/>
          <p:cNvSpPr/>
          <p:nvPr/>
        </p:nvSpPr>
        <p:spPr>
          <a:xfrm>
            <a:off x="6097598" y="2928934"/>
            <a:ext cx="357190" cy="1143008"/>
          </a:xfrm>
          <a:prstGeom prst="curvedLef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
        <p:nvSpPr>
          <p:cNvPr id="24" name="TextBox 23"/>
          <p:cNvSpPr txBox="1"/>
          <p:nvPr/>
        </p:nvSpPr>
        <p:spPr>
          <a:xfrm>
            <a:off x="857224" y="500042"/>
            <a:ext cx="1357322" cy="400110"/>
          </a:xfrm>
          <a:prstGeom prst="rect">
            <a:avLst/>
          </a:prstGeom>
          <a:noFill/>
        </p:spPr>
        <p:txBody>
          <a:bodyPr wrap="square" rtlCol="0">
            <a:spAutoFit/>
          </a:bodyPr>
          <a:lstStyle/>
          <a:p>
            <a:pPr algn="l"/>
            <a:r>
              <a:rPr lang="en-US" altLang="zh-CN" sz="2000" b="1" smtClean="0">
                <a:solidFill>
                  <a:srgbClr val="FF00FF"/>
                </a:solidFill>
                <a:latin typeface="Consolas" pitchFamily="49" charset="0"/>
                <a:ea typeface="楷体" pitchFamily="49" charset="-122"/>
                <a:cs typeface="Consolas" pitchFamily="49" charset="0"/>
              </a:rPr>
              <a:t>Max</a:t>
            </a:r>
            <a:r>
              <a:rPr lang="en-US" altLang="zh-CN" sz="2000" b="1" smtClean="0">
                <a:solidFill>
                  <a:srgbClr val="3333FF"/>
                </a:solidFill>
                <a:latin typeface="Consolas" pitchFamily="49" charset="0"/>
                <a:ea typeface="楷体" pitchFamily="49" charset="-122"/>
                <a:cs typeface="Consolas" pitchFamily="49" charset="0"/>
              </a:rPr>
              <a:t>=4</a:t>
            </a:r>
            <a:endParaRPr lang="zh-CN" altLang="en-US" sz="2000" b="1" dirty="0" smtClean="0">
              <a:solidFill>
                <a:srgbClr val="3333FF"/>
              </a:solidFill>
              <a:latin typeface="Consolas" pitchFamily="49" charset="0"/>
              <a:ea typeface="楷体" pitchFamily="49" charset="-122"/>
              <a:cs typeface="Consolas" pitchFamily="49" charset="0"/>
            </a:endParaRPr>
          </a:p>
        </p:txBody>
      </p:sp>
      <p:sp>
        <p:nvSpPr>
          <p:cNvPr id="25" name="TextBox 24"/>
          <p:cNvSpPr txBox="1"/>
          <p:nvPr/>
        </p:nvSpPr>
        <p:spPr>
          <a:xfrm>
            <a:off x="6572264" y="3286124"/>
            <a:ext cx="785818" cy="400110"/>
          </a:xfrm>
          <a:prstGeom prst="rect">
            <a:avLst/>
          </a:prstGeom>
          <a:noFill/>
        </p:spPr>
        <p:txBody>
          <a:bodyPr wrap="square" rtlCol="0">
            <a:spAutoFit/>
          </a:bodyPr>
          <a:lstStyle/>
          <a:p>
            <a:pPr algn="l"/>
            <a:r>
              <a:rPr lang="zh-CN" altLang="en-US" sz="2000" b="1" smtClean="0">
                <a:solidFill>
                  <a:srgbClr val="3333FF"/>
                </a:solidFill>
                <a:latin typeface="Consolas" pitchFamily="49" charset="0"/>
                <a:ea typeface="楷体" pitchFamily="49" charset="-122"/>
                <a:cs typeface="Consolas" pitchFamily="49" charset="0"/>
              </a:rPr>
              <a:t>分裂</a:t>
            </a:r>
            <a:endParaRPr lang="zh-CN" altLang="en-US" sz="2000" b="1" dirty="0" smtClean="0">
              <a:solidFill>
                <a:srgbClr val="3333FF"/>
              </a:solidFill>
              <a:latin typeface="Consolas" pitchFamily="49" charset="0"/>
              <a:ea typeface="楷体" pitchFamily="49" charset="-122"/>
              <a:cs typeface="Consolas" pitchFamily="49" charset="0"/>
            </a:endParaRPr>
          </a:p>
        </p:txBody>
      </p:sp>
      <p:sp>
        <p:nvSpPr>
          <p:cNvPr id="27" name="灯片编号占位符 26"/>
          <p:cNvSpPr>
            <a:spLocks noGrp="1"/>
          </p:cNvSpPr>
          <p:nvPr>
            <p:ph type="sldNum" sz="quarter" idx="12"/>
          </p:nvPr>
        </p:nvSpPr>
        <p:spPr/>
        <p:txBody>
          <a:bodyPr/>
          <a:lstStyle/>
          <a:p>
            <a:pPr>
              <a:defRPr/>
            </a:pPr>
            <a:fld id="{94984E60-CADE-4266-8DC7-A91C528B8A31}" type="slidenum">
              <a:rPr lang="en-US" altLang="zh-CN" smtClean="0"/>
              <a:pPr>
                <a:defRPr/>
              </a:pPr>
              <a:t>106</a:t>
            </a:fld>
            <a:r>
              <a:rPr lang="en-US" altLang="zh-CN" smtClean="0"/>
              <a:t>/132</a:t>
            </a:r>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25"/>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28" grpId="0" animBg="1"/>
      <p:bldP spid="37" grpId="0"/>
      <p:bldP spid="52" grpId="0" animBg="1"/>
      <p:bldP spid="53" grpId="0" animBg="1"/>
      <p:bldP spid="55" grpId="0" animBg="1"/>
      <p:bldP spid="66" grpId="0" animBg="1"/>
      <p:bldP spid="25"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Box 73"/>
          <p:cNvSpPr txBox="1"/>
          <p:nvPr/>
        </p:nvSpPr>
        <p:spPr>
          <a:xfrm>
            <a:off x="3811582" y="857232"/>
            <a:ext cx="428628" cy="307777"/>
          </a:xfrm>
          <a:prstGeom prst="rect">
            <a:avLst/>
          </a:prstGeom>
          <a:noFill/>
        </p:spPr>
        <p:txBody>
          <a:bodyPr wrap="square" lIns="0" tIns="0" rIns="0" bIns="0" rtlCol="0">
            <a:spAutoFit/>
          </a:bodyPr>
          <a:lstStyle/>
          <a:p>
            <a:r>
              <a:rPr lang="en-US" altLang="zh-CN" sz="2000" b="1" dirty="0" smtClean="0">
                <a:solidFill>
                  <a:srgbClr val="3333FF"/>
                </a:solidFill>
                <a:latin typeface="Consolas" pitchFamily="49" charset="0"/>
                <a:cs typeface="Consolas" pitchFamily="49" charset="0"/>
              </a:rPr>
              <a:t>3</a:t>
            </a:r>
            <a:endParaRPr lang="zh-CN" altLang="en-US" sz="2000" b="1" dirty="0">
              <a:solidFill>
                <a:srgbClr val="3333FF"/>
              </a:solidFill>
              <a:latin typeface="Consolas" pitchFamily="49" charset="0"/>
              <a:cs typeface="Consolas" pitchFamily="49" charset="0"/>
            </a:endParaRPr>
          </a:p>
        </p:txBody>
      </p:sp>
      <p:sp>
        <p:nvSpPr>
          <p:cNvPr id="76" name="TextBox 75"/>
          <p:cNvSpPr txBox="1"/>
          <p:nvPr/>
        </p:nvSpPr>
        <p:spPr>
          <a:xfrm>
            <a:off x="1668474" y="785794"/>
            <a:ext cx="2214578" cy="400110"/>
          </a:xfrm>
          <a:prstGeom prst="rect">
            <a:avLst/>
          </a:prstGeom>
          <a:noFill/>
        </p:spPr>
        <p:txBody>
          <a:bodyPr wrap="square" rtlCol="0">
            <a:spAutoFit/>
          </a:bodyPr>
          <a:lstStyle/>
          <a:p>
            <a:r>
              <a:rPr lang="zh-CN" altLang="en-US" sz="2000" b="1" dirty="0" smtClean="0">
                <a:solidFill>
                  <a:srgbClr val="0000FF"/>
                </a:solidFill>
                <a:latin typeface="Consolas" pitchFamily="49" charset="0"/>
                <a:ea typeface="楷体" pitchFamily="49" charset="-122"/>
                <a:cs typeface="Consolas" pitchFamily="49" charset="0"/>
              </a:rPr>
              <a:t>关键字序列</a:t>
            </a:r>
            <a:endParaRPr lang="zh-CN" altLang="en-US" sz="2000" dirty="0">
              <a:solidFill>
                <a:srgbClr val="0000FF"/>
              </a:solidFill>
              <a:latin typeface="Consolas" pitchFamily="49" charset="0"/>
              <a:ea typeface="楷体" pitchFamily="49" charset="-122"/>
              <a:cs typeface="Consolas" pitchFamily="49" charset="0"/>
            </a:endParaRPr>
          </a:p>
        </p:txBody>
      </p:sp>
      <p:cxnSp>
        <p:nvCxnSpPr>
          <p:cNvPr id="87" name="直接箭头连接符 86"/>
          <p:cNvCxnSpPr/>
          <p:nvPr/>
        </p:nvCxnSpPr>
        <p:spPr>
          <a:xfrm rot="5400000" flipH="1" flipV="1">
            <a:off x="3846507" y="1393017"/>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66" name="右弧形箭头 65"/>
          <p:cNvSpPr/>
          <p:nvPr/>
        </p:nvSpPr>
        <p:spPr>
          <a:xfrm>
            <a:off x="7169168" y="3143248"/>
            <a:ext cx="357190" cy="1143008"/>
          </a:xfrm>
          <a:prstGeom prst="curvedLef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grpSp>
        <p:nvGrpSpPr>
          <p:cNvPr id="2" name="组合 72"/>
          <p:cNvGrpSpPr/>
          <p:nvPr/>
        </p:nvGrpSpPr>
        <p:grpSpPr>
          <a:xfrm>
            <a:off x="1000100" y="1857364"/>
            <a:ext cx="5811878" cy="2114622"/>
            <a:chOff x="285720" y="1428736"/>
            <a:chExt cx="5811878" cy="2114622"/>
          </a:xfrm>
        </p:grpSpPr>
        <p:sp>
          <p:nvSpPr>
            <p:cNvPr id="37" name="TextBox 36"/>
            <p:cNvSpPr txBox="1"/>
            <p:nvPr/>
          </p:nvSpPr>
          <p:spPr>
            <a:xfrm>
              <a:off x="285720" y="3143248"/>
              <a:ext cx="2143140" cy="400110"/>
            </a:xfrm>
            <a:prstGeom prst="rect">
              <a:avLst/>
            </a:prstGeom>
            <a:noFill/>
          </p:spPr>
          <p:txBody>
            <a:bodyPr wrap="square" rtlCol="0">
              <a:spAutoFit/>
            </a:bodyPr>
            <a:lstStyle/>
            <a:p>
              <a:r>
                <a:rPr lang="zh-CN" altLang="en-US" sz="2000" b="1" dirty="0" smtClean="0">
                  <a:latin typeface="Consolas" pitchFamily="49" charset="0"/>
                  <a:ea typeface="华文中宋" pitchFamily="2" charset="-122"/>
                  <a:cs typeface="Consolas" pitchFamily="49" charset="0"/>
                </a:rPr>
                <a:t>关键字个数</a:t>
              </a:r>
              <a:r>
                <a:rPr lang="en-US" altLang="zh-CN" sz="2000" b="1" dirty="0" smtClean="0">
                  <a:latin typeface="Consolas" pitchFamily="49" charset="0"/>
                  <a:ea typeface="华文中宋" pitchFamily="2" charset="-122"/>
                  <a:cs typeface="Consolas" pitchFamily="49" charset="0"/>
                </a:rPr>
                <a:t>&gt;4</a:t>
              </a:r>
              <a:endParaRPr lang="zh-CN" altLang="en-US" sz="2000" b="1" dirty="0" smtClean="0">
                <a:latin typeface="Consolas" pitchFamily="49" charset="0"/>
                <a:ea typeface="华文中宋" pitchFamily="2" charset="-122"/>
                <a:cs typeface="Consolas" pitchFamily="49" charset="0"/>
              </a:endParaRPr>
            </a:p>
          </p:txBody>
        </p:sp>
        <p:sp>
          <p:nvSpPr>
            <p:cNvPr id="33" name="矩形 32"/>
            <p:cNvSpPr/>
            <p:nvPr/>
          </p:nvSpPr>
          <p:spPr>
            <a:xfrm>
              <a:off x="2693974" y="1428736"/>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smtClean="0">
                  <a:solidFill>
                    <a:srgbClr val="3333FF"/>
                  </a:solidFill>
                  <a:latin typeface="Consolas" pitchFamily="49" charset="0"/>
                  <a:cs typeface="Consolas" pitchFamily="49" charset="0"/>
                </a:rPr>
                <a:t>6 10 16</a:t>
              </a:r>
              <a:endParaRPr lang="zh-CN" altLang="en-US" sz="1800" b="1" dirty="0">
                <a:solidFill>
                  <a:srgbClr val="3333FF"/>
                </a:solidFill>
                <a:latin typeface="Consolas" pitchFamily="49" charset="0"/>
                <a:cs typeface="Consolas" pitchFamily="49" charset="0"/>
              </a:endParaRPr>
            </a:p>
          </p:txBody>
        </p:sp>
        <p:cxnSp>
          <p:nvCxnSpPr>
            <p:cNvPr id="34" name="直接箭头连接符 33"/>
            <p:cNvCxnSpPr/>
            <p:nvPr/>
          </p:nvCxnSpPr>
          <p:spPr>
            <a:xfrm rot="10800000" flipV="1">
              <a:off x="1765280" y="1785926"/>
              <a:ext cx="1143008" cy="81433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rot="16200000" flipH="1">
              <a:off x="3391686" y="1912133"/>
              <a:ext cx="785817" cy="53340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rot="5400000">
              <a:off x="2548368" y="2026028"/>
              <a:ext cx="814336" cy="33413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428596" y="2571744"/>
              <a:ext cx="159711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smtClean="0">
                  <a:solidFill>
                    <a:srgbClr val="3333FF"/>
                  </a:solidFill>
                  <a:latin typeface="Consolas" pitchFamily="49" charset="0"/>
                  <a:cs typeface="Consolas" pitchFamily="49" charset="0"/>
                </a:rPr>
                <a:t>1 2 </a:t>
              </a:r>
              <a:r>
                <a:rPr lang="en-US" altLang="zh-CN" sz="1800" b="1" dirty="0" smtClean="0">
                  <a:solidFill>
                    <a:srgbClr val="FF0000"/>
                  </a:solidFill>
                  <a:latin typeface="Consolas" pitchFamily="49" charset="0"/>
                  <a:cs typeface="Consolas" pitchFamily="49" charset="0"/>
                </a:rPr>
                <a:t>3</a:t>
              </a:r>
              <a:r>
                <a:rPr lang="en-US" altLang="zh-CN" sz="1800" b="1" dirty="0" smtClean="0">
                  <a:solidFill>
                    <a:srgbClr val="3333FF"/>
                  </a:solidFill>
                  <a:latin typeface="Consolas" pitchFamily="49" charset="0"/>
                  <a:cs typeface="Consolas" pitchFamily="49" charset="0"/>
                </a:rPr>
                <a:t> </a:t>
              </a:r>
              <a:r>
                <a:rPr lang="en-US" altLang="zh-CN" sz="1800" b="1" smtClean="0">
                  <a:solidFill>
                    <a:srgbClr val="3333FF"/>
                  </a:solidFill>
                  <a:latin typeface="Consolas" pitchFamily="49" charset="0"/>
                  <a:cs typeface="Consolas" pitchFamily="49" charset="0"/>
                </a:rPr>
                <a:t>4 5</a:t>
              </a:r>
              <a:endParaRPr lang="zh-CN" altLang="en-US" sz="1800" b="1" dirty="0">
                <a:solidFill>
                  <a:srgbClr val="3333FF"/>
                </a:solidFill>
                <a:latin typeface="Consolas" pitchFamily="49" charset="0"/>
                <a:cs typeface="Consolas" pitchFamily="49" charset="0"/>
              </a:endParaRPr>
            </a:p>
          </p:txBody>
        </p:sp>
        <p:sp>
          <p:nvSpPr>
            <p:cNvPr id="43" name="矩形 42"/>
            <p:cNvSpPr/>
            <p:nvPr/>
          </p:nvSpPr>
          <p:spPr>
            <a:xfrm>
              <a:off x="2122470" y="2571744"/>
              <a:ext cx="133200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7  8  9</a:t>
              </a:r>
              <a:endParaRPr lang="zh-CN" altLang="en-US" sz="1800" b="1" dirty="0">
                <a:solidFill>
                  <a:srgbClr val="3333FF"/>
                </a:solidFill>
                <a:latin typeface="Consolas" pitchFamily="49" charset="0"/>
                <a:cs typeface="Consolas" pitchFamily="49" charset="0"/>
              </a:endParaRPr>
            </a:p>
          </p:txBody>
        </p:sp>
        <p:sp>
          <p:nvSpPr>
            <p:cNvPr id="54" name="矩形 53"/>
            <p:cNvSpPr/>
            <p:nvPr/>
          </p:nvSpPr>
          <p:spPr>
            <a:xfrm>
              <a:off x="3576630" y="2571744"/>
              <a:ext cx="118904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11  13</a:t>
              </a:r>
              <a:endParaRPr lang="zh-CN" altLang="en-US" sz="1800" b="1" dirty="0">
                <a:solidFill>
                  <a:srgbClr val="3333FF"/>
                </a:solidFill>
                <a:latin typeface="Consolas" pitchFamily="49" charset="0"/>
                <a:cs typeface="Consolas" pitchFamily="49" charset="0"/>
              </a:endParaRPr>
            </a:p>
          </p:txBody>
        </p:sp>
        <p:sp>
          <p:nvSpPr>
            <p:cNvPr id="61" name="矩形 60"/>
            <p:cNvSpPr/>
            <p:nvPr/>
          </p:nvSpPr>
          <p:spPr>
            <a:xfrm>
              <a:off x="4908552" y="2571744"/>
              <a:ext cx="118904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17  20</a:t>
              </a:r>
              <a:endParaRPr lang="zh-CN" altLang="en-US" sz="1800" b="1" dirty="0">
                <a:solidFill>
                  <a:srgbClr val="3333FF"/>
                </a:solidFill>
                <a:latin typeface="Consolas" pitchFamily="49" charset="0"/>
                <a:cs typeface="Consolas" pitchFamily="49" charset="0"/>
              </a:endParaRPr>
            </a:p>
          </p:txBody>
        </p:sp>
        <p:cxnSp>
          <p:nvCxnSpPr>
            <p:cNvPr id="62" name="直接箭头连接符 61"/>
            <p:cNvCxnSpPr/>
            <p:nvPr/>
          </p:nvCxnSpPr>
          <p:spPr>
            <a:xfrm>
              <a:off x="3908420" y="1714488"/>
              <a:ext cx="1357322"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组合 74"/>
          <p:cNvGrpSpPr/>
          <p:nvPr/>
        </p:nvGrpSpPr>
        <p:grpSpPr>
          <a:xfrm>
            <a:off x="2454260" y="4286256"/>
            <a:ext cx="5903954" cy="1643074"/>
            <a:chOff x="1739880" y="3857628"/>
            <a:chExt cx="5903954" cy="1643074"/>
          </a:xfrm>
        </p:grpSpPr>
        <p:sp>
          <p:nvSpPr>
            <p:cNvPr id="35" name="矩形 34"/>
            <p:cNvSpPr/>
            <p:nvPr/>
          </p:nvSpPr>
          <p:spPr>
            <a:xfrm>
              <a:off x="3786182" y="3857628"/>
              <a:ext cx="161767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smtClean="0">
                  <a:solidFill>
                    <a:srgbClr val="FF0000"/>
                  </a:solidFill>
                  <a:latin typeface="Consolas" pitchFamily="49" charset="0"/>
                  <a:cs typeface="Consolas" pitchFamily="49" charset="0"/>
                </a:rPr>
                <a:t>3</a:t>
              </a:r>
              <a:r>
                <a:rPr lang="en-US" altLang="zh-CN" sz="1800" b="1" smtClean="0">
                  <a:solidFill>
                    <a:srgbClr val="3333FF"/>
                  </a:solidFill>
                  <a:latin typeface="Consolas" pitchFamily="49" charset="0"/>
                  <a:cs typeface="Consolas" pitchFamily="49" charset="0"/>
                </a:rPr>
                <a:t> 6 10 16</a:t>
              </a:r>
              <a:endParaRPr lang="zh-CN" altLang="en-US" sz="1800" b="1" dirty="0">
                <a:solidFill>
                  <a:srgbClr val="3333FF"/>
                </a:solidFill>
                <a:latin typeface="Consolas" pitchFamily="49" charset="0"/>
                <a:cs typeface="Consolas" pitchFamily="49" charset="0"/>
              </a:endParaRPr>
            </a:p>
          </p:txBody>
        </p:sp>
        <p:cxnSp>
          <p:nvCxnSpPr>
            <p:cNvPr id="40" name="直接箭头连接符 39"/>
            <p:cNvCxnSpPr/>
            <p:nvPr/>
          </p:nvCxnSpPr>
          <p:spPr>
            <a:xfrm rot="10800000" flipV="1">
              <a:off x="2454261" y="4214818"/>
              <a:ext cx="1428761"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4778376" y="4214818"/>
              <a:ext cx="819158" cy="78582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rot="5400000">
              <a:off x="3987408" y="4516000"/>
              <a:ext cx="885774" cy="14053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2811450" y="5000636"/>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4  5</a:t>
              </a:r>
              <a:endParaRPr lang="zh-CN" altLang="en-US" sz="1800" b="1" dirty="0">
                <a:solidFill>
                  <a:srgbClr val="3333FF"/>
                </a:solidFill>
                <a:latin typeface="Consolas" pitchFamily="49" charset="0"/>
                <a:cs typeface="Consolas" pitchFamily="49" charset="0"/>
              </a:endParaRPr>
            </a:p>
          </p:txBody>
        </p:sp>
        <p:sp>
          <p:nvSpPr>
            <p:cNvPr id="58" name="矩形 57"/>
            <p:cNvSpPr/>
            <p:nvPr/>
          </p:nvSpPr>
          <p:spPr>
            <a:xfrm>
              <a:off x="3883020" y="5000636"/>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smtClean="0">
                  <a:solidFill>
                    <a:srgbClr val="3333FF"/>
                  </a:solidFill>
                  <a:latin typeface="Consolas" pitchFamily="49" charset="0"/>
                  <a:cs typeface="Consolas" pitchFamily="49" charset="0"/>
                </a:rPr>
                <a:t>7 8 9</a:t>
              </a:r>
              <a:endParaRPr lang="zh-CN" altLang="en-US" sz="1800" b="1" dirty="0">
                <a:solidFill>
                  <a:srgbClr val="3333FF"/>
                </a:solidFill>
                <a:latin typeface="Consolas" pitchFamily="49" charset="0"/>
                <a:cs typeface="Consolas" pitchFamily="49" charset="0"/>
              </a:endParaRPr>
            </a:p>
          </p:txBody>
        </p:sp>
        <p:sp>
          <p:nvSpPr>
            <p:cNvPr id="59" name="矩形 58"/>
            <p:cNvSpPr/>
            <p:nvPr/>
          </p:nvSpPr>
          <p:spPr>
            <a:xfrm>
              <a:off x="5122866" y="5000636"/>
              <a:ext cx="118904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11  13</a:t>
              </a:r>
              <a:endParaRPr lang="zh-CN" altLang="en-US" sz="1800" b="1" dirty="0">
                <a:solidFill>
                  <a:srgbClr val="3333FF"/>
                </a:solidFill>
                <a:latin typeface="Consolas" pitchFamily="49" charset="0"/>
                <a:cs typeface="Consolas" pitchFamily="49" charset="0"/>
              </a:endParaRPr>
            </a:p>
          </p:txBody>
        </p:sp>
        <p:sp>
          <p:nvSpPr>
            <p:cNvPr id="60" name="矩形 59"/>
            <p:cNvSpPr/>
            <p:nvPr/>
          </p:nvSpPr>
          <p:spPr>
            <a:xfrm>
              <a:off x="6454788" y="5000636"/>
              <a:ext cx="118904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17  20</a:t>
              </a:r>
              <a:endParaRPr lang="zh-CN" altLang="en-US" sz="1800" b="1" dirty="0">
                <a:solidFill>
                  <a:srgbClr val="3333FF"/>
                </a:solidFill>
                <a:latin typeface="Consolas" pitchFamily="49" charset="0"/>
                <a:cs typeface="Consolas" pitchFamily="49" charset="0"/>
              </a:endParaRPr>
            </a:p>
          </p:txBody>
        </p:sp>
        <p:cxnSp>
          <p:nvCxnSpPr>
            <p:cNvPr id="65" name="直接箭头连接符 64"/>
            <p:cNvCxnSpPr/>
            <p:nvPr/>
          </p:nvCxnSpPr>
          <p:spPr>
            <a:xfrm>
              <a:off x="5168904" y="4214818"/>
              <a:ext cx="1643074"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1739880" y="5000636"/>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1  2 </a:t>
              </a:r>
              <a:endParaRPr lang="zh-CN" altLang="en-US" sz="1800" b="1" dirty="0">
                <a:solidFill>
                  <a:srgbClr val="3333FF"/>
                </a:solidFill>
                <a:latin typeface="Consolas" pitchFamily="49" charset="0"/>
                <a:cs typeface="Consolas" pitchFamily="49" charset="0"/>
              </a:endParaRPr>
            </a:p>
          </p:txBody>
        </p:sp>
        <p:cxnSp>
          <p:nvCxnSpPr>
            <p:cNvPr id="70" name="直接箭头连接符 69"/>
            <p:cNvCxnSpPr>
              <a:endCxn id="57" idx="0"/>
            </p:cNvCxnSpPr>
            <p:nvPr/>
          </p:nvCxnSpPr>
          <p:spPr>
            <a:xfrm rot="10800000" flipV="1">
              <a:off x="3240078" y="4214818"/>
              <a:ext cx="974732"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857224" y="500042"/>
            <a:ext cx="1357322" cy="400110"/>
          </a:xfrm>
          <a:prstGeom prst="rect">
            <a:avLst/>
          </a:prstGeom>
          <a:noFill/>
        </p:spPr>
        <p:txBody>
          <a:bodyPr wrap="square" rtlCol="0">
            <a:spAutoFit/>
          </a:bodyPr>
          <a:lstStyle/>
          <a:p>
            <a:pPr algn="l"/>
            <a:r>
              <a:rPr lang="en-US" altLang="zh-CN" sz="2000" b="1" smtClean="0">
                <a:solidFill>
                  <a:srgbClr val="FF00FF"/>
                </a:solidFill>
                <a:latin typeface="Consolas" pitchFamily="49" charset="0"/>
                <a:ea typeface="楷体" pitchFamily="49" charset="-122"/>
                <a:cs typeface="Consolas" pitchFamily="49" charset="0"/>
              </a:rPr>
              <a:t>Max</a:t>
            </a:r>
            <a:r>
              <a:rPr lang="en-US" altLang="zh-CN" sz="2000" b="1" smtClean="0">
                <a:solidFill>
                  <a:srgbClr val="3333FF"/>
                </a:solidFill>
                <a:latin typeface="Consolas" pitchFamily="49" charset="0"/>
                <a:ea typeface="楷体" pitchFamily="49" charset="-122"/>
                <a:cs typeface="Consolas" pitchFamily="49" charset="0"/>
              </a:rPr>
              <a:t>=4</a:t>
            </a:r>
            <a:endParaRPr lang="zh-CN" altLang="en-US" sz="2000" b="1" dirty="0" smtClean="0">
              <a:solidFill>
                <a:srgbClr val="3333FF"/>
              </a:solidFill>
              <a:latin typeface="Consolas" pitchFamily="49" charset="0"/>
              <a:ea typeface="楷体" pitchFamily="49" charset="-122"/>
              <a:cs typeface="Consolas" pitchFamily="49" charset="0"/>
            </a:endParaRPr>
          </a:p>
        </p:txBody>
      </p:sp>
      <p:sp>
        <p:nvSpPr>
          <p:cNvPr id="30" name="TextBox 29"/>
          <p:cNvSpPr txBox="1"/>
          <p:nvPr/>
        </p:nvSpPr>
        <p:spPr>
          <a:xfrm>
            <a:off x="7643834" y="3457518"/>
            <a:ext cx="785818" cy="400110"/>
          </a:xfrm>
          <a:prstGeom prst="rect">
            <a:avLst/>
          </a:prstGeom>
          <a:noFill/>
        </p:spPr>
        <p:txBody>
          <a:bodyPr wrap="square" rtlCol="0">
            <a:spAutoFit/>
          </a:bodyPr>
          <a:lstStyle/>
          <a:p>
            <a:pPr algn="l"/>
            <a:r>
              <a:rPr lang="zh-CN" altLang="en-US" sz="2000" b="1" smtClean="0">
                <a:solidFill>
                  <a:srgbClr val="3333FF"/>
                </a:solidFill>
                <a:latin typeface="Consolas" pitchFamily="49" charset="0"/>
                <a:ea typeface="楷体" pitchFamily="49" charset="-122"/>
                <a:cs typeface="Consolas" pitchFamily="49" charset="0"/>
              </a:rPr>
              <a:t>分裂</a:t>
            </a:r>
            <a:endParaRPr lang="zh-CN" altLang="en-US" sz="2000" b="1" dirty="0" smtClean="0">
              <a:solidFill>
                <a:srgbClr val="3333FF"/>
              </a:solidFill>
              <a:latin typeface="Consolas" pitchFamily="49" charset="0"/>
              <a:ea typeface="楷体" pitchFamily="49" charset="-122"/>
              <a:cs typeface="Consolas" pitchFamily="49" charset="0"/>
            </a:endParaRPr>
          </a:p>
        </p:txBody>
      </p:sp>
      <p:sp>
        <p:nvSpPr>
          <p:cNvPr id="32" name="灯片编号占位符 31"/>
          <p:cNvSpPr>
            <a:spLocks noGrp="1"/>
          </p:cNvSpPr>
          <p:nvPr>
            <p:ph type="sldNum" sz="quarter" idx="12"/>
          </p:nvPr>
        </p:nvSpPr>
        <p:spPr/>
        <p:txBody>
          <a:bodyPr/>
          <a:lstStyle/>
          <a:p>
            <a:pPr>
              <a:defRPr/>
            </a:pPr>
            <a:fld id="{94984E60-CADE-4266-8DC7-A91C528B8A31}" type="slidenum">
              <a:rPr lang="en-US" altLang="zh-CN" smtClean="0"/>
              <a:pPr>
                <a:defRPr/>
              </a:pPr>
              <a:t>107</a:t>
            </a:fld>
            <a:r>
              <a:rPr lang="en-US" altLang="zh-CN" smtClean="0"/>
              <a:t>/132</a:t>
            </a:r>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66" grpId="0" animBg="1"/>
      <p:bldP spid="30"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Box 73"/>
          <p:cNvSpPr txBox="1"/>
          <p:nvPr/>
        </p:nvSpPr>
        <p:spPr>
          <a:xfrm>
            <a:off x="3311516" y="857232"/>
            <a:ext cx="428628" cy="307777"/>
          </a:xfrm>
          <a:prstGeom prst="rect">
            <a:avLst/>
          </a:prstGeom>
          <a:noFill/>
        </p:spPr>
        <p:txBody>
          <a:bodyPr wrap="square" lIns="0" tIns="0" rIns="0" bIns="0" rtlCol="0">
            <a:spAutoFit/>
          </a:bodyPr>
          <a:lstStyle/>
          <a:p>
            <a:r>
              <a:rPr lang="en-US" altLang="zh-CN" sz="2000" b="1" dirty="0" smtClean="0">
                <a:solidFill>
                  <a:srgbClr val="3333FF"/>
                </a:solidFill>
                <a:latin typeface="Consolas" pitchFamily="49" charset="0"/>
                <a:cs typeface="Consolas" pitchFamily="49" charset="0"/>
              </a:rPr>
              <a:t>12</a:t>
            </a:r>
            <a:endParaRPr lang="zh-CN" altLang="en-US" sz="2000" b="1" dirty="0">
              <a:solidFill>
                <a:srgbClr val="3333FF"/>
              </a:solidFill>
              <a:latin typeface="Consolas" pitchFamily="49" charset="0"/>
              <a:cs typeface="Consolas" pitchFamily="49" charset="0"/>
            </a:endParaRPr>
          </a:p>
        </p:txBody>
      </p:sp>
      <p:sp>
        <p:nvSpPr>
          <p:cNvPr id="76" name="TextBox 75"/>
          <p:cNvSpPr txBox="1"/>
          <p:nvPr/>
        </p:nvSpPr>
        <p:spPr>
          <a:xfrm>
            <a:off x="1168408" y="785794"/>
            <a:ext cx="2214578" cy="400110"/>
          </a:xfrm>
          <a:prstGeom prst="rect">
            <a:avLst/>
          </a:prstGeom>
          <a:noFill/>
        </p:spPr>
        <p:txBody>
          <a:bodyPr wrap="square" rtlCol="0">
            <a:spAutoFit/>
          </a:bodyPr>
          <a:lstStyle/>
          <a:p>
            <a:r>
              <a:rPr lang="zh-CN" altLang="en-US" sz="2000" b="1" dirty="0" smtClean="0">
                <a:solidFill>
                  <a:srgbClr val="0000FF"/>
                </a:solidFill>
                <a:latin typeface="Consolas" pitchFamily="49" charset="0"/>
                <a:ea typeface="楷体" pitchFamily="49" charset="-122"/>
                <a:cs typeface="Consolas" pitchFamily="49" charset="0"/>
              </a:rPr>
              <a:t>关键字序列</a:t>
            </a:r>
            <a:endParaRPr lang="zh-CN" altLang="en-US" sz="2000" dirty="0">
              <a:solidFill>
                <a:srgbClr val="0000FF"/>
              </a:solidFill>
              <a:latin typeface="Consolas" pitchFamily="49" charset="0"/>
              <a:ea typeface="楷体" pitchFamily="49" charset="-122"/>
              <a:cs typeface="Consolas" pitchFamily="49" charset="0"/>
            </a:endParaRPr>
          </a:p>
        </p:txBody>
      </p:sp>
      <p:cxnSp>
        <p:nvCxnSpPr>
          <p:cNvPr id="87" name="直接箭头连接符 86"/>
          <p:cNvCxnSpPr/>
          <p:nvPr/>
        </p:nvCxnSpPr>
        <p:spPr>
          <a:xfrm rot="5400000" flipH="1" flipV="1">
            <a:off x="3346441" y="1393017"/>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857620" y="857232"/>
            <a:ext cx="428628" cy="307777"/>
          </a:xfrm>
          <a:prstGeom prst="rect">
            <a:avLst/>
          </a:prstGeom>
          <a:noFill/>
        </p:spPr>
        <p:txBody>
          <a:bodyPr wrap="square" lIns="0" tIns="0" rIns="0" bIns="0" rtlCol="0">
            <a:spAutoFit/>
          </a:bodyPr>
          <a:lstStyle/>
          <a:p>
            <a:r>
              <a:rPr lang="en-US" altLang="zh-CN" sz="2000" b="1" dirty="0" smtClean="0">
                <a:solidFill>
                  <a:srgbClr val="3333FF"/>
                </a:solidFill>
                <a:latin typeface="Consolas" pitchFamily="49" charset="0"/>
                <a:cs typeface="Consolas" pitchFamily="49" charset="0"/>
              </a:rPr>
              <a:t>14</a:t>
            </a:r>
            <a:endParaRPr lang="zh-CN" altLang="en-US" sz="2000" b="1" dirty="0">
              <a:solidFill>
                <a:srgbClr val="3333FF"/>
              </a:solidFill>
              <a:latin typeface="Consolas" pitchFamily="49" charset="0"/>
              <a:cs typeface="Consolas" pitchFamily="49" charset="0"/>
            </a:endParaRPr>
          </a:p>
        </p:txBody>
      </p:sp>
      <p:cxnSp>
        <p:nvCxnSpPr>
          <p:cNvPr id="28" name="直接箭头连接符 27"/>
          <p:cNvCxnSpPr/>
          <p:nvPr/>
        </p:nvCxnSpPr>
        <p:spPr>
          <a:xfrm rot="5400000" flipH="1" flipV="1">
            <a:off x="3892545" y="1393017"/>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357686" y="857232"/>
            <a:ext cx="428628" cy="307777"/>
          </a:xfrm>
          <a:prstGeom prst="rect">
            <a:avLst/>
          </a:prstGeom>
          <a:noFill/>
        </p:spPr>
        <p:txBody>
          <a:bodyPr wrap="square" lIns="0" tIns="0" rIns="0" bIns="0" rtlCol="0">
            <a:spAutoFit/>
          </a:bodyPr>
          <a:lstStyle/>
          <a:p>
            <a:r>
              <a:rPr lang="en-US" altLang="zh-CN" sz="2000" b="1" dirty="0" smtClean="0">
                <a:solidFill>
                  <a:srgbClr val="3333FF"/>
                </a:solidFill>
                <a:latin typeface="Consolas" pitchFamily="49" charset="0"/>
                <a:cs typeface="Consolas" pitchFamily="49" charset="0"/>
              </a:rPr>
              <a:t>18</a:t>
            </a:r>
            <a:endParaRPr lang="zh-CN" altLang="en-US" sz="2000" b="1" dirty="0">
              <a:solidFill>
                <a:srgbClr val="3333FF"/>
              </a:solidFill>
              <a:latin typeface="Consolas" pitchFamily="49" charset="0"/>
              <a:cs typeface="Consolas" pitchFamily="49" charset="0"/>
            </a:endParaRPr>
          </a:p>
        </p:txBody>
      </p:sp>
      <p:cxnSp>
        <p:nvCxnSpPr>
          <p:cNvPr id="30" name="直接箭头连接符 29"/>
          <p:cNvCxnSpPr/>
          <p:nvPr/>
        </p:nvCxnSpPr>
        <p:spPr>
          <a:xfrm rot="5400000" flipH="1" flipV="1">
            <a:off x="4392611" y="1393017"/>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857752" y="857232"/>
            <a:ext cx="428628" cy="307777"/>
          </a:xfrm>
          <a:prstGeom prst="rect">
            <a:avLst/>
          </a:prstGeom>
          <a:noFill/>
        </p:spPr>
        <p:txBody>
          <a:bodyPr wrap="square" lIns="0" tIns="0" rIns="0" bIns="0" rtlCol="0">
            <a:spAutoFit/>
          </a:bodyPr>
          <a:lstStyle/>
          <a:p>
            <a:r>
              <a:rPr lang="en-US" altLang="zh-CN" sz="2000" b="1" dirty="0" smtClean="0">
                <a:solidFill>
                  <a:srgbClr val="3333FF"/>
                </a:solidFill>
                <a:latin typeface="Consolas" pitchFamily="49" charset="0"/>
                <a:cs typeface="Consolas" pitchFamily="49" charset="0"/>
              </a:rPr>
              <a:t>19</a:t>
            </a:r>
            <a:endParaRPr lang="zh-CN" altLang="en-US" sz="2000" b="1" dirty="0">
              <a:solidFill>
                <a:srgbClr val="3333FF"/>
              </a:solidFill>
              <a:latin typeface="Consolas" pitchFamily="49" charset="0"/>
              <a:cs typeface="Consolas" pitchFamily="49" charset="0"/>
            </a:endParaRPr>
          </a:p>
        </p:txBody>
      </p:sp>
      <p:cxnSp>
        <p:nvCxnSpPr>
          <p:cNvPr id="32" name="直接箭头连接符 31"/>
          <p:cNvCxnSpPr/>
          <p:nvPr/>
        </p:nvCxnSpPr>
        <p:spPr>
          <a:xfrm rot="5400000" flipH="1" flipV="1">
            <a:off x="4892677" y="1393017"/>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2952864" y="2083741"/>
            <a:ext cx="157163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smtClean="0">
                <a:solidFill>
                  <a:srgbClr val="3333FF"/>
                </a:solidFill>
                <a:latin typeface="Consolas" pitchFamily="49" charset="0"/>
                <a:cs typeface="Consolas" pitchFamily="49" charset="0"/>
              </a:rPr>
              <a:t>3 6 10 16</a:t>
            </a:r>
            <a:endParaRPr lang="zh-CN" altLang="en-US" sz="1800" b="1" dirty="0">
              <a:solidFill>
                <a:srgbClr val="3333FF"/>
              </a:solidFill>
              <a:latin typeface="Consolas" pitchFamily="49" charset="0"/>
              <a:cs typeface="Consolas" pitchFamily="49" charset="0"/>
            </a:endParaRPr>
          </a:p>
        </p:txBody>
      </p:sp>
      <p:cxnSp>
        <p:nvCxnSpPr>
          <p:cNvPr id="44" name="直接箭头连接符 43"/>
          <p:cNvCxnSpPr/>
          <p:nvPr/>
        </p:nvCxnSpPr>
        <p:spPr>
          <a:xfrm rot="10800000" flipV="1">
            <a:off x="1643043" y="2500306"/>
            <a:ext cx="1428761"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3967158" y="2500306"/>
            <a:ext cx="819158" cy="78582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rot="5400000">
            <a:off x="3141642" y="2907474"/>
            <a:ext cx="814336" cy="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2000232" y="3286124"/>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4  5</a:t>
            </a:r>
            <a:endParaRPr lang="zh-CN" altLang="en-US" sz="1800" b="1" dirty="0">
              <a:solidFill>
                <a:srgbClr val="3333FF"/>
              </a:solidFill>
              <a:latin typeface="Consolas" pitchFamily="49" charset="0"/>
              <a:cs typeface="Consolas" pitchFamily="49" charset="0"/>
            </a:endParaRPr>
          </a:p>
        </p:txBody>
      </p:sp>
      <p:sp>
        <p:nvSpPr>
          <p:cNvPr id="48" name="矩形 47"/>
          <p:cNvSpPr/>
          <p:nvPr/>
        </p:nvSpPr>
        <p:spPr>
          <a:xfrm>
            <a:off x="3071802" y="3286124"/>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smtClean="0">
                <a:solidFill>
                  <a:srgbClr val="3333FF"/>
                </a:solidFill>
                <a:latin typeface="Consolas" pitchFamily="49" charset="0"/>
                <a:cs typeface="Consolas" pitchFamily="49" charset="0"/>
              </a:rPr>
              <a:t>7 8 </a:t>
            </a:r>
            <a:r>
              <a:rPr lang="en-US" altLang="zh-CN" sz="1800" b="1" dirty="0" smtClean="0">
                <a:solidFill>
                  <a:srgbClr val="3333FF"/>
                </a:solidFill>
                <a:latin typeface="Consolas" pitchFamily="49" charset="0"/>
                <a:cs typeface="Consolas" pitchFamily="49" charset="0"/>
              </a:rPr>
              <a:t>9</a:t>
            </a:r>
            <a:endParaRPr lang="zh-CN" altLang="en-US" sz="1800" b="1" dirty="0">
              <a:solidFill>
                <a:srgbClr val="3333FF"/>
              </a:solidFill>
              <a:latin typeface="Consolas" pitchFamily="49" charset="0"/>
              <a:cs typeface="Consolas" pitchFamily="49" charset="0"/>
            </a:endParaRPr>
          </a:p>
        </p:txBody>
      </p:sp>
      <p:sp>
        <p:nvSpPr>
          <p:cNvPr id="50" name="矩形 49"/>
          <p:cNvSpPr/>
          <p:nvPr/>
        </p:nvSpPr>
        <p:spPr>
          <a:xfrm>
            <a:off x="5954722" y="3286124"/>
            <a:ext cx="118904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17  20</a:t>
            </a:r>
            <a:endParaRPr lang="zh-CN" altLang="en-US" sz="1800" b="1" dirty="0">
              <a:solidFill>
                <a:srgbClr val="3333FF"/>
              </a:solidFill>
              <a:latin typeface="Consolas" pitchFamily="49" charset="0"/>
              <a:cs typeface="Consolas" pitchFamily="49" charset="0"/>
            </a:endParaRPr>
          </a:p>
        </p:txBody>
      </p:sp>
      <p:cxnSp>
        <p:nvCxnSpPr>
          <p:cNvPr id="51" name="直接箭头连接符 50"/>
          <p:cNvCxnSpPr/>
          <p:nvPr/>
        </p:nvCxnSpPr>
        <p:spPr>
          <a:xfrm>
            <a:off x="4357686" y="2500306"/>
            <a:ext cx="1643074"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928662" y="3286124"/>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1  2 </a:t>
            </a:r>
            <a:endParaRPr lang="zh-CN" altLang="en-US" sz="1800" b="1" dirty="0">
              <a:solidFill>
                <a:srgbClr val="3333FF"/>
              </a:solidFill>
              <a:latin typeface="Consolas" pitchFamily="49" charset="0"/>
              <a:cs typeface="Consolas" pitchFamily="49" charset="0"/>
            </a:endParaRPr>
          </a:p>
        </p:txBody>
      </p:sp>
      <p:cxnSp>
        <p:nvCxnSpPr>
          <p:cNvPr id="53" name="直接箭头连接符 52"/>
          <p:cNvCxnSpPr>
            <a:endCxn id="47" idx="0"/>
          </p:cNvCxnSpPr>
          <p:nvPr/>
        </p:nvCxnSpPr>
        <p:spPr>
          <a:xfrm rot="10800000" flipV="1">
            <a:off x="2428860" y="2428868"/>
            <a:ext cx="928694"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4214810" y="3286124"/>
            <a:ext cx="1357322"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11 </a:t>
            </a:r>
            <a:r>
              <a:rPr lang="en-US" altLang="zh-CN" sz="1800" b="1" dirty="0" smtClean="0">
                <a:solidFill>
                  <a:srgbClr val="FF0000"/>
                </a:solidFill>
                <a:latin typeface="Consolas" pitchFamily="49" charset="0"/>
                <a:cs typeface="Consolas" pitchFamily="49" charset="0"/>
              </a:rPr>
              <a:t>12</a:t>
            </a:r>
            <a:r>
              <a:rPr lang="en-US" altLang="zh-CN" sz="1800" b="1" dirty="0" smtClean="0">
                <a:solidFill>
                  <a:srgbClr val="9900FF"/>
                </a:solidFill>
                <a:latin typeface="Consolas" pitchFamily="49" charset="0"/>
                <a:cs typeface="Consolas" pitchFamily="49" charset="0"/>
              </a:rPr>
              <a:t> </a:t>
            </a:r>
            <a:r>
              <a:rPr lang="en-US" altLang="zh-CN" sz="1800" b="1" dirty="0" smtClean="0">
                <a:solidFill>
                  <a:srgbClr val="3333FF"/>
                </a:solidFill>
                <a:latin typeface="Consolas" pitchFamily="49" charset="0"/>
                <a:cs typeface="Consolas" pitchFamily="49" charset="0"/>
              </a:rPr>
              <a:t>13</a:t>
            </a:r>
            <a:endParaRPr lang="zh-CN" altLang="en-US" sz="1800" b="1" dirty="0">
              <a:solidFill>
                <a:srgbClr val="3333FF"/>
              </a:solidFill>
              <a:latin typeface="Consolas" pitchFamily="49" charset="0"/>
              <a:cs typeface="Consolas" pitchFamily="49" charset="0"/>
            </a:endParaRPr>
          </a:p>
        </p:txBody>
      </p:sp>
      <p:sp>
        <p:nvSpPr>
          <p:cNvPr id="64" name="矩形 63"/>
          <p:cNvSpPr/>
          <p:nvPr/>
        </p:nvSpPr>
        <p:spPr>
          <a:xfrm>
            <a:off x="4214810" y="3286124"/>
            <a:ext cx="1643074" cy="500066"/>
          </a:xfrm>
          <a:prstGeom prst="rect">
            <a:avLst/>
          </a:prstGeom>
        </p:spPr>
        <p:style>
          <a:lnRef idx="1">
            <a:schemeClr val="accent5"/>
          </a:lnRef>
          <a:fillRef idx="2">
            <a:schemeClr val="accent5"/>
          </a:fillRef>
          <a:effectRef idx="1">
            <a:schemeClr val="accent5"/>
          </a:effectRef>
          <a:fontRef idx="minor">
            <a:schemeClr val="dk1"/>
          </a:fontRef>
        </p:style>
        <p:txBody>
          <a:bodyPr lIns="0" tIns="46800" rIns="0" rtlCol="0" anchor="ctr"/>
          <a:lstStyle/>
          <a:p>
            <a:pPr algn="ctr"/>
            <a:r>
              <a:rPr lang="en-US" altLang="zh-CN" sz="1800" b="1" dirty="0" smtClean="0">
                <a:solidFill>
                  <a:srgbClr val="3333FF"/>
                </a:solidFill>
                <a:latin typeface="Consolas" pitchFamily="49" charset="0"/>
                <a:cs typeface="Consolas" pitchFamily="49" charset="0"/>
              </a:rPr>
              <a:t>11 12 13 </a:t>
            </a:r>
            <a:r>
              <a:rPr lang="en-US" altLang="zh-CN" sz="1800" b="1" dirty="0" smtClean="0">
                <a:solidFill>
                  <a:srgbClr val="FF0000"/>
                </a:solidFill>
                <a:latin typeface="Consolas" pitchFamily="49" charset="0"/>
                <a:cs typeface="Consolas" pitchFamily="49" charset="0"/>
              </a:rPr>
              <a:t>14</a:t>
            </a:r>
            <a:endParaRPr lang="zh-CN" altLang="en-US" sz="1800" b="1" dirty="0">
              <a:solidFill>
                <a:srgbClr val="FF0000"/>
              </a:solidFill>
              <a:latin typeface="Consolas" pitchFamily="49" charset="0"/>
              <a:cs typeface="Consolas" pitchFamily="49" charset="0"/>
            </a:endParaRPr>
          </a:p>
        </p:txBody>
      </p:sp>
      <p:sp>
        <p:nvSpPr>
          <p:cNvPr id="67" name="矩形 66"/>
          <p:cNvSpPr/>
          <p:nvPr/>
        </p:nvSpPr>
        <p:spPr>
          <a:xfrm>
            <a:off x="5929322" y="3286124"/>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17 </a:t>
            </a:r>
            <a:r>
              <a:rPr lang="en-US" altLang="zh-CN" sz="1800" b="1" dirty="0" smtClean="0">
                <a:solidFill>
                  <a:srgbClr val="FF0000"/>
                </a:solidFill>
                <a:latin typeface="Consolas" pitchFamily="49" charset="0"/>
                <a:cs typeface="Consolas" pitchFamily="49" charset="0"/>
              </a:rPr>
              <a:t>18</a:t>
            </a:r>
            <a:r>
              <a:rPr lang="en-US" altLang="zh-CN" sz="1800" b="1" dirty="0" smtClean="0">
                <a:solidFill>
                  <a:srgbClr val="3333FF"/>
                </a:solidFill>
                <a:latin typeface="Consolas" pitchFamily="49" charset="0"/>
                <a:cs typeface="Consolas" pitchFamily="49" charset="0"/>
              </a:rPr>
              <a:t> 20</a:t>
            </a:r>
            <a:endParaRPr lang="zh-CN" altLang="en-US" sz="1800" b="1" dirty="0">
              <a:solidFill>
                <a:srgbClr val="3333FF"/>
              </a:solidFill>
              <a:latin typeface="Consolas" pitchFamily="49" charset="0"/>
              <a:cs typeface="Consolas" pitchFamily="49" charset="0"/>
            </a:endParaRPr>
          </a:p>
        </p:txBody>
      </p:sp>
      <p:sp>
        <p:nvSpPr>
          <p:cNvPr id="68" name="矩形 67"/>
          <p:cNvSpPr/>
          <p:nvPr/>
        </p:nvSpPr>
        <p:spPr>
          <a:xfrm>
            <a:off x="5929322" y="3286124"/>
            <a:ext cx="192882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17 18 </a:t>
            </a:r>
            <a:r>
              <a:rPr lang="en-US" altLang="zh-CN" sz="1800" b="1" dirty="0" smtClean="0">
                <a:solidFill>
                  <a:srgbClr val="FF0000"/>
                </a:solidFill>
                <a:latin typeface="Consolas" pitchFamily="49" charset="0"/>
                <a:cs typeface="Consolas" pitchFamily="49" charset="0"/>
              </a:rPr>
              <a:t>19</a:t>
            </a:r>
            <a:r>
              <a:rPr lang="en-US" altLang="zh-CN" sz="1800" b="1" dirty="0" smtClean="0">
                <a:solidFill>
                  <a:srgbClr val="3333FF"/>
                </a:solidFill>
                <a:latin typeface="Consolas" pitchFamily="49" charset="0"/>
                <a:cs typeface="Consolas" pitchFamily="49" charset="0"/>
              </a:rPr>
              <a:t> 20</a:t>
            </a:r>
            <a:endParaRPr lang="zh-CN" altLang="en-US" sz="1800" b="1" dirty="0">
              <a:solidFill>
                <a:srgbClr val="3333FF"/>
              </a:solidFill>
              <a:latin typeface="Consolas" pitchFamily="49" charset="0"/>
              <a:cs typeface="Consolas" pitchFamily="49" charset="0"/>
            </a:endParaRPr>
          </a:p>
        </p:txBody>
      </p:sp>
      <p:sp>
        <p:nvSpPr>
          <p:cNvPr id="38" name="TextBox 37"/>
          <p:cNvSpPr txBox="1"/>
          <p:nvPr/>
        </p:nvSpPr>
        <p:spPr>
          <a:xfrm>
            <a:off x="714348" y="357166"/>
            <a:ext cx="1357322" cy="400110"/>
          </a:xfrm>
          <a:prstGeom prst="rect">
            <a:avLst/>
          </a:prstGeom>
          <a:noFill/>
        </p:spPr>
        <p:txBody>
          <a:bodyPr wrap="square" rtlCol="0">
            <a:spAutoFit/>
          </a:bodyPr>
          <a:lstStyle/>
          <a:p>
            <a:pPr algn="l"/>
            <a:r>
              <a:rPr lang="en-US" altLang="zh-CN" sz="2000" b="1" smtClean="0">
                <a:solidFill>
                  <a:srgbClr val="FF00FF"/>
                </a:solidFill>
                <a:latin typeface="Consolas" pitchFamily="49" charset="0"/>
                <a:ea typeface="楷体" pitchFamily="49" charset="-122"/>
                <a:cs typeface="Consolas" pitchFamily="49" charset="0"/>
              </a:rPr>
              <a:t>Max</a:t>
            </a:r>
            <a:r>
              <a:rPr lang="en-US" altLang="zh-CN" sz="2000" b="1" smtClean="0">
                <a:solidFill>
                  <a:srgbClr val="3333FF"/>
                </a:solidFill>
                <a:latin typeface="Consolas" pitchFamily="49" charset="0"/>
                <a:ea typeface="楷体" pitchFamily="49" charset="-122"/>
                <a:cs typeface="Consolas" pitchFamily="49" charset="0"/>
              </a:rPr>
              <a:t>=4</a:t>
            </a:r>
            <a:endParaRPr lang="zh-CN" altLang="en-US" sz="2000" b="1" dirty="0" smtClean="0">
              <a:solidFill>
                <a:srgbClr val="3333FF"/>
              </a:solidFill>
              <a:latin typeface="Consolas" pitchFamily="49" charset="0"/>
              <a:ea typeface="楷体" pitchFamily="49" charset="-122"/>
              <a:cs typeface="Consolas" pitchFamily="49" charset="0"/>
            </a:endParaRPr>
          </a:p>
        </p:txBody>
      </p:sp>
      <p:sp>
        <p:nvSpPr>
          <p:cNvPr id="33" name="灯片编号占位符 32"/>
          <p:cNvSpPr>
            <a:spLocks noGrp="1"/>
          </p:cNvSpPr>
          <p:nvPr>
            <p:ph type="sldNum" sz="quarter" idx="12"/>
          </p:nvPr>
        </p:nvSpPr>
        <p:spPr/>
        <p:txBody>
          <a:bodyPr/>
          <a:lstStyle/>
          <a:p>
            <a:pPr>
              <a:defRPr/>
            </a:pPr>
            <a:fld id="{94984E60-CADE-4266-8DC7-A91C528B8A31}" type="slidenum">
              <a:rPr lang="en-US" altLang="zh-CN" smtClean="0"/>
              <a:pPr>
                <a:defRPr/>
              </a:pPr>
              <a:t>108</a:t>
            </a:fld>
            <a:r>
              <a:rPr lang="en-US" altLang="zh-CN" smtClean="0"/>
              <a:t>/132</a:t>
            </a:r>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xit" presetSubtype="4" fill="hold" nodeType="clickEffect">
                                  <p:stCondLst>
                                    <p:cond delay="0"/>
                                  </p:stCondLst>
                                  <p:childTnLst>
                                    <p:animEffect transition="out" filter="wipe(down)">
                                      <p:cBhvr>
                                        <p:cTn id="36" dur="500"/>
                                        <p:tgtEl>
                                          <p:spTgt spid="87"/>
                                        </p:tgtEl>
                                      </p:cBhvr>
                                    </p:animEffect>
                                    <p:set>
                                      <p:cBhvr>
                                        <p:cTn id="37" dur="1" fill="hold">
                                          <p:stCondLst>
                                            <p:cond delay="499"/>
                                          </p:stCondLst>
                                        </p:cTn>
                                        <p:tgtEl>
                                          <p:spTgt spid="87"/>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2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6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xit" presetSubtype="4" fill="hold" nodeType="clickEffect">
                                  <p:stCondLst>
                                    <p:cond delay="0"/>
                                  </p:stCondLst>
                                  <p:childTnLst>
                                    <p:animEffect transition="out" filter="wipe(down)">
                                      <p:cBhvr>
                                        <p:cTn id="51" dur="500"/>
                                        <p:tgtEl>
                                          <p:spTgt spid="28"/>
                                        </p:tgtEl>
                                      </p:cBhvr>
                                    </p:animEffect>
                                    <p:set>
                                      <p:cBhvr>
                                        <p:cTn id="52" dur="1" fill="hold">
                                          <p:stCondLst>
                                            <p:cond delay="499"/>
                                          </p:stCondLst>
                                        </p:cTn>
                                        <p:tgtEl>
                                          <p:spTgt spid="28"/>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xit" presetSubtype="4" fill="hold" nodeType="clickEffect">
                                  <p:stCondLst>
                                    <p:cond delay="0"/>
                                  </p:stCondLst>
                                  <p:childTnLst>
                                    <p:animEffect transition="out" filter="wipe(down)">
                                      <p:cBhvr>
                                        <p:cTn id="66" dur="500"/>
                                        <p:tgtEl>
                                          <p:spTgt spid="30"/>
                                        </p:tgtEl>
                                      </p:cBhvr>
                                    </p:animEffect>
                                    <p:set>
                                      <p:cBhvr>
                                        <p:cTn id="67" dur="1" fill="hold">
                                          <p:stCondLst>
                                            <p:cond delay="499"/>
                                          </p:stCondLst>
                                        </p:cTn>
                                        <p:tgtEl>
                                          <p:spTgt spid="30"/>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31"/>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32"/>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27" grpId="0"/>
      <p:bldP spid="29" grpId="0"/>
      <p:bldP spid="31" grpId="0"/>
      <p:bldP spid="42" grpId="0" animBg="1"/>
      <p:bldP spid="47" grpId="0" animBg="1"/>
      <p:bldP spid="48" grpId="0" animBg="1"/>
      <p:bldP spid="50" grpId="0" animBg="1"/>
      <p:bldP spid="52" grpId="0" animBg="1"/>
      <p:bldP spid="55" grpId="0" animBg="1"/>
      <p:bldP spid="64" grpId="0" animBg="1"/>
      <p:bldP spid="67" grpId="0" animBg="1"/>
      <p:bldP spid="68"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Box 73"/>
          <p:cNvSpPr txBox="1"/>
          <p:nvPr/>
        </p:nvSpPr>
        <p:spPr>
          <a:xfrm>
            <a:off x="3811582" y="642918"/>
            <a:ext cx="428628" cy="307777"/>
          </a:xfrm>
          <a:prstGeom prst="rect">
            <a:avLst/>
          </a:prstGeom>
          <a:noFill/>
        </p:spPr>
        <p:txBody>
          <a:bodyPr wrap="square" lIns="0" tIns="0" rIns="0" bIns="0" rtlCol="0">
            <a:spAutoFit/>
          </a:bodyPr>
          <a:lstStyle/>
          <a:p>
            <a:r>
              <a:rPr lang="en-US" altLang="zh-CN" sz="2000" b="1" dirty="0" smtClean="0">
                <a:solidFill>
                  <a:srgbClr val="3333FF"/>
                </a:solidFill>
                <a:latin typeface="Consolas" pitchFamily="49" charset="0"/>
                <a:cs typeface="Consolas" pitchFamily="49" charset="0"/>
              </a:rPr>
              <a:t>15</a:t>
            </a:r>
            <a:endParaRPr lang="zh-CN" altLang="en-US" sz="2000" b="1" dirty="0">
              <a:solidFill>
                <a:srgbClr val="3333FF"/>
              </a:solidFill>
              <a:latin typeface="Consolas" pitchFamily="49" charset="0"/>
              <a:cs typeface="Consolas" pitchFamily="49" charset="0"/>
            </a:endParaRPr>
          </a:p>
        </p:txBody>
      </p:sp>
      <p:sp>
        <p:nvSpPr>
          <p:cNvPr id="76" name="TextBox 75"/>
          <p:cNvSpPr txBox="1"/>
          <p:nvPr/>
        </p:nvSpPr>
        <p:spPr>
          <a:xfrm>
            <a:off x="1668474" y="571480"/>
            <a:ext cx="2214578" cy="400110"/>
          </a:xfrm>
          <a:prstGeom prst="rect">
            <a:avLst/>
          </a:prstGeom>
          <a:noFill/>
        </p:spPr>
        <p:txBody>
          <a:bodyPr wrap="square" rtlCol="0">
            <a:spAutoFit/>
          </a:bodyPr>
          <a:lstStyle/>
          <a:p>
            <a:r>
              <a:rPr lang="zh-CN" altLang="en-US" sz="2000" b="1" dirty="0" smtClean="0">
                <a:solidFill>
                  <a:srgbClr val="0000FF"/>
                </a:solidFill>
                <a:latin typeface="Consolas" pitchFamily="49" charset="0"/>
                <a:ea typeface="楷体" pitchFamily="49" charset="-122"/>
                <a:cs typeface="Consolas" pitchFamily="49" charset="0"/>
              </a:rPr>
              <a:t>关键字序列</a:t>
            </a:r>
            <a:endParaRPr lang="zh-CN" altLang="en-US" sz="2000" dirty="0">
              <a:solidFill>
                <a:srgbClr val="0000FF"/>
              </a:solidFill>
              <a:latin typeface="Consolas" pitchFamily="49" charset="0"/>
              <a:ea typeface="楷体" pitchFamily="49" charset="-122"/>
              <a:cs typeface="Consolas" pitchFamily="49" charset="0"/>
            </a:endParaRPr>
          </a:p>
        </p:txBody>
      </p:sp>
      <p:cxnSp>
        <p:nvCxnSpPr>
          <p:cNvPr id="87" name="直接箭头连接符 86"/>
          <p:cNvCxnSpPr/>
          <p:nvPr/>
        </p:nvCxnSpPr>
        <p:spPr>
          <a:xfrm rot="5400000" flipH="1" flipV="1">
            <a:off x="3846507" y="1178703"/>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2869551" y="1476236"/>
            <a:ext cx="164307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smtClean="0">
                <a:solidFill>
                  <a:srgbClr val="3333FF"/>
                </a:solidFill>
                <a:latin typeface="Consolas" pitchFamily="49" charset="0"/>
                <a:cs typeface="Consolas" pitchFamily="49" charset="0"/>
              </a:rPr>
              <a:t>3 6 10 </a:t>
            </a:r>
            <a:r>
              <a:rPr lang="en-US" altLang="zh-CN" sz="1800" b="1" dirty="0" smtClean="0">
                <a:solidFill>
                  <a:srgbClr val="3333FF"/>
                </a:solidFill>
                <a:latin typeface="Consolas" pitchFamily="49" charset="0"/>
                <a:cs typeface="Consolas" pitchFamily="49" charset="0"/>
              </a:rPr>
              <a:t>16</a:t>
            </a:r>
            <a:endParaRPr lang="zh-CN" altLang="en-US" sz="1800" b="1" dirty="0">
              <a:solidFill>
                <a:srgbClr val="3333FF"/>
              </a:solidFill>
              <a:latin typeface="Consolas" pitchFamily="49" charset="0"/>
              <a:cs typeface="Consolas" pitchFamily="49" charset="0"/>
            </a:endParaRPr>
          </a:p>
        </p:txBody>
      </p:sp>
      <p:cxnSp>
        <p:nvCxnSpPr>
          <p:cNvPr id="45" name="直接箭头连接符 44"/>
          <p:cNvCxnSpPr/>
          <p:nvPr/>
        </p:nvCxnSpPr>
        <p:spPr>
          <a:xfrm>
            <a:off x="3895720" y="1857364"/>
            <a:ext cx="819158" cy="78582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rot="5400000">
            <a:off x="3070204" y="2264532"/>
            <a:ext cx="814336" cy="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1928794" y="2643182"/>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4  5</a:t>
            </a:r>
            <a:endParaRPr lang="zh-CN" altLang="en-US" sz="1800" b="1" dirty="0">
              <a:solidFill>
                <a:srgbClr val="3333FF"/>
              </a:solidFill>
              <a:latin typeface="Consolas" pitchFamily="49" charset="0"/>
              <a:cs typeface="Consolas" pitchFamily="49" charset="0"/>
            </a:endParaRPr>
          </a:p>
        </p:txBody>
      </p:sp>
      <p:sp>
        <p:nvSpPr>
          <p:cNvPr id="48" name="矩形 47"/>
          <p:cNvSpPr/>
          <p:nvPr/>
        </p:nvSpPr>
        <p:spPr>
          <a:xfrm>
            <a:off x="2857488" y="2643182"/>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smtClean="0">
                <a:solidFill>
                  <a:srgbClr val="3333FF"/>
                </a:solidFill>
                <a:latin typeface="Consolas" pitchFamily="49" charset="0"/>
                <a:cs typeface="Consolas" pitchFamily="49" charset="0"/>
              </a:rPr>
              <a:t>7 8 9</a:t>
            </a:r>
            <a:endParaRPr lang="zh-CN" altLang="en-US" sz="1800" b="1" dirty="0">
              <a:solidFill>
                <a:srgbClr val="3333FF"/>
              </a:solidFill>
              <a:latin typeface="Consolas" pitchFamily="49" charset="0"/>
              <a:cs typeface="Consolas" pitchFamily="49" charset="0"/>
            </a:endParaRPr>
          </a:p>
        </p:txBody>
      </p:sp>
      <p:cxnSp>
        <p:nvCxnSpPr>
          <p:cNvPr id="51" name="直接箭头连接符 50"/>
          <p:cNvCxnSpPr>
            <a:endCxn id="68" idx="0"/>
          </p:cNvCxnSpPr>
          <p:nvPr/>
        </p:nvCxnSpPr>
        <p:spPr>
          <a:xfrm>
            <a:off x="4286248" y="1857364"/>
            <a:ext cx="2678925"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857224" y="2643182"/>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1  2 </a:t>
            </a:r>
            <a:endParaRPr lang="zh-CN" altLang="en-US" sz="1800" b="1" dirty="0">
              <a:solidFill>
                <a:srgbClr val="3333FF"/>
              </a:solidFill>
              <a:latin typeface="Consolas" pitchFamily="49" charset="0"/>
              <a:cs typeface="Consolas" pitchFamily="49" charset="0"/>
            </a:endParaRPr>
          </a:p>
        </p:txBody>
      </p:sp>
      <p:cxnSp>
        <p:nvCxnSpPr>
          <p:cNvPr id="53" name="直接箭头连接符 52"/>
          <p:cNvCxnSpPr>
            <a:endCxn id="47" idx="0"/>
          </p:cNvCxnSpPr>
          <p:nvPr/>
        </p:nvCxnSpPr>
        <p:spPr>
          <a:xfrm rot="10800000" flipV="1">
            <a:off x="2357422" y="1785926"/>
            <a:ext cx="928694"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4000496" y="2643182"/>
            <a:ext cx="2071702" cy="500066"/>
          </a:xfrm>
          <a:prstGeom prst="rect">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b="1" dirty="0" smtClean="0">
                <a:solidFill>
                  <a:srgbClr val="3333FF"/>
                </a:solidFill>
                <a:latin typeface="Consolas" pitchFamily="49" charset="0"/>
                <a:cs typeface="Consolas" pitchFamily="49" charset="0"/>
              </a:rPr>
              <a:t>11 12 </a:t>
            </a:r>
            <a:r>
              <a:rPr lang="en-US" altLang="zh-CN" sz="1800" b="1" dirty="0" smtClean="0">
                <a:solidFill>
                  <a:srgbClr val="9900FF"/>
                </a:solidFill>
                <a:latin typeface="Consolas" pitchFamily="49" charset="0"/>
                <a:cs typeface="Consolas" pitchFamily="49" charset="0"/>
              </a:rPr>
              <a:t>13</a:t>
            </a:r>
            <a:r>
              <a:rPr lang="en-US" altLang="zh-CN" sz="1800" b="1" dirty="0" smtClean="0">
                <a:solidFill>
                  <a:srgbClr val="3333FF"/>
                </a:solidFill>
                <a:latin typeface="Consolas" pitchFamily="49" charset="0"/>
                <a:cs typeface="Consolas" pitchFamily="49" charset="0"/>
              </a:rPr>
              <a:t> 14 </a:t>
            </a:r>
            <a:r>
              <a:rPr lang="en-US" altLang="zh-CN" sz="1800" b="1" dirty="0" smtClean="0">
                <a:solidFill>
                  <a:srgbClr val="FF0000"/>
                </a:solidFill>
                <a:latin typeface="Consolas" pitchFamily="49" charset="0"/>
                <a:cs typeface="Consolas" pitchFamily="49" charset="0"/>
              </a:rPr>
              <a:t>15</a:t>
            </a:r>
            <a:endParaRPr lang="zh-CN" altLang="en-US" sz="1800" b="1" dirty="0">
              <a:solidFill>
                <a:srgbClr val="FF0000"/>
              </a:solidFill>
              <a:latin typeface="Consolas" pitchFamily="49" charset="0"/>
              <a:cs typeface="Consolas" pitchFamily="49" charset="0"/>
            </a:endParaRPr>
          </a:p>
        </p:txBody>
      </p:sp>
      <p:sp>
        <p:nvSpPr>
          <p:cNvPr id="68" name="矩形 67"/>
          <p:cNvSpPr/>
          <p:nvPr/>
        </p:nvSpPr>
        <p:spPr>
          <a:xfrm>
            <a:off x="6143636" y="2643182"/>
            <a:ext cx="1643074" cy="500066"/>
          </a:xfrm>
          <a:prstGeom prst="rect">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b="1" dirty="0" smtClean="0">
                <a:solidFill>
                  <a:srgbClr val="3333FF"/>
                </a:solidFill>
                <a:latin typeface="Consolas" pitchFamily="49" charset="0"/>
                <a:cs typeface="Consolas" pitchFamily="49" charset="0"/>
              </a:rPr>
              <a:t>17 18 19 20</a:t>
            </a:r>
            <a:endParaRPr lang="zh-CN" altLang="en-US" sz="1800" b="1" dirty="0">
              <a:solidFill>
                <a:srgbClr val="3333FF"/>
              </a:solidFill>
              <a:latin typeface="Consolas" pitchFamily="49" charset="0"/>
              <a:cs typeface="Consolas" pitchFamily="49" charset="0"/>
            </a:endParaRPr>
          </a:p>
        </p:txBody>
      </p:sp>
      <p:sp>
        <p:nvSpPr>
          <p:cNvPr id="38" name="TextBox 37"/>
          <p:cNvSpPr txBox="1"/>
          <p:nvPr/>
        </p:nvSpPr>
        <p:spPr>
          <a:xfrm>
            <a:off x="3857620" y="3171766"/>
            <a:ext cx="2143140" cy="400110"/>
          </a:xfrm>
          <a:prstGeom prst="rect">
            <a:avLst/>
          </a:prstGeom>
          <a:noFill/>
        </p:spPr>
        <p:txBody>
          <a:bodyPr wrap="square" rtlCol="0">
            <a:spAutoFit/>
          </a:bodyPr>
          <a:lstStyle/>
          <a:p>
            <a:r>
              <a:rPr lang="zh-CN" altLang="en-US" sz="2000" b="1" dirty="0" smtClean="0">
                <a:latin typeface="Consolas" pitchFamily="49" charset="0"/>
                <a:ea typeface="华文中宋" pitchFamily="2" charset="-122"/>
                <a:cs typeface="Consolas" pitchFamily="49" charset="0"/>
              </a:rPr>
              <a:t>关键字个数</a:t>
            </a:r>
            <a:r>
              <a:rPr lang="en-US" altLang="zh-CN" sz="2000" b="1" dirty="0" smtClean="0">
                <a:latin typeface="Consolas" pitchFamily="49" charset="0"/>
                <a:ea typeface="华文中宋" pitchFamily="2" charset="-122"/>
                <a:cs typeface="Consolas" pitchFamily="49" charset="0"/>
              </a:rPr>
              <a:t>&gt;4</a:t>
            </a:r>
            <a:endParaRPr lang="zh-CN" altLang="en-US" sz="2000" b="1" dirty="0" smtClean="0">
              <a:latin typeface="Consolas" pitchFamily="49" charset="0"/>
              <a:ea typeface="华文中宋" pitchFamily="2" charset="-122"/>
              <a:cs typeface="Consolas" pitchFamily="49" charset="0"/>
            </a:endParaRPr>
          </a:p>
        </p:txBody>
      </p:sp>
      <p:grpSp>
        <p:nvGrpSpPr>
          <p:cNvPr id="2" name="组合 39"/>
          <p:cNvGrpSpPr/>
          <p:nvPr/>
        </p:nvGrpSpPr>
        <p:grpSpPr>
          <a:xfrm>
            <a:off x="1142976" y="3786190"/>
            <a:ext cx="7500990" cy="2428892"/>
            <a:chOff x="428596" y="3357562"/>
            <a:chExt cx="7500990" cy="2428892"/>
          </a:xfrm>
        </p:grpSpPr>
        <p:sp>
          <p:nvSpPr>
            <p:cNvPr id="39" name="矩形 38"/>
            <p:cNvSpPr/>
            <p:nvPr/>
          </p:nvSpPr>
          <p:spPr>
            <a:xfrm>
              <a:off x="3023738" y="4119630"/>
              <a:ext cx="1857388" cy="500066"/>
            </a:xfrm>
            <a:prstGeom prst="rect">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b="1" smtClean="0">
                  <a:solidFill>
                    <a:srgbClr val="3333FF"/>
                  </a:solidFill>
                  <a:latin typeface="Consolas" pitchFamily="49" charset="0"/>
                  <a:cs typeface="Consolas" pitchFamily="49" charset="0"/>
                </a:rPr>
                <a:t>3 6 10 </a:t>
              </a:r>
              <a:r>
                <a:rPr lang="en-US" altLang="zh-CN" sz="1800" b="1" smtClean="0">
                  <a:solidFill>
                    <a:srgbClr val="9900FF"/>
                  </a:solidFill>
                  <a:latin typeface="Consolas" pitchFamily="49" charset="0"/>
                  <a:cs typeface="Consolas" pitchFamily="49" charset="0"/>
                </a:rPr>
                <a:t>13 </a:t>
              </a:r>
              <a:r>
                <a:rPr lang="en-US" altLang="zh-CN" sz="1800" b="1" smtClean="0">
                  <a:solidFill>
                    <a:srgbClr val="3333FF"/>
                  </a:solidFill>
                  <a:latin typeface="Consolas" pitchFamily="49" charset="0"/>
                  <a:cs typeface="Consolas" pitchFamily="49" charset="0"/>
                </a:rPr>
                <a:t>16</a:t>
              </a:r>
              <a:endParaRPr lang="zh-CN" altLang="en-US" sz="1800" b="1" dirty="0">
                <a:solidFill>
                  <a:srgbClr val="FF0000"/>
                </a:solidFill>
                <a:latin typeface="Consolas" pitchFamily="49" charset="0"/>
                <a:cs typeface="Consolas" pitchFamily="49" charset="0"/>
              </a:endParaRPr>
            </a:p>
          </p:txBody>
        </p:sp>
        <p:cxnSp>
          <p:nvCxnSpPr>
            <p:cNvPr id="43" name="直接箭头连接符 42"/>
            <p:cNvCxnSpPr>
              <a:endCxn id="71" idx="0"/>
            </p:cNvCxnSpPr>
            <p:nvPr/>
          </p:nvCxnSpPr>
          <p:spPr>
            <a:xfrm rot="10800000" flipV="1">
              <a:off x="892943" y="4479932"/>
              <a:ext cx="2199498" cy="8064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endCxn id="36" idx="0"/>
            </p:cNvCxnSpPr>
            <p:nvPr/>
          </p:nvCxnSpPr>
          <p:spPr>
            <a:xfrm>
              <a:off x="4429124" y="4500570"/>
              <a:ext cx="1178727"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endCxn id="62" idx="0"/>
            </p:cNvCxnSpPr>
            <p:nvPr/>
          </p:nvCxnSpPr>
          <p:spPr>
            <a:xfrm rot="5400000">
              <a:off x="2950756" y="4644636"/>
              <a:ext cx="798517" cy="48498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1500166" y="5286388"/>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4  5</a:t>
              </a:r>
              <a:endParaRPr lang="zh-CN" altLang="en-US" sz="1800" b="1" dirty="0">
                <a:solidFill>
                  <a:srgbClr val="3333FF"/>
                </a:solidFill>
                <a:latin typeface="Consolas" pitchFamily="49" charset="0"/>
                <a:cs typeface="Consolas" pitchFamily="49" charset="0"/>
              </a:endParaRPr>
            </a:p>
          </p:txBody>
        </p:sp>
        <p:sp>
          <p:nvSpPr>
            <p:cNvPr id="62" name="矩形 61"/>
            <p:cNvSpPr/>
            <p:nvPr/>
          </p:nvSpPr>
          <p:spPr>
            <a:xfrm>
              <a:off x="2571736" y="5286388"/>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7  8  9</a:t>
              </a:r>
              <a:endParaRPr lang="zh-CN" altLang="en-US" sz="1800" b="1" dirty="0">
                <a:solidFill>
                  <a:srgbClr val="3333FF"/>
                </a:solidFill>
                <a:latin typeface="Consolas" pitchFamily="49" charset="0"/>
                <a:cs typeface="Consolas" pitchFamily="49" charset="0"/>
              </a:endParaRPr>
            </a:p>
          </p:txBody>
        </p:sp>
        <p:cxnSp>
          <p:nvCxnSpPr>
            <p:cNvPr id="69" name="直接箭头连接符 68"/>
            <p:cNvCxnSpPr/>
            <p:nvPr/>
          </p:nvCxnSpPr>
          <p:spPr>
            <a:xfrm>
              <a:off x="4786314" y="4429132"/>
              <a:ext cx="2107421"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428596" y="5286388"/>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1  2 </a:t>
              </a:r>
              <a:endParaRPr lang="zh-CN" altLang="en-US" sz="1800" b="1" dirty="0">
                <a:solidFill>
                  <a:srgbClr val="3333FF"/>
                </a:solidFill>
                <a:latin typeface="Consolas" pitchFamily="49" charset="0"/>
                <a:cs typeface="Consolas" pitchFamily="49" charset="0"/>
              </a:endParaRPr>
            </a:p>
          </p:txBody>
        </p:sp>
        <p:cxnSp>
          <p:nvCxnSpPr>
            <p:cNvPr id="72" name="直接箭头连接符 71"/>
            <p:cNvCxnSpPr>
              <a:endCxn id="61" idx="0"/>
            </p:cNvCxnSpPr>
            <p:nvPr/>
          </p:nvCxnSpPr>
          <p:spPr>
            <a:xfrm rot="10800000" flipV="1">
              <a:off x="1928795" y="4475170"/>
              <a:ext cx="1408125" cy="8112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p:nvPr/>
          </p:nvCxnSpPr>
          <p:spPr>
            <a:xfrm rot="16200000" flipH="1">
              <a:off x="3824711" y="4676355"/>
              <a:ext cx="785818" cy="43424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2" name="下箭头 91"/>
            <p:cNvSpPr/>
            <p:nvPr/>
          </p:nvSpPr>
          <p:spPr>
            <a:xfrm>
              <a:off x="3714744" y="3357562"/>
              <a:ext cx="357190" cy="500066"/>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sp>
          <p:nvSpPr>
            <p:cNvPr id="94" name="TextBox 93"/>
            <p:cNvSpPr txBox="1"/>
            <p:nvPr/>
          </p:nvSpPr>
          <p:spPr>
            <a:xfrm>
              <a:off x="4809688" y="4148148"/>
              <a:ext cx="2143140" cy="400110"/>
            </a:xfrm>
            <a:prstGeom prst="rect">
              <a:avLst/>
            </a:prstGeom>
            <a:noFill/>
          </p:spPr>
          <p:txBody>
            <a:bodyPr wrap="square" rtlCol="0">
              <a:spAutoFit/>
            </a:bodyPr>
            <a:lstStyle/>
            <a:p>
              <a:r>
                <a:rPr lang="zh-CN" altLang="en-US" sz="2000" b="1" dirty="0" smtClean="0">
                  <a:latin typeface="Consolas" pitchFamily="49" charset="0"/>
                  <a:ea typeface="华文中宋" pitchFamily="2" charset="-122"/>
                  <a:cs typeface="Consolas" pitchFamily="49" charset="0"/>
                </a:rPr>
                <a:t>关键字个数</a:t>
              </a:r>
              <a:r>
                <a:rPr lang="en-US" altLang="zh-CN" sz="2000" b="1" dirty="0" smtClean="0">
                  <a:latin typeface="Consolas" pitchFamily="49" charset="0"/>
                  <a:ea typeface="华文中宋" pitchFamily="2" charset="-122"/>
                  <a:cs typeface="Consolas" pitchFamily="49" charset="0"/>
                </a:rPr>
                <a:t>&gt;4</a:t>
              </a:r>
              <a:endParaRPr lang="zh-CN" altLang="en-US" sz="2000" b="1" dirty="0" smtClean="0">
                <a:latin typeface="Consolas" pitchFamily="49" charset="0"/>
                <a:ea typeface="华文中宋" pitchFamily="2" charset="-122"/>
                <a:cs typeface="Consolas" pitchFamily="49" charset="0"/>
              </a:endParaRPr>
            </a:p>
          </p:txBody>
        </p:sp>
        <p:sp>
          <p:nvSpPr>
            <p:cNvPr id="35" name="矩形 34"/>
            <p:cNvSpPr/>
            <p:nvPr/>
          </p:nvSpPr>
          <p:spPr>
            <a:xfrm>
              <a:off x="3929058" y="5286388"/>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11 12 </a:t>
              </a:r>
              <a:endParaRPr lang="zh-CN" altLang="en-US" sz="1800" b="1" dirty="0">
                <a:solidFill>
                  <a:srgbClr val="3333FF"/>
                </a:solidFill>
                <a:latin typeface="Consolas" pitchFamily="49" charset="0"/>
                <a:cs typeface="Consolas" pitchFamily="49" charset="0"/>
              </a:endParaRPr>
            </a:p>
          </p:txBody>
        </p:sp>
        <p:sp>
          <p:nvSpPr>
            <p:cNvPr id="36" name="矩形 35"/>
            <p:cNvSpPr/>
            <p:nvPr/>
          </p:nvSpPr>
          <p:spPr>
            <a:xfrm>
              <a:off x="5143504" y="5286388"/>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14 15</a:t>
              </a:r>
              <a:endParaRPr lang="zh-CN" altLang="en-US" sz="1800" b="1" dirty="0">
                <a:solidFill>
                  <a:srgbClr val="3333FF"/>
                </a:solidFill>
                <a:latin typeface="Consolas" pitchFamily="49" charset="0"/>
                <a:cs typeface="Consolas" pitchFamily="49" charset="0"/>
              </a:endParaRPr>
            </a:p>
          </p:txBody>
        </p:sp>
        <p:sp>
          <p:nvSpPr>
            <p:cNvPr id="37" name="矩形 36"/>
            <p:cNvSpPr/>
            <p:nvPr/>
          </p:nvSpPr>
          <p:spPr>
            <a:xfrm>
              <a:off x="6286512" y="5286388"/>
              <a:ext cx="1643074" cy="500066"/>
            </a:xfrm>
            <a:prstGeom prst="rect">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b="1" dirty="0" smtClean="0">
                  <a:solidFill>
                    <a:srgbClr val="3333FF"/>
                  </a:solidFill>
                  <a:latin typeface="Consolas" pitchFamily="49" charset="0"/>
                  <a:cs typeface="Consolas" pitchFamily="49" charset="0"/>
                </a:rPr>
                <a:t>17 18 19 20</a:t>
              </a:r>
              <a:endParaRPr lang="zh-CN" altLang="en-US" sz="1800" b="1" dirty="0">
                <a:solidFill>
                  <a:srgbClr val="3333FF"/>
                </a:solidFill>
                <a:latin typeface="Consolas" pitchFamily="49" charset="0"/>
                <a:cs typeface="Consolas" pitchFamily="49" charset="0"/>
              </a:endParaRPr>
            </a:p>
          </p:txBody>
        </p:sp>
      </p:grpSp>
      <p:sp>
        <p:nvSpPr>
          <p:cNvPr id="33" name="TextBox 32"/>
          <p:cNvSpPr txBox="1"/>
          <p:nvPr/>
        </p:nvSpPr>
        <p:spPr>
          <a:xfrm>
            <a:off x="642910" y="285728"/>
            <a:ext cx="1357322" cy="400110"/>
          </a:xfrm>
          <a:prstGeom prst="rect">
            <a:avLst/>
          </a:prstGeom>
          <a:noFill/>
        </p:spPr>
        <p:txBody>
          <a:bodyPr wrap="square" rtlCol="0">
            <a:spAutoFit/>
          </a:bodyPr>
          <a:lstStyle/>
          <a:p>
            <a:pPr algn="l"/>
            <a:r>
              <a:rPr lang="en-US" altLang="zh-CN" sz="2000" b="1" smtClean="0">
                <a:solidFill>
                  <a:srgbClr val="FF00FF"/>
                </a:solidFill>
                <a:latin typeface="Consolas" pitchFamily="49" charset="0"/>
                <a:ea typeface="楷体" pitchFamily="49" charset="-122"/>
                <a:cs typeface="Consolas" pitchFamily="49" charset="0"/>
              </a:rPr>
              <a:t>Max</a:t>
            </a:r>
            <a:r>
              <a:rPr lang="en-US" altLang="zh-CN" sz="2000" b="1" smtClean="0">
                <a:solidFill>
                  <a:srgbClr val="3333FF"/>
                </a:solidFill>
                <a:latin typeface="Consolas" pitchFamily="49" charset="0"/>
                <a:ea typeface="楷体" pitchFamily="49" charset="-122"/>
                <a:cs typeface="Consolas" pitchFamily="49" charset="0"/>
              </a:rPr>
              <a:t>=4</a:t>
            </a:r>
            <a:endParaRPr lang="zh-CN" altLang="en-US" sz="2000" b="1" dirty="0" smtClean="0">
              <a:solidFill>
                <a:srgbClr val="3333FF"/>
              </a:solidFill>
              <a:latin typeface="Consolas" pitchFamily="49" charset="0"/>
              <a:ea typeface="楷体" pitchFamily="49" charset="-122"/>
              <a:cs typeface="Consolas" pitchFamily="49" charset="0"/>
            </a:endParaRPr>
          </a:p>
        </p:txBody>
      </p:sp>
      <p:sp>
        <p:nvSpPr>
          <p:cNvPr id="34" name="TextBox 33"/>
          <p:cNvSpPr txBox="1"/>
          <p:nvPr/>
        </p:nvSpPr>
        <p:spPr>
          <a:xfrm>
            <a:off x="4786314" y="3786190"/>
            <a:ext cx="785818" cy="369332"/>
          </a:xfrm>
          <a:prstGeom prst="rect">
            <a:avLst/>
          </a:prstGeom>
          <a:noFill/>
        </p:spPr>
        <p:txBody>
          <a:bodyPr wrap="square" rtlCol="0">
            <a:spAutoFit/>
          </a:bodyPr>
          <a:lstStyle/>
          <a:p>
            <a:pPr algn="l"/>
            <a:r>
              <a:rPr lang="zh-CN" altLang="en-US" sz="1800" b="1" smtClean="0">
                <a:solidFill>
                  <a:srgbClr val="3333FF"/>
                </a:solidFill>
                <a:latin typeface="Consolas" pitchFamily="49" charset="0"/>
                <a:ea typeface="楷体" pitchFamily="49" charset="-122"/>
                <a:cs typeface="Consolas" pitchFamily="49" charset="0"/>
              </a:rPr>
              <a:t>分裂</a:t>
            </a:r>
            <a:endParaRPr lang="zh-CN" altLang="en-US" sz="1800" b="1" dirty="0" smtClean="0">
              <a:solidFill>
                <a:srgbClr val="3333FF"/>
              </a:solidFill>
              <a:latin typeface="Consolas" pitchFamily="49" charset="0"/>
              <a:ea typeface="楷体" pitchFamily="49" charset="-122"/>
              <a:cs typeface="Consolas" pitchFamily="49" charset="0"/>
            </a:endParaRPr>
          </a:p>
        </p:txBody>
      </p:sp>
      <p:cxnSp>
        <p:nvCxnSpPr>
          <p:cNvPr id="44" name="直接箭头连接符 43"/>
          <p:cNvCxnSpPr/>
          <p:nvPr/>
        </p:nvCxnSpPr>
        <p:spPr>
          <a:xfrm rot="10800000" flipV="1">
            <a:off x="1571605" y="1857364"/>
            <a:ext cx="1428761"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0" name="灯片编号占位符 39"/>
          <p:cNvSpPr>
            <a:spLocks noGrp="1"/>
          </p:cNvSpPr>
          <p:nvPr>
            <p:ph type="sldNum" sz="quarter" idx="12"/>
          </p:nvPr>
        </p:nvSpPr>
        <p:spPr/>
        <p:txBody>
          <a:bodyPr/>
          <a:lstStyle/>
          <a:p>
            <a:pPr>
              <a:defRPr/>
            </a:pPr>
            <a:fld id="{94984E60-CADE-4266-8DC7-A91C528B8A31}" type="slidenum">
              <a:rPr lang="en-US" altLang="zh-CN" smtClean="0"/>
              <a:pPr>
                <a:defRPr/>
              </a:pPr>
              <a:t>109</a:t>
            </a:fld>
            <a:r>
              <a:rPr lang="en-US" altLang="zh-CN" smtClean="0"/>
              <a:t>/132</a:t>
            </a:r>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357158" y="1700110"/>
            <a:ext cx="8572560" cy="3443402"/>
          </a:xfrm>
          <a:prstGeom prst="rect">
            <a:avLst/>
          </a:prstGeom>
          <a:solidFill>
            <a:schemeClr val="bg1">
              <a:lumMod val="95000"/>
            </a:schemeClr>
          </a:solidFill>
          <a:ln>
            <a:noFill/>
            <a:headEnd/>
            <a:tailEnd/>
          </a:ln>
          <a:effectLst/>
          <a:scene3d>
            <a:camera prst="orthographicFront">
              <a:rot lat="0" lon="0" rev="0"/>
            </a:camera>
            <a:lightRig rig="chilly" dir="t">
              <a:rot lat="0" lon="0" rev="18480000"/>
            </a:lightRig>
          </a:scene3d>
          <a:sp3d prstMaterial="clear">
            <a:bevelT h="63500"/>
          </a:sp3d>
        </p:spPr>
        <p:style>
          <a:lnRef idx="1">
            <a:schemeClr val="accent3"/>
          </a:lnRef>
          <a:fillRef idx="2">
            <a:schemeClr val="accent3"/>
          </a:fillRef>
          <a:effectRef idx="1">
            <a:schemeClr val="accent3"/>
          </a:effectRef>
          <a:fontRef idx="minor">
            <a:schemeClr val="dk1"/>
          </a:fontRef>
        </p:style>
        <p:txBody>
          <a:bodyPr wrap="square" lIns="180000" tIns="180000" bIns="144000">
            <a:spAutoFit/>
          </a:bodyPr>
          <a:lstStyle/>
          <a:p>
            <a:pPr algn="just">
              <a:lnSpc>
                <a:spcPts val="2700"/>
              </a:lnSpc>
              <a:spcBef>
                <a:spcPts val="0"/>
              </a:spcBef>
            </a:pPr>
            <a:r>
              <a:rPr lang="en-US" altLang="zh-CN" sz="1800" b="1" dirty="0" err="1">
                <a:solidFill>
                  <a:srgbClr val="3333FF"/>
                </a:solidFill>
                <a:latin typeface="Consolas" pitchFamily="49" charset="0"/>
                <a:ea typeface="仿宋" pitchFamily="49" charset="-122"/>
                <a:cs typeface="Consolas" pitchFamily="49" charset="0"/>
              </a:rPr>
              <a:t>BSTNode</a:t>
            </a:r>
            <a:r>
              <a:rPr lang="en-US" altLang="zh-CN" sz="1800" b="1" dirty="0">
                <a:solidFill>
                  <a:srgbClr val="3333FF"/>
                </a:solidFill>
                <a:latin typeface="Consolas" pitchFamily="49" charset="0"/>
                <a:ea typeface="仿宋" pitchFamily="49" charset="-122"/>
                <a:cs typeface="Consolas" pitchFamily="49" charset="0"/>
              </a:rPr>
              <a:t> *</a:t>
            </a:r>
            <a:r>
              <a:rPr lang="en-US" altLang="zh-CN" sz="1800" b="1" err="1">
                <a:solidFill>
                  <a:srgbClr val="FF0000"/>
                </a:solidFill>
                <a:latin typeface="Consolas" pitchFamily="49" charset="0"/>
                <a:ea typeface="仿宋" pitchFamily="49" charset="-122"/>
                <a:cs typeface="Consolas" pitchFamily="49" charset="0"/>
              </a:rPr>
              <a:t>CreatBST</a:t>
            </a:r>
            <a:r>
              <a:rPr lang="en-US" altLang="zh-CN" sz="1800" b="1">
                <a:solidFill>
                  <a:srgbClr val="3333FF"/>
                </a:solidFill>
                <a:latin typeface="Consolas" pitchFamily="49" charset="0"/>
                <a:ea typeface="仿宋" pitchFamily="49" charset="-122"/>
                <a:cs typeface="Consolas" pitchFamily="49" charset="0"/>
              </a:rPr>
              <a:t>(</a:t>
            </a:r>
            <a:r>
              <a:rPr lang="en-US" altLang="zh-CN" sz="1800" b="1" err="1">
                <a:solidFill>
                  <a:srgbClr val="3333FF"/>
                </a:solidFill>
                <a:latin typeface="Consolas" pitchFamily="49" charset="0"/>
                <a:ea typeface="仿宋" pitchFamily="49" charset="-122"/>
                <a:cs typeface="Consolas" pitchFamily="49" charset="0"/>
              </a:rPr>
              <a:t>KeyType</a:t>
            </a:r>
            <a:r>
              <a:rPr lang="en-US" altLang="zh-CN" sz="1800" b="1">
                <a:solidFill>
                  <a:srgbClr val="3333FF"/>
                </a:solidFill>
                <a:latin typeface="Consolas" pitchFamily="49" charset="0"/>
                <a:ea typeface="仿宋" pitchFamily="49" charset="-122"/>
                <a:cs typeface="Consolas" pitchFamily="49" charset="0"/>
              </a:rPr>
              <a:t> </a:t>
            </a:r>
            <a:r>
              <a:rPr lang="en-US" altLang="zh-CN" sz="1800" b="1" smtClean="0">
                <a:solidFill>
                  <a:srgbClr val="3333FF"/>
                </a:solidFill>
                <a:latin typeface="Consolas" pitchFamily="49" charset="0"/>
                <a:ea typeface="仿宋" pitchFamily="49" charset="-122"/>
                <a:cs typeface="Consolas" pitchFamily="49" charset="0"/>
              </a:rPr>
              <a:t>a[]</a:t>
            </a:r>
            <a:r>
              <a:rPr lang="zh-CN" altLang="en-US" sz="1800" b="1" smtClean="0">
                <a:solidFill>
                  <a:srgbClr val="3333FF"/>
                </a:solidFill>
                <a:latin typeface="Consolas" pitchFamily="49" charset="0"/>
                <a:ea typeface="仿宋" pitchFamily="49" charset="-122"/>
                <a:cs typeface="Consolas" pitchFamily="49" charset="0"/>
              </a:rPr>
              <a:t>，</a:t>
            </a:r>
            <a:r>
              <a:rPr lang="en-US" altLang="zh-CN" sz="1800" b="1" smtClean="0">
                <a:solidFill>
                  <a:srgbClr val="3333FF"/>
                </a:solidFill>
                <a:latin typeface="Consolas" pitchFamily="49" charset="0"/>
                <a:ea typeface="仿宋" pitchFamily="49" charset="-122"/>
                <a:cs typeface="Consolas" pitchFamily="49" charset="0"/>
              </a:rPr>
              <a:t>int </a:t>
            </a:r>
            <a:r>
              <a:rPr lang="en-US" altLang="zh-CN" sz="1800" b="1" dirty="0">
                <a:solidFill>
                  <a:srgbClr val="3333FF"/>
                </a:solidFill>
                <a:latin typeface="Consolas" pitchFamily="49" charset="0"/>
                <a:ea typeface="仿宋" pitchFamily="49" charset="-122"/>
                <a:cs typeface="Consolas" pitchFamily="49" charset="0"/>
              </a:rPr>
              <a:t>n) </a:t>
            </a:r>
            <a:r>
              <a:rPr lang="en-US" altLang="zh-CN" sz="1800" b="1" dirty="0">
                <a:solidFill>
                  <a:srgbClr val="00B050"/>
                </a:solidFill>
                <a:latin typeface="Consolas" pitchFamily="49" charset="0"/>
                <a:ea typeface="仿宋" pitchFamily="49" charset="-122"/>
                <a:cs typeface="Consolas" pitchFamily="49" charset="0"/>
              </a:rPr>
              <a:t>//</a:t>
            </a:r>
            <a:r>
              <a:rPr lang="zh-CN" altLang="en-US" sz="1800" b="1" dirty="0">
                <a:solidFill>
                  <a:srgbClr val="00B050"/>
                </a:solidFill>
                <a:latin typeface="Consolas" pitchFamily="49" charset="0"/>
                <a:ea typeface="仿宋" pitchFamily="49" charset="-122"/>
                <a:cs typeface="Consolas" pitchFamily="49" charset="0"/>
              </a:rPr>
              <a:t>返回树根指针</a:t>
            </a:r>
          </a:p>
          <a:p>
            <a:pPr algn="just">
              <a:lnSpc>
                <a:spcPts val="2700"/>
              </a:lnSpc>
              <a:spcBef>
                <a:spcPts val="0"/>
              </a:spcBef>
            </a:pPr>
            <a:r>
              <a:rPr lang="en-US" altLang="zh-CN" sz="1800" b="1" smtClean="0">
                <a:solidFill>
                  <a:srgbClr val="3333FF"/>
                </a:solidFill>
                <a:latin typeface="Consolas" pitchFamily="49" charset="0"/>
                <a:ea typeface="仿宋" pitchFamily="49" charset="-122"/>
                <a:cs typeface="Consolas" pitchFamily="49" charset="0"/>
              </a:rPr>
              <a:t>{  BSTNode </a:t>
            </a:r>
            <a:r>
              <a:rPr lang="en-US" altLang="zh-CN" sz="1800" b="1" dirty="0">
                <a:solidFill>
                  <a:srgbClr val="3333FF"/>
                </a:solidFill>
                <a:latin typeface="Consolas" pitchFamily="49" charset="0"/>
                <a:ea typeface="仿宋" pitchFamily="49" charset="-122"/>
                <a:cs typeface="Consolas" pitchFamily="49" charset="0"/>
              </a:rPr>
              <a:t>*</a:t>
            </a:r>
            <a:r>
              <a:rPr lang="en-US" altLang="zh-CN" sz="1800" b="1" dirty="0" err="1">
                <a:solidFill>
                  <a:srgbClr val="3333FF"/>
                </a:solidFill>
                <a:latin typeface="Consolas" pitchFamily="49" charset="0"/>
                <a:ea typeface="仿宋" pitchFamily="49" charset="-122"/>
                <a:cs typeface="Consolas" pitchFamily="49" charset="0"/>
              </a:rPr>
              <a:t>bt</a:t>
            </a:r>
            <a:r>
              <a:rPr lang="en-US" altLang="zh-CN" sz="1800" b="1" dirty="0">
                <a:solidFill>
                  <a:srgbClr val="3333FF"/>
                </a:solidFill>
                <a:latin typeface="Consolas" pitchFamily="49" charset="0"/>
                <a:ea typeface="仿宋" pitchFamily="49" charset="-122"/>
                <a:cs typeface="Consolas" pitchFamily="49" charset="0"/>
              </a:rPr>
              <a:t>=NULL</a:t>
            </a:r>
            <a:r>
              <a:rPr lang="en-US" altLang="zh-CN" sz="1800" b="1">
                <a:solidFill>
                  <a:srgbClr val="3333FF"/>
                </a:solidFill>
                <a:latin typeface="Consolas" pitchFamily="49" charset="0"/>
                <a:ea typeface="仿宋" pitchFamily="49" charset="-122"/>
                <a:cs typeface="Consolas" pitchFamily="49" charset="0"/>
              </a:rPr>
              <a:t>;    </a:t>
            </a:r>
            <a:r>
              <a:rPr lang="en-US" altLang="zh-CN" sz="1800" b="1" smtClean="0">
                <a:solidFill>
                  <a:srgbClr val="3333FF"/>
                </a:solidFill>
                <a:latin typeface="Consolas" pitchFamily="49" charset="0"/>
                <a:ea typeface="仿宋" pitchFamily="49" charset="-122"/>
                <a:cs typeface="Consolas" pitchFamily="49" charset="0"/>
              </a:rPr>
              <a:t>		 </a:t>
            </a:r>
            <a:r>
              <a:rPr lang="en-US" altLang="zh-CN" sz="1800" b="1" smtClean="0">
                <a:solidFill>
                  <a:srgbClr val="00B0F0"/>
                </a:solidFill>
                <a:latin typeface="Consolas" pitchFamily="49" charset="0"/>
                <a:ea typeface="仿宋" pitchFamily="49" charset="-122"/>
                <a:cs typeface="Consolas" pitchFamily="49" charset="0"/>
              </a:rPr>
              <a:t>//</a:t>
            </a:r>
            <a:r>
              <a:rPr lang="zh-CN" altLang="en-US" sz="1800" b="1" dirty="0">
                <a:solidFill>
                  <a:srgbClr val="00B0F0"/>
                </a:solidFill>
                <a:latin typeface="Consolas" pitchFamily="49" charset="0"/>
                <a:ea typeface="仿宋" pitchFamily="49" charset="-122"/>
                <a:cs typeface="Consolas" pitchFamily="49" charset="0"/>
              </a:rPr>
              <a:t>初始时</a:t>
            </a:r>
            <a:r>
              <a:rPr lang="en-US" altLang="zh-CN" sz="1800" b="1" dirty="0" err="1">
                <a:solidFill>
                  <a:srgbClr val="00B0F0"/>
                </a:solidFill>
                <a:latin typeface="Consolas" pitchFamily="49" charset="0"/>
                <a:ea typeface="仿宋" pitchFamily="49" charset="-122"/>
                <a:cs typeface="Consolas" pitchFamily="49" charset="0"/>
              </a:rPr>
              <a:t>bt</a:t>
            </a:r>
            <a:r>
              <a:rPr lang="zh-CN" altLang="en-US" sz="1800" b="1" dirty="0">
                <a:solidFill>
                  <a:srgbClr val="00B0F0"/>
                </a:solidFill>
                <a:latin typeface="Consolas" pitchFamily="49" charset="0"/>
                <a:ea typeface="仿宋" pitchFamily="49" charset="-122"/>
                <a:cs typeface="Consolas" pitchFamily="49" charset="0"/>
              </a:rPr>
              <a:t>为空树</a:t>
            </a:r>
          </a:p>
          <a:p>
            <a:pPr algn="just">
              <a:lnSpc>
                <a:spcPts val="2700"/>
              </a:lnSpc>
              <a:spcBef>
                <a:spcPts val="0"/>
              </a:spcBef>
            </a:pPr>
            <a:r>
              <a:rPr lang="zh-CN" altLang="en-US" sz="1800" b="1">
                <a:solidFill>
                  <a:srgbClr val="3333FF"/>
                </a:solidFill>
                <a:latin typeface="Consolas" pitchFamily="49" charset="0"/>
                <a:ea typeface="仿宋" pitchFamily="49" charset="-122"/>
                <a:cs typeface="Consolas" pitchFamily="49" charset="0"/>
              </a:rPr>
              <a:t>   </a:t>
            </a:r>
            <a:r>
              <a:rPr lang="en-US" altLang="zh-CN" sz="1800" b="1" smtClean="0">
                <a:solidFill>
                  <a:srgbClr val="3333FF"/>
                </a:solidFill>
                <a:latin typeface="Consolas" pitchFamily="49" charset="0"/>
                <a:ea typeface="仿宋" pitchFamily="49" charset="-122"/>
                <a:cs typeface="Consolas" pitchFamily="49" charset="0"/>
              </a:rPr>
              <a:t>int </a:t>
            </a:r>
            <a:r>
              <a:rPr lang="en-US" altLang="zh-CN" sz="1800" b="1" dirty="0" err="1">
                <a:solidFill>
                  <a:srgbClr val="3333FF"/>
                </a:solidFill>
                <a:latin typeface="Consolas" pitchFamily="49" charset="0"/>
                <a:ea typeface="仿宋" pitchFamily="49" charset="-122"/>
                <a:cs typeface="Consolas" pitchFamily="49" charset="0"/>
              </a:rPr>
              <a:t>i</a:t>
            </a:r>
            <a:r>
              <a:rPr lang="en-US" altLang="zh-CN" sz="1800" b="1" dirty="0">
                <a:solidFill>
                  <a:srgbClr val="3333FF"/>
                </a:solidFill>
                <a:latin typeface="Consolas" pitchFamily="49" charset="0"/>
                <a:ea typeface="仿宋" pitchFamily="49" charset="-122"/>
                <a:cs typeface="Consolas" pitchFamily="49" charset="0"/>
              </a:rPr>
              <a:t>=0;</a:t>
            </a:r>
          </a:p>
          <a:p>
            <a:pPr algn="just">
              <a:lnSpc>
                <a:spcPts val="2700"/>
              </a:lnSpc>
              <a:spcBef>
                <a:spcPts val="0"/>
              </a:spcBef>
            </a:pPr>
            <a:r>
              <a:rPr lang="en-US" altLang="zh-CN" sz="1800" b="1">
                <a:solidFill>
                  <a:srgbClr val="3333FF"/>
                </a:solidFill>
                <a:latin typeface="Consolas" pitchFamily="49" charset="0"/>
                <a:ea typeface="仿宋" pitchFamily="49" charset="-122"/>
                <a:cs typeface="Consolas" pitchFamily="49" charset="0"/>
              </a:rPr>
              <a:t>   </a:t>
            </a:r>
            <a:r>
              <a:rPr lang="en-US" altLang="zh-CN" sz="1800" b="1" smtClean="0">
                <a:solidFill>
                  <a:srgbClr val="3333FF"/>
                </a:solidFill>
                <a:latin typeface="Consolas" pitchFamily="49" charset="0"/>
                <a:ea typeface="仿宋" pitchFamily="49" charset="-122"/>
                <a:cs typeface="Consolas" pitchFamily="49" charset="0"/>
              </a:rPr>
              <a:t>while </a:t>
            </a:r>
            <a:r>
              <a:rPr lang="en-US" altLang="zh-CN" sz="1800" b="1" dirty="0">
                <a:solidFill>
                  <a:srgbClr val="3333FF"/>
                </a:solidFill>
                <a:latin typeface="Consolas" pitchFamily="49" charset="0"/>
                <a:ea typeface="仿宋" pitchFamily="49" charset="-122"/>
                <a:cs typeface="Consolas" pitchFamily="49" charset="0"/>
              </a:rPr>
              <a:t>(</a:t>
            </a:r>
            <a:r>
              <a:rPr lang="en-US" altLang="zh-CN" sz="1800" b="1" dirty="0" err="1">
                <a:solidFill>
                  <a:srgbClr val="3333FF"/>
                </a:solidFill>
                <a:latin typeface="Consolas" pitchFamily="49" charset="0"/>
                <a:ea typeface="仿宋" pitchFamily="49" charset="-122"/>
                <a:cs typeface="Consolas" pitchFamily="49" charset="0"/>
              </a:rPr>
              <a:t>i</a:t>
            </a:r>
            <a:r>
              <a:rPr lang="en-US" altLang="zh-CN" sz="1800" b="1" dirty="0">
                <a:solidFill>
                  <a:srgbClr val="3333FF"/>
                </a:solidFill>
                <a:latin typeface="Consolas" pitchFamily="49" charset="0"/>
                <a:ea typeface="仿宋" pitchFamily="49" charset="-122"/>
                <a:cs typeface="Consolas" pitchFamily="49" charset="0"/>
              </a:rPr>
              <a:t>&lt;n) </a:t>
            </a:r>
          </a:p>
          <a:p>
            <a:pPr algn="just">
              <a:lnSpc>
                <a:spcPts val="2700"/>
              </a:lnSpc>
              <a:spcBef>
                <a:spcPts val="0"/>
              </a:spcBef>
            </a:pPr>
            <a:r>
              <a:rPr lang="en-US" altLang="zh-CN" sz="1800" b="1">
                <a:solidFill>
                  <a:srgbClr val="3333FF"/>
                </a:solidFill>
                <a:latin typeface="Consolas" pitchFamily="49" charset="0"/>
                <a:ea typeface="仿宋" pitchFamily="49" charset="-122"/>
                <a:cs typeface="Consolas" pitchFamily="49" charset="0"/>
              </a:rPr>
              <a:t>   </a:t>
            </a:r>
            <a:r>
              <a:rPr lang="en-US" altLang="zh-CN" sz="1800" b="1" smtClean="0">
                <a:solidFill>
                  <a:srgbClr val="3333FF"/>
                </a:solidFill>
                <a:latin typeface="Consolas" pitchFamily="49" charset="0"/>
                <a:ea typeface="仿宋" pitchFamily="49" charset="-122"/>
                <a:cs typeface="Consolas" pitchFamily="49" charset="0"/>
              </a:rPr>
              <a:t>{  bt=</a:t>
            </a:r>
            <a:r>
              <a:rPr lang="en-US" altLang="zh-CN" sz="1800" b="1" smtClean="0">
                <a:solidFill>
                  <a:srgbClr val="FF00FF"/>
                </a:solidFill>
                <a:latin typeface="Consolas" pitchFamily="49" charset="0"/>
                <a:ea typeface="仿宋" pitchFamily="49" charset="-122"/>
                <a:cs typeface="Consolas" pitchFamily="49" charset="0"/>
              </a:rPr>
              <a:t>InsertBST(bt</a:t>
            </a:r>
            <a:r>
              <a:rPr lang="zh-CN" altLang="en-US" sz="1800" b="1" smtClean="0">
                <a:solidFill>
                  <a:srgbClr val="FF00FF"/>
                </a:solidFill>
                <a:latin typeface="Consolas" pitchFamily="49" charset="0"/>
                <a:ea typeface="仿宋" pitchFamily="49" charset="-122"/>
                <a:cs typeface="Consolas" pitchFamily="49" charset="0"/>
              </a:rPr>
              <a:t>，</a:t>
            </a:r>
            <a:r>
              <a:rPr lang="en-US" altLang="zh-CN" sz="1800" b="1" smtClean="0">
                <a:solidFill>
                  <a:srgbClr val="FF00FF"/>
                </a:solidFill>
                <a:latin typeface="Consolas" pitchFamily="49" charset="0"/>
                <a:ea typeface="仿宋" pitchFamily="49" charset="-122"/>
                <a:cs typeface="Consolas" pitchFamily="49" charset="0"/>
              </a:rPr>
              <a:t>a[i</a:t>
            </a:r>
            <a:r>
              <a:rPr lang="en-US" altLang="zh-CN" sz="1800" b="1">
                <a:solidFill>
                  <a:srgbClr val="FF00FF"/>
                </a:solidFill>
                <a:latin typeface="Consolas" pitchFamily="49" charset="0"/>
                <a:ea typeface="仿宋" pitchFamily="49" charset="-122"/>
                <a:cs typeface="Consolas" pitchFamily="49" charset="0"/>
              </a:rPr>
              <a:t>]); </a:t>
            </a:r>
            <a:r>
              <a:rPr lang="en-US" altLang="zh-CN" sz="1800" b="1">
                <a:solidFill>
                  <a:srgbClr val="00B0F0"/>
                </a:solidFill>
                <a:latin typeface="Consolas" pitchFamily="49" charset="0"/>
                <a:ea typeface="仿宋" pitchFamily="49" charset="-122"/>
                <a:cs typeface="Consolas" pitchFamily="49" charset="0"/>
              </a:rPr>
              <a:t> </a:t>
            </a:r>
            <a:r>
              <a:rPr lang="en-US" altLang="zh-CN" sz="1800" b="1" smtClean="0">
                <a:solidFill>
                  <a:srgbClr val="00B0F0"/>
                </a:solidFill>
                <a:latin typeface="Consolas" pitchFamily="49" charset="0"/>
                <a:ea typeface="仿宋" pitchFamily="49" charset="-122"/>
                <a:cs typeface="Consolas" pitchFamily="49" charset="0"/>
              </a:rPr>
              <a:t> 	//</a:t>
            </a:r>
            <a:r>
              <a:rPr lang="zh-CN" altLang="en-US" sz="1800" b="1" smtClean="0">
                <a:solidFill>
                  <a:srgbClr val="00B0F0"/>
                </a:solidFill>
                <a:latin typeface="Consolas" pitchFamily="49" charset="0"/>
                <a:ea typeface="仿宋" pitchFamily="49" charset="-122"/>
                <a:cs typeface="Consolas" pitchFamily="49" charset="0"/>
              </a:rPr>
              <a:t>将</a:t>
            </a:r>
            <a:r>
              <a:rPr lang="en-US" altLang="zh-CN" sz="1800" b="1" smtClean="0">
                <a:solidFill>
                  <a:srgbClr val="00B0F0"/>
                </a:solidFill>
                <a:latin typeface="Consolas" pitchFamily="49" charset="0"/>
                <a:ea typeface="仿宋" pitchFamily="49" charset="-122"/>
                <a:cs typeface="Consolas" pitchFamily="49" charset="0"/>
              </a:rPr>
              <a:t>a[i</a:t>
            </a:r>
            <a:r>
              <a:rPr lang="en-US" altLang="zh-CN" sz="1800" b="1" dirty="0">
                <a:solidFill>
                  <a:srgbClr val="00B0F0"/>
                </a:solidFill>
                <a:latin typeface="Consolas" pitchFamily="49" charset="0"/>
                <a:ea typeface="仿宋" pitchFamily="49" charset="-122"/>
                <a:cs typeface="Consolas" pitchFamily="49" charset="0"/>
              </a:rPr>
              <a:t>]</a:t>
            </a:r>
            <a:r>
              <a:rPr lang="zh-CN" altLang="en-US" sz="1800" b="1">
                <a:solidFill>
                  <a:srgbClr val="00B0F0"/>
                </a:solidFill>
                <a:latin typeface="Consolas" pitchFamily="49" charset="0"/>
                <a:ea typeface="仿宋" pitchFamily="49" charset="-122"/>
                <a:cs typeface="Consolas" pitchFamily="49" charset="0"/>
              </a:rPr>
              <a:t>插</a:t>
            </a:r>
            <a:r>
              <a:rPr lang="zh-CN" altLang="en-US" sz="1800" b="1" smtClean="0">
                <a:solidFill>
                  <a:srgbClr val="00B0F0"/>
                </a:solidFill>
                <a:latin typeface="Consolas" pitchFamily="49" charset="0"/>
                <a:ea typeface="仿宋" pitchFamily="49" charset="-122"/>
                <a:cs typeface="Consolas" pitchFamily="49" charset="0"/>
              </a:rPr>
              <a:t>入到</a:t>
            </a:r>
            <a:r>
              <a:rPr lang="en-US" altLang="zh-CN" sz="1800" b="1" smtClean="0">
                <a:solidFill>
                  <a:srgbClr val="00B0F0"/>
                </a:solidFill>
                <a:latin typeface="Consolas" pitchFamily="49" charset="0"/>
                <a:ea typeface="仿宋" pitchFamily="49" charset="-122"/>
                <a:cs typeface="Consolas" pitchFamily="49" charset="0"/>
              </a:rPr>
              <a:t>bt</a:t>
            </a:r>
            <a:r>
              <a:rPr lang="zh-CN" altLang="en-US" sz="1800" b="1" smtClean="0">
                <a:solidFill>
                  <a:srgbClr val="00B0F0"/>
                </a:solidFill>
                <a:latin typeface="Consolas" pitchFamily="49" charset="0"/>
                <a:ea typeface="仿宋" pitchFamily="49" charset="-122"/>
                <a:cs typeface="Consolas" pitchFamily="49" charset="0"/>
              </a:rPr>
              <a:t>中</a:t>
            </a:r>
            <a:endParaRPr lang="zh-CN" altLang="en-US" sz="1800" b="1" dirty="0">
              <a:solidFill>
                <a:srgbClr val="00B0F0"/>
              </a:solidFill>
              <a:latin typeface="Consolas" pitchFamily="49" charset="0"/>
              <a:ea typeface="仿宋" pitchFamily="49" charset="-122"/>
              <a:cs typeface="Consolas" pitchFamily="49" charset="0"/>
            </a:endParaRPr>
          </a:p>
          <a:p>
            <a:pPr algn="just">
              <a:lnSpc>
                <a:spcPts val="2700"/>
              </a:lnSpc>
              <a:spcBef>
                <a:spcPts val="0"/>
              </a:spcBef>
            </a:pPr>
            <a:r>
              <a:rPr lang="zh-CN" altLang="en-US" sz="1800" b="1" smtClean="0">
                <a:solidFill>
                  <a:srgbClr val="3333FF"/>
                </a:solidFill>
                <a:latin typeface="Consolas" pitchFamily="49" charset="0"/>
                <a:ea typeface="仿宋" pitchFamily="49" charset="-122"/>
                <a:cs typeface="Consolas" pitchFamily="49" charset="0"/>
              </a:rPr>
              <a:t>      </a:t>
            </a:r>
            <a:r>
              <a:rPr lang="en-US" altLang="zh-CN" sz="1800" b="1" smtClean="0">
                <a:solidFill>
                  <a:srgbClr val="3333FF"/>
                </a:solidFill>
                <a:latin typeface="Consolas" pitchFamily="49" charset="0"/>
                <a:ea typeface="仿宋" pitchFamily="49" charset="-122"/>
                <a:cs typeface="Consolas" pitchFamily="49" charset="0"/>
              </a:rPr>
              <a:t>i</a:t>
            </a:r>
            <a:r>
              <a:rPr lang="en-US" altLang="zh-CN" sz="1800" b="1" dirty="0">
                <a:solidFill>
                  <a:srgbClr val="3333FF"/>
                </a:solidFill>
                <a:latin typeface="Consolas" pitchFamily="49" charset="0"/>
                <a:ea typeface="仿宋" pitchFamily="49" charset="-122"/>
                <a:cs typeface="Consolas" pitchFamily="49" charset="0"/>
              </a:rPr>
              <a:t>++;</a:t>
            </a:r>
          </a:p>
          <a:p>
            <a:pPr algn="just">
              <a:lnSpc>
                <a:spcPts val="2700"/>
              </a:lnSpc>
              <a:spcBef>
                <a:spcPts val="0"/>
              </a:spcBef>
            </a:pPr>
            <a:r>
              <a:rPr lang="en-US" altLang="zh-CN" sz="1800" b="1">
                <a:solidFill>
                  <a:srgbClr val="3333FF"/>
                </a:solidFill>
                <a:latin typeface="Consolas" pitchFamily="49" charset="0"/>
                <a:ea typeface="仿宋" pitchFamily="49" charset="-122"/>
                <a:cs typeface="Consolas" pitchFamily="49" charset="0"/>
              </a:rPr>
              <a:t>   </a:t>
            </a:r>
            <a:r>
              <a:rPr lang="en-US" altLang="zh-CN" sz="1800" b="1" smtClean="0">
                <a:solidFill>
                  <a:srgbClr val="3333FF"/>
                </a:solidFill>
                <a:latin typeface="Consolas" pitchFamily="49" charset="0"/>
                <a:ea typeface="仿宋" pitchFamily="49" charset="-122"/>
                <a:cs typeface="Consolas" pitchFamily="49" charset="0"/>
              </a:rPr>
              <a:t>}</a:t>
            </a:r>
            <a:endParaRPr lang="en-US" altLang="zh-CN" sz="1800" b="1" dirty="0">
              <a:solidFill>
                <a:srgbClr val="3333FF"/>
              </a:solidFill>
              <a:latin typeface="Consolas" pitchFamily="49" charset="0"/>
              <a:ea typeface="仿宋" pitchFamily="49" charset="-122"/>
              <a:cs typeface="Consolas" pitchFamily="49" charset="0"/>
            </a:endParaRPr>
          </a:p>
          <a:p>
            <a:pPr algn="just">
              <a:lnSpc>
                <a:spcPts val="2700"/>
              </a:lnSpc>
              <a:spcBef>
                <a:spcPts val="0"/>
              </a:spcBef>
            </a:pPr>
            <a:r>
              <a:rPr lang="en-US" altLang="zh-CN" sz="1800" b="1">
                <a:solidFill>
                  <a:srgbClr val="3333FF"/>
                </a:solidFill>
                <a:latin typeface="Consolas" pitchFamily="49" charset="0"/>
                <a:ea typeface="仿宋" pitchFamily="49" charset="-122"/>
                <a:cs typeface="Consolas" pitchFamily="49" charset="0"/>
              </a:rPr>
              <a:t>   </a:t>
            </a:r>
            <a:r>
              <a:rPr lang="en-US" altLang="zh-CN" sz="1800" b="1" smtClean="0">
                <a:solidFill>
                  <a:srgbClr val="3333FF"/>
                </a:solidFill>
                <a:latin typeface="Consolas" pitchFamily="49" charset="0"/>
                <a:ea typeface="仿宋" pitchFamily="49" charset="-122"/>
                <a:cs typeface="Consolas" pitchFamily="49" charset="0"/>
              </a:rPr>
              <a:t>return </a:t>
            </a:r>
            <a:r>
              <a:rPr lang="en-US" altLang="zh-CN" sz="1800" b="1" dirty="0" err="1">
                <a:solidFill>
                  <a:srgbClr val="3333FF"/>
                </a:solidFill>
                <a:latin typeface="Consolas" pitchFamily="49" charset="0"/>
                <a:ea typeface="仿宋" pitchFamily="49" charset="-122"/>
                <a:cs typeface="Consolas" pitchFamily="49" charset="0"/>
              </a:rPr>
              <a:t>bt</a:t>
            </a:r>
            <a:r>
              <a:rPr lang="en-US" altLang="zh-CN" sz="1800" b="1" dirty="0">
                <a:solidFill>
                  <a:srgbClr val="3333FF"/>
                </a:solidFill>
                <a:latin typeface="Consolas" pitchFamily="49" charset="0"/>
                <a:ea typeface="仿宋" pitchFamily="49" charset="-122"/>
                <a:cs typeface="Consolas" pitchFamily="49" charset="0"/>
              </a:rPr>
              <a:t>;       	</a:t>
            </a:r>
            <a:r>
              <a:rPr lang="en-US" altLang="zh-CN" sz="1800" b="1" smtClean="0">
                <a:solidFill>
                  <a:srgbClr val="3333FF"/>
                </a:solidFill>
                <a:latin typeface="Consolas" pitchFamily="49" charset="0"/>
                <a:ea typeface="仿宋" pitchFamily="49" charset="-122"/>
                <a:cs typeface="Consolas" pitchFamily="49" charset="0"/>
              </a:rPr>
              <a:t>  </a:t>
            </a:r>
            <a:r>
              <a:rPr lang="en-US" altLang="zh-CN" sz="1800" b="1" smtClean="0">
                <a:solidFill>
                  <a:srgbClr val="00B0F0"/>
                </a:solidFill>
                <a:latin typeface="Consolas" pitchFamily="49" charset="0"/>
                <a:ea typeface="仿宋" pitchFamily="49" charset="-122"/>
                <a:cs typeface="Consolas" pitchFamily="49" charset="0"/>
              </a:rPr>
              <a:t>  		//</a:t>
            </a:r>
            <a:r>
              <a:rPr lang="zh-CN" altLang="en-US" sz="1800" b="1">
                <a:solidFill>
                  <a:srgbClr val="00B0F0"/>
                </a:solidFill>
                <a:latin typeface="Consolas" pitchFamily="49" charset="0"/>
                <a:ea typeface="仿宋" pitchFamily="49" charset="-122"/>
                <a:cs typeface="Consolas" pitchFamily="49" charset="0"/>
              </a:rPr>
              <a:t>返</a:t>
            </a:r>
            <a:r>
              <a:rPr lang="zh-CN" altLang="en-US" sz="1800" b="1" smtClean="0">
                <a:solidFill>
                  <a:srgbClr val="00B0F0"/>
                </a:solidFill>
                <a:latin typeface="Consolas" pitchFamily="49" charset="0"/>
                <a:ea typeface="仿宋" pitchFamily="49" charset="-122"/>
                <a:cs typeface="Consolas" pitchFamily="49" charset="0"/>
              </a:rPr>
              <a:t>回新二</a:t>
            </a:r>
            <a:r>
              <a:rPr lang="zh-CN" altLang="en-US" sz="1800" b="1" dirty="0">
                <a:solidFill>
                  <a:srgbClr val="00B0F0"/>
                </a:solidFill>
                <a:latin typeface="Consolas" pitchFamily="49" charset="0"/>
                <a:ea typeface="仿宋" pitchFamily="49" charset="-122"/>
                <a:cs typeface="Consolas" pitchFamily="49" charset="0"/>
              </a:rPr>
              <a:t>叉排序树</a:t>
            </a:r>
            <a:r>
              <a:rPr lang="zh-CN" altLang="en-US" sz="1800" b="1">
                <a:solidFill>
                  <a:srgbClr val="00B0F0"/>
                </a:solidFill>
                <a:latin typeface="Consolas" pitchFamily="49" charset="0"/>
                <a:ea typeface="仿宋" pitchFamily="49" charset="-122"/>
                <a:cs typeface="Consolas" pitchFamily="49" charset="0"/>
              </a:rPr>
              <a:t>的</a:t>
            </a:r>
            <a:r>
              <a:rPr lang="zh-CN" altLang="en-US" sz="1800" b="1" smtClean="0">
                <a:solidFill>
                  <a:srgbClr val="00B0F0"/>
                </a:solidFill>
                <a:latin typeface="Consolas" pitchFamily="49" charset="0"/>
                <a:ea typeface="仿宋" pitchFamily="49" charset="-122"/>
                <a:cs typeface="Consolas" pitchFamily="49" charset="0"/>
              </a:rPr>
              <a:t>根结点地址</a:t>
            </a:r>
            <a:endParaRPr lang="zh-CN" altLang="en-US" sz="1800" b="1" dirty="0">
              <a:solidFill>
                <a:srgbClr val="00B0F0"/>
              </a:solidFill>
              <a:latin typeface="Consolas" pitchFamily="49" charset="0"/>
              <a:ea typeface="仿宋" pitchFamily="49" charset="-122"/>
              <a:cs typeface="Consolas" pitchFamily="49" charset="0"/>
            </a:endParaRPr>
          </a:p>
          <a:p>
            <a:pPr algn="l">
              <a:lnSpc>
                <a:spcPts val="2700"/>
              </a:lnSpc>
              <a:spcBef>
                <a:spcPts val="0"/>
              </a:spcBef>
            </a:pPr>
            <a:r>
              <a:rPr lang="en-US" altLang="zh-CN" sz="1800" b="1" dirty="0">
                <a:solidFill>
                  <a:srgbClr val="3333FF"/>
                </a:solidFill>
                <a:latin typeface="Consolas" pitchFamily="49" charset="0"/>
                <a:ea typeface="仿宋" pitchFamily="49" charset="-122"/>
                <a:cs typeface="Consolas" pitchFamily="49" charset="0"/>
              </a:rPr>
              <a:t>} </a:t>
            </a:r>
          </a:p>
        </p:txBody>
      </p:sp>
      <p:sp>
        <p:nvSpPr>
          <p:cNvPr id="19459" name="Text Box 3"/>
          <p:cNvSpPr txBox="1">
            <a:spLocks noChangeArrowheads="1"/>
          </p:cNvSpPr>
          <p:nvPr/>
        </p:nvSpPr>
        <p:spPr bwMode="auto">
          <a:xfrm>
            <a:off x="684213" y="5643578"/>
            <a:ext cx="7459687" cy="400110"/>
          </a:xfrm>
          <a:prstGeom prst="rect">
            <a:avLst/>
          </a:prstGeom>
          <a:noFill/>
          <a:ln w="9525">
            <a:noFill/>
            <a:miter lim="800000"/>
            <a:headEnd/>
            <a:tailEnd/>
          </a:ln>
        </p:spPr>
        <p:txBody>
          <a:bodyPr wrap="square">
            <a:spAutoFit/>
          </a:bodyPr>
          <a:lstStyle/>
          <a:p>
            <a:pPr algn="l">
              <a:spcBef>
                <a:spcPct val="50000"/>
              </a:spcBef>
            </a:pPr>
            <a:r>
              <a:rPr kumimoji="0" lang="zh-CN" altLang="en-US" sz="2000" b="1" dirty="0" smtClean="0">
                <a:latin typeface="Consolas" pitchFamily="49" charset="0"/>
                <a:ea typeface="华文中宋" pitchFamily="2" charset="-122"/>
                <a:cs typeface="Consolas" pitchFamily="49" charset="0"/>
              </a:rPr>
              <a:t>注意</a:t>
            </a:r>
            <a:r>
              <a:rPr kumimoji="0" lang="zh-CN" altLang="en-US" sz="2000" b="1" smtClean="0">
                <a:latin typeface="Consolas" pitchFamily="49" charset="0"/>
                <a:ea typeface="华文中宋" pitchFamily="2" charset="-122"/>
                <a:cs typeface="Consolas" pitchFamily="49" charset="0"/>
              </a:rPr>
              <a:t>：</a:t>
            </a:r>
            <a:r>
              <a:rPr kumimoji="0" lang="zh-CN" altLang="en-US" sz="2000" b="1" smtClean="0">
                <a:solidFill>
                  <a:srgbClr val="3333FF"/>
                </a:solidFill>
                <a:latin typeface="Consolas" pitchFamily="49" charset="0"/>
                <a:ea typeface="华文中宋" pitchFamily="2" charset="-122"/>
                <a:cs typeface="Consolas" pitchFamily="49" charset="0"/>
              </a:rPr>
              <a:t>任何结点插入</a:t>
            </a:r>
            <a:r>
              <a:rPr kumimoji="0" lang="zh-CN" altLang="en-US" sz="2000" b="1" dirty="0">
                <a:solidFill>
                  <a:srgbClr val="3333FF"/>
                </a:solidFill>
                <a:latin typeface="Consolas" pitchFamily="49" charset="0"/>
                <a:ea typeface="华文中宋" pitchFamily="2" charset="-122"/>
                <a:cs typeface="Consolas" pitchFamily="49" charset="0"/>
              </a:rPr>
              <a:t>到二叉排序</a:t>
            </a:r>
            <a:r>
              <a:rPr kumimoji="0" lang="zh-CN" altLang="en-US" sz="2000" b="1">
                <a:solidFill>
                  <a:srgbClr val="3333FF"/>
                </a:solidFill>
                <a:latin typeface="Consolas" pitchFamily="49" charset="0"/>
                <a:ea typeface="华文中宋" pitchFamily="2" charset="-122"/>
                <a:cs typeface="Consolas" pitchFamily="49" charset="0"/>
              </a:rPr>
              <a:t>树</a:t>
            </a:r>
            <a:r>
              <a:rPr kumimoji="0" lang="zh-CN" altLang="en-US" sz="2000" b="1" smtClean="0">
                <a:solidFill>
                  <a:srgbClr val="3333FF"/>
                </a:solidFill>
                <a:latin typeface="Consolas" pitchFamily="49" charset="0"/>
                <a:ea typeface="华文中宋" pitchFamily="2" charset="-122"/>
                <a:cs typeface="Consolas" pitchFamily="49" charset="0"/>
              </a:rPr>
              <a:t>时，都是</a:t>
            </a:r>
            <a:r>
              <a:rPr kumimoji="0" lang="zh-CN" altLang="en-US" sz="2000" b="1">
                <a:solidFill>
                  <a:srgbClr val="3333FF"/>
                </a:solidFill>
                <a:latin typeface="Consolas" pitchFamily="49" charset="0"/>
                <a:ea typeface="华文中宋" pitchFamily="2" charset="-122"/>
                <a:cs typeface="Consolas" pitchFamily="49" charset="0"/>
              </a:rPr>
              <a:t>以</a:t>
            </a:r>
            <a:r>
              <a:rPr kumimoji="0" lang="zh-CN" altLang="en-US" sz="2000" b="1" smtClean="0">
                <a:solidFill>
                  <a:srgbClr val="FF00FF"/>
                </a:solidFill>
                <a:latin typeface="Consolas" pitchFamily="49" charset="0"/>
                <a:ea typeface="华文中宋" pitchFamily="2" charset="-122"/>
                <a:cs typeface="Consolas" pitchFamily="49" charset="0"/>
              </a:rPr>
              <a:t>叶结点</a:t>
            </a:r>
            <a:r>
              <a:rPr kumimoji="0" lang="zh-CN" altLang="en-US" sz="2000" b="1" smtClean="0">
                <a:solidFill>
                  <a:srgbClr val="3333FF"/>
                </a:solidFill>
                <a:latin typeface="Consolas" pitchFamily="49" charset="0"/>
                <a:ea typeface="华文中宋" pitchFamily="2" charset="-122"/>
                <a:cs typeface="Consolas" pitchFamily="49" charset="0"/>
              </a:rPr>
              <a:t>插入</a:t>
            </a:r>
            <a:r>
              <a:rPr kumimoji="0" lang="zh-CN" altLang="en-US" sz="2000" b="1" dirty="0">
                <a:solidFill>
                  <a:srgbClr val="3333FF"/>
                </a:solidFill>
                <a:latin typeface="Consolas" pitchFamily="49" charset="0"/>
                <a:ea typeface="华文中宋" pitchFamily="2" charset="-122"/>
                <a:cs typeface="Consolas" pitchFamily="49" charset="0"/>
              </a:rPr>
              <a:t>的。</a:t>
            </a:r>
          </a:p>
        </p:txBody>
      </p:sp>
      <p:sp>
        <p:nvSpPr>
          <p:cNvPr id="5" name="TextBox 4"/>
          <p:cNvSpPr txBox="1"/>
          <p:nvPr/>
        </p:nvSpPr>
        <p:spPr>
          <a:xfrm>
            <a:off x="1071538" y="428604"/>
            <a:ext cx="1928826" cy="707886"/>
          </a:xfrm>
          <a:prstGeom prst="rect">
            <a:avLst/>
          </a:prstGeom>
          <a:noFill/>
        </p:spPr>
        <p:txBody>
          <a:bodyPr wrap="square" rtlCol="0">
            <a:spAutoFit/>
          </a:bodyPr>
          <a:lstStyle/>
          <a:p>
            <a:r>
              <a:rPr lang="zh-CN" altLang="en-US" sz="2000" b="1" dirty="0" smtClean="0">
                <a:solidFill>
                  <a:srgbClr val="3333FF"/>
                </a:solidFill>
                <a:latin typeface="Consolas" pitchFamily="49" charset="0"/>
                <a:ea typeface="仿宋" pitchFamily="49" charset="-122"/>
                <a:cs typeface="Consolas" pitchFamily="49" charset="0"/>
              </a:rPr>
              <a:t>关键字</a:t>
            </a:r>
            <a:r>
              <a:rPr lang="zh-CN" altLang="en-US" sz="2000" b="1" smtClean="0">
                <a:solidFill>
                  <a:srgbClr val="3333FF"/>
                </a:solidFill>
                <a:latin typeface="Consolas" pitchFamily="49" charset="0"/>
                <a:ea typeface="仿宋" pitchFamily="49" charset="-122"/>
                <a:cs typeface="Consolas" pitchFamily="49" charset="0"/>
              </a:rPr>
              <a:t>数组</a:t>
            </a:r>
            <a:r>
              <a:rPr lang="en-US" altLang="zh-CN" sz="2000" b="1" smtClean="0">
                <a:solidFill>
                  <a:srgbClr val="3333FF"/>
                </a:solidFill>
                <a:latin typeface="Consolas" pitchFamily="49" charset="0"/>
                <a:ea typeface="仿宋" pitchFamily="49" charset="-122"/>
                <a:cs typeface="Consolas" pitchFamily="49" charset="0"/>
              </a:rPr>
              <a:t>a[0</a:t>
            </a:r>
            <a:r>
              <a:rPr lang="en-US" altLang="zh-CN" sz="2000" b="1" dirty="0" err="1" smtClean="0">
                <a:solidFill>
                  <a:srgbClr val="3333FF"/>
                </a:solidFill>
                <a:latin typeface="Consolas" pitchFamily="49" charset="0"/>
                <a:ea typeface="仿宋" pitchFamily="49" charset="-122"/>
                <a:cs typeface="Consolas" pitchFamily="49" charset="0"/>
              </a:rPr>
              <a:t>..</a:t>
            </a:r>
            <a:r>
              <a:rPr lang="en-US" altLang="zh-CN" sz="2000" b="1" i="1" dirty="0" err="1" smtClean="0">
                <a:solidFill>
                  <a:srgbClr val="3333FF"/>
                </a:solidFill>
                <a:latin typeface="Consolas" pitchFamily="49" charset="0"/>
                <a:ea typeface="仿宋" pitchFamily="49" charset="-122"/>
                <a:cs typeface="Consolas" pitchFamily="49" charset="0"/>
              </a:rPr>
              <a:t>n</a:t>
            </a:r>
            <a:r>
              <a:rPr lang="en-US" altLang="zh-CN" sz="2000" b="1" dirty="0" smtClean="0">
                <a:solidFill>
                  <a:srgbClr val="3333FF"/>
                </a:solidFill>
                <a:latin typeface="Consolas" pitchFamily="49" charset="0"/>
                <a:ea typeface="仿宋" pitchFamily="49" charset="-122"/>
                <a:cs typeface="Consolas" pitchFamily="49" charset="0"/>
              </a:rPr>
              <a:t>-1] </a:t>
            </a:r>
            <a:endParaRPr lang="zh-CN" altLang="en-US" sz="2000" dirty="0">
              <a:latin typeface="Consolas" pitchFamily="49" charset="0"/>
              <a:ea typeface="仿宋" pitchFamily="49" charset="-122"/>
              <a:cs typeface="Consolas" pitchFamily="49" charset="0"/>
            </a:endParaRPr>
          </a:p>
        </p:txBody>
      </p:sp>
      <p:sp>
        <p:nvSpPr>
          <p:cNvPr id="6" name="右箭头 5"/>
          <p:cNvSpPr/>
          <p:nvPr/>
        </p:nvSpPr>
        <p:spPr>
          <a:xfrm>
            <a:off x="3214678" y="642918"/>
            <a:ext cx="714380" cy="35719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nvGrpSpPr>
          <p:cNvPr id="2" name="组合 10"/>
          <p:cNvGrpSpPr/>
          <p:nvPr/>
        </p:nvGrpSpPr>
        <p:grpSpPr>
          <a:xfrm>
            <a:off x="4286248" y="171370"/>
            <a:ext cx="1571636" cy="1400242"/>
            <a:chOff x="4929190" y="99932"/>
            <a:chExt cx="1857388" cy="1471680"/>
          </a:xfrm>
        </p:grpSpPr>
        <p:sp>
          <p:nvSpPr>
            <p:cNvPr id="7" name="等腰三角形 6"/>
            <p:cNvSpPr/>
            <p:nvPr/>
          </p:nvSpPr>
          <p:spPr>
            <a:xfrm>
              <a:off x="4929190" y="500042"/>
              <a:ext cx="1714512" cy="1071570"/>
            </a:xfrm>
            <a:prstGeom prst="triangl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cxnSp>
          <p:nvCxnSpPr>
            <p:cNvPr id="9" name="直接箭头连接符 8"/>
            <p:cNvCxnSpPr>
              <a:endCxn id="7" idx="0"/>
            </p:cNvCxnSpPr>
            <p:nvPr/>
          </p:nvCxnSpPr>
          <p:spPr>
            <a:xfrm rot="10800000" flipV="1">
              <a:off x="5786446" y="214290"/>
              <a:ext cx="357190" cy="285752"/>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00760" y="99932"/>
              <a:ext cx="785818" cy="388175"/>
            </a:xfrm>
            <a:prstGeom prst="rect">
              <a:avLst/>
            </a:prstGeom>
            <a:noFill/>
          </p:spPr>
          <p:txBody>
            <a:bodyPr wrap="square" rtlCol="0">
              <a:spAutoFit/>
            </a:bodyPr>
            <a:lstStyle/>
            <a:p>
              <a:r>
                <a:rPr lang="en-US" altLang="zh-CN" sz="1800" dirty="0" err="1" smtClean="0">
                  <a:solidFill>
                    <a:srgbClr val="3333FF"/>
                  </a:solidFill>
                  <a:latin typeface="Consolas" pitchFamily="49" charset="0"/>
                  <a:ea typeface="楷体" pitchFamily="49" charset="-122"/>
                  <a:cs typeface="Consolas" pitchFamily="49" charset="0"/>
                </a:rPr>
                <a:t>bt</a:t>
              </a:r>
              <a:endParaRPr lang="zh-CN" altLang="en-US" sz="1800" dirty="0" smtClean="0">
                <a:solidFill>
                  <a:srgbClr val="3333FF"/>
                </a:solidFill>
                <a:latin typeface="Consolas" pitchFamily="49" charset="0"/>
                <a:ea typeface="楷体" pitchFamily="49" charset="-122"/>
                <a:cs typeface="Consolas" pitchFamily="49" charset="0"/>
              </a:endParaRPr>
            </a:p>
          </p:txBody>
        </p:sp>
      </p:grpSp>
      <p:sp>
        <p:nvSpPr>
          <p:cNvPr id="11" name="灯片编号占位符 10"/>
          <p:cNvSpPr>
            <a:spLocks noGrp="1"/>
          </p:cNvSpPr>
          <p:nvPr>
            <p:ph type="sldNum" sz="quarter" idx="12"/>
          </p:nvPr>
        </p:nvSpPr>
        <p:spPr/>
        <p:txBody>
          <a:bodyPr/>
          <a:lstStyle/>
          <a:p>
            <a:pPr>
              <a:defRPr/>
            </a:pPr>
            <a:fld id="{94984E60-CADE-4266-8DC7-A91C528B8A31}" type="slidenum">
              <a:rPr lang="en-US" altLang="zh-CN" smtClean="0"/>
              <a:pPr>
                <a:defRPr/>
              </a:pPr>
              <a:t>11</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1"/>
          <p:cNvGrpSpPr/>
          <p:nvPr/>
        </p:nvGrpSpPr>
        <p:grpSpPr>
          <a:xfrm>
            <a:off x="642910" y="3000372"/>
            <a:ext cx="7786742" cy="2571768"/>
            <a:chOff x="642910" y="3000372"/>
            <a:chExt cx="7786742" cy="2571768"/>
          </a:xfrm>
        </p:grpSpPr>
        <p:sp>
          <p:nvSpPr>
            <p:cNvPr id="32" name="矩形 31"/>
            <p:cNvSpPr/>
            <p:nvPr/>
          </p:nvSpPr>
          <p:spPr>
            <a:xfrm>
              <a:off x="2428860" y="3929066"/>
              <a:ext cx="785818"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3  6</a:t>
              </a:r>
              <a:endParaRPr lang="zh-CN" altLang="en-US" sz="1800" b="1" dirty="0">
                <a:solidFill>
                  <a:srgbClr val="FF0000"/>
                </a:solidFill>
                <a:latin typeface="Consolas" pitchFamily="49" charset="0"/>
                <a:cs typeface="Consolas" pitchFamily="49" charset="0"/>
              </a:endParaRPr>
            </a:p>
          </p:txBody>
        </p:sp>
        <p:cxnSp>
          <p:nvCxnSpPr>
            <p:cNvPr id="33" name="直接箭头连接符 32"/>
            <p:cNvCxnSpPr/>
            <p:nvPr/>
          </p:nvCxnSpPr>
          <p:spPr>
            <a:xfrm rot="10800000" flipV="1">
              <a:off x="1119958" y="4273556"/>
              <a:ext cx="1464479"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endCxn id="37" idx="0"/>
            </p:cNvCxnSpPr>
            <p:nvPr/>
          </p:nvCxnSpPr>
          <p:spPr>
            <a:xfrm rot="16200000" flipH="1">
              <a:off x="2801528" y="4551767"/>
              <a:ext cx="790580" cy="25003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714480" y="5072074"/>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4  5</a:t>
              </a:r>
              <a:endParaRPr lang="zh-CN" altLang="en-US" sz="1800" b="1" dirty="0">
                <a:solidFill>
                  <a:srgbClr val="3333FF"/>
                </a:solidFill>
                <a:latin typeface="Consolas" pitchFamily="49" charset="0"/>
                <a:cs typeface="Consolas" pitchFamily="49" charset="0"/>
              </a:endParaRPr>
            </a:p>
          </p:txBody>
        </p:sp>
        <p:sp>
          <p:nvSpPr>
            <p:cNvPr id="37" name="矩形 36"/>
            <p:cNvSpPr/>
            <p:nvPr/>
          </p:nvSpPr>
          <p:spPr>
            <a:xfrm>
              <a:off x="2786050" y="5072074"/>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smtClean="0">
                  <a:solidFill>
                    <a:srgbClr val="3333FF"/>
                  </a:solidFill>
                  <a:latin typeface="Consolas" pitchFamily="49" charset="0"/>
                  <a:cs typeface="Consolas" pitchFamily="49" charset="0"/>
                </a:rPr>
                <a:t>7 8 </a:t>
              </a:r>
              <a:r>
                <a:rPr lang="en-US" altLang="zh-CN" sz="1800" b="1" dirty="0" smtClean="0">
                  <a:solidFill>
                    <a:srgbClr val="3333FF"/>
                  </a:solidFill>
                  <a:latin typeface="Consolas" pitchFamily="49" charset="0"/>
                  <a:cs typeface="Consolas" pitchFamily="49" charset="0"/>
                </a:rPr>
                <a:t>9</a:t>
              </a:r>
              <a:endParaRPr lang="zh-CN" altLang="en-US" sz="1800" b="1" dirty="0">
                <a:solidFill>
                  <a:srgbClr val="3333FF"/>
                </a:solidFill>
                <a:latin typeface="Consolas" pitchFamily="49" charset="0"/>
                <a:cs typeface="Consolas" pitchFamily="49" charset="0"/>
              </a:endParaRPr>
            </a:p>
          </p:txBody>
        </p:sp>
        <p:sp>
          <p:nvSpPr>
            <p:cNvPr id="41" name="矩形 40"/>
            <p:cNvSpPr/>
            <p:nvPr/>
          </p:nvSpPr>
          <p:spPr>
            <a:xfrm>
              <a:off x="642910" y="5072074"/>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1  2 </a:t>
              </a:r>
              <a:endParaRPr lang="zh-CN" altLang="en-US" sz="1800" b="1" dirty="0">
                <a:solidFill>
                  <a:srgbClr val="3333FF"/>
                </a:solidFill>
                <a:latin typeface="Consolas" pitchFamily="49" charset="0"/>
                <a:cs typeface="Consolas" pitchFamily="49" charset="0"/>
              </a:endParaRPr>
            </a:p>
          </p:txBody>
        </p:sp>
        <p:cxnSp>
          <p:nvCxnSpPr>
            <p:cNvPr id="50" name="直接箭头连接符 49"/>
            <p:cNvCxnSpPr>
              <a:endCxn id="36" idx="0"/>
            </p:cNvCxnSpPr>
            <p:nvPr/>
          </p:nvCxnSpPr>
          <p:spPr>
            <a:xfrm rot="5400000">
              <a:off x="2091119" y="4341422"/>
              <a:ext cx="782641" cy="67866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4214810" y="5072074"/>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11 12 </a:t>
              </a:r>
              <a:endParaRPr lang="zh-CN" altLang="en-US" sz="1800" b="1" dirty="0">
                <a:solidFill>
                  <a:srgbClr val="3333FF"/>
                </a:solidFill>
                <a:latin typeface="Consolas" pitchFamily="49" charset="0"/>
                <a:cs typeface="Consolas" pitchFamily="49" charset="0"/>
              </a:endParaRPr>
            </a:p>
          </p:txBody>
        </p:sp>
        <p:sp>
          <p:nvSpPr>
            <p:cNvPr id="56" name="矩形 55"/>
            <p:cNvSpPr/>
            <p:nvPr/>
          </p:nvSpPr>
          <p:spPr>
            <a:xfrm>
              <a:off x="5429256" y="5072074"/>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14 15</a:t>
              </a:r>
              <a:endParaRPr lang="zh-CN" altLang="en-US" sz="1800" b="1" dirty="0">
                <a:solidFill>
                  <a:srgbClr val="3333FF"/>
                </a:solidFill>
                <a:latin typeface="Consolas" pitchFamily="49" charset="0"/>
                <a:cs typeface="Consolas" pitchFamily="49" charset="0"/>
              </a:endParaRPr>
            </a:p>
          </p:txBody>
        </p:sp>
        <p:sp>
          <p:nvSpPr>
            <p:cNvPr id="58" name="矩形 57"/>
            <p:cNvSpPr/>
            <p:nvPr/>
          </p:nvSpPr>
          <p:spPr>
            <a:xfrm>
              <a:off x="6643702" y="5072074"/>
              <a:ext cx="178595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17 18 19 20</a:t>
              </a:r>
              <a:endParaRPr lang="zh-CN" altLang="en-US" sz="1800" b="1" dirty="0">
                <a:solidFill>
                  <a:srgbClr val="3333FF"/>
                </a:solidFill>
                <a:latin typeface="Consolas" pitchFamily="49" charset="0"/>
                <a:cs typeface="Consolas" pitchFamily="49" charset="0"/>
              </a:endParaRPr>
            </a:p>
          </p:txBody>
        </p:sp>
        <p:sp>
          <p:nvSpPr>
            <p:cNvPr id="60" name="矩形 59"/>
            <p:cNvSpPr/>
            <p:nvPr/>
          </p:nvSpPr>
          <p:spPr>
            <a:xfrm>
              <a:off x="3857620" y="3000372"/>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10</a:t>
              </a:r>
              <a:endParaRPr lang="zh-CN" altLang="en-US" sz="1800" b="1" dirty="0">
                <a:solidFill>
                  <a:srgbClr val="3333FF"/>
                </a:solidFill>
                <a:latin typeface="Consolas" pitchFamily="49" charset="0"/>
                <a:cs typeface="Consolas" pitchFamily="49" charset="0"/>
              </a:endParaRPr>
            </a:p>
          </p:txBody>
        </p:sp>
        <p:sp>
          <p:nvSpPr>
            <p:cNvPr id="63" name="矩形 62"/>
            <p:cNvSpPr/>
            <p:nvPr/>
          </p:nvSpPr>
          <p:spPr>
            <a:xfrm>
              <a:off x="5143504" y="3929066"/>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13  16</a:t>
              </a:r>
              <a:endParaRPr lang="zh-CN" altLang="en-US" sz="1800" b="1" dirty="0">
                <a:solidFill>
                  <a:srgbClr val="FF0000"/>
                </a:solidFill>
                <a:latin typeface="Consolas" pitchFamily="49" charset="0"/>
                <a:cs typeface="Consolas" pitchFamily="49" charset="0"/>
              </a:endParaRPr>
            </a:p>
          </p:txBody>
        </p:sp>
        <p:cxnSp>
          <p:nvCxnSpPr>
            <p:cNvPr id="59" name="直接箭头连接符 58"/>
            <p:cNvCxnSpPr/>
            <p:nvPr/>
          </p:nvCxnSpPr>
          <p:spPr>
            <a:xfrm rot="5400000">
              <a:off x="4625610" y="4360504"/>
              <a:ext cx="785818" cy="63732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endCxn id="56" idx="0"/>
            </p:cNvCxnSpPr>
            <p:nvPr/>
          </p:nvCxnSpPr>
          <p:spPr>
            <a:xfrm rot="16200000" flipH="1">
              <a:off x="5385996" y="4564467"/>
              <a:ext cx="785818" cy="22939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endCxn id="58" idx="0"/>
            </p:cNvCxnSpPr>
            <p:nvPr/>
          </p:nvCxnSpPr>
          <p:spPr>
            <a:xfrm>
              <a:off x="6000760" y="4286256"/>
              <a:ext cx="1535917"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endCxn id="32" idx="0"/>
            </p:cNvCxnSpPr>
            <p:nvPr/>
          </p:nvCxnSpPr>
          <p:spPr>
            <a:xfrm rot="10800000" flipV="1">
              <a:off x="2821770" y="3357562"/>
              <a:ext cx="1178727" cy="57150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endCxn id="63" idx="0"/>
            </p:cNvCxnSpPr>
            <p:nvPr/>
          </p:nvCxnSpPr>
          <p:spPr>
            <a:xfrm>
              <a:off x="4508500" y="3336924"/>
              <a:ext cx="1170789" cy="59214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grpSp>
      <p:sp>
        <p:nvSpPr>
          <p:cNvPr id="94" name="Text Box 67"/>
          <p:cNvSpPr txBox="1">
            <a:spLocks noChangeArrowheads="1"/>
          </p:cNvSpPr>
          <p:nvPr/>
        </p:nvSpPr>
        <p:spPr bwMode="auto">
          <a:xfrm>
            <a:off x="2771775" y="5900758"/>
            <a:ext cx="3168650" cy="400110"/>
          </a:xfrm>
          <a:prstGeom prst="rect">
            <a:avLst/>
          </a:prstGeom>
          <a:noFill/>
          <a:ln w="28575" algn="ctr">
            <a:noFill/>
            <a:miter lim="800000"/>
            <a:headEnd/>
            <a:tailEnd/>
          </a:ln>
        </p:spPr>
        <p:txBody>
          <a:bodyPr>
            <a:spAutoFit/>
          </a:bodyPr>
          <a:lstStyle/>
          <a:p>
            <a:pPr>
              <a:spcBef>
                <a:spcPct val="50000"/>
              </a:spcBef>
            </a:pPr>
            <a:r>
              <a:rPr kumimoji="0" lang="en-US" altLang="zh-CN" sz="2000" b="1" smtClean="0">
                <a:solidFill>
                  <a:srgbClr val="FF00FF"/>
                </a:solidFill>
                <a:latin typeface="Consolas" pitchFamily="49" charset="0"/>
                <a:ea typeface="楷体" pitchFamily="49" charset="-122"/>
                <a:cs typeface="Consolas" pitchFamily="49" charset="0"/>
              </a:rPr>
              <a:t>B</a:t>
            </a:r>
            <a:r>
              <a:rPr kumimoji="0" lang="zh-CN" altLang="en-US" sz="2000" b="1" smtClean="0">
                <a:solidFill>
                  <a:srgbClr val="FF00FF"/>
                </a:solidFill>
                <a:latin typeface="Consolas" pitchFamily="49" charset="0"/>
                <a:ea typeface="楷体" pitchFamily="49" charset="-122"/>
                <a:cs typeface="Consolas" pitchFamily="49" charset="0"/>
              </a:rPr>
              <a:t>树</a:t>
            </a:r>
            <a:r>
              <a:rPr kumimoji="0" lang="zh-CN" altLang="en-US" sz="2000" b="1" dirty="0">
                <a:solidFill>
                  <a:srgbClr val="FF00FF"/>
                </a:solidFill>
                <a:latin typeface="Consolas" pitchFamily="49" charset="0"/>
                <a:ea typeface="楷体" pitchFamily="49" charset="-122"/>
                <a:cs typeface="Consolas" pitchFamily="49" charset="0"/>
              </a:rPr>
              <a:t>构建完毕</a:t>
            </a:r>
          </a:p>
        </p:txBody>
      </p:sp>
      <p:sp>
        <p:nvSpPr>
          <p:cNvPr id="45" name="矩形 44"/>
          <p:cNvSpPr/>
          <p:nvPr/>
        </p:nvSpPr>
        <p:spPr>
          <a:xfrm>
            <a:off x="3023926" y="512105"/>
            <a:ext cx="2000264" cy="500066"/>
          </a:xfrm>
          <a:prstGeom prst="rect">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b="1" smtClean="0">
                <a:solidFill>
                  <a:srgbClr val="3333FF"/>
                </a:solidFill>
                <a:latin typeface="Consolas" pitchFamily="49" charset="0"/>
                <a:cs typeface="Consolas" pitchFamily="49" charset="0"/>
              </a:rPr>
              <a:t>3 6 10 </a:t>
            </a:r>
            <a:r>
              <a:rPr lang="en-US" altLang="zh-CN" sz="1800" b="1" smtClean="0">
                <a:solidFill>
                  <a:srgbClr val="9900FF"/>
                </a:solidFill>
                <a:latin typeface="Consolas" pitchFamily="49" charset="0"/>
                <a:cs typeface="Consolas" pitchFamily="49" charset="0"/>
              </a:rPr>
              <a:t>13</a:t>
            </a:r>
            <a:r>
              <a:rPr lang="en-US" altLang="zh-CN" sz="1800" b="1" smtClean="0">
                <a:solidFill>
                  <a:srgbClr val="3333FF"/>
                </a:solidFill>
                <a:latin typeface="Consolas" pitchFamily="49" charset="0"/>
                <a:cs typeface="Consolas" pitchFamily="49" charset="0"/>
              </a:rPr>
              <a:t> </a:t>
            </a:r>
            <a:r>
              <a:rPr lang="en-US" altLang="zh-CN" sz="1800" b="1" dirty="0" smtClean="0">
                <a:solidFill>
                  <a:srgbClr val="3333FF"/>
                </a:solidFill>
                <a:latin typeface="Consolas" pitchFamily="49" charset="0"/>
                <a:cs typeface="Consolas" pitchFamily="49" charset="0"/>
              </a:rPr>
              <a:t>16</a:t>
            </a:r>
            <a:endParaRPr lang="zh-CN" altLang="en-US" sz="1800" b="1" dirty="0">
              <a:solidFill>
                <a:srgbClr val="FF0000"/>
              </a:solidFill>
              <a:latin typeface="Consolas" pitchFamily="49" charset="0"/>
              <a:cs typeface="Consolas" pitchFamily="49" charset="0"/>
            </a:endParaRPr>
          </a:p>
        </p:txBody>
      </p:sp>
      <p:cxnSp>
        <p:nvCxnSpPr>
          <p:cNvPr id="46" name="直接箭头连接符 45"/>
          <p:cNvCxnSpPr>
            <a:endCxn id="57" idx="0"/>
          </p:cNvCxnSpPr>
          <p:nvPr/>
        </p:nvCxnSpPr>
        <p:spPr>
          <a:xfrm rot="10800000" flipV="1">
            <a:off x="964381" y="908032"/>
            <a:ext cx="2199498" cy="8064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4500562" y="857232"/>
            <a:ext cx="1393041"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endCxn id="52" idx="0"/>
          </p:cNvCxnSpPr>
          <p:nvPr/>
        </p:nvCxnSpPr>
        <p:spPr>
          <a:xfrm rot="5400000">
            <a:off x="3022194" y="1072736"/>
            <a:ext cx="798517" cy="48498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1571604" y="1714488"/>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4  5</a:t>
            </a:r>
            <a:endParaRPr lang="zh-CN" altLang="en-US" sz="1800" b="1" dirty="0">
              <a:solidFill>
                <a:srgbClr val="3333FF"/>
              </a:solidFill>
              <a:latin typeface="Consolas" pitchFamily="49" charset="0"/>
              <a:cs typeface="Consolas" pitchFamily="49" charset="0"/>
            </a:endParaRPr>
          </a:p>
        </p:txBody>
      </p:sp>
      <p:sp>
        <p:nvSpPr>
          <p:cNvPr id="52" name="矩形 51"/>
          <p:cNvSpPr/>
          <p:nvPr/>
        </p:nvSpPr>
        <p:spPr>
          <a:xfrm>
            <a:off x="2643174" y="1714488"/>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smtClean="0">
                <a:solidFill>
                  <a:srgbClr val="3333FF"/>
                </a:solidFill>
                <a:latin typeface="Consolas" pitchFamily="49" charset="0"/>
                <a:cs typeface="Consolas" pitchFamily="49" charset="0"/>
              </a:rPr>
              <a:t>7 8 </a:t>
            </a:r>
            <a:r>
              <a:rPr lang="en-US" altLang="zh-CN" sz="1800" b="1" dirty="0" smtClean="0">
                <a:solidFill>
                  <a:srgbClr val="3333FF"/>
                </a:solidFill>
                <a:latin typeface="Consolas" pitchFamily="49" charset="0"/>
                <a:cs typeface="Consolas" pitchFamily="49" charset="0"/>
              </a:rPr>
              <a:t>9</a:t>
            </a:r>
            <a:endParaRPr lang="zh-CN" altLang="en-US" sz="1800" b="1" dirty="0">
              <a:solidFill>
                <a:srgbClr val="3333FF"/>
              </a:solidFill>
              <a:latin typeface="Consolas" pitchFamily="49" charset="0"/>
              <a:cs typeface="Consolas" pitchFamily="49" charset="0"/>
            </a:endParaRPr>
          </a:p>
        </p:txBody>
      </p:sp>
      <p:cxnSp>
        <p:nvCxnSpPr>
          <p:cNvPr id="53" name="直接箭头连接符 52"/>
          <p:cNvCxnSpPr/>
          <p:nvPr/>
        </p:nvCxnSpPr>
        <p:spPr>
          <a:xfrm>
            <a:off x="4929190" y="857232"/>
            <a:ext cx="2035983"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500034" y="1714488"/>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1  2 </a:t>
            </a:r>
            <a:endParaRPr lang="zh-CN" altLang="en-US" sz="1800" b="1" dirty="0">
              <a:solidFill>
                <a:srgbClr val="3333FF"/>
              </a:solidFill>
              <a:latin typeface="Consolas" pitchFamily="49" charset="0"/>
              <a:cs typeface="Consolas" pitchFamily="49" charset="0"/>
            </a:endParaRPr>
          </a:p>
        </p:txBody>
      </p:sp>
      <p:cxnSp>
        <p:nvCxnSpPr>
          <p:cNvPr id="64" name="直接箭头连接符 63"/>
          <p:cNvCxnSpPr>
            <a:endCxn id="51" idx="0"/>
          </p:cNvCxnSpPr>
          <p:nvPr/>
        </p:nvCxnSpPr>
        <p:spPr>
          <a:xfrm rot="10800000" flipV="1">
            <a:off x="2000233" y="903270"/>
            <a:ext cx="1408125" cy="8112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rot="16200000" flipH="1">
            <a:off x="3860430" y="1068736"/>
            <a:ext cx="857256" cy="43424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000628" y="540623"/>
            <a:ext cx="2000264" cy="400110"/>
          </a:xfrm>
          <a:prstGeom prst="rect">
            <a:avLst/>
          </a:prstGeom>
          <a:noFill/>
        </p:spPr>
        <p:txBody>
          <a:bodyPr wrap="square" rtlCol="0">
            <a:spAutoFit/>
          </a:bodyPr>
          <a:lstStyle/>
          <a:p>
            <a:r>
              <a:rPr lang="zh-CN" altLang="en-US" sz="2000" b="1" dirty="0" smtClean="0">
                <a:latin typeface="Consolas" pitchFamily="49" charset="0"/>
                <a:ea typeface="华文中宋" pitchFamily="2" charset="-122"/>
                <a:cs typeface="Consolas" pitchFamily="49" charset="0"/>
              </a:rPr>
              <a:t>关键字个数</a:t>
            </a:r>
            <a:r>
              <a:rPr lang="en-US" altLang="zh-CN" sz="2000" b="1" dirty="0" smtClean="0">
                <a:latin typeface="Consolas" pitchFamily="49" charset="0"/>
                <a:ea typeface="华文中宋" pitchFamily="2" charset="-122"/>
                <a:cs typeface="Consolas" pitchFamily="49" charset="0"/>
              </a:rPr>
              <a:t>&gt;4</a:t>
            </a:r>
            <a:endParaRPr lang="zh-CN" altLang="en-US" sz="2000" b="1" dirty="0" smtClean="0">
              <a:latin typeface="Consolas" pitchFamily="49" charset="0"/>
              <a:ea typeface="华文中宋" pitchFamily="2" charset="-122"/>
              <a:cs typeface="Consolas" pitchFamily="49" charset="0"/>
            </a:endParaRPr>
          </a:p>
        </p:txBody>
      </p:sp>
      <p:sp>
        <p:nvSpPr>
          <p:cNvPr id="68" name="矩形 67"/>
          <p:cNvSpPr/>
          <p:nvPr/>
        </p:nvSpPr>
        <p:spPr>
          <a:xfrm>
            <a:off x="4000496" y="1714488"/>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11 12 </a:t>
            </a:r>
            <a:endParaRPr lang="zh-CN" altLang="en-US" sz="1800" b="1" dirty="0">
              <a:solidFill>
                <a:srgbClr val="3333FF"/>
              </a:solidFill>
              <a:latin typeface="Consolas" pitchFamily="49" charset="0"/>
              <a:cs typeface="Consolas" pitchFamily="49" charset="0"/>
            </a:endParaRPr>
          </a:p>
        </p:txBody>
      </p:sp>
      <p:sp>
        <p:nvSpPr>
          <p:cNvPr id="70" name="矩形 69"/>
          <p:cNvSpPr/>
          <p:nvPr/>
        </p:nvSpPr>
        <p:spPr>
          <a:xfrm>
            <a:off x="5214942" y="1714488"/>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14 15</a:t>
            </a:r>
            <a:endParaRPr lang="zh-CN" altLang="en-US" sz="1800" b="1" dirty="0">
              <a:solidFill>
                <a:srgbClr val="3333FF"/>
              </a:solidFill>
              <a:latin typeface="Consolas" pitchFamily="49" charset="0"/>
              <a:cs typeface="Consolas" pitchFamily="49" charset="0"/>
            </a:endParaRPr>
          </a:p>
        </p:txBody>
      </p:sp>
      <p:sp>
        <p:nvSpPr>
          <p:cNvPr id="74" name="矩形 73"/>
          <p:cNvSpPr/>
          <p:nvPr/>
        </p:nvSpPr>
        <p:spPr>
          <a:xfrm>
            <a:off x="6429388" y="1714488"/>
            <a:ext cx="1857388"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17 18 19 20</a:t>
            </a:r>
            <a:endParaRPr lang="zh-CN" altLang="en-US" sz="1800" b="1" dirty="0">
              <a:solidFill>
                <a:srgbClr val="3333FF"/>
              </a:solidFill>
              <a:latin typeface="Consolas" pitchFamily="49" charset="0"/>
              <a:cs typeface="Consolas" pitchFamily="49" charset="0"/>
            </a:endParaRPr>
          </a:p>
        </p:txBody>
      </p:sp>
      <p:grpSp>
        <p:nvGrpSpPr>
          <p:cNvPr id="3" name="组合 80"/>
          <p:cNvGrpSpPr/>
          <p:nvPr/>
        </p:nvGrpSpPr>
        <p:grpSpPr>
          <a:xfrm>
            <a:off x="4071934" y="2428868"/>
            <a:ext cx="1785950" cy="500066"/>
            <a:chOff x="4071934" y="2428868"/>
            <a:chExt cx="1785950" cy="500066"/>
          </a:xfrm>
        </p:grpSpPr>
        <p:sp>
          <p:nvSpPr>
            <p:cNvPr id="92" name="下箭头 91"/>
            <p:cNvSpPr/>
            <p:nvPr/>
          </p:nvSpPr>
          <p:spPr>
            <a:xfrm>
              <a:off x="4071934" y="2428868"/>
              <a:ext cx="357190" cy="500066"/>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1800">
                <a:latin typeface="Consolas" pitchFamily="49" charset="0"/>
                <a:cs typeface="Consolas" pitchFamily="49" charset="0"/>
              </a:endParaRPr>
            </a:p>
          </p:txBody>
        </p:sp>
        <p:sp>
          <p:nvSpPr>
            <p:cNvPr id="79" name="TextBox 78"/>
            <p:cNvSpPr txBox="1"/>
            <p:nvPr/>
          </p:nvSpPr>
          <p:spPr>
            <a:xfrm>
              <a:off x="4500562" y="2428868"/>
              <a:ext cx="1357322" cy="400110"/>
            </a:xfrm>
            <a:prstGeom prst="rect">
              <a:avLst/>
            </a:prstGeom>
            <a:noFill/>
          </p:spPr>
          <p:txBody>
            <a:bodyPr wrap="square" rtlCol="0">
              <a:spAutoFit/>
            </a:bodyPr>
            <a:lstStyle/>
            <a:p>
              <a:pPr algn="l"/>
              <a:r>
                <a:rPr lang="zh-CN" altLang="en-US" sz="2000" b="1" dirty="0" smtClean="0">
                  <a:solidFill>
                    <a:srgbClr val="3333FF"/>
                  </a:solidFill>
                  <a:latin typeface="仿宋" pitchFamily="49" charset="-122"/>
                  <a:ea typeface="仿宋" pitchFamily="49" charset="-122"/>
                  <a:cs typeface="Consolas" pitchFamily="49" charset="0"/>
                </a:rPr>
                <a:t>继续分裂</a:t>
              </a:r>
            </a:p>
          </p:txBody>
        </p:sp>
      </p:grpSp>
      <p:sp>
        <p:nvSpPr>
          <p:cNvPr id="38" name="TextBox 37"/>
          <p:cNvSpPr txBox="1"/>
          <p:nvPr/>
        </p:nvSpPr>
        <p:spPr>
          <a:xfrm>
            <a:off x="857224" y="500042"/>
            <a:ext cx="1357322" cy="400110"/>
          </a:xfrm>
          <a:prstGeom prst="rect">
            <a:avLst/>
          </a:prstGeom>
          <a:noFill/>
        </p:spPr>
        <p:txBody>
          <a:bodyPr wrap="square" rtlCol="0">
            <a:spAutoFit/>
          </a:bodyPr>
          <a:lstStyle/>
          <a:p>
            <a:pPr algn="l"/>
            <a:r>
              <a:rPr lang="en-US" altLang="zh-CN" sz="2000" b="1" smtClean="0">
                <a:solidFill>
                  <a:srgbClr val="FF00FF"/>
                </a:solidFill>
                <a:latin typeface="Consolas" pitchFamily="49" charset="0"/>
                <a:ea typeface="楷体" pitchFamily="49" charset="-122"/>
                <a:cs typeface="Consolas" pitchFamily="49" charset="0"/>
              </a:rPr>
              <a:t>Max</a:t>
            </a:r>
            <a:r>
              <a:rPr lang="en-US" altLang="zh-CN" sz="2000" b="1" smtClean="0">
                <a:solidFill>
                  <a:srgbClr val="3333FF"/>
                </a:solidFill>
                <a:latin typeface="Consolas" pitchFamily="49" charset="0"/>
                <a:ea typeface="楷体" pitchFamily="49" charset="-122"/>
                <a:cs typeface="Consolas" pitchFamily="49" charset="0"/>
              </a:rPr>
              <a:t>=4</a:t>
            </a:r>
            <a:endParaRPr lang="zh-CN" altLang="en-US" sz="2000" b="1" dirty="0" smtClean="0">
              <a:solidFill>
                <a:srgbClr val="3333FF"/>
              </a:solidFill>
              <a:latin typeface="Consolas" pitchFamily="49" charset="0"/>
              <a:ea typeface="楷体" pitchFamily="49" charset="-122"/>
              <a:cs typeface="Consolas" pitchFamily="49" charset="0"/>
            </a:endParaRPr>
          </a:p>
        </p:txBody>
      </p:sp>
      <p:sp>
        <p:nvSpPr>
          <p:cNvPr id="42" name="灯片编号占位符 41"/>
          <p:cNvSpPr>
            <a:spLocks noGrp="1"/>
          </p:cNvSpPr>
          <p:nvPr>
            <p:ph type="sldNum" sz="quarter" idx="12"/>
          </p:nvPr>
        </p:nvSpPr>
        <p:spPr/>
        <p:txBody>
          <a:bodyPr/>
          <a:lstStyle/>
          <a:p>
            <a:pPr>
              <a:defRPr/>
            </a:pPr>
            <a:fld id="{94984E60-CADE-4266-8DC7-A91C528B8A31}" type="slidenum">
              <a:rPr lang="en-US" altLang="zh-CN" smtClean="0"/>
              <a:pPr>
                <a:defRPr/>
              </a:pPr>
              <a:t>110</a:t>
            </a:fld>
            <a:r>
              <a:rPr lang="en-US" altLang="zh-CN" smtClean="0"/>
              <a:t>/132</a:t>
            </a:r>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5"/>
                                        </p:tgtEl>
                                      </p:cBhvr>
                                    </p:animEffect>
                                    <p:animScale>
                                      <p:cBhvr>
                                        <p:cTn id="7" dur="250" autoRev="1" fill="hold"/>
                                        <p:tgtEl>
                                          <p:spTgt spid="4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67"/>
                                        </p:tgtEl>
                                      </p:cBhvr>
                                    </p:animEffect>
                                    <p:animScale>
                                      <p:cBhvr>
                                        <p:cTn id="10" dur="250" autoRev="1" fill="hold"/>
                                        <p:tgtEl>
                                          <p:spTgt spid="67"/>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45" grpId="0" animBg="1"/>
      <p:bldP spid="67"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4"/>
          <p:cNvSpPr txBox="1">
            <a:spLocks noChangeArrowheads="1"/>
          </p:cNvSpPr>
          <p:nvPr/>
        </p:nvSpPr>
        <p:spPr bwMode="auto">
          <a:xfrm>
            <a:off x="395288" y="2492375"/>
            <a:ext cx="8320116" cy="1491141"/>
          </a:xfrm>
          <a:prstGeom prst="rect">
            <a:avLst/>
          </a:prstGeom>
          <a:solidFill>
            <a:schemeClr val="bg1">
              <a:lumMod val="95000"/>
            </a:schemeClr>
          </a:solidFill>
          <a:ln>
            <a:headEnd/>
            <a:tailEnd/>
          </a:ln>
          <a:scene3d>
            <a:camera prst="perspectiveAbove"/>
            <a:lightRig rig="threePt" dir="t"/>
          </a:scene3d>
        </p:spPr>
        <p:style>
          <a:lnRef idx="1">
            <a:schemeClr val="accent5"/>
          </a:lnRef>
          <a:fillRef idx="2">
            <a:schemeClr val="accent5"/>
          </a:fillRef>
          <a:effectRef idx="1">
            <a:schemeClr val="accent5"/>
          </a:effectRef>
          <a:fontRef idx="minor">
            <a:schemeClr val="dk1"/>
          </a:fontRef>
        </p:style>
        <p:txBody>
          <a:bodyPr wrap="square" lIns="180000" tIns="144000" bIns="144000">
            <a:spAutoFit/>
          </a:bodyPr>
          <a:lstStyle/>
          <a:p>
            <a:pPr algn="l">
              <a:spcBef>
                <a:spcPct val="50000"/>
              </a:spcBef>
            </a:pPr>
            <a:r>
              <a:rPr kumimoji="0" lang="zh-CN" altLang="en-US" sz="1800" b="1" dirty="0">
                <a:solidFill>
                  <a:srgbClr val="FF0000"/>
                </a:solidFill>
                <a:latin typeface="微软雅黑" pitchFamily="34" charset="-122"/>
                <a:ea typeface="微软雅黑" pitchFamily="34" charset="-122"/>
                <a:cs typeface="Times New Roman" pitchFamily="18" charset="0"/>
              </a:rPr>
              <a:t>思考题</a:t>
            </a:r>
          </a:p>
          <a:p>
            <a:pPr algn="l">
              <a:spcBef>
                <a:spcPct val="50000"/>
              </a:spcBef>
            </a:pPr>
            <a:r>
              <a:rPr kumimoji="0" lang="zh-CN" altLang="en-US" sz="2000" b="1">
                <a:solidFill>
                  <a:srgbClr val="3333FF"/>
                </a:solidFill>
                <a:latin typeface="Consolas" pitchFamily="49" charset="0"/>
                <a:ea typeface="仿宋" pitchFamily="49" charset="-122"/>
                <a:cs typeface="Consolas" pitchFamily="49" charset="0"/>
                <a:sym typeface="Wingdings"/>
              </a:rPr>
              <a:t> </a:t>
            </a:r>
            <a:r>
              <a:rPr kumimoji="0" lang="zh-CN" altLang="en-US" sz="2000" b="1" smtClean="0">
                <a:solidFill>
                  <a:srgbClr val="3333FF"/>
                </a:solidFill>
                <a:latin typeface="Consolas" pitchFamily="49" charset="0"/>
                <a:ea typeface="仿宋" pitchFamily="49" charset="-122"/>
                <a:cs typeface="Consolas" pitchFamily="49" charset="0"/>
                <a:sym typeface="Wingdings"/>
              </a:rPr>
              <a:t>   </a:t>
            </a:r>
            <a:r>
              <a:rPr kumimoji="0" lang="zh-CN" altLang="en-US" sz="2000" b="1" smtClean="0">
                <a:solidFill>
                  <a:srgbClr val="3333FF"/>
                </a:solidFill>
                <a:latin typeface="Consolas" pitchFamily="49" charset="0"/>
                <a:ea typeface="仿宋" pitchFamily="49" charset="-122"/>
                <a:cs typeface="Consolas" pitchFamily="49" charset="0"/>
              </a:rPr>
              <a:t>在</a:t>
            </a:r>
            <a:r>
              <a:rPr kumimoji="0" lang="en-US" altLang="zh-CN" sz="2000" b="1" smtClean="0">
                <a:solidFill>
                  <a:srgbClr val="3333FF"/>
                </a:solidFill>
                <a:latin typeface="Consolas" pitchFamily="49" charset="0"/>
                <a:ea typeface="仿宋" pitchFamily="49" charset="-122"/>
                <a:cs typeface="Consolas" pitchFamily="49" charset="0"/>
              </a:rPr>
              <a:t>B</a:t>
            </a:r>
            <a:r>
              <a:rPr kumimoji="0" lang="zh-CN" altLang="en-US" sz="2000" b="1" smtClean="0">
                <a:solidFill>
                  <a:srgbClr val="3333FF"/>
                </a:solidFill>
                <a:latin typeface="Consolas" pitchFamily="49" charset="0"/>
                <a:ea typeface="仿宋" pitchFamily="49" charset="-122"/>
                <a:cs typeface="Consolas" pitchFamily="49" charset="0"/>
              </a:rPr>
              <a:t>树</a:t>
            </a:r>
            <a:r>
              <a:rPr kumimoji="0" lang="zh-CN" altLang="en-US" sz="2000" b="1" dirty="0">
                <a:solidFill>
                  <a:srgbClr val="3333FF"/>
                </a:solidFill>
                <a:latin typeface="Consolas" pitchFamily="49" charset="0"/>
                <a:ea typeface="仿宋" pitchFamily="49" charset="-122"/>
                <a:cs typeface="Consolas" pitchFamily="49" charset="0"/>
              </a:rPr>
              <a:t>中每插入一</a:t>
            </a:r>
            <a:r>
              <a:rPr kumimoji="0" lang="zh-CN" altLang="en-US" sz="2000" b="1">
                <a:solidFill>
                  <a:srgbClr val="3333FF"/>
                </a:solidFill>
                <a:latin typeface="Consolas" pitchFamily="49" charset="0"/>
                <a:ea typeface="仿宋" pitchFamily="49" charset="-122"/>
                <a:cs typeface="Consolas" pitchFamily="49" charset="0"/>
              </a:rPr>
              <a:t>个</a:t>
            </a:r>
            <a:r>
              <a:rPr kumimoji="0" lang="zh-CN" altLang="en-US" sz="2000" b="1" smtClean="0">
                <a:solidFill>
                  <a:srgbClr val="3333FF"/>
                </a:solidFill>
                <a:latin typeface="Consolas" pitchFamily="49" charset="0"/>
                <a:ea typeface="仿宋" pitchFamily="49" charset="-122"/>
                <a:cs typeface="Consolas" pitchFamily="49" charset="0"/>
              </a:rPr>
              <a:t>关键字，都</a:t>
            </a:r>
            <a:r>
              <a:rPr kumimoji="0" lang="zh-CN" altLang="en-US" sz="2000" b="1" dirty="0">
                <a:solidFill>
                  <a:srgbClr val="3333FF"/>
                </a:solidFill>
                <a:latin typeface="Consolas" pitchFamily="49" charset="0"/>
                <a:ea typeface="仿宋" pitchFamily="49" charset="-122"/>
                <a:cs typeface="Consolas" pitchFamily="49" charset="0"/>
              </a:rPr>
              <a:t>要新建</a:t>
            </a:r>
            <a:r>
              <a:rPr kumimoji="0" lang="zh-CN" altLang="en-US" sz="2000" b="1">
                <a:solidFill>
                  <a:srgbClr val="3333FF"/>
                </a:solidFill>
                <a:latin typeface="Consolas" pitchFamily="49" charset="0"/>
                <a:ea typeface="仿宋" pitchFamily="49" charset="-122"/>
                <a:cs typeface="Consolas" pitchFamily="49" charset="0"/>
              </a:rPr>
              <a:t>一</a:t>
            </a:r>
            <a:r>
              <a:rPr kumimoji="0" lang="zh-CN" altLang="en-US" sz="2000" b="1" smtClean="0">
                <a:solidFill>
                  <a:srgbClr val="3333FF"/>
                </a:solidFill>
                <a:latin typeface="Consolas" pitchFamily="49" charset="0"/>
                <a:ea typeface="仿宋" pitchFamily="49" charset="-122"/>
                <a:cs typeface="Consolas" pitchFamily="49" charset="0"/>
              </a:rPr>
              <a:t>个结点吗</a:t>
            </a:r>
            <a:r>
              <a:rPr kumimoji="0" lang="zh-CN" altLang="en-US" sz="2000" b="1" dirty="0">
                <a:solidFill>
                  <a:srgbClr val="3333FF"/>
                </a:solidFill>
                <a:latin typeface="Consolas" pitchFamily="49" charset="0"/>
                <a:ea typeface="仿宋" pitchFamily="49" charset="-122"/>
                <a:cs typeface="Consolas" pitchFamily="49" charset="0"/>
              </a:rPr>
              <a:t>？</a:t>
            </a:r>
          </a:p>
          <a:p>
            <a:pPr algn="l">
              <a:spcBef>
                <a:spcPct val="50000"/>
              </a:spcBef>
            </a:pPr>
            <a:r>
              <a:rPr kumimoji="0" lang="zh-CN" altLang="en-US" sz="2000" b="1">
                <a:solidFill>
                  <a:srgbClr val="3333FF"/>
                </a:solidFill>
                <a:latin typeface="Consolas" pitchFamily="49" charset="0"/>
                <a:ea typeface="仿宋" pitchFamily="49" charset="-122"/>
                <a:cs typeface="Consolas" pitchFamily="49" charset="0"/>
                <a:sym typeface="Wingdings"/>
              </a:rPr>
              <a:t> </a:t>
            </a:r>
            <a:r>
              <a:rPr kumimoji="0" lang="zh-CN" altLang="en-US" sz="2000" b="1" smtClean="0">
                <a:solidFill>
                  <a:srgbClr val="3333FF"/>
                </a:solidFill>
                <a:latin typeface="Consolas" pitchFamily="49" charset="0"/>
                <a:ea typeface="仿宋" pitchFamily="49" charset="-122"/>
                <a:cs typeface="Consolas" pitchFamily="49" charset="0"/>
                <a:sym typeface="Wingdings"/>
              </a:rPr>
              <a:t>   </a:t>
            </a:r>
            <a:r>
              <a:rPr kumimoji="0" lang="zh-CN" altLang="en-US" sz="2000" b="1" smtClean="0">
                <a:solidFill>
                  <a:srgbClr val="3333FF"/>
                </a:solidFill>
                <a:latin typeface="Consolas" pitchFamily="49" charset="0"/>
                <a:ea typeface="仿宋" pitchFamily="49" charset="-122"/>
                <a:cs typeface="Consolas" pitchFamily="49" charset="0"/>
              </a:rPr>
              <a:t>在</a:t>
            </a:r>
            <a:r>
              <a:rPr kumimoji="0" lang="en-US" altLang="zh-CN" sz="2000" b="1" smtClean="0">
                <a:solidFill>
                  <a:srgbClr val="3333FF"/>
                </a:solidFill>
                <a:latin typeface="Consolas" pitchFamily="49" charset="0"/>
                <a:ea typeface="仿宋" pitchFamily="49" charset="-122"/>
                <a:cs typeface="Consolas" pitchFamily="49" charset="0"/>
              </a:rPr>
              <a:t>B</a:t>
            </a:r>
            <a:r>
              <a:rPr kumimoji="0" lang="zh-CN" altLang="en-US" sz="2000" b="1" smtClean="0">
                <a:solidFill>
                  <a:srgbClr val="3333FF"/>
                </a:solidFill>
                <a:latin typeface="Consolas" pitchFamily="49" charset="0"/>
                <a:ea typeface="仿宋" pitchFamily="49" charset="-122"/>
                <a:cs typeface="Consolas" pitchFamily="49" charset="0"/>
              </a:rPr>
              <a:t>树</a:t>
            </a:r>
            <a:r>
              <a:rPr kumimoji="0" lang="zh-CN" altLang="en-US" sz="2000" b="1" dirty="0">
                <a:solidFill>
                  <a:srgbClr val="3333FF"/>
                </a:solidFill>
                <a:latin typeface="Consolas" pitchFamily="49" charset="0"/>
                <a:ea typeface="仿宋" pitchFamily="49" charset="-122"/>
                <a:cs typeface="Consolas" pitchFamily="49" charset="0"/>
              </a:rPr>
              <a:t>中插入一</a:t>
            </a:r>
            <a:r>
              <a:rPr kumimoji="0" lang="zh-CN" altLang="en-US" sz="2000" b="1">
                <a:solidFill>
                  <a:srgbClr val="3333FF"/>
                </a:solidFill>
                <a:latin typeface="Consolas" pitchFamily="49" charset="0"/>
                <a:ea typeface="仿宋" pitchFamily="49" charset="-122"/>
                <a:cs typeface="Consolas" pitchFamily="49" charset="0"/>
              </a:rPr>
              <a:t>个</a:t>
            </a:r>
            <a:r>
              <a:rPr kumimoji="0" lang="zh-CN" altLang="en-US" sz="2000" b="1" smtClean="0">
                <a:solidFill>
                  <a:srgbClr val="3333FF"/>
                </a:solidFill>
                <a:latin typeface="Consolas" pitchFamily="49" charset="0"/>
                <a:ea typeface="仿宋" pitchFamily="49" charset="-122"/>
                <a:cs typeface="Consolas" pitchFamily="49" charset="0"/>
              </a:rPr>
              <a:t>关键字，若</a:t>
            </a:r>
            <a:r>
              <a:rPr kumimoji="0" lang="zh-CN" altLang="en-US" sz="2000" b="1">
                <a:solidFill>
                  <a:srgbClr val="3333FF"/>
                </a:solidFill>
                <a:latin typeface="Consolas" pitchFamily="49" charset="0"/>
                <a:ea typeface="仿宋" pitchFamily="49" charset="-122"/>
                <a:cs typeface="Consolas" pitchFamily="49" charset="0"/>
              </a:rPr>
              <a:t>引起</a:t>
            </a:r>
            <a:r>
              <a:rPr kumimoji="0" lang="zh-CN" altLang="en-US" sz="2000" b="1" smtClean="0">
                <a:solidFill>
                  <a:srgbClr val="3333FF"/>
                </a:solidFill>
                <a:latin typeface="Consolas" pitchFamily="49" charset="0"/>
                <a:ea typeface="仿宋" pitchFamily="49" charset="-122"/>
                <a:cs typeface="Consolas" pitchFamily="49" charset="0"/>
              </a:rPr>
              <a:t>分裂，树高</a:t>
            </a:r>
            <a:r>
              <a:rPr kumimoji="0" lang="zh-CN" altLang="en-US" sz="2000" b="1" dirty="0">
                <a:solidFill>
                  <a:srgbClr val="3333FF"/>
                </a:solidFill>
                <a:latin typeface="Consolas" pitchFamily="49" charset="0"/>
                <a:ea typeface="仿宋" pitchFamily="49" charset="-122"/>
                <a:cs typeface="Consolas" pitchFamily="49" charset="0"/>
              </a:rPr>
              <a:t>一定会升高一层吗？</a:t>
            </a:r>
          </a:p>
        </p:txBody>
      </p:sp>
      <p:pic>
        <p:nvPicPr>
          <p:cNvPr id="65539" name="Picture 6" descr="u=3842077521,295159141&amp;fm=23&amp;gp=0"/>
          <p:cNvPicPr>
            <a:picLocks noChangeAspect="1" noChangeArrowheads="1" noCrop="1"/>
          </p:cNvPicPr>
          <p:nvPr/>
        </p:nvPicPr>
        <p:blipFill>
          <a:blip r:embed="rId2" cstate="print"/>
          <a:srcRect/>
          <a:stretch>
            <a:fillRect/>
          </a:stretch>
        </p:blipFill>
        <p:spPr bwMode="auto">
          <a:xfrm>
            <a:off x="2700338" y="333375"/>
            <a:ext cx="2087562" cy="1912938"/>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pPr>
              <a:defRPr/>
            </a:pPr>
            <a:fld id="{94984E60-CADE-4266-8DC7-A91C528B8A31}" type="slidenum">
              <a:rPr lang="en-US" altLang="zh-CN" smtClean="0"/>
              <a:pPr>
                <a:defRPr/>
              </a:pPr>
              <a:t>111</a:t>
            </a:fld>
            <a:r>
              <a:rPr lang="en-US" altLang="zh-CN" smtClean="0"/>
              <a:t>/132</a:t>
            </a:r>
            <a:endParaRPr lang="en-US" altLang="zh-CN"/>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714348" y="1285860"/>
            <a:ext cx="6675455" cy="430887"/>
          </a:xfrm>
          <a:prstGeom prst="rect">
            <a:avLst/>
          </a:prstGeom>
          <a:noFill/>
          <a:ln w="9525">
            <a:noFill/>
            <a:miter lim="800000"/>
            <a:headEnd/>
            <a:tailEnd/>
          </a:ln>
        </p:spPr>
        <p:txBody>
          <a:bodyPr wrap="square">
            <a:spAutoFit/>
          </a:bodyPr>
          <a:lstStyle/>
          <a:p>
            <a:pPr algn="just" fontAlgn="ctr">
              <a:lnSpc>
                <a:spcPct val="110000"/>
              </a:lnSpc>
              <a:spcBef>
                <a:spcPct val="50000"/>
              </a:spcBef>
            </a:pPr>
            <a:r>
              <a:rPr lang="zh-CN" altLang="en-US" sz="2000" b="1" smtClean="0">
                <a:solidFill>
                  <a:srgbClr val="3333FF"/>
                </a:solidFill>
                <a:latin typeface="Consolas" pitchFamily="49" charset="0"/>
                <a:ea typeface="楷体" pitchFamily="49" charset="-122"/>
                <a:cs typeface="Consolas" pitchFamily="49" charset="0"/>
              </a:rPr>
              <a:t>在</a:t>
            </a:r>
            <a:r>
              <a:rPr lang="en-US" altLang="zh-CN" sz="2000" b="1" smtClean="0">
                <a:solidFill>
                  <a:srgbClr val="3333FF"/>
                </a:solidFill>
                <a:latin typeface="Consolas" pitchFamily="49" charset="0"/>
                <a:ea typeface="楷体" pitchFamily="49" charset="-122"/>
                <a:cs typeface="Consolas" pitchFamily="49" charset="0"/>
              </a:rPr>
              <a:t>B</a:t>
            </a:r>
            <a:r>
              <a:rPr lang="zh-CN" altLang="en-US" sz="2000" b="1" smtClean="0">
                <a:solidFill>
                  <a:srgbClr val="3333FF"/>
                </a:solidFill>
                <a:latin typeface="Consolas" pitchFamily="49" charset="0"/>
                <a:ea typeface="楷体" pitchFamily="49" charset="-122"/>
                <a:cs typeface="Consolas" pitchFamily="49" charset="0"/>
              </a:rPr>
              <a:t>树</a:t>
            </a:r>
            <a:r>
              <a:rPr lang="zh-CN" altLang="en-US" sz="2000" b="1" dirty="0">
                <a:solidFill>
                  <a:srgbClr val="3333FF"/>
                </a:solidFill>
                <a:latin typeface="Consolas" pitchFamily="49" charset="0"/>
                <a:ea typeface="楷体" pitchFamily="49" charset="-122"/>
                <a:cs typeface="Consolas" pitchFamily="49" charset="0"/>
              </a:rPr>
              <a:t>上删除关键字</a:t>
            </a:r>
            <a:r>
              <a:rPr lang="en-US" altLang="zh-CN" sz="2000" b="1" i="1" dirty="0">
                <a:solidFill>
                  <a:srgbClr val="3333FF"/>
                </a:solidFill>
                <a:latin typeface="Consolas" pitchFamily="49" charset="0"/>
                <a:ea typeface="楷体" pitchFamily="49" charset="-122"/>
                <a:cs typeface="Consolas" pitchFamily="49" charset="0"/>
              </a:rPr>
              <a:t>k</a:t>
            </a:r>
            <a:r>
              <a:rPr lang="zh-CN" altLang="en-US" sz="2000" b="1" dirty="0">
                <a:solidFill>
                  <a:srgbClr val="3333FF"/>
                </a:solidFill>
                <a:latin typeface="Consolas" pitchFamily="49" charset="0"/>
                <a:ea typeface="楷体" pitchFamily="49" charset="-122"/>
                <a:cs typeface="Consolas" pitchFamily="49" charset="0"/>
              </a:rPr>
              <a:t>的过程分两步</a:t>
            </a:r>
            <a:r>
              <a:rPr lang="zh-CN" altLang="en-US" sz="2000" b="1">
                <a:solidFill>
                  <a:srgbClr val="3333FF"/>
                </a:solidFill>
                <a:latin typeface="Consolas" pitchFamily="49" charset="0"/>
                <a:ea typeface="楷体" pitchFamily="49" charset="-122"/>
                <a:cs typeface="Consolas" pitchFamily="49" charset="0"/>
              </a:rPr>
              <a:t>完成</a:t>
            </a:r>
            <a:r>
              <a:rPr lang="zh-CN" altLang="en-US" sz="2000" b="1" smtClean="0">
                <a:solidFill>
                  <a:srgbClr val="3333FF"/>
                </a:solidFill>
                <a:latin typeface="Consolas" pitchFamily="49" charset="0"/>
                <a:ea typeface="楷体" pitchFamily="49" charset="-122"/>
                <a:cs typeface="Consolas" pitchFamily="49" charset="0"/>
              </a:rPr>
              <a:t>：</a:t>
            </a:r>
            <a:endParaRPr lang="zh-CN" altLang="en-US" sz="2000" b="1" dirty="0">
              <a:solidFill>
                <a:srgbClr val="3333FF"/>
              </a:solidFill>
              <a:latin typeface="Consolas" pitchFamily="49" charset="0"/>
              <a:ea typeface="楷体" pitchFamily="49" charset="-122"/>
              <a:cs typeface="Consolas" pitchFamily="49" charset="0"/>
            </a:endParaRPr>
          </a:p>
        </p:txBody>
      </p:sp>
      <p:sp>
        <p:nvSpPr>
          <p:cNvPr id="66563" name="Text Box 3"/>
          <p:cNvSpPr txBox="1">
            <a:spLocks noChangeArrowheads="1"/>
          </p:cNvSpPr>
          <p:nvPr/>
        </p:nvSpPr>
        <p:spPr bwMode="auto">
          <a:xfrm>
            <a:off x="250825" y="404813"/>
            <a:ext cx="2392349" cy="464743"/>
          </a:xfrm>
          <a:prstGeom prst="rect">
            <a:avLst/>
          </a:prstGeom>
          <a:solidFill>
            <a:srgbClr val="9900FF"/>
          </a:solidFill>
          <a:ln w="28575" algn="ctr">
            <a:noFill/>
            <a:miter lim="800000"/>
            <a:headEnd/>
            <a:tailEnd/>
          </a:ln>
        </p:spPr>
        <p:txBody>
          <a:bodyPr wrap="square">
            <a:spAutoFit/>
          </a:bodyPr>
          <a:lstStyle/>
          <a:p>
            <a:pPr fontAlgn="ctr">
              <a:lnSpc>
                <a:spcPct val="110000"/>
              </a:lnSpc>
              <a:spcBef>
                <a:spcPct val="50000"/>
              </a:spcBef>
            </a:pPr>
            <a:r>
              <a:rPr lang="en-US" altLang="zh-CN" sz="2200" b="1" smtClean="0">
                <a:solidFill>
                  <a:schemeClr val="bg1"/>
                </a:solidFill>
                <a:latin typeface="Consolas" pitchFamily="49" charset="0"/>
                <a:ea typeface="华文中宋" pitchFamily="2" charset="-122"/>
                <a:cs typeface="Consolas" pitchFamily="49" charset="0"/>
              </a:rPr>
              <a:t>4</a:t>
            </a:r>
            <a:r>
              <a:rPr lang="zh-CN" altLang="en-US" sz="2200" b="1" smtClean="0">
                <a:solidFill>
                  <a:schemeClr val="bg1"/>
                </a:solidFill>
                <a:latin typeface="Consolas" pitchFamily="49" charset="0"/>
                <a:ea typeface="华文中宋" pitchFamily="2" charset="-122"/>
                <a:cs typeface="Consolas" pitchFamily="49" charset="0"/>
              </a:rPr>
              <a:t>、</a:t>
            </a:r>
            <a:r>
              <a:rPr lang="en-US" altLang="zh-CN" sz="2200" b="1" smtClean="0">
                <a:solidFill>
                  <a:schemeClr val="bg1"/>
                </a:solidFill>
                <a:latin typeface="Consolas" pitchFamily="49" charset="0"/>
                <a:ea typeface="华文中宋" pitchFamily="2" charset="-122"/>
                <a:cs typeface="Consolas" pitchFamily="49" charset="0"/>
              </a:rPr>
              <a:t>B</a:t>
            </a:r>
            <a:r>
              <a:rPr lang="zh-CN" altLang="en-US" sz="2200" b="1" smtClean="0">
                <a:solidFill>
                  <a:schemeClr val="bg1"/>
                </a:solidFill>
                <a:latin typeface="Consolas" pitchFamily="49" charset="0"/>
                <a:ea typeface="华文中宋" pitchFamily="2" charset="-122"/>
                <a:cs typeface="Consolas" pitchFamily="49" charset="0"/>
              </a:rPr>
              <a:t>树</a:t>
            </a:r>
            <a:r>
              <a:rPr lang="zh-CN" altLang="en-US" sz="2200" b="1" dirty="0">
                <a:solidFill>
                  <a:schemeClr val="bg1"/>
                </a:solidFill>
                <a:latin typeface="Consolas" pitchFamily="49" charset="0"/>
                <a:ea typeface="华文中宋" pitchFamily="2" charset="-122"/>
                <a:cs typeface="Consolas" pitchFamily="49" charset="0"/>
              </a:rPr>
              <a:t>的删除</a:t>
            </a:r>
            <a:endParaRPr kumimoji="0" lang="zh-CN" altLang="en-US" sz="2200" b="1" i="1" dirty="0">
              <a:solidFill>
                <a:schemeClr val="bg1"/>
              </a:solidFill>
              <a:latin typeface="Consolas" pitchFamily="49" charset="0"/>
              <a:ea typeface="华文中宋" pitchFamily="2" charset="-122"/>
              <a:cs typeface="Consolas" pitchFamily="49" charset="0"/>
            </a:endParaRPr>
          </a:p>
        </p:txBody>
      </p:sp>
      <p:sp>
        <p:nvSpPr>
          <p:cNvPr id="6" name="TextBox 5"/>
          <p:cNvSpPr txBox="1"/>
          <p:nvPr/>
        </p:nvSpPr>
        <p:spPr>
          <a:xfrm>
            <a:off x="928662" y="1928802"/>
            <a:ext cx="4786346" cy="1162846"/>
          </a:xfrm>
          <a:prstGeom prst="rect">
            <a:avLst/>
          </a:prstGeom>
          <a:ln>
            <a:noFill/>
          </a:ln>
          <a:effectLst/>
          <a:scene3d>
            <a:camera prst="orthographicFront">
              <a:rot lat="0" lon="0" rev="0"/>
            </a:camera>
            <a:lightRig rig="chilly" dir="t">
              <a:rot lat="0" lon="0" rev="18480000"/>
            </a:lightRig>
          </a:scene3d>
          <a:sp3d prstMaterial="clear">
            <a:bevelT h="63500"/>
          </a:sp3d>
        </p:spPr>
        <p:style>
          <a:lnRef idx="1">
            <a:schemeClr val="accent6"/>
          </a:lnRef>
          <a:fillRef idx="2">
            <a:schemeClr val="accent6"/>
          </a:fillRef>
          <a:effectRef idx="1">
            <a:schemeClr val="accent6"/>
          </a:effectRef>
          <a:fontRef idx="minor">
            <a:schemeClr val="dk1"/>
          </a:fontRef>
        </p:style>
        <p:txBody>
          <a:bodyPr wrap="square" tIns="108000" bIns="180000" rtlCol="0">
            <a:spAutoFit/>
          </a:bodyPr>
          <a:lstStyle/>
          <a:p>
            <a:pPr algn="just" fontAlgn="ctr">
              <a:lnSpc>
                <a:spcPts val="3400"/>
              </a:lnSpc>
              <a:spcBef>
                <a:spcPts val="0"/>
              </a:spcBef>
            </a:pPr>
            <a:r>
              <a:rPr lang="zh-CN" altLang="en-US" sz="2000" b="1" smtClean="0">
                <a:solidFill>
                  <a:srgbClr val="3333FF"/>
                </a:solidFill>
                <a:latin typeface="Consolas" pitchFamily="49" charset="0"/>
                <a:ea typeface="仿宋" pitchFamily="49" charset="-122"/>
                <a:cs typeface="Consolas" pitchFamily="49" charset="0"/>
              </a:rPr>
              <a:t>（</a:t>
            </a:r>
            <a:r>
              <a:rPr lang="en-US" altLang="zh-CN" sz="2000" b="1" smtClean="0">
                <a:solidFill>
                  <a:srgbClr val="3333FF"/>
                </a:solidFill>
                <a:latin typeface="Consolas" pitchFamily="49" charset="0"/>
                <a:ea typeface="仿宋" pitchFamily="49" charset="-122"/>
                <a:cs typeface="Consolas" pitchFamily="49" charset="0"/>
              </a:rPr>
              <a:t>1</a:t>
            </a:r>
            <a:r>
              <a:rPr lang="zh-CN" altLang="en-US" sz="2000" b="1" smtClean="0">
                <a:solidFill>
                  <a:srgbClr val="3333FF"/>
                </a:solidFill>
                <a:latin typeface="Consolas" pitchFamily="49" charset="0"/>
                <a:ea typeface="仿宋" pitchFamily="49" charset="-122"/>
                <a:cs typeface="Consolas" pitchFamily="49" charset="0"/>
              </a:rPr>
              <a:t>）查找关键字</a:t>
            </a:r>
            <a:r>
              <a:rPr lang="en-US" altLang="zh-CN" sz="2000" b="1" i="1" smtClean="0">
                <a:solidFill>
                  <a:srgbClr val="3333FF"/>
                </a:solidFill>
                <a:latin typeface="Consolas" pitchFamily="49" charset="0"/>
                <a:ea typeface="仿宋" pitchFamily="49" charset="-122"/>
                <a:cs typeface="Consolas" pitchFamily="49" charset="0"/>
              </a:rPr>
              <a:t>k</a:t>
            </a:r>
            <a:r>
              <a:rPr lang="zh-CN" altLang="en-US" sz="2000" b="1" smtClean="0">
                <a:solidFill>
                  <a:srgbClr val="3333FF"/>
                </a:solidFill>
                <a:latin typeface="Consolas" pitchFamily="49" charset="0"/>
                <a:ea typeface="仿宋" pitchFamily="49" charset="-122"/>
                <a:cs typeface="Consolas" pitchFamily="49" charset="0"/>
              </a:rPr>
              <a:t>所在的结点</a:t>
            </a:r>
            <a:r>
              <a:rPr lang="en-US" altLang="zh-CN" sz="2000" b="1" i="1" smtClean="0">
                <a:solidFill>
                  <a:srgbClr val="3333FF"/>
                </a:solidFill>
                <a:latin typeface="Consolas" pitchFamily="49" charset="0"/>
                <a:ea typeface="仿宋" pitchFamily="49" charset="-122"/>
                <a:cs typeface="Consolas" pitchFamily="49" charset="0"/>
              </a:rPr>
              <a:t>p</a:t>
            </a:r>
            <a:r>
              <a:rPr lang="zh-CN" altLang="en-US" sz="2000" b="1" smtClean="0">
                <a:solidFill>
                  <a:srgbClr val="3333FF"/>
                </a:solidFill>
                <a:latin typeface="Consolas" pitchFamily="49" charset="0"/>
                <a:ea typeface="仿宋" pitchFamily="49" charset="-122"/>
                <a:cs typeface="Consolas" pitchFamily="49" charset="0"/>
              </a:rPr>
              <a:t>。</a:t>
            </a:r>
          </a:p>
          <a:p>
            <a:pPr algn="just" fontAlgn="ctr">
              <a:lnSpc>
                <a:spcPts val="3400"/>
              </a:lnSpc>
              <a:spcBef>
                <a:spcPts val="0"/>
              </a:spcBef>
            </a:pPr>
            <a:r>
              <a:rPr lang="zh-CN" altLang="en-US" sz="2000" b="1" smtClean="0">
                <a:solidFill>
                  <a:srgbClr val="3333FF"/>
                </a:solidFill>
                <a:latin typeface="Consolas" pitchFamily="49" charset="0"/>
                <a:ea typeface="仿宋" pitchFamily="49" charset="-122"/>
                <a:cs typeface="Consolas" pitchFamily="49" charset="0"/>
              </a:rPr>
              <a:t>（</a:t>
            </a:r>
            <a:r>
              <a:rPr lang="en-US" altLang="zh-CN" sz="2000" b="1" smtClean="0">
                <a:solidFill>
                  <a:srgbClr val="3333FF"/>
                </a:solidFill>
                <a:latin typeface="Consolas" pitchFamily="49" charset="0"/>
                <a:ea typeface="仿宋" pitchFamily="49" charset="-122"/>
                <a:cs typeface="Consolas" pitchFamily="49" charset="0"/>
              </a:rPr>
              <a:t>2</a:t>
            </a:r>
            <a:r>
              <a:rPr lang="zh-CN" altLang="en-US" sz="2000" b="1" smtClean="0">
                <a:solidFill>
                  <a:srgbClr val="3333FF"/>
                </a:solidFill>
                <a:latin typeface="Consolas" pitchFamily="49" charset="0"/>
                <a:ea typeface="仿宋" pitchFamily="49" charset="-122"/>
                <a:cs typeface="Consolas" pitchFamily="49" charset="0"/>
              </a:rPr>
              <a:t>）在结点</a:t>
            </a:r>
            <a:r>
              <a:rPr lang="en-US" altLang="zh-CN" sz="2000" b="1" i="1" smtClean="0">
                <a:solidFill>
                  <a:srgbClr val="3333FF"/>
                </a:solidFill>
                <a:latin typeface="Consolas" pitchFamily="49" charset="0"/>
                <a:ea typeface="仿宋" pitchFamily="49" charset="-122"/>
                <a:cs typeface="Consolas" pitchFamily="49" charset="0"/>
              </a:rPr>
              <a:t>p</a:t>
            </a:r>
            <a:r>
              <a:rPr lang="zh-CN" altLang="en-US" sz="2000" b="1" smtClean="0">
                <a:solidFill>
                  <a:srgbClr val="3333FF"/>
                </a:solidFill>
                <a:latin typeface="Consolas" pitchFamily="49" charset="0"/>
                <a:ea typeface="仿宋" pitchFamily="49" charset="-122"/>
                <a:cs typeface="Consolas" pitchFamily="49" charset="0"/>
              </a:rPr>
              <a:t>中删除关键字</a:t>
            </a:r>
            <a:r>
              <a:rPr lang="en-US" altLang="zh-CN" sz="2000" b="1" i="1" smtClean="0">
                <a:solidFill>
                  <a:srgbClr val="3333FF"/>
                </a:solidFill>
                <a:latin typeface="Consolas" pitchFamily="49" charset="0"/>
                <a:ea typeface="仿宋" pitchFamily="49" charset="-122"/>
                <a:cs typeface="Consolas" pitchFamily="49" charset="0"/>
              </a:rPr>
              <a:t>k</a:t>
            </a:r>
            <a:r>
              <a:rPr lang="zh-CN" altLang="en-US" sz="2000" b="1" smtClean="0">
                <a:solidFill>
                  <a:srgbClr val="3333FF"/>
                </a:solidFill>
                <a:latin typeface="Consolas" pitchFamily="49" charset="0"/>
                <a:ea typeface="仿宋" pitchFamily="49" charset="-122"/>
                <a:cs typeface="Consolas" pitchFamily="49" charset="0"/>
              </a:rPr>
              <a:t>。</a:t>
            </a:r>
          </a:p>
        </p:txBody>
      </p:sp>
      <p:sp>
        <p:nvSpPr>
          <p:cNvPr id="7" name="灯片编号占位符 6"/>
          <p:cNvSpPr>
            <a:spLocks noGrp="1"/>
          </p:cNvSpPr>
          <p:nvPr>
            <p:ph type="sldNum" sz="quarter" idx="12"/>
          </p:nvPr>
        </p:nvSpPr>
        <p:spPr/>
        <p:txBody>
          <a:bodyPr/>
          <a:lstStyle/>
          <a:p>
            <a:pPr>
              <a:defRPr/>
            </a:pPr>
            <a:fld id="{94984E60-CADE-4266-8DC7-A91C528B8A31}" type="slidenum">
              <a:rPr lang="en-US" altLang="zh-CN" smtClean="0"/>
              <a:pPr>
                <a:defRPr/>
              </a:pPr>
              <a:t>112</a:t>
            </a:fld>
            <a:r>
              <a:rPr lang="en-US" altLang="zh-CN" smtClean="0"/>
              <a:t>/132</a:t>
            </a:r>
            <a:endParaRPr lang="en-US" altLang="zh-CN"/>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896941" y="1285860"/>
            <a:ext cx="3603621" cy="1049106"/>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marL="457200" indent="-457200" algn="just" fontAlgn="ctr">
              <a:lnSpc>
                <a:spcPct val="110000"/>
              </a:lnSpc>
              <a:spcBef>
                <a:spcPct val="50000"/>
              </a:spcBef>
              <a:buBlip>
                <a:blip r:embed="rId3"/>
              </a:buBlip>
            </a:pPr>
            <a:r>
              <a:rPr lang="zh-CN" altLang="en-US" sz="2000" b="1" smtClean="0">
                <a:solidFill>
                  <a:srgbClr val="3333FF"/>
                </a:solidFill>
                <a:latin typeface="Consolas" pitchFamily="49" charset="0"/>
                <a:ea typeface="仿宋" pitchFamily="49" charset="-122"/>
                <a:cs typeface="Consolas" pitchFamily="49" charset="0"/>
              </a:rPr>
              <a:t>结点</a:t>
            </a:r>
            <a:r>
              <a:rPr lang="en-US" altLang="zh-CN" sz="2000" b="1" i="1" smtClean="0">
                <a:solidFill>
                  <a:srgbClr val="3333FF"/>
                </a:solidFill>
                <a:latin typeface="Consolas" pitchFamily="49" charset="0"/>
                <a:ea typeface="仿宋" pitchFamily="49" charset="-122"/>
                <a:cs typeface="Consolas" pitchFamily="49" charset="0"/>
              </a:rPr>
              <a:t>p</a:t>
            </a:r>
            <a:r>
              <a:rPr lang="zh-CN" altLang="en-US" sz="2000" b="1" smtClean="0">
                <a:solidFill>
                  <a:srgbClr val="3333FF"/>
                </a:solidFill>
                <a:latin typeface="Consolas" pitchFamily="49" charset="0"/>
                <a:ea typeface="仿宋" pitchFamily="49" charset="-122"/>
                <a:cs typeface="Consolas" pitchFamily="49" charset="0"/>
              </a:rPr>
              <a:t>为叶子结点。</a:t>
            </a:r>
            <a:endParaRPr lang="en-US" altLang="zh-CN" sz="2000" b="1" dirty="0" smtClean="0">
              <a:solidFill>
                <a:srgbClr val="3333FF"/>
              </a:solidFill>
              <a:latin typeface="Consolas" pitchFamily="49" charset="0"/>
              <a:ea typeface="仿宋" pitchFamily="49" charset="-122"/>
              <a:cs typeface="Consolas" pitchFamily="49" charset="0"/>
            </a:endParaRPr>
          </a:p>
          <a:p>
            <a:pPr marL="457200" indent="-457200" algn="just" fontAlgn="ctr">
              <a:lnSpc>
                <a:spcPct val="110000"/>
              </a:lnSpc>
              <a:spcBef>
                <a:spcPct val="50000"/>
              </a:spcBef>
              <a:buBlip>
                <a:blip r:embed="rId3"/>
              </a:buBlip>
            </a:pPr>
            <a:r>
              <a:rPr lang="zh-CN" altLang="en-US" sz="2000" b="1" smtClean="0">
                <a:solidFill>
                  <a:srgbClr val="3333FF"/>
                </a:solidFill>
                <a:latin typeface="Consolas" pitchFamily="49" charset="0"/>
                <a:ea typeface="仿宋" pitchFamily="49" charset="-122"/>
                <a:cs typeface="Consolas" pitchFamily="49" charset="0"/>
              </a:rPr>
              <a:t>结点</a:t>
            </a:r>
            <a:r>
              <a:rPr lang="en-US" altLang="zh-CN" sz="2000" b="1" i="1" smtClean="0">
                <a:solidFill>
                  <a:srgbClr val="3333FF"/>
                </a:solidFill>
                <a:latin typeface="Consolas" pitchFamily="49" charset="0"/>
                <a:ea typeface="仿宋" pitchFamily="49" charset="-122"/>
                <a:cs typeface="Consolas" pitchFamily="49" charset="0"/>
              </a:rPr>
              <a:t>p</a:t>
            </a:r>
            <a:r>
              <a:rPr lang="zh-CN" altLang="en-US" sz="2000" b="1" smtClean="0">
                <a:solidFill>
                  <a:srgbClr val="3333FF"/>
                </a:solidFill>
                <a:latin typeface="Consolas" pitchFamily="49" charset="0"/>
                <a:ea typeface="仿宋" pitchFamily="49" charset="-122"/>
                <a:cs typeface="Consolas" pitchFamily="49" charset="0"/>
              </a:rPr>
              <a:t>为非叶子结点。</a:t>
            </a:r>
            <a:endParaRPr lang="en-US" altLang="zh-CN" sz="2000" b="1" smtClean="0">
              <a:solidFill>
                <a:srgbClr val="3333FF"/>
              </a:solidFill>
              <a:latin typeface="Consolas" pitchFamily="49" charset="0"/>
              <a:ea typeface="仿宋" pitchFamily="49" charset="-122"/>
              <a:cs typeface="Consolas" pitchFamily="49" charset="0"/>
            </a:endParaRPr>
          </a:p>
        </p:txBody>
      </p:sp>
      <p:sp>
        <p:nvSpPr>
          <p:cNvPr id="4" name="TextBox 3"/>
          <p:cNvSpPr txBox="1"/>
          <p:nvPr/>
        </p:nvSpPr>
        <p:spPr>
          <a:xfrm>
            <a:off x="714348" y="571480"/>
            <a:ext cx="4643470" cy="400110"/>
          </a:xfrm>
          <a:prstGeom prst="rect">
            <a:avLst/>
          </a:prstGeom>
          <a:noFill/>
        </p:spPr>
        <p:txBody>
          <a:bodyPr wrap="square" rtlCol="0">
            <a:spAutoFit/>
          </a:bodyPr>
          <a:lstStyle/>
          <a:p>
            <a:pPr algn="l"/>
            <a:r>
              <a:rPr lang="zh-CN" altLang="en-US" sz="2000" b="1" smtClean="0">
                <a:solidFill>
                  <a:srgbClr val="3333FF"/>
                </a:solidFill>
                <a:latin typeface="Consolas" pitchFamily="49" charset="0"/>
                <a:ea typeface="楷体" pitchFamily="49" charset="-122"/>
                <a:cs typeface="Consolas" pitchFamily="49" charset="0"/>
              </a:rPr>
              <a:t>在结点</a:t>
            </a:r>
            <a:r>
              <a:rPr lang="en-US" altLang="zh-CN" sz="2000" b="1" i="1" smtClean="0">
                <a:solidFill>
                  <a:srgbClr val="3333FF"/>
                </a:solidFill>
                <a:latin typeface="Consolas" pitchFamily="49" charset="0"/>
                <a:ea typeface="楷体" pitchFamily="49" charset="-122"/>
                <a:cs typeface="Consolas" pitchFamily="49" charset="0"/>
              </a:rPr>
              <a:t>p</a:t>
            </a:r>
            <a:r>
              <a:rPr lang="zh-CN" altLang="en-US" sz="2000" b="1" smtClean="0">
                <a:solidFill>
                  <a:srgbClr val="3333FF"/>
                </a:solidFill>
                <a:latin typeface="Consolas" pitchFamily="49" charset="0"/>
                <a:ea typeface="楷体" pitchFamily="49" charset="-122"/>
                <a:cs typeface="Consolas" pitchFamily="49" charset="0"/>
              </a:rPr>
              <a:t>中删</a:t>
            </a:r>
            <a:r>
              <a:rPr lang="zh-CN" altLang="en-US" sz="2000" b="1" dirty="0" smtClean="0">
                <a:solidFill>
                  <a:srgbClr val="3333FF"/>
                </a:solidFill>
                <a:latin typeface="Consolas" pitchFamily="49" charset="0"/>
                <a:ea typeface="楷体" pitchFamily="49" charset="-122"/>
                <a:cs typeface="Consolas" pitchFamily="49" charset="0"/>
              </a:rPr>
              <a:t>除关键字</a:t>
            </a:r>
            <a:r>
              <a:rPr lang="en-US" altLang="zh-CN" sz="2000" b="1" i="1" dirty="0" smtClean="0">
                <a:latin typeface="Consolas" pitchFamily="49" charset="0"/>
                <a:ea typeface="楷体" pitchFamily="49" charset="-122"/>
                <a:cs typeface="Consolas" pitchFamily="49" charset="0"/>
              </a:rPr>
              <a:t>k</a:t>
            </a:r>
            <a:r>
              <a:rPr lang="zh-CN" altLang="en-US" sz="2000" b="1" dirty="0" smtClean="0">
                <a:solidFill>
                  <a:srgbClr val="3333FF"/>
                </a:solidFill>
                <a:latin typeface="Consolas" pitchFamily="49" charset="0"/>
                <a:ea typeface="楷体" pitchFamily="49" charset="-122"/>
                <a:cs typeface="Consolas" pitchFamily="49" charset="0"/>
              </a:rPr>
              <a:t>分两种情况：</a:t>
            </a:r>
          </a:p>
        </p:txBody>
      </p:sp>
      <p:sp>
        <p:nvSpPr>
          <p:cNvPr id="5" name="TextBox 4"/>
          <p:cNvSpPr txBox="1"/>
          <p:nvPr/>
        </p:nvSpPr>
        <p:spPr>
          <a:xfrm>
            <a:off x="857224" y="2643182"/>
            <a:ext cx="5929354" cy="400110"/>
          </a:xfrm>
          <a:prstGeom prst="rect">
            <a:avLst/>
          </a:prstGeom>
          <a:noFill/>
        </p:spPr>
        <p:txBody>
          <a:bodyPr wrap="square" rtlCol="0">
            <a:spAutoFit/>
          </a:bodyPr>
          <a:lstStyle/>
          <a:p>
            <a:pPr algn="l"/>
            <a:r>
              <a:rPr kumimoji="0" lang="zh-CN" altLang="en-US" sz="2000" b="1" dirty="0" smtClean="0">
                <a:latin typeface="Consolas" pitchFamily="49" charset="0"/>
                <a:ea typeface="华文中宋" pitchFamily="2" charset="-122"/>
                <a:cs typeface="Consolas" pitchFamily="49" charset="0"/>
              </a:rPr>
              <a:t>注</a:t>
            </a:r>
            <a:r>
              <a:rPr kumimoji="0" lang="zh-CN" altLang="en-US" sz="2000" b="1" smtClean="0">
                <a:latin typeface="Consolas" pitchFamily="49" charset="0"/>
                <a:ea typeface="华文中宋" pitchFamily="2" charset="-122"/>
                <a:cs typeface="Consolas" pitchFamily="49" charset="0"/>
              </a:rPr>
              <a:t>意：</a:t>
            </a:r>
            <a:r>
              <a:rPr kumimoji="0" lang="zh-CN" altLang="en-US" sz="2000" b="1" smtClean="0">
                <a:solidFill>
                  <a:srgbClr val="3333FF"/>
                </a:solidFill>
                <a:latin typeface="Consolas" pitchFamily="49" charset="0"/>
                <a:ea typeface="华文中宋" pitchFamily="2" charset="-122"/>
                <a:cs typeface="Consolas" pitchFamily="49" charset="0"/>
              </a:rPr>
              <a:t>一般结点的</a:t>
            </a:r>
            <a:r>
              <a:rPr kumimoji="0" lang="zh-CN" altLang="en-US" sz="2000" b="1" dirty="0" smtClean="0">
                <a:solidFill>
                  <a:srgbClr val="3333FF"/>
                </a:solidFill>
                <a:latin typeface="Consolas" pitchFamily="49" charset="0"/>
                <a:ea typeface="华文中宋" pitchFamily="2" charset="-122"/>
                <a:cs typeface="Consolas" pitchFamily="49" charset="0"/>
              </a:rPr>
              <a:t>关键字最少个数</a:t>
            </a:r>
            <a:r>
              <a:rPr lang="en-US" altLang="zh-CN" sz="2000" b="1" dirty="0" smtClean="0">
                <a:latin typeface="Consolas" pitchFamily="49" charset="0"/>
                <a:ea typeface="华文中宋" pitchFamily="2" charset="-122"/>
                <a:cs typeface="Consolas" pitchFamily="49" charset="0"/>
                <a:sym typeface="Symbol" pitchFamily="18" charset="2"/>
              </a:rPr>
              <a:t>Min</a:t>
            </a:r>
            <a:r>
              <a:rPr lang="en-US" altLang="zh-CN" sz="2000" b="1" dirty="0" smtClean="0">
                <a:solidFill>
                  <a:srgbClr val="3333FF"/>
                </a:solidFill>
                <a:latin typeface="Consolas" pitchFamily="49" charset="0"/>
                <a:ea typeface="华文中宋" pitchFamily="2" charset="-122"/>
                <a:cs typeface="Consolas" pitchFamily="49" charset="0"/>
                <a:sym typeface="Symbol" pitchFamily="18" charset="2"/>
              </a:rPr>
              <a:t>=</a:t>
            </a:r>
            <a:r>
              <a:rPr lang="zh-CN" altLang="en-US" sz="2000" b="1" dirty="0" smtClean="0">
                <a:solidFill>
                  <a:srgbClr val="3333FF"/>
                </a:solidFill>
                <a:latin typeface="Consolas" pitchFamily="49" charset="0"/>
                <a:ea typeface="华文中宋" pitchFamily="2" charset="-122"/>
                <a:cs typeface="Consolas" pitchFamily="49" charset="0"/>
                <a:sym typeface="Symbol" pitchFamily="18" charset="2"/>
              </a:rPr>
              <a:t></a:t>
            </a:r>
            <a:r>
              <a:rPr lang="en-US" altLang="zh-CN" sz="2000" b="1" i="1" dirty="0" smtClean="0">
                <a:solidFill>
                  <a:srgbClr val="3333FF"/>
                </a:solidFill>
                <a:latin typeface="Consolas" pitchFamily="49" charset="0"/>
                <a:ea typeface="华文中宋" pitchFamily="2" charset="-122"/>
                <a:cs typeface="Consolas" pitchFamily="49" charset="0"/>
                <a:sym typeface="Symbol" pitchFamily="18" charset="2"/>
              </a:rPr>
              <a:t>m</a:t>
            </a:r>
            <a:r>
              <a:rPr lang="en-US" altLang="zh-CN" sz="2000" b="1" dirty="0" smtClean="0">
                <a:solidFill>
                  <a:srgbClr val="3333FF"/>
                </a:solidFill>
                <a:latin typeface="Consolas" pitchFamily="49" charset="0"/>
                <a:ea typeface="华文中宋" pitchFamily="2" charset="-122"/>
                <a:cs typeface="Consolas" pitchFamily="49" charset="0"/>
                <a:sym typeface="Symbol" pitchFamily="18" charset="2"/>
              </a:rPr>
              <a:t>/2</a:t>
            </a:r>
            <a:r>
              <a:rPr lang="en-US" altLang="zh-CN" sz="2000" b="1" dirty="0" smtClean="0">
                <a:solidFill>
                  <a:srgbClr val="3333FF"/>
                </a:solidFill>
                <a:latin typeface="Consolas" pitchFamily="49" charset="0"/>
                <a:ea typeface="华文中宋" pitchFamily="2" charset="-122"/>
                <a:cs typeface="Consolas" pitchFamily="49" charset="0"/>
              </a:rPr>
              <a:t>-1</a:t>
            </a:r>
            <a:endParaRPr lang="zh-CN" altLang="en-US" sz="2000" b="1" dirty="0" smtClean="0">
              <a:solidFill>
                <a:srgbClr val="3333FF"/>
              </a:solidFill>
              <a:latin typeface="Consolas" pitchFamily="49" charset="0"/>
              <a:ea typeface="华文中宋" pitchFamily="2" charset="-122"/>
              <a:cs typeface="Consolas" pitchFamily="49" charset="0"/>
            </a:endParaRPr>
          </a:p>
        </p:txBody>
      </p:sp>
      <p:sp>
        <p:nvSpPr>
          <p:cNvPr id="6" name="灯片编号占位符 5"/>
          <p:cNvSpPr>
            <a:spLocks noGrp="1"/>
          </p:cNvSpPr>
          <p:nvPr>
            <p:ph type="sldNum" sz="quarter" idx="12"/>
          </p:nvPr>
        </p:nvSpPr>
        <p:spPr/>
        <p:txBody>
          <a:bodyPr/>
          <a:lstStyle/>
          <a:p>
            <a:pPr>
              <a:defRPr/>
            </a:pPr>
            <a:fld id="{94984E60-CADE-4266-8DC7-A91C528B8A31}" type="slidenum">
              <a:rPr lang="en-US" altLang="zh-CN" smtClean="0"/>
              <a:pPr>
                <a:defRPr/>
              </a:pPr>
              <a:t>113</a:t>
            </a:fld>
            <a:r>
              <a:rPr lang="en-US" altLang="zh-CN" smtClean="0"/>
              <a:t>/132</a:t>
            </a:r>
            <a:endParaRPr lang="en-US" altLang="zh-CN"/>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428604"/>
            <a:ext cx="7072362" cy="1015663"/>
          </a:xfrm>
          <a:prstGeom prst="rect">
            <a:avLst/>
          </a:prstGeom>
          <a:noFill/>
        </p:spPr>
        <p:txBody>
          <a:bodyPr wrap="square" rtlCol="0">
            <a:spAutoFit/>
          </a:bodyPr>
          <a:lstStyle/>
          <a:p>
            <a:pPr algn="l">
              <a:lnSpc>
                <a:spcPct val="150000"/>
              </a:lnSpc>
            </a:pPr>
            <a:r>
              <a:rPr lang="zh-CN" altLang="en-US" sz="2000" b="1" smtClean="0">
                <a:solidFill>
                  <a:srgbClr val="3333FF"/>
                </a:solidFill>
                <a:latin typeface="Consolas" pitchFamily="49" charset="0"/>
                <a:ea typeface="楷体" pitchFamily="49" charset="-122"/>
                <a:cs typeface="Consolas" pitchFamily="49" charset="0"/>
              </a:rPr>
              <a:t>在非叶子结点上</a:t>
            </a:r>
            <a:r>
              <a:rPr lang="zh-CN" altLang="en-US" sz="2000" b="1" dirty="0" smtClean="0">
                <a:solidFill>
                  <a:srgbClr val="3333FF"/>
                </a:solidFill>
                <a:latin typeface="Consolas" pitchFamily="49" charset="0"/>
                <a:ea typeface="楷体" pitchFamily="49" charset="-122"/>
                <a:cs typeface="Consolas" pitchFamily="49" charset="0"/>
              </a:rPr>
              <a:t>删除关键字</a:t>
            </a:r>
            <a:r>
              <a:rPr lang="en-US" altLang="zh-CN" sz="2000" b="1" i="1" smtClean="0">
                <a:solidFill>
                  <a:srgbClr val="3333FF"/>
                </a:solidFill>
                <a:latin typeface="Consolas" pitchFamily="49" charset="0"/>
                <a:ea typeface="楷体" pitchFamily="49" charset="-122"/>
                <a:cs typeface="Consolas" pitchFamily="49" charset="0"/>
              </a:rPr>
              <a:t>k</a:t>
            </a:r>
            <a:r>
              <a:rPr lang="zh-CN" altLang="en-US" sz="2000" b="1" i="1" smtClean="0">
                <a:solidFill>
                  <a:srgbClr val="3333FF"/>
                </a:solidFill>
                <a:latin typeface="Consolas" pitchFamily="49" charset="0"/>
                <a:ea typeface="楷体" pitchFamily="49" charset="-122"/>
                <a:cs typeface="Consolas" pitchFamily="49" charset="0"/>
              </a:rPr>
              <a:t>  </a:t>
            </a:r>
            <a:r>
              <a:rPr lang="zh-CN" altLang="en-US" sz="2000" b="1" smtClean="0">
                <a:solidFill>
                  <a:srgbClr val="FF00FF"/>
                </a:solidFill>
                <a:latin typeface="Consolas" pitchFamily="49" charset="0"/>
                <a:ea typeface="楷体" pitchFamily="49" charset="-122"/>
                <a:cs typeface="Consolas" pitchFamily="49" charset="0"/>
                <a:sym typeface="Wingdings"/>
              </a:rPr>
              <a:t> </a:t>
            </a:r>
            <a:r>
              <a:rPr lang="zh-CN" altLang="en-US" sz="2000" b="1" smtClean="0">
                <a:solidFill>
                  <a:srgbClr val="3333FF"/>
                </a:solidFill>
                <a:latin typeface="Consolas" pitchFamily="49" charset="0"/>
                <a:ea typeface="楷体" pitchFamily="49" charset="-122"/>
                <a:cs typeface="Consolas" pitchFamily="49" charset="0"/>
              </a:rPr>
              <a:t>在叶子结点上</a:t>
            </a:r>
            <a:r>
              <a:rPr lang="zh-CN" altLang="en-US" sz="2000" b="1" dirty="0" smtClean="0">
                <a:solidFill>
                  <a:srgbClr val="3333FF"/>
                </a:solidFill>
                <a:latin typeface="Consolas" pitchFamily="49" charset="0"/>
                <a:ea typeface="楷体" pitchFamily="49" charset="-122"/>
                <a:cs typeface="Consolas" pitchFamily="49" charset="0"/>
              </a:rPr>
              <a:t>删除关键</a:t>
            </a:r>
            <a:r>
              <a:rPr lang="zh-CN" altLang="en-US" sz="2000" b="1" smtClean="0">
                <a:solidFill>
                  <a:srgbClr val="3333FF"/>
                </a:solidFill>
                <a:latin typeface="Consolas" pitchFamily="49" charset="0"/>
                <a:ea typeface="楷体" pitchFamily="49" charset="-122"/>
                <a:cs typeface="Consolas" pitchFamily="49" charset="0"/>
              </a:rPr>
              <a:t>字</a:t>
            </a:r>
            <a:r>
              <a:rPr lang="en-US" altLang="zh-CN" sz="2000" b="1" i="1" smtClean="0">
                <a:solidFill>
                  <a:srgbClr val="3333FF"/>
                </a:solidFill>
                <a:latin typeface="Consolas" pitchFamily="49" charset="0"/>
                <a:ea typeface="楷体" pitchFamily="49" charset="-122"/>
                <a:cs typeface="Consolas" pitchFamily="49" charset="0"/>
              </a:rPr>
              <a:t>k'</a:t>
            </a:r>
            <a:r>
              <a:rPr lang="zh-CN" altLang="en-US" sz="2000" b="1" i="1" smtClean="0">
                <a:solidFill>
                  <a:srgbClr val="3333FF"/>
                </a:solidFill>
                <a:latin typeface="Consolas" pitchFamily="49" charset="0"/>
                <a:ea typeface="楷体" pitchFamily="49" charset="-122"/>
                <a:cs typeface="Consolas" pitchFamily="49" charset="0"/>
              </a:rPr>
              <a:t> </a:t>
            </a:r>
            <a:endParaRPr lang="zh-CN" altLang="en-US" sz="2000" b="1" dirty="0" smtClean="0">
              <a:solidFill>
                <a:srgbClr val="3333FF"/>
              </a:solidFill>
              <a:latin typeface="Consolas" pitchFamily="49" charset="0"/>
              <a:ea typeface="楷体" pitchFamily="49" charset="-122"/>
              <a:cs typeface="Consolas" pitchFamily="49" charset="0"/>
            </a:endParaRPr>
          </a:p>
        </p:txBody>
      </p:sp>
      <p:sp>
        <p:nvSpPr>
          <p:cNvPr id="6" name="矩形 5"/>
          <p:cNvSpPr/>
          <p:nvPr/>
        </p:nvSpPr>
        <p:spPr>
          <a:xfrm>
            <a:off x="2571736" y="2643182"/>
            <a:ext cx="785818"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3  6</a:t>
            </a:r>
            <a:endParaRPr lang="zh-CN" altLang="en-US" sz="2000" b="1" dirty="0">
              <a:solidFill>
                <a:srgbClr val="FF0000"/>
              </a:solidFill>
              <a:latin typeface="Consolas" pitchFamily="49" charset="0"/>
              <a:cs typeface="Consolas" pitchFamily="49" charset="0"/>
            </a:endParaRPr>
          </a:p>
        </p:txBody>
      </p:sp>
      <p:cxnSp>
        <p:nvCxnSpPr>
          <p:cNvPr id="7" name="直接箭头连接符 6"/>
          <p:cNvCxnSpPr/>
          <p:nvPr/>
        </p:nvCxnSpPr>
        <p:spPr>
          <a:xfrm rot="10800000" flipV="1">
            <a:off x="1262834" y="2987672"/>
            <a:ext cx="1464479"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endCxn id="10" idx="0"/>
          </p:cNvCxnSpPr>
          <p:nvPr/>
        </p:nvCxnSpPr>
        <p:spPr>
          <a:xfrm rot="16200000" flipH="1">
            <a:off x="2890825" y="3319461"/>
            <a:ext cx="790580" cy="14287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857356" y="3786190"/>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4  5</a:t>
            </a:r>
            <a:endParaRPr lang="zh-CN" altLang="en-US" sz="2000" b="1" dirty="0">
              <a:solidFill>
                <a:srgbClr val="3333FF"/>
              </a:solidFill>
              <a:latin typeface="Consolas" pitchFamily="49" charset="0"/>
              <a:cs typeface="Consolas" pitchFamily="49" charset="0"/>
            </a:endParaRPr>
          </a:p>
        </p:txBody>
      </p:sp>
      <p:sp>
        <p:nvSpPr>
          <p:cNvPr id="10" name="矩形 9"/>
          <p:cNvSpPr/>
          <p:nvPr/>
        </p:nvSpPr>
        <p:spPr>
          <a:xfrm>
            <a:off x="2928926" y="3786190"/>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7  </a:t>
            </a:r>
            <a:r>
              <a:rPr lang="en-US" altLang="zh-CN" sz="2000" b="1" smtClean="0">
                <a:solidFill>
                  <a:srgbClr val="3333FF"/>
                </a:solidFill>
                <a:latin typeface="Consolas" pitchFamily="49" charset="0"/>
                <a:cs typeface="Consolas" pitchFamily="49" charset="0"/>
              </a:rPr>
              <a:t>8 </a:t>
            </a:r>
            <a:endParaRPr lang="zh-CN" altLang="en-US" sz="2000" b="1" dirty="0">
              <a:solidFill>
                <a:srgbClr val="3333FF"/>
              </a:solidFill>
              <a:latin typeface="Consolas" pitchFamily="49" charset="0"/>
              <a:cs typeface="Consolas" pitchFamily="49" charset="0"/>
            </a:endParaRPr>
          </a:p>
        </p:txBody>
      </p:sp>
      <p:sp>
        <p:nvSpPr>
          <p:cNvPr id="11" name="矩形 10"/>
          <p:cNvSpPr/>
          <p:nvPr/>
        </p:nvSpPr>
        <p:spPr>
          <a:xfrm>
            <a:off x="785786" y="3786190"/>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1  2 </a:t>
            </a:r>
            <a:endParaRPr lang="zh-CN" altLang="en-US" sz="2000" b="1" dirty="0">
              <a:solidFill>
                <a:srgbClr val="3333FF"/>
              </a:solidFill>
              <a:latin typeface="Consolas" pitchFamily="49" charset="0"/>
              <a:cs typeface="Consolas" pitchFamily="49" charset="0"/>
            </a:endParaRPr>
          </a:p>
        </p:txBody>
      </p:sp>
      <p:cxnSp>
        <p:nvCxnSpPr>
          <p:cNvPr id="12" name="直接箭头连接符 11"/>
          <p:cNvCxnSpPr>
            <a:endCxn id="9" idx="0"/>
          </p:cNvCxnSpPr>
          <p:nvPr/>
        </p:nvCxnSpPr>
        <p:spPr>
          <a:xfrm rot="5400000">
            <a:off x="2233995" y="3055538"/>
            <a:ext cx="782641" cy="67866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5786446" y="3786190"/>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smtClean="0">
                <a:solidFill>
                  <a:srgbClr val="3333FF"/>
                </a:solidFill>
                <a:latin typeface="Consolas" pitchFamily="49" charset="0"/>
                <a:cs typeface="Consolas" pitchFamily="49" charset="0"/>
              </a:rPr>
              <a:t>15 16</a:t>
            </a:r>
            <a:endParaRPr lang="zh-CN" altLang="en-US" sz="2000" b="1" dirty="0">
              <a:solidFill>
                <a:srgbClr val="3333FF"/>
              </a:solidFill>
              <a:latin typeface="Consolas" pitchFamily="49" charset="0"/>
              <a:cs typeface="Consolas" pitchFamily="49" charset="0"/>
            </a:endParaRPr>
          </a:p>
        </p:txBody>
      </p:sp>
      <p:sp>
        <p:nvSpPr>
          <p:cNvPr id="15" name="矩形 14"/>
          <p:cNvSpPr/>
          <p:nvPr/>
        </p:nvSpPr>
        <p:spPr>
          <a:xfrm>
            <a:off x="6786578" y="3786190"/>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19 20</a:t>
            </a:r>
            <a:endParaRPr lang="zh-CN" altLang="en-US" sz="2000" b="1" dirty="0">
              <a:solidFill>
                <a:srgbClr val="3333FF"/>
              </a:solidFill>
              <a:latin typeface="Consolas" pitchFamily="49" charset="0"/>
              <a:cs typeface="Consolas" pitchFamily="49" charset="0"/>
            </a:endParaRPr>
          </a:p>
        </p:txBody>
      </p:sp>
      <p:sp>
        <p:nvSpPr>
          <p:cNvPr id="16" name="矩形 15"/>
          <p:cNvSpPr/>
          <p:nvPr/>
        </p:nvSpPr>
        <p:spPr>
          <a:xfrm>
            <a:off x="4000496" y="1714488"/>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smtClean="0">
                <a:solidFill>
                  <a:srgbClr val="3333FF"/>
                </a:solidFill>
                <a:latin typeface="Consolas" pitchFamily="49" charset="0"/>
                <a:cs typeface="Consolas" pitchFamily="49" charset="0"/>
              </a:rPr>
              <a:t>9</a:t>
            </a:r>
            <a:endParaRPr lang="zh-CN" altLang="en-US" sz="2000" b="1" dirty="0">
              <a:solidFill>
                <a:srgbClr val="3333FF"/>
              </a:solidFill>
              <a:latin typeface="Consolas" pitchFamily="49" charset="0"/>
              <a:cs typeface="Consolas" pitchFamily="49" charset="0"/>
            </a:endParaRPr>
          </a:p>
        </p:txBody>
      </p:sp>
      <p:sp>
        <p:nvSpPr>
          <p:cNvPr id="17" name="矩形 16"/>
          <p:cNvSpPr/>
          <p:nvPr/>
        </p:nvSpPr>
        <p:spPr>
          <a:xfrm>
            <a:off x="5286380" y="2643182"/>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smtClean="0">
                <a:solidFill>
                  <a:srgbClr val="FF0000"/>
                </a:solidFill>
                <a:latin typeface="Consolas" pitchFamily="49" charset="0"/>
                <a:cs typeface="Consolas" pitchFamily="49" charset="0"/>
              </a:rPr>
              <a:t>13</a:t>
            </a:r>
            <a:r>
              <a:rPr lang="en-US" altLang="zh-CN" sz="2000" b="1" smtClean="0">
                <a:solidFill>
                  <a:srgbClr val="3333FF"/>
                </a:solidFill>
                <a:latin typeface="Consolas" pitchFamily="49" charset="0"/>
                <a:cs typeface="Consolas" pitchFamily="49" charset="0"/>
              </a:rPr>
              <a:t>  17</a:t>
            </a:r>
            <a:endParaRPr lang="zh-CN" altLang="en-US" sz="2000" b="1" dirty="0">
              <a:solidFill>
                <a:srgbClr val="FF0000"/>
              </a:solidFill>
              <a:latin typeface="Consolas" pitchFamily="49" charset="0"/>
              <a:cs typeface="Consolas" pitchFamily="49" charset="0"/>
            </a:endParaRPr>
          </a:p>
        </p:txBody>
      </p:sp>
      <p:cxnSp>
        <p:nvCxnSpPr>
          <p:cNvPr id="21" name="直接箭头连接符 20"/>
          <p:cNvCxnSpPr>
            <a:endCxn id="6" idx="0"/>
          </p:cNvCxnSpPr>
          <p:nvPr/>
        </p:nvCxnSpPr>
        <p:spPr>
          <a:xfrm rot="10800000" flipV="1">
            <a:off x="2964646" y="2071678"/>
            <a:ext cx="1178727" cy="57150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7" idx="0"/>
          </p:cNvCxnSpPr>
          <p:nvPr/>
        </p:nvCxnSpPr>
        <p:spPr>
          <a:xfrm>
            <a:off x="4651376" y="2051040"/>
            <a:ext cx="1170789" cy="59214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500694" y="1714488"/>
            <a:ext cx="2143140" cy="400110"/>
          </a:xfrm>
          <a:prstGeom prst="rect">
            <a:avLst/>
          </a:prstGeom>
          <a:noFill/>
        </p:spPr>
        <p:txBody>
          <a:bodyPr wrap="square" rtlCol="0">
            <a:spAutoFit/>
          </a:bodyPr>
          <a:lstStyle/>
          <a:p>
            <a:r>
              <a:rPr lang="zh-CN" altLang="en-US" sz="2000" b="1" dirty="0" smtClean="0">
                <a:solidFill>
                  <a:srgbClr val="3333FF"/>
                </a:solidFill>
                <a:latin typeface="Consolas" pitchFamily="49" charset="0"/>
                <a:ea typeface="仿宋" pitchFamily="49" charset="-122"/>
                <a:cs typeface="Consolas" pitchFamily="49" charset="0"/>
              </a:rPr>
              <a:t>删除关键字</a:t>
            </a:r>
            <a:r>
              <a:rPr lang="en-US" altLang="zh-CN" sz="2000" b="1" dirty="0" smtClean="0">
                <a:solidFill>
                  <a:srgbClr val="3333FF"/>
                </a:solidFill>
                <a:latin typeface="Consolas" pitchFamily="49" charset="0"/>
                <a:ea typeface="仿宋" pitchFamily="49" charset="-122"/>
                <a:cs typeface="Consolas" pitchFamily="49" charset="0"/>
              </a:rPr>
              <a:t>13</a:t>
            </a:r>
            <a:endParaRPr lang="zh-CN" altLang="en-US" sz="2000" b="1" dirty="0" smtClean="0">
              <a:solidFill>
                <a:srgbClr val="3333FF"/>
              </a:solidFill>
              <a:latin typeface="Consolas" pitchFamily="49" charset="0"/>
              <a:ea typeface="仿宋" pitchFamily="49" charset="-122"/>
              <a:cs typeface="Consolas" pitchFamily="49" charset="0"/>
            </a:endParaRPr>
          </a:p>
        </p:txBody>
      </p:sp>
      <p:cxnSp>
        <p:nvCxnSpPr>
          <p:cNvPr id="25" name="直接箭头连接符 24"/>
          <p:cNvCxnSpPr>
            <a:stCxn id="23" idx="2"/>
          </p:cNvCxnSpPr>
          <p:nvPr/>
        </p:nvCxnSpPr>
        <p:spPr>
          <a:xfrm rot="5400000">
            <a:off x="5807906" y="2021700"/>
            <a:ext cx="671460" cy="85725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5286380" y="2643182"/>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smtClean="0">
                <a:solidFill>
                  <a:srgbClr val="FF0000"/>
                </a:solidFill>
                <a:latin typeface="Consolas" pitchFamily="49" charset="0"/>
                <a:cs typeface="Consolas" pitchFamily="49" charset="0"/>
              </a:rPr>
              <a:t>12</a:t>
            </a:r>
            <a:r>
              <a:rPr lang="en-US" altLang="zh-CN" sz="2000" b="1" smtClean="0">
                <a:solidFill>
                  <a:srgbClr val="3333FF"/>
                </a:solidFill>
                <a:latin typeface="Consolas" pitchFamily="49" charset="0"/>
                <a:cs typeface="Consolas" pitchFamily="49" charset="0"/>
              </a:rPr>
              <a:t>  17</a:t>
            </a:r>
            <a:endParaRPr lang="zh-CN" altLang="en-US" sz="2000" b="1" dirty="0">
              <a:solidFill>
                <a:srgbClr val="FF0000"/>
              </a:solidFill>
              <a:latin typeface="Consolas" pitchFamily="49" charset="0"/>
              <a:cs typeface="Consolas" pitchFamily="49" charset="0"/>
            </a:endParaRPr>
          </a:p>
        </p:txBody>
      </p:sp>
      <p:cxnSp>
        <p:nvCxnSpPr>
          <p:cNvPr id="18" name="直接箭头连接符 17"/>
          <p:cNvCxnSpPr/>
          <p:nvPr/>
        </p:nvCxnSpPr>
        <p:spPr>
          <a:xfrm rot="5400000">
            <a:off x="4768486" y="3074620"/>
            <a:ext cx="785818" cy="63732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16200000" flipH="1">
            <a:off x="5574910" y="3232545"/>
            <a:ext cx="785818" cy="321471"/>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15" idx="0"/>
          </p:cNvCxnSpPr>
          <p:nvPr/>
        </p:nvCxnSpPr>
        <p:spPr>
          <a:xfrm>
            <a:off x="6143636" y="3000372"/>
            <a:ext cx="1107289"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rot="5400000" flipH="1" flipV="1">
            <a:off x="5158300" y="3299124"/>
            <a:ext cx="615146" cy="216109"/>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714744" y="4500570"/>
            <a:ext cx="2928958" cy="400110"/>
          </a:xfrm>
          <a:prstGeom prst="rect">
            <a:avLst/>
          </a:prstGeom>
          <a:noFill/>
        </p:spPr>
        <p:txBody>
          <a:bodyPr wrap="square" rtlCol="0">
            <a:spAutoFit/>
          </a:bodyPr>
          <a:lstStyle/>
          <a:p>
            <a:pPr algn="l"/>
            <a:r>
              <a:rPr lang="zh-CN" altLang="en-US" sz="2000" b="1" smtClean="0">
                <a:solidFill>
                  <a:srgbClr val="3333FF"/>
                </a:solidFill>
                <a:latin typeface="Consolas" pitchFamily="49" charset="0"/>
                <a:ea typeface="仿宋" pitchFamily="49" charset="-122"/>
                <a:cs typeface="Consolas" pitchFamily="49" charset="0"/>
              </a:rPr>
              <a:t>删除叶子结点中的</a:t>
            </a:r>
            <a:r>
              <a:rPr lang="en-US" altLang="zh-CN" sz="2000" b="1" smtClean="0">
                <a:solidFill>
                  <a:srgbClr val="3333FF"/>
                </a:solidFill>
                <a:latin typeface="Consolas" pitchFamily="49" charset="0"/>
                <a:ea typeface="仿宋" pitchFamily="49" charset="-122"/>
                <a:cs typeface="Consolas" pitchFamily="49" charset="0"/>
              </a:rPr>
              <a:t>12</a:t>
            </a:r>
            <a:endParaRPr lang="zh-CN" altLang="en-US" sz="2000" b="1" dirty="0" smtClean="0">
              <a:solidFill>
                <a:srgbClr val="3333FF"/>
              </a:solidFill>
              <a:latin typeface="Consolas" pitchFamily="49" charset="0"/>
              <a:ea typeface="仿宋" pitchFamily="49" charset="-122"/>
              <a:cs typeface="Consolas" pitchFamily="49" charset="0"/>
            </a:endParaRPr>
          </a:p>
        </p:txBody>
      </p:sp>
      <p:sp>
        <p:nvSpPr>
          <p:cNvPr id="13" name="矩形 12"/>
          <p:cNvSpPr/>
          <p:nvPr/>
        </p:nvSpPr>
        <p:spPr>
          <a:xfrm>
            <a:off x="4143372" y="3809940"/>
            <a:ext cx="157163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smtClean="0">
                <a:solidFill>
                  <a:srgbClr val="3333FF"/>
                </a:solidFill>
                <a:latin typeface="Consolas" pitchFamily="49" charset="0"/>
                <a:cs typeface="Consolas" pitchFamily="49" charset="0"/>
              </a:rPr>
              <a:t>10 11 12</a:t>
            </a:r>
            <a:endParaRPr lang="zh-CN" altLang="en-US" sz="2000" b="1" dirty="0">
              <a:solidFill>
                <a:srgbClr val="3333FF"/>
              </a:solidFill>
              <a:latin typeface="Consolas" pitchFamily="49" charset="0"/>
              <a:cs typeface="Consolas" pitchFamily="49" charset="0"/>
            </a:endParaRPr>
          </a:p>
        </p:txBody>
      </p:sp>
      <p:sp>
        <p:nvSpPr>
          <p:cNvPr id="26" name="椭圆 25"/>
          <p:cNvSpPr/>
          <p:nvPr/>
        </p:nvSpPr>
        <p:spPr>
          <a:xfrm>
            <a:off x="5143504" y="3643314"/>
            <a:ext cx="500066" cy="785818"/>
          </a:xfrm>
          <a:prstGeom prst="ellipse">
            <a:avLst/>
          </a:prstGeom>
          <a:solidFill>
            <a:schemeClr val="accent1">
              <a:alpha val="0"/>
            </a:schemeClr>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7" name="矩形 26"/>
          <p:cNvSpPr/>
          <p:nvPr/>
        </p:nvSpPr>
        <p:spPr>
          <a:xfrm>
            <a:off x="4143372" y="3786190"/>
            <a:ext cx="157163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smtClean="0">
                <a:solidFill>
                  <a:srgbClr val="3333FF"/>
                </a:solidFill>
                <a:latin typeface="Consolas" pitchFamily="49" charset="0"/>
                <a:cs typeface="Consolas" pitchFamily="49" charset="0"/>
              </a:rPr>
              <a:t>10  11</a:t>
            </a:r>
            <a:endParaRPr lang="zh-CN" altLang="en-US" sz="2000" b="1" dirty="0">
              <a:solidFill>
                <a:srgbClr val="3333FF"/>
              </a:solidFill>
              <a:latin typeface="Consolas" pitchFamily="49" charset="0"/>
              <a:cs typeface="Consolas" pitchFamily="49" charset="0"/>
            </a:endParaRPr>
          </a:p>
        </p:txBody>
      </p:sp>
      <p:sp>
        <p:nvSpPr>
          <p:cNvPr id="29" name="灯片编号占位符 28"/>
          <p:cNvSpPr>
            <a:spLocks noGrp="1"/>
          </p:cNvSpPr>
          <p:nvPr>
            <p:ph type="sldNum" sz="quarter" idx="12"/>
          </p:nvPr>
        </p:nvSpPr>
        <p:spPr/>
        <p:txBody>
          <a:bodyPr/>
          <a:lstStyle/>
          <a:p>
            <a:pPr>
              <a:defRPr/>
            </a:pPr>
            <a:fld id="{94984E60-CADE-4266-8DC7-A91C528B8A31}" type="slidenum">
              <a:rPr lang="en-US" altLang="zh-CN" smtClean="0"/>
              <a:pPr>
                <a:defRPr/>
              </a:pPr>
              <a:t>114</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grpId="1" nodeType="afterEffect">
                                  <p:stCondLst>
                                    <p:cond delay="0"/>
                                  </p:stCondLst>
                                  <p:childTnLst>
                                    <p:animEffect transition="out" filter="fade">
                                      <p:cBhvr>
                                        <p:cTn id="9" dur="500" tmFilter="0, 0; .2, .5; .8, .5; 1, 0"/>
                                        <p:tgtEl>
                                          <p:spTgt spid="26"/>
                                        </p:tgtEl>
                                      </p:cBhvr>
                                    </p:animEffect>
                                    <p:animScale>
                                      <p:cBhvr>
                                        <p:cTn id="10" dur="250" autoRev="1" fill="hold"/>
                                        <p:tgtEl>
                                          <p:spTgt spid="26"/>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2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nodeType="clickEffect">
                                  <p:stCondLst>
                                    <p:cond delay="0"/>
                                  </p:stCondLst>
                                  <p:childTnLst>
                                    <p:animEffect transition="out" filter="wipe(down)">
                                      <p:cBhvr>
                                        <p:cTn id="21" dur="500"/>
                                        <p:tgtEl>
                                          <p:spTgt spid="32"/>
                                        </p:tgtEl>
                                      </p:cBhvr>
                                    </p:animEffect>
                                    <p:set>
                                      <p:cBhvr>
                                        <p:cTn id="22" dur="1" fill="hold">
                                          <p:stCondLst>
                                            <p:cond delay="499"/>
                                          </p:stCondLst>
                                        </p:cTn>
                                        <p:tgtEl>
                                          <p:spTgt spid="32"/>
                                        </p:tgtEl>
                                        <p:attrNameLst>
                                          <p:attrName>style.visibility</p:attrName>
                                        </p:attrNameLst>
                                      </p:cBhvr>
                                      <p:to>
                                        <p:strVal val="hidden"/>
                                      </p:to>
                                    </p:set>
                                  </p:childTnLst>
                                </p:cTn>
                              </p:par>
                            </p:childTnLst>
                          </p:cTn>
                        </p:par>
                        <p:par>
                          <p:cTn id="23" fill="hold">
                            <p:stCondLst>
                              <p:cond delay="500"/>
                            </p:stCondLst>
                            <p:childTnLst>
                              <p:par>
                                <p:cTn id="24" presetID="22" presetClass="exit" presetSubtype="4" fill="hold" grpId="2" nodeType="afterEffect">
                                  <p:stCondLst>
                                    <p:cond delay="0"/>
                                  </p:stCondLst>
                                  <p:childTnLst>
                                    <p:animEffect transition="out" filter="wipe(down)">
                                      <p:cBhvr>
                                        <p:cTn id="25" dur="500"/>
                                        <p:tgtEl>
                                          <p:spTgt spid="26"/>
                                        </p:tgtEl>
                                      </p:cBhvr>
                                    </p:animEffect>
                                    <p:set>
                                      <p:cBhvr>
                                        <p:cTn id="26" dur="1" fill="hold">
                                          <p:stCondLst>
                                            <p:cond delay="499"/>
                                          </p:stCondLst>
                                        </p:cTn>
                                        <p:tgtEl>
                                          <p:spTgt spid="2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3" grpId="0"/>
      <p:bldP spid="26" grpId="0" animBg="1"/>
      <p:bldP spid="26" grpId="1" animBg="1"/>
      <p:bldP spid="26" grpId="2" animBg="1"/>
      <p:bldP spid="27"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214282" y="1071546"/>
            <a:ext cx="8143932" cy="859311"/>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a:spAutoFit/>
          </a:bodyPr>
          <a:lstStyle/>
          <a:p>
            <a:pPr algn="just" fontAlgn="ctr">
              <a:lnSpc>
                <a:spcPts val="2500"/>
              </a:lnSpc>
              <a:spcBef>
                <a:spcPts val="0"/>
              </a:spcBef>
            </a:pPr>
            <a:r>
              <a:rPr lang="zh-CN" altLang="en-US" sz="2000" b="1" smtClean="0">
                <a:solidFill>
                  <a:srgbClr val="3333FF"/>
                </a:solidFill>
                <a:latin typeface="Consolas" pitchFamily="49" charset="0"/>
                <a:ea typeface="仿宋" pitchFamily="49" charset="-122"/>
                <a:cs typeface="Consolas" pitchFamily="49" charset="0"/>
              </a:rPr>
              <a:t>   </a:t>
            </a:r>
            <a:r>
              <a:rPr lang="zh-CN" altLang="en-US" sz="2000" b="1" smtClean="0">
                <a:solidFill>
                  <a:srgbClr val="3333FF"/>
                </a:solidFill>
                <a:latin typeface="Consolas" pitchFamily="49" charset="0"/>
                <a:ea typeface="仿宋" pitchFamily="49" charset="-122"/>
                <a:cs typeface="Consolas" pitchFamily="49" charset="0"/>
                <a:sym typeface="Wingdings"/>
              </a:rPr>
              <a:t></a:t>
            </a:r>
            <a:r>
              <a:rPr lang="zh-CN" altLang="en-US" sz="2000" b="1" smtClean="0">
                <a:solidFill>
                  <a:srgbClr val="3333FF"/>
                </a:solidFill>
                <a:latin typeface="Consolas" pitchFamily="49" charset="0"/>
                <a:ea typeface="仿宋" pitchFamily="49" charset="-122"/>
                <a:cs typeface="Consolas" pitchFamily="49" charset="0"/>
              </a:rPr>
              <a:t> </a:t>
            </a:r>
            <a:r>
              <a:rPr lang="zh-CN" altLang="en-US" sz="2000" b="1">
                <a:solidFill>
                  <a:srgbClr val="3333FF"/>
                </a:solidFill>
                <a:latin typeface="Consolas" pitchFamily="49" charset="0"/>
                <a:ea typeface="仿宋" pitchFamily="49" charset="-122"/>
                <a:cs typeface="Consolas" pitchFamily="49" charset="0"/>
              </a:rPr>
              <a:t>假如</a:t>
            </a:r>
            <a:r>
              <a:rPr lang="en-US" altLang="zh-CN" sz="2000" b="1" i="1" smtClean="0">
                <a:latin typeface="Consolas" pitchFamily="49" charset="0"/>
                <a:ea typeface="仿宋" pitchFamily="49" charset="-122"/>
                <a:cs typeface="Consolas" pitchFamily="49" charset="0"/>
              </a:rPr>
              <a:t>b</a:t>
            </a:r>
            <a:r>
              <a:rPr lang="zh-CN" altLang="en-US" sz="2000" b="1" smtClean="0">
                <a:solidFill>
                  <a:srgbClr val="3333FF"/>
                </a:solidFill>
                <a:latin typeface="Consolas" pitchFamily="49" charset="0"/>
                <a:ea typeface="仿宋" pitchFamily="49" charset="-122"/>
                <a:cs typeface="Consolas" pitchFamily="49" charset="0"/>
              </a:rPr>
              <a:t>结点的</a:t>
            </a:r>
            <a:r>
              <a:rPr lang="zh-CN" altLang="en-US" sz="2000" b="1" dirty="0">
                <a:solidFill>
                  <a:srgbClr val="3333FF"/>
                </a:solidFill>
                <a:latin typeface="Consolas" pitchFamily="49" charset="0"/>
                <a:ea typeface="仿宋" pitchFamily="49" charset="-122"/>
                <a:cs typeface="Consolas" pitchFamily="49" charset="0"/>
              </a:rPr>
              <a:t>关键字个数</a:t>
            </a:r>
            <a:r>
              <a:rPr lang="zh-CN" altLang="en-US" sz="2000" b="1">
                <a:solidFill>
                  <a:srgbClr val="3333FF"/>
                </a:solidFill>
                <a:latin typeface="Consolas" pitchFamily="49" charset="0"/>
                <a:ea typeface="仿宋" pitchFamily="49" charset="-122"/>
                <a:cs typeface="Consolas" pitchFamily="49" charset="0"/>
              </a:rPr>
              <a:t>大于</a:t>
            </a:r>
            <a:r>
              <a:rPr lang="en-US" altLang="zh-CN" sz="2000" b="1" smtClean="0">
                <a:solidFill>
                  <a:srgbClr val="FF00FF"/>
                </a:solidFill>
                <a:latin typeface="Consolas" pitchFamily="49" charset="0"/>
                <a:ea typeface="仿宋" pitchFamily="49" charset="-122"/>
                <a:cs typeface="Consolas" pitchFamily="49" charset="0"/>
              </a:rPr>
              <a:t>Min</a:t>
            </a:r>
            <a:r>
              <a:rPr lang="zh-CN" altLang="en-US" sz="2000" b="1" smtClean="0">
                <a:solidFill>
                  <a:srgbClr val="3333FF"/>
                </a:solidFill>
                <a:latin typeface="Consolas" pitchFamily="49" charset="0"/>
                <a:ea typeface="仿宋" pitchFamily="49" charset="-122"/>
                <a:cs typeface="Consolas" pitchFamily="49" charset="0"/>
              </a:rPr>
              <a:t>，说明</a:t>
            </a:r>
            <a:r>
              <a:rPr lang="zh-CN" altLang="en-US" sz="2000" b="1" dirty="0">
                <a:solidFill>
                  <a:srgbClr val="3333FF"/>
                </a:solidFill>
                <a:latin typeface="Consolas" pitchFamily="49" charset="0"/>
                <a:ea typeface="仿宋" pitchFamily="49" charset="-122"/>
                <a:cs typeface="Consolas" pitchFamily="49" charset="0"/>
              </a:rPr>
              <a:t>删去该关键字</a:t>
            </a:r>
            <a:r>
              <a:rPr lang="zh-CN" altLang="en-US" sz="2000" b="1">
                <a:solidFill>
                  <a:srgbClr val="3333FF"/>
                </a:solidFill>
                <a:latin typeface="Consolas" pitchFamily="49" charset="0"/>
                <a:ea typeface="仿宋" pitchFamily="49" charset="-122"/>
                <a:cs typeface="Consolas" pitchFamily="49" charset="0"/>
              </a:rPr>
              <a:t>后</a:t>
            </a:r>
            <a:r>
              <a:rPr lang="zh-CN" altLang="en-US" sz="2000" b="1" smtClean="0">
                <a:solidFill>
                  <a:srgbClr val="3333FF"/>
                </a:solidFill>
                <a:latin typeface="Consolas" pitchFamily="49" charset="0"/>
                <a:ea typeface="仿宋" pitchFamily="49" charset="-122"/>
                <a:cs typeface="Consolas" pitchFamily="49" charset="0"/>
              </a:rPr>
              <a:t>该结点仍满足</a:t>
            </a:r>
            <a:r>
              <a:rPr lang="en-US" altLang="zh-CN" sz="2000" b="1" smtClean="0">
                <a:solidFill>
                  <a:srgbClr val="3333FF"/>
                </a:solidFill>
                <a:latin typeface="Consolas" pitchFamily="49" charset="0"/>
                <a:ea typeface="仿宋" pitchFamily="49" charset="-122"/>
                <a:cs typeface="Consolas" pitchFamily="49" charset="0"/>
              </a:rPr>
              <a:t>B</a:t>
            </a:r>
            <a:r>
              <a:rPr lang="zh-CN" altLang="en-US" sz="2000" b="1" smtClean="0">
                <a:solidFill>
                  <a:srgbClr val="3333FF"/>
                </a:solidFill>
                <a:latin typeface="Consolas" pitchFamily="49" charset="0"/>
                <a:ea typeface="仿宋" pitchFamily="49" charset="-122"/>
                <a:cs typeface="Consolas" pitchFamily="49" charset="0"/>
              </a:rPr>
              <a:t>树</a:t>
            </a:r>
            <a:r>
              <a:rPr lang="zh-CN" altLang="en-US" sz="2000" b="1">
                <a:solidFill>
                  <a:srgbClr val="3333FF"/>
                </a:solidFill>
                <a:latin typeface="Consolas" pitchFamily="49" charset="0"/>
                <a:ea typeface="仿宋" pitchFamily="49" charset="-122"/>
                <a:cs typeface="Consolas" pitchFamily="49" charset="0"/>
              </a:rPr>
              <a:t>的</a:t>
            </a:r>
            <a:r>
              <a:rPr lang="zh-CN" altLang="en-US" sz="2000" b="1" smtClean="0">
                <a:solidFill>
                  <a:srgbClr val="3333FF"/>
                </a:solidFill>
                <a:latin typeface="Consolas" pitchFamily="49" charset="0"/>
                <a:ea typeface="仿宋" pitchFamily="49" charset="-122"/>
                <a:cs typeface="Consolas" pitchFamily="49" charset="0"/>
              </a:rPr>
              <a:t>定义，则</a:t>
            </a:r>
            <a:r>
              <a:rPr lang="zh-CN" altLang="en-US" sz="2000" b="1" dirty="0">
                <a:solidFill>
                  <a:srgbClr val="3333FF"/>
                </a:solidFill>
                <a:latin typeface="Consolas" pitchFamily="49" charset="0"/>
                <a:ea typeface="仿宋" pitchFamily="49" charset="-122"/>
                <a:cs typeface="Consolas" pitchFamily="49" charset="0"/>
              </a:rPr>
              <a:t>可直接删去该关键字。     </a:t>
            </a:r>
          </a:p>
        </p:txBody>
      </p:sp>
      <p:sp>
        <p:nvSpPr>
          <p:cNvPr id="68611" name="Rectangle 3"/>
          <p:cNvSpPr>
            <a:spLocks noChangeArrowheads="1"/>
          </p:cNvSpPr>
          <p:nvPr/>
        </p:nvSpPr>
        <p:spPr bwMode="auto">
          <a:xfrm>
            <a:off x="2195513" y="3140075"/>
            <a:ext cx="1655762" cy="576263"/>
          </a:xfrm>
          <a:prstGeom prst="rect">
            <a:avLst/>
          </a:prstGeom>
          <a:solidFill>
            <a:srgbClr val="FFFFFF"/>
          </a:solidFill>
          <a:ln w="28575" algn="ctr">
            <a:solidFill>
              <a:srgbClr val="9900FF"/>
            </a:solidFill>
            <a:miter lim="800000"/>
            <a:headEnd/>
            <a:tailEnd/>
          </a:ln>
        </p:spPr>
        <p:txBody>
          <a:bodyPr wrap="none" anchor="ctr"/>
          <a:lstStyle/>
          <a:p>
            <a:r>
              <a:rPr lang="en-US" altLang="zh-CN" sz="2400" b="1" smtClean="0">
                <a:solidFill>
                  <a:srgbClr val="3333FF"/>
                </a:solidFill>
                <a:latin typeface="Consolas" pitchFamily="49" charset="0"/>
                <a:cs typeface="Consolas" pitchFamily="49" charset="0"/>
              </a:rPr>
              <a:t>1  </a:t>
            </a:r>
            <a:r>
              <a:rPr lang="en-US" altLang="zh-CN" sz="2400" b="1" smtClean="0">
                <a:solidFill>
                  <a:srgbClr val="FF00FF"/>
                </a:solidFill>
                <a:latin typeface="Consolas" pitchFamily="49" charset="0"/>
                <a:cs typeface="Consolas" pitchFamily="49" charset="0"/>
              </a:rPr>
              <a:t>2</a:t>
            </a:r>
            <a:r>
              <a:rPr lang="en-US" altLang="zh-CN" sz="2400" b="1" smtClean="0">
                <a:solidFill>
                  <a:srgbClr val="3333FF"/>
                </a:solidFill>
                <a:latin typeface="Consolas" pitchFamily="49" charset="0"/>
                <a:cs typeface="Consolas" pitchFamily="49" charset="0"/>
              </a:rPr>
              <a:t>  3</a:t>
            </a:r>
            <a:endParaRPr lang="zh-CN" altLang="en-US" sz="2400" b="1">
              <a:solidFill>
                <a:srgbClr val="3333FF"/>
              </a:solidFill>
              <a:latin typeface="Consolas" pitchFamily="49" charset="0"/>
              <a:cs typeface="Consolas" pitchFamily="49" charset="0"/>
            </a:endParaRPr>
          </a:p>
        </p:txBody>
      </p:sp>
      <p:sp>
        <p:nvSpPr>
          <p:cNvPr id="68613" name="Text Box 5"/>
          <p:cNvSpPr txBox="1">
            <a:spLocks noChangeArrowheads="1"/>
          </p:cNvSpPr>
          <p:nvPr/>
        </p:nvSpPr>
        <p:spPr bwMode="auto">
          <a:xfrm>
            <a:off x="1781160" y="2774950"/>
            <a:ext cx="647700" cy="369332"/>
          </a:xfrm>
          <a:prstGeom prst="rect">
            <a:avLst/>
          </a:prstGeom>
          <a:noFill/>
          <a:ln w="28575" algn="ctr">
            <a:noFill/>
            <a:miter lim="800000"/>
            <a:headEnd/>
            <a:tailEnd/>
          </a:ln>
        </p:spPr>
        <p:txBody>
          <a:bodyPr lIns="0" tIns="0" rIns="0" bIns="0">
            <a:spAutoFit/>
          </a:bodyPr>
          <a:lstStyle/>
          <a:p>
            <a:pPr>
              <a:spcBef>
                <a:spcPct val="50000"/>
              </a:spcBef>
            </a:pPr>
            <a:r>
              <a:rPr kumimoji="0" lang="en-US" altLang="zh-CN" sz="2400" b="1" i="1" dirty="0">
                <a:latin typeface="Consolas" pitchFamily="49" charset="0"/>
                <a:ea typeface="楷体_GB2312" pitchFamily="49" charset="-122"/>
                <a:cs typeface="Consolas" pitchFamily="49" charset="0"/>
              </a:rPr>
              <a:t>b</a:t>
            </a:r>
          </a:p>
        </p:txBody>
      </p:sp>
      <p:grpSp>
        <p:nvGrpSpPr>
          <p:cNvPr id="2" name="组合 10"/>
          <p:cNvGrpSpPr/>
          <p:nvPr/>
        </p:nvGrpSpPr>
        <p:grpSpPr>
          <a:xfrm>
            <a:off x="4140200" y="2979738"/>
            <a:ext cx="2663825" cy="738187"/>
            <a:chOff x="4140200" y="2979738"/>
            <a:chExt cx="2663825" cy="738187"/>
          </a:xfrm>
        </p:grpSpPr>
        <p:sp>
          <p:nvSpPr>
            <p:cNvPr id="68614" name="Freeform 6"/>
            <p:cNvSpPr>
              <a:spLocks/>
            </p:cNvSpPr>
            <p:nvPr/>
          </p:nvSpPr>
          <p:spPr bwMode="auto">
            <a:xfrm>
              <a:off x="4140200" y="3479800"/>
              <a:ext cx="1295400" cy="1588"/>
            </a:xfrm>
            <a:custGeom>
              <a:avLst/>
              <a:gdLst>
                <a:gd name="T0" fmla="*/ 0 w 792"/>
                <a:gd name="T1" fmla="*/ 13 h 13"/>
                <a:gd name="T2" fmla="*/ 792 w 792"/>
                <a:gd name="T3" fmla="*/ 0 h 13"/>
                <a:gd name="T4" fmla="*/ 0 60000 65536"/>
                <a:gd name="T5" fmla="*/ 0 60000 65536"/>
                <a:gd name="T6" fmla="*/ 0 w 792"/>
                <a:gd name="T7" fmla="*/ 0 h 13"/>
                <a:gd name="T8" fmla="*/ 792 w 792"/>
                <a:gd name="T9" fmla="*/ 13 h 13"/>
              </a:gdLst>
              <a:ahLst/>
              <a:cxnLst>
                <a:cxn ang="T4">
                  <a:pos x="T0" y="T1"/>
                </a:cxn>
                <a:cxn ang="T5">
                  <a:pos x="T2" y="T3"/>
                </a:cxn>
              </a:cxnLst>
              <a:rect l="T6" t="T7" r="T8" b="T9"/>
              <a:pathLst>
                <a:path w="792" h="13">
                  <a:moveTo>
                    <a:pt x="0" y="13"/>
                  </a:moveTo>
                  <a:lnTo>
                    <a:pt x="792" y="0"/>
                  </a:lnTo>
                </a:path>
              </a:pathLst>
            </a:custGeom>
            <a:noFill/>
            <a:ln w="38100">
              <a:solidFill>
                <a:srgbClr val="3333FF"/>
              </a:solidFill>
              <a:round/>
              <a:headEnd/>
              <a:tailEnd type="triangle" w="med" len="med"/>
            </a:ln>
          </p:spPr>
          <p:txBody>
            <a:bodyPr wrap="none" anchor="ctr"/>
            <a:lstStyle/>
            <a:p>
              <a:endParaRPr lang="zh-CN" altLang="en-US">
                <a:latin typeface="Consolas" pitchFamily="49" charset="0"/>
                <a:cs typeface="Consolas" pitchFamily="49" charset="0"/>
              </a:endParaRPr>
            </a:p>
          </p:txBody>
        </p:sp>
        <p:sp>
          <p:nvSpPr>
            <p:cNvPr id="68615" name="Text Box 7"/>
            <p:cNvSpPr txBox="1">
              <a:spLocks noChangeArrowheads="1"/>
            </p:cNvSpPr>
            <p:nvPr/>
          </p:nvSpPr>
          <p:spPr bwMode="auto">
            <a:xfrm>
              <a:off x="4140200" y="2979738"/>
              <a:ext cx="1223963" cy="276999"/>
            </a:xfrm>
            <a:prstGeom prst="rect">
              <a:avLst/>
            </a:prstGeom>
            <a:noFill/>
            <a:ln w="28575" algn="ctr">
              <a:noFill/>
              <a:miter lim="800000"/>
              <a:headEnd/>
              <a:tailEnd/>
            </a:ln>
          </p:spPr>
          <p:txBody>
            <a:bodyPr lIns="0" tIns="0" rIns="0" bIns="0">
              <a:spAutoFit/>
            </a:bodyPr>
            <a:lstStyle/>
            <a:p>
              <a:pPr>
                <a:spcBef>
                  <a:spcPct val="50000"/>
                </a:spcBef>
              </a:pPr>
              <a:r>
                <a:rPr kumimoji="0" lang="zh-CN" altLang="en-US" sz="1800" b="1" dirty="0">
                  <a:solidFill>
                    <a:srgbClr val="3333FF"/>
                  </a:solidFill>
                  <a:latin typeface="仿宋" pitchFamily="49" charset="-122"/>
                  <a:ea typeface="仿宋" pitchFamily="49" charset="-122"/>
                  <a:cs typeface="Consolas" pitchFamily="49" charset="0"/>
                </a:rPr>
                <a:t>直接删除</a:t>
              </a:r>
            </a:p>
          </p:txBody>
        </p:sp>
        <p:sp>
          <p:nvSpPr>
            <p:cNvPr id="68616" name="Rectangle 8"/>
            <p:cNvSpPr>
              <a:spLocks noChangeArrowheads="1"/>
            </p:cNvSpPr>
            <p:nvPr/>
          </p:nvSpPr>
          <p:spPr bwMode="auto">
            <a:xfrm>
              <a:off x="5651500" y="3141663"/>
              <a:ext cx="1152525" cy="576262"/>
            </a:xfrm>
            <a:prstGeom prst="rect">
              <a:avLst/>
            </a:prstGeom>
            <a:solidFill>
              <a:srgbClr val="FFFFFF"/>
            </a:solidFill>
            <a:ln w="28575" algn="ctr">
              <a:solidFill>
                <a:srgbClr val="9900FF"/>
              </a:solidFill>
              <a:miter lim="800000"/>
              <a:headEnd/>
              <a:tailEnd/>
            </a:ln>
          </p:spPr>
          <p:txBody>
            <a:bodyPr wrap="none" anchor="ctr"/>
            <a:lstStyle/>
            <a:p>
              <a:r>
                <a:rPr lang="en-US" altLang="zh-CN" sz="2400" b="1" smtClean="0">
                  <a:solidFill>
                    <a:srgbClr val="3333FF"/>
                  </a:solidFill>
                  <a:latin typeface="Consolas" pitchFamily="49" charset="0"/>
                  <a:cs typeface="Consolas" pitchFamily="49" charset="0"/>
                </a:rPr>
                <a:t>1  3</a:t>
              </a:r>
              <a:endParaRPr lang="zh-CN" altLang="en-US" sz="2400" b="1">
                <a:solidFill>
                  <a:srgbClr val="3333FF"/>
                </a:solidFill>
                <a:latin typeface="Consolas" pitchFamily="49" charset="0"/>
                <a:cs typeface="Consolas" pitchFamily="49" charset="0"/>
              </a:endParaRPr>
            </a:p>
          </p:txBody>
        </p:sp>
      </p:grpSp>
      <p:sp>
        <p:nvSpPr>
          <p:cNvPr id="9" name="TextBox 8"/>
          <p:cNvSpPr txBox="1"/>
          <p:nvPr/>
        </p:nvSpPr>
        <p:spPr>
          <a:xfrm>
            <a:off x="500034" y="571480"/>
            <a:ext cx="8215370" cy="400110"/>
          </a:xfrm>
          <a:prstGeom prst="rect">
            <a:avLst/>
          </a:prstGeom>
          <a:noFill/>
        </p:spPr>
        <p:txBody>
          <a:bodyPr wrap="square" rtlCol="0">
            <a:spAutoFit/>
          </a:bodyPr>
          <a:lstStyle/>
          <a:p>
            <a:pPr algn="l"/>
            <a:r>
              <a:rPr lang="zh-CN" altLang="en-US" sz="2000" b="1" smtClean="0">
                <a:solidFill>
                  <a:srgbClr val="3333FF"/>
                </a:solidFill>
                <a:latin typeface="Consolas" pitchFamily="49" charset="0"/>
                <a:ea typeface="楷体" pitchFamily="49" charset="-122"/>
                <a:cs typeface="Consolas" pitchFamily="49" charset="0"/>
              </a:rPr>
              <a:t>在</a:t>
            </a:r>
            <a:r>
              <a:rPr lang="en-US" altLang="zh-CN" sz="2000" b="1" smtClean="0">
                <a:solidFill>
                  <a:srgbClr val="3333FF"/>
                </a:solidFill>
                <a:latin typeface="Consolas" pitchFamily="49" charset="0"/>
                <a:ea typeface="楷体" pitchFamily="49" charset="-122"/>
                <a:cs typeface="Consolas" pitchFamily="49" charset="0"/>
              </a:rPr>
              <a:t>B</a:t>
            </a:r>
            <a:r>
              <a:rPr lang="zh-CN" altLang="en-US" sz="2000" b="1" smtClean="0">
                <a:solidFill>
                  <a:srgbClr val="3333FF"/>
                </a:solidFill>
                <a:latin typeface="Consolas" pitchFamily="49" charset="0"/>
                <a:ea typeface="楷体" pitchFamily="49" charset="-122"/>
                <a:cs typeface="Consolas" pitchFamily="49" charset="0"/>
              </a:rPr>
              <a:t>树的叶子结点</a:t>
            </a:r>
            <a:r>
              <a:rPr lang="en-US" altLang="zh-CN" sz="2000" b="1" i="1" smtClean="0">
                <a:latin typeface="Consolas" pitchFamily="49" charset="0"/>
                <a:ea typeface="楷体" pitchFamily="49" charset="-122"/>
                <a:cs typeface="Consolas" pitchFamily="49" charset="0"/>
              </a:rPr>
              <a:t>b</a:t>
            </a:r>
            <a:r>
              <a:rPr lang="zh-CN" altLang="en-US" sz="2000" b="1" dirty="0" smtClean="0">
                <a:solidFill>
                  <a:srgbClr val="3333FF"/>
                </a:solidFill>
                <a:latin typeface="Consolas" pitchFamily="49" charset="0"/>
                <a:ea typeface="楷体" pitchFamily="49" charset="-122"/>
                <a:cs typeface="Consolas" pitchFamily="49" charset="0"/>
              </a:rPr>
              <a:t>上删除关键字共有以下</a:t>
            </a:r>
            <a:r>
              <a:rPr lang="en-US" altLang="zh-CN" sz="2000" b="1" dirty="0" smtClean="0">
                <a:solidFill>
                  <a:srgbClr val="3333FF"/>
                </a:solidFill>
                <a:latin typeface="Consolas" pitchFamily="49" charset="0"/>
                <a:ea typeface="楷体" pitchFamily="49" charset="-122"/>
                <a:cs typeface="Consolas" pitchFamily="49" charset="0"/>
              </a:rPr>
              <a:t>3</a:t>
            </a:r>
            <a:r>
              <a:rPr lang="zh-CN" altLang="en-US" sz="2000" b="1" dirty="0" smtClean="0">
                <a:solidFill>
                  <a:srgbClr val="3333FF"/>
                </a:solidFill>
                <a:latin typeface="Consolas" pitchFamily="49" charset="0"/>
                <a:ea typeface="楷体" pitchFamily="49" charset="-122"/>
                <a:cs typeface="Consolas" pitchFamily="49" charset="0"/>
              </a:rPr>
              <a:t>种情况：</a:t>
            </a:r>
          </a:p>
        </p:txBody>
      </p:sp>
      <p:sp>
        <p:nvSpPr>
          <p:cNvPr id="10" name="TextBox 9"/>
          <p:cNvSpPr txBox="1"/>
          <p:nvPr/>
        </p:nvSpPr>
        <p:spPr>
          <a:xfrm>
            <a:off x="3428992" y="4572008"/>
            <a:ext cx="2000264" cy="400110"/>
          </a:xfrm>
          <a:prstGeom prst="rect">
            <a:avLst/>
          </a:prstGeom>
          <a:noFill/>
        </p:spPr>
        <p:txBody>
          <a:bodyPr wrap="square" rtlCol="0">
            <a:spAutoFit/>
          </a:bodyPr>
          <a:lstStyle/>
          <a:p>
            <a:r>
              <a:rPr lang="zh-CN" altLang="en-US" sz="2000" b="1" smtClean="0">
                <a:solidFill>
                  <a:srgbClr val="FF00FF"/>
                </a:solidFill>
                <a:latin typeface="Consolas" pitchFamily="49" charset="0"/>
                <a:ea typeface="楷体" pitchFamily="49" charset="-122"/>
                <a:cs typeface="Consolas" pitchFamily="49" charset="0"/>
              </a:rPr>
              <a:t>删除完成</a:t>
            </a:r>
            <a:endParaRPr lang="zh-CN" altLang="en-US" sz="2000" b="1" dirty="0" smtClean="0">
              <a:solidFill>
                <a:srgbClr val="FF00FF"/>
              </a:solidFill>
              <a:latin typeface="Consolas" pitchFamily="49" charset="0"/>
              <a:ea typeface="楷体" pitchFamily="49" charset="-122"/>
              <a:cs typeface="Consolas" pitchFamily="49" charset="0"/>
            </a:endParaRPr>
          </a:p>
        </p:txBody>
      </p:sp>
      <p:sp>
        <p:nvSpPr>
          <p:cNvPr id="12" name="Text Box 7"/>
          <p:cNvSpPr txBox="1">
            <a:spLocks noChangeArrowheads="1"/>
          </p:cNvSpPr>
          <p:nvPr/>
        </p:nvSpPr>
        <p:spPr bwMode="auto">
          <a:xfrm>
            <a:off x="2357422" y="4000504"/>
            <a:ext cx="1223963" cy="276999"/>
          </a:xfrm>
          <a:prstGeom prst="rect">
            <a:avLst/>
          </a:prstGeom>
          <a:noFill/>
          <a:ln w="28575" algn="ctr">
            <a:noFill/>
            <a:miter lim="800000"/>
            <a:headEnd/>
            <a:tailEnd/>
          </a:ln>
        </p:spPr>
        <p:txBody>
          <a:bodyPr lIns="0" tIns="0" rIns="0" bIns="0">
            <a:spAutoFit/>
          </a:bodyPr>
          <a:lstStyle/>
          <a:p>
            <a:pPr>
              <a:spcBef>
                <a:spcPct val="50000"/>
              </a:spcBef>
            </a:pPr>
            <a:r>
              <a:rPr kumimoji="0" lang="zh-CN" altLang="en-US" sz="1800" b="1" smtClean="0">
                <a:solidFill>
                  <a:srgbClr val="3333FF"/>
                </a:solidFill>
                <a:latin typeface="Consolas" pitchFamily="49" charset="0"/>
                <a:ea typeface="仿宋" pitchFamily="49" charset="-122"/>
                <a:cs typeface="Consolas" pitchFamily="49" charset="0"/>
              </a:rPr>
              <a:t>删除</a:t>
            </a:r>
            <a:r>
              <a:rPr kumimoji="0" lang="en-US" altLang="zh-CN" sz="1800" b="1" smtClean="0">
                <a:solidFill>
                  <a:srgbClr val="3333FF"/>
                </a:solidFill>
                <a:latin typeface="Consolas" pitchFamily="49" charset="0"/>
                <a:ea typeface="仿宋" pitchFamily="49" charset="-122"/>
                <a:cs typeface="Consolas" pitchFamily="49" charset="0"/>
              </a:rPr>
              <a:t>2</a:t>
            </a:r>
            <a:endParaRPr kumimoji="0" lang="en-US" altLang="zh-CN" sz="1800" b="1" dirty="0">
              <a:solidFill>
                <a:srgbClr val="3333FF"/>
              </a:solidFill>
              <a:latin typeface="Consolas" pitchFamily="49" charset="0"/>
              <a:ea typeface="仿宋" pitchFamily="49" charset="-122"/>
              <a:cs typeface="Consolas" pitchFamily="49" charset="0"/>
            </a:endParaRPr>
          </a:p>
        </p:txBody>
      </p:sp>
      <p:cxnSp>
        <p:nvCxnSpPr>
          <p:cNvPr id="13" name="直接箭头连接符 12"/>
          <p:cNvCxnSpPr/>
          <p:nvPr/>
        </p:nvCxnSpPr>
        <p:spPr>
          <a:xfrm rot="16200000" flipV="1">
            <a:off x="2874950" y="3857628"/>
            <a:ext cx="285752" cy="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57158" y="3181649"/>
            <a:ext cx="1285884" cy="461665"/>
          </a:xfrm>
          <a:prstGeom prst="rect">
            <a:avLst/>
          </a:prstGeom>
          <a:noFill/>
        </p:spPr>
        <p:txBody>
          <a:bodyPr wrap="square" rtlCol="0">
            <a:spAutoFit/>
          </a:bodyPr>
          <a:lstStyle/>
          <a:p>
            <a:r>
              <a:rPr lang="en-US" altLang="zh-CN" sz="2400" b="1" smtClean="0">
                <a:solidFill>
                  <a:srgbClr val="FF00FF"/>
                </a:solidFill>
                <a:latin typeface="Consolas" pitchFamily="49" charset="0"/>
                <a:ea typeface="楷体" pitchFamily="49" charset="-122"/>
                <a:cs typeface="Consolas" pitchFamily="49" charset="0"/>
              </a:rPr>
              <a:t>Min=2</a:t>
            </a:r>
            <a:endParaRPr lang="zh-CN" altLang="en-US" sz="2400" b="1" dirty="0" smtClean="0">
              <a:solidFill>
                <a:srgbClr val="FF00FF"/>
              </a:solidFill>
              <a:latin typeface="Consolas" pitchFamily="49" charset="0"/>
              <a:ea typeface="楷体" pitchFamily="49" charset="-122"/>
              <a:cs typeface="Consolas" pitchFamily="49" charset="0"/>
            </a:endParaRPr>
          </a:p>
        </p:txBody>
      </p:sp>
      <p:sp>
        <p:nvSpPr>
          <p:cNvPr id="15" name="灯片编号占位符 14"/>
          <p:cNvSpPr>
            <a:spLocks noGrp="1"/>
          </p:cNvSpPr>
          <p:nvPr>
            <p:ph type="sldNum" sz="quarter" idx="12"/>
          </p:nvPr>
        </p:nvSpPr>
        <p:spPr/>
        <p:txBody>
          <a:bodyPr/>
          <a:lstStyle/>
          <a:p>
            <a:pPr>
              <a:defRPr/>
            </a:pPr>
            <a:fld id="{94984E60-CADE-4266-8DC7-A91C528B8A31}" type="slidenum">
              <a:rPr lang="en-US" altLang="zh-CN" smtClean="0"/>
              <a:pPr>
                <a:defRPr/>
              </a:pPr>
              <a:t>115</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166718" y="571480"/>
            <a:ext cx="8763000" cy="859311"/>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lIns="144000" tIns="108000" bIns="108000">
            <a:spAutoFit/>
          </a:bodyPr>
          <a:lstStyle/>
          <a:p>
            <a:pPr algn="just" fontAlgn="ctr">
              <a:lnSpc>
                <a:spcPts val="2500"/>
              </a:lnSpc>
              <a:spcBef>
                <a:spcPts val="0"/>
              </a:spcBef>
            </a:pPr>
            <a:r>
              <a:rPr lang="zh-CN" altLang="en-US" sz="2000" b="1" dirty="0">
                <a:solidFill>
                  <a:srgbClr val="3333FF"/>
                </a:solidFill>
                <a:latin typeface="Consolas" pitchFamily="49" charset="0"/>
                <a:ea typeface="仿宋" pitchFamily="49" charset="-122"/>
                <a:cs typeface="Consolas" pitchFamily="49" charset="0"/>
              </a:rPr>
              <a:t>　　</a:t>
            </a:r>
            <a:r>
              <a:rPr lang="zh-CN" altLang="en-US" sz="2000" b="1" dirty="0" smtClean="0">
                <a:solidFill>
                  <a:srgbClr val="3333FF"/>
                </a:solidFill>
                <a:latin typeface="Consolas" pitchFamily="49" charset="0"/>
                <a:ea typeface="仿宋" pitchFamily="49" charset="-122"/>
                <a:cs typeface="Consolas" pitchFamily="49" charset="0"/>
                <a:sym typeface="Wingdings"/>
              </a:rPr>
              <a:t> </a:t>
            </a:r>
            <a:r>
              <a:rPr lang="zh-CN" altLang="en-US" sz="2000" b="1" smtClean="0">
                <a:solidFill>
                  <a:srgbClr val="3333FF"/>
                </a:solidFill>
                <a:latin typeface="Consolas" pitchFamily="49" charset="0"/>
                <a:ea typeface="仿宋" pitchFamily="49" charset="-122"/>
                <a:cs typeface="Consolas" pitchFamily="49" charset="0"/>
              </a:rPr>
              <a:t>假如</a:t>
            </a:r>
            <a:r>
              <a:rPr lang="en-US" altLang="zh-CN" sz="2000" b="1" i="1" smtClean="0">
                <a:latin typeface="Consolas" pitchFamily="49" charset="0"/>
                <a:ea typeface="仿宋" pitchFamily="49" charset="-122"/>
                <a:cs typeface="Consolas" pitchFamily="49" charset="0"/>
              </a:rPr>
              <a:t>b</a:t>
            </a:r>
            <a:r>
              <a:rPr lang="zh-CN" altLang="en-US" sz="2000" b="1" smtClean="0">
                <a:solidFill>
                  <a:srgbClr val="3333FF"/>
                </a:solidFill>
                <a:latin typeface="Consolas" pitchFamily="49" charset="0"/>
                <a:ea typeface="仿宋" pitchFamily="49" charset="-122"/>
                <a:cs typeface="Consolas" pitchFamily="49" charset="0"/>
              </a:rPr>
              <a:t>结点的</a:t>
            </a:r>
            <a:r>
              <a:rPr lang="zh-CN" altLang="en-US" sz="2000" b="1" dirty="0">
                <a:solidFill>
                  <a:srgbClr val="3333FF"/>
                </a:solidFill>
                <a:latin typeface="Consolas" pitchFamily="49" charset="0"/>
                <a:ea typeface="仿宋" pitchFamily="49" charset="-122"/>
                <a:cs typeface="Consolas" pitchFamily="49" charset="0"/>
              </a:rPr>
              <a:t>关键字个数</a:t>
            </a:r>
            <a:r>
              <a:rPr lang="zh-CN" altLang="en-US" sz="2000" b="1">
                <a:solidFill>
                  <a:srgbClr val="3333FF"/>
                </a:solidFill>
                <a:latin typeface="Consolas" pitchFamily="49" charset="0"/>
                <a:ea typeface="仿宋" pitchFamily="49" charset="-122"/>
                <a:cs typeface="Consolas" pitchFamily="49" charset="0"/>
              </a:rPr>
              <a:t>等于</a:t>
            </a:r>
            <a:r>
              <a:rPr lang="en-US" altLang="zh-CN" sz="2000" b="1" smtClean="0">
                <a:solidFill>
                  <a:srgbClr val="FF00FF"/>
                </a:solidFill>
                <a:latin typeface="Consolas" pitchFamily="49" charset="0"/>
                <a:ea typeface="仿宋" pitchFamily="49" charset="-122"/>
                <a:cs typeface="Consolas" pitchFamily="49" charset="0"/>
              </a:rPr>
              <a:t>Min</a:t>
            </a:r>
            <a:r>
              <a:rPr lang="zh-CN" altLang="en-US" sz="2000" b="1" smtClean="0">
                <a:solidFill>
                  <a:srgbClr val="3333FF"/>
                </a:solidFill>
                <a:latin typeface="Consolas" pitchFamily="49" charset="0"/>
                <a:ea typeface="仿宋" pitchFamily="49" charset="-122"/>
                <a:cs typeface="Consolas" pitchFamily="49" charset="0"/>
              </a:rPr>
              <a:t>，说明</a:t>
            </a:r>
            <a:r>
              <a:rPr lang="zh-CN" altLang="en-US" sz="2000" b="1" dirty="0">
                <a:solidFill>
                  <a:srgbClr val="3333FF"/>
                </a:solidFill>
                <a:latin typeface="Consolas" pitchFamily="49" charset="0"/>
                <a:ea typeface="仿宋" pitchFamily="49" charset="-122"/>
                <a:cs typeface="Consolas" pitchFamily="49" charset="0"/>
              </a:rPr>
              <a:t>删去关键字</a:t>
            </a:r>
            <a:r>
              <a:rPr lang="zh-CN" altLang="en-US" sz="2000" b="1">
                <a:solidFill>
                  <a:srgbClr val="3333FF"/>
                </a:solidFill>
                <a:latin typeface="Consolas" pitchFamily="49" charset="0"/>
                <a:ea typeface="仿宋" pitchFamily="49" charset="-122"/>
                <a:cs typeface="Consolas" pitchFamily="49" charset="0"/>
              </a:rPr>
              <a:t>后</a:t>
            </a:r>
            <a:r>
              <a:rPr lang="zh-CN" altLang="en-US" sz="2000" b="1" smtClean="0">
                <a:solidFill>
                  <a:srgbClr val="3333FF"/>
                </a:solidFill>
                <a:latin typeface="Consolas" pitchFamily="49" charset="0"/>
                <a:ea typeface="仿宋" pitchFamily="49" charset="-122"/>
                <a:cs typeface="Consolas" pitchFamily="49" charset="0"/>
              </a:rPr>
              <a:t>该结点将</a:t>
            </a:r>
            <a:r>
              <a:rPr lang="zh-CN" altLang="en-US" sz="2000" b="1">
                <a:solidFill>
                  <a:srgbClr val="3333FF"/>
                </a:solidFill>
                <a:latin typeface="Consolas" pitchFamily="49" charset="0"/>
                <a:ea typeface="仿宋" pitchFamily="49" charset="-122"/>
                <a:cs typeface="Consolas" pitchFamily="49" charset="0"/>
              </a:rPr>
              <a:t>不</a:t>
            </a:r>
            <a:r>
              <a:rPr lang="zh-CN" altLang="en-US" sz="2000" b="1" smtClean="0">
                <a:solidFill>
                  <a:srgbClr val="3333FF"/>
                </a:solidFill>
                <a:latin typeface="Consolas" pitchFamily="49" charset="0"/>
                <a:ea typeface="仿宋" pitchFamily="49" charset="-122"/>
                <a:cs typeface="Consolas" pitchFamily="49" charset="0"/>
              </a:rPr>
              <a:t>满足</a:t>
            </a:r>
            <a:r>
              <a:rPr lang="en-US" altLang="zh-CN" sz="2000" b="1" smtClean="0">
                <a:solidFill>
                  <a:srgbClr val="3333FF"/>
                </a:solidFill>
                <a:latin typeface="Consolas" pitchFamily="49" charset="0"/>
                <a:ea typeface="仿宋" pitchFamily="49" charset="-122"/>
                <a:cs typeface="Consolas" pitchFamily="49" charset="0"/>
              </a:rPr>
              <a:t>B</a:t>
            </a:r>
            <a:r>
              <a:rPr lang="zh-CN" altLang="en-US" sz="2000" b="1" smtClean="0">
                <a:solidFill>
                  <a:srgbClr val="3333FF"/>
                </a:solidFill>
                <a:latin typeface="Consolas" pitchFamily="49" charset="0"/>
                <a:ea typeface="仿宋" pitchFamily="49" charset="-122"/>
                <a:cs typeface="Consolas" pitchFamily="49" charset="0"/>
              </a:rPr>
              <a:t>树</a:t>
            </a:r>
            <a:r>
              <a:rPr lang="zh-CN" altLang="en-US" sz="2000" b="1" dirty="0">
                <a:solidFill>
                  <a:srgbClr val="3333FF"/>
                </a:solidFill>
                <a:latin typeface="Consolas" pitchFamily="49" charset="0"/>
                <a:ea typeface="仿宋" pitchFamily="49" charset="-122"/>
                <a:cs typeface="Consolas" pitchFamily="49" charset="0"/>
              </a:rPr>
              <a:t>的定义</a:t>
            </a:r>
            <a:r>
              <a:rPr lang="zh-CN" altLang="en-US" sz="2000" b="1" dirty="0" smtClean="0">
                <a:solidFill>
                  <a:srgbClr val="3333FF"/>
                </a:solidFill>
                <a:latin typeface="Consolas" pitchFamily="49" charset="0"/>
                <a:ea typeface="仿宋" pitchFamily="49" charset="-122"/>
                <a:cs typeface="Consolas" pitchFamily="49" charset="0"/>
              </a:rPr>
              <a:t>。若</a:t>
            </a:r>
            <a:r>
              <a:rPr lang="zh-CN" altLang="en-US" sz="2000" b="1" dirty="0" smtClean="0">
                <a:solidFill>
                  <a:srgbClr val="C00000"/>
                </a:solidFill>
                <a:latin typeface="Consolas" pitchFamily="49" charset="0"/>
                <a:ea typeface="仿宋" pitchFamily="49" charset="-122"/>
                <a:cs typeface="Consolas" pitchFamily="49" charset="0"/>
              </a:rPr>
              <a:t>可以</a:t>
            </a:r>
            <a:r>
              <a:rPr lang="zh-CN" altLang="en-US" sz="2000" b="1" smtClean="0">
                <a:solidFill>
                  <a:srgbClr val="C00000"/>
                </a:solidFill>
                <a:latin typeface="Consolas" pitchFamily="49" charset="0"/>
                <a:ea typeface="仿宋" pitchFamily="49" charset="-122"/>
                <a:cs typeface="Consolas" pitchFamily="49" charset="0"/>
              </a:rPr>
              <a:t>从兄弟结点借</a:t>
            </a:r>
            <a:r>
              <a:rPr lang="zh-CN" altLang="en-US" sz="2000" b="1" dirty="0" smtClean="0">
                <a:solidFill>
                  <a:srgbClr val="3333FF"/>
                </a:solidFill>
                <a:latin typeface="Consolas" pitchFamily="49" charset="0"/>
                <a:ea typeface="仿宋" pitchFamily="49" charset="-122"/>
                <a:cs typeface="Consolas" pitchFamily="49" charset="0"/>
              </a:rPr>
              <a:t>。</a:t>
            </a:r>
            <a:r>
              <a:rPr lang="zh-CN" altLang="en-US" sz="2000" b="1" dirty="0">
                <a:solidFill>
                  <a:srgbClr val="3333FF"/>
                </a:solidFill>
                <a:latin typeface="Consolas" pitchFamily="49" charset="0"/>
                <a:ea typeface="仿宋" pitchFamily="49" charset="-122"/>
                <a:cs typeface="Consolas" pitchFamily="49" charset="0"/>
              </a:rPr>
              <a:t>　　</a:t>
            </a:r>
          </a:p>
        </p:txBody>
      </p:sp>
      <p:sp>
        <p:nvSpPr>
          <p:cNvPr id="69635" name="Rectangle 3"/>
          <p:cNvSpPr>
            <a:spLocks noChangeArrowheads="1"/>
          </p:cNvSpPr>
          <p:nvPr/>
        </p:nvSpPr>
        <p:spPr bwMode="auto">
          <a:xfrm>
            <a:off x="971550" y="3435353"/>
            <a:ext cx="1152525" cy="50323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kumimoji="0" lang="en-US" altLang="zh-CN" sz="2000" b="1" dirty="0" smtClean="0">
                <a:solidFill>
                  <a:srgbClr val="3333FF"/>
                </a:solidFill>
                <a:latin typeface="Consolas" pitchFamily="49" charset="0"/>
                <a:ea typeface="楷体_GB2312" pitchFamily="49" charset="-122"/>
                <a:cs typeface="Consolas" pitchFamily="49" charset="0"/>
              </a:rPr>
              <a:t>14  </a:t>
            </a:r>
            <a:r>
              <a:rPr kumimoji="0" lang="en-US" altLang="zh-CN" sz="2000" b="1" dirty="0">
                <a:solidFill>
                  <a:srgbClr val="FF0000"/>
                </a:solidFill>
                <a:latin typeface="Consolas" pitchFamily="49" charset="0"/>
                <a:ea typeface="楷体_GB2312" pitchFamily="49" charset="-122"/>
                <a:cs typeface="Consolas" pitchFamily="49" charset="0"/>
              </a:rPr>
              <a:t>15</a:t>
            </a:r>
          </a:p>
        </p:txBody>
      </p:sp>
      <p:sp>
        <p:nvSpPr>
          <p:cNvPr id="69636" name="Text Box 5"/>
          <p:cNvSpPr txBox="1">
            <a:spLocks noChangeArrowheads="1"/>
          </p:cNvSpPr>
          <p:nvPr/>
        </p:nvSpPr>
        <p:spPr bwMode="auto">
          <a:xfrm>
            <a:off x="395288" y="3492503"/>
            <a:ext cx="647700" cy="369332"/>
          </a:xfrm>
          <a:prstGeom prst="rect">
            <a:avLst/>
          </a:prstGeom>
          <a:noFill/>
          <a:ln w="28575" algn="ctr">
            <a:noFill/>
            <a:miter lim="800000"/>
            <a:headEnd/>
            <a:tailEnd/>
          </a:ln>
        </p:spPr>
        <p:txBody>
          <a:bodyPr lIns="0" tIns="0" rIns="0" bIns="0">
            <a:spAutoFit/>
          </a:bodyPr>
          <a:lstStyle/>
          <a:p>
            <a:pPr>
              <a:spcBef>
                <a:spcPct val="50000"/>
              </a:spcBef>
            </a:pPr>
            <a:r>
              <a:rPr kumimoji="0" lang="en-US" altLang="zh-CN" sz="2400" b="1" i="1">
                <a:latin typeface="Consolas" pitchFamily="49" charset="0"/>
                <a:ea typeface="楷体_GB2312" pitchFamily="49" charset="-122"/>
                <a:cs typeface="Consolas" pitchFamily="49" charset="0"/>
              </a:rPr>
              <a:t>b</a:t>
            </a:r>
          </a:p>
        </p:txBody>
      </p:sp>
      <p:sp>
        <p:nvSpPr>
          <p:cNvPr id="69638" name="Text Box 7"/>
          <p:cNvSpPr txBox="1">
            <a:spLocks noChangeArrowheads="1"/>
          </p:cNvSpPr>
          <p:nvPr/>
        </p:nvSpPr>
        <p:spPr bwMode="auto">
          <a:xfrm>
            <a:off x="1071538" y="4286256"/>
            <a:ext cx="1223963" cy="304800"/>
          </a:xfrm>
          <a:prstGeom prst="rect">
            <a:avLst/>
          </a:prstGeom>
          <a:noFill/>
          <a:ln w="28575" algn="ctr">
            <a:noFill/>
            <a:miter lim="800000"/>
            <a:headEnd/>
            <a:tailEnd/>
          </a:ln>
        </p:spPr>
        <p:txBody>
          <a:bodyPr lIns="0" tIns="0" rIns="0" bIns="0">
            <a:spAutoFit/>
          </a:bodyPr>
          <a:lstStyle/>
          <a:p>
            <a:pPr>
              <a:spcBef>
                <a:spcPct val="50000"/>
              </a:spcBef>
            </a:pPr>
            <a:r>
              <a:rPr kumimoji="0" lang="zh-CN" altLang="en-US" sz="2000" b="1" dirty="0">
                <a:solidFill>
                  <a:srgbClr val="3333FF"/>
                </a:solidFill>
                <a:latin typeface="Consolas" pitchFamily="49" charset="0"/>
                <a:ea typeface="仿宋" pitchFamily="49" charset="-122"/>
                <a:cs typeface="Consolas" pitchFamily="49" charset="0"/>
              </a:rPr>
              <a:t>删除</a:t>
            </a:r>
            <a:r>
              <a:rPr kumimoji="0" lang="en-US" altLang="zh-CN" sz="2000" b="1" dirty="0">
                <a:solidFill>
                  <a:srgbClr val="3333FF"/>
                </a:solidFill>
                <a:latin typeface="Consolas" pitchFamily="49" charset="0"/>
                <a:ea typeface="仿宋" pitchFamily="49" charset="-122"/>
                <a:cs typeface="Consolas" pitchFamily="49" charset="0"/>
              </a:rPr>
              <a:t>15</a:t>
            </a:r>
          </a:p>
        </p:txBody>
      </p:sp>
      <p:sp>
        <p:nvSpPr>
          <p:cNvPr id="69639" name="Rectangle 9"/>
          <p:cNvSpPr>
            <a:spLocks noChangeArrowheads="1"/>
          </p:cNvSpPr>
          <p:nvPr/>
        </p:nvSpPr>
        <p:spPr bwMode="auto">
          <a:xfrm>
            <a:off x="1562087" y="2489203"/>
            <a:ext cx="1152525" cy="50323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kumimoji="0" lang="en-US" altLang="zh-CN" sz="2000" b="1" smtClean="0">
                <a:solidFill>
                  <a:srgbClr val="3333FF"/>
                </a:solidFill>
                <a:latin typeface="Consolas" pitchFamily="49" charset="0"/>
                <a:ea typeface="楷体_GB2312" pitchFamily="49" charset="-122"/>
                <a:cs typeface="Consolas" pitchFamily="49" charset="0"/>
              </a:rPr>
              <a:t>  13       </a:t>
            </a:r>
            <a:endParaRPr kumimoji="0" lang="en-US" altLang="zh-CN" sz="2000" b="1" dirty="0">
              <a:solidFill>
                <a:srgbClr val="3333FF"/>
              </a:solidFill>
              <a:latin typeface="Consolas" pitchFamily="49" charset="0"/>
              <a:ea typeface="楷体_GB2312" pitchFamily="49" charset="-122"/>
              <a:cs typeface="Consolas" pitchFamily="49" charset="0"/>
            </a:endParaRPr>
          </a:p>
        </p:txBody>
      </p:sp>
      <p:sp>
        <p:nvSpPr>
          <p:cNvPr id="69640" name="Rectangle 10"/>
          <p:cNvSpPr>
            <a:spLocks noChangeArrowheads="1"/>
          </p:cNvSpPr>
          <p:nvPr/>
        </p:nvSpPr>
        <p:spPr bwMode="auto">
          <a:xfrm>
            <a:off x="2285984" y="3438528"/>
            <a:ext cx="1643074" cy="50323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kumimoji="0" lang="en-US" altLang="zh-CN" sz="2000" b="1" smtClean="0">
                <a:solidFill>
                  <a:srgbClr val="3333FF"/>
                </a:solidFill>
                <a:latin typeface="Consolas" pitchFamily="49" charset="0"/>
                <a:ea typeface="楷体_GB2312" pitchFamily="49" charset="-122"/>
                <a:cs typeface="Consolas" pitchFamily="49" charset="0"/>
              </a:rPr>
              <a:t>     19 </a:t>
            </a:r>
            <a:r>
              <a:rPr kumimoji="0" lang="en-US" altLang="zh-CN" sz="2000" b="1" dirty="0">
                <a:solidFill>
                  <a:srgbClr val="3333FF"/>
                </a:solidFill>
                <a:latin typeface="Consolas" pitchFamily="49" charset="0"/>
                <a:ea typeface="楷体_GB2312" pitchFamily="49" charset="-122"/>
                <a:cs typeface="Consolas" pitchFamily="49" charset="0"/>
              </a:rPr>
              <a:t>20</a:t>
            </a:r>
          </a:p>
        </p:txBody>
      </p:sp>
      <p:sp>
        <p:nvSpPr>
          <p:cNvPr id="69641" name="Line 11"/>
          <p:cNvSpPr>
            <a:spLocks noChangeShapeType="1"/>
          </p:cNvSpPr>
          <p:nvPr/>
        </p:nvSpPr>
        <p:spPr bwMode="auto">
          <a:xfrm flipH="1">
            <a:off x="1789113" y="2849566"/>
            <a:ext cx="360362" cy="576262"/>
          </a:xfrm>
          <a:prstGeom prst="line">
            <a:avLst/>
          </a:prstGeom>
          <a:noFill/>
          <a:ln w="28575">
            <a:solidFill>
              <a:srgbClr val="9900FF"/>
            </a:solidFill>
            <a:round/>
            <a:headEnd/>
            <a:tailEnd type="triangle" w="med" len="med"/>
          </a:ln>
        </p:spPr>
        <p:txBody>
          <a:bodyPr wrap="none" anchor="ctr"/>
          <a:lstStyle/>
          <a:p>
            <a:endParaRPr lang="zh-CN" altLang="en-US">
              <a:latin typeface="Consolas" pitchFamily="49" charset="0"/>
              <a:cs typeface="Consolas" pitchFamily="49" charset="0"/>
            </a:endParaRPr>
          </a:p>
        </p:txBody>
      </p:sp>
      <p:sp>
        <p:nvSpPr>
          <p:cNvPr id="69651" name="Text Box 23"/>
          <p:cNvSpPr txBox="1">
            <a:spLocks noChangeArrowheads="1"/>
          </p:cNvSpPr>
          <p:nvPr/>
        </p:nvSpPr>
        <p:spPr bwMode="auto">
          <a:xfrm>
            <a:off x="714348" y="1857364"/>
            <a:ext cx="1152525" cy="369332"/>
          </a:xfrm>
          <a:prstGeom prst="rect">
            <a:avLst/>
          </a:prstGeom>
          <a:noFill/>
          <a:ln w="28575" algn="ctr">
            <a:noFill/>
            <a:miter lim="800000"/>
            <a:headEnd/>
            <a:tailEnd/>
          </a:ln>
        </p:spPr>
        <p:txBody>
          <a:bodyPr lIns="0" tIns="0" rIns="0" bIns="0">
            <a:spAutoFit/>
          </a:bodyPr>
          <a:lstStyle/>
          <a:p>
            <a:pPr>
              <a:spcBef>
                <a:spcPct val="50000"/>
              </a:spcBef>
            </a:pPr>
            <a:r>
              <a:rPr lang="en-US" altLang="zh-CN" sz="2400" b="1" dirty="0">
                <a:solidFill>
                  <a:srgbClr val="FF00FF"/>
                </a:solidFill>
                <a:latin typeface="Consolas" pitchFamily="49" charset="0"/>
                <a:ea typeface="楷体_GB2312" pitchFamily="49" charset="-122"/>
                <a:cs typeface="Consolas" pitchFamily="49" charset="0"/>
              </a:rPr>
              <a:t>Min=2</a:t>
            </a:r>
          </a:p>
        </p:txBody>
      </p:sp>
      <p:sp>
        <p:nvSpPr>
          <p:cNvPr id="69652" name="Line 24"/>
          <p:cNvSpPr>
            <a:spLocks noChangeShapeType="1"/>
          </p:cNvSpPr>
          <p:nvPr/>
        </p:nvSpPr>
        <p:spPr bwMode="auto">
          <a:xfrm flipH="1">
            <a:off x="1211242" y="2824166"/>
            <a:ext cx="431800" cy="142875"/>
          </a:xfrm>
          <a:prstGeom prst="line">
            <a:avLst/>
          </a:prstGeom>
          <a:noFill/>
          <a:ln w="28575">
            <a:solidFill>
              <a:srgbClr val="9900FF"/>
            </a:solidFill>
            <a:round/>
            <a:headEnd/>
            <a:tailEnd type="triangle" w="med" len="med"/>
          </a:ln>
        </p:spPr>
        <p:txBody>
          <a:bodyPr wrap="none" anchor="ctr"/>
          <a:lstStyle/>
          <a:p>
            <a:endParaRPr lang="zh-CN" altLang="en-US">
              <a:latin typeface="Consolas" pitchFamily="49" charset="0"/>
              <a:cs typeface="Consolas" pitchFamily="49" charset="0"/>
            </a:endParaRPr>
          </a:p>
        </p:txBody>
      </p:sp>
      <p:sp>
        <p:nvSpPr>
          <p:cNvPr id="23" name="TextBox 22"/>
          <p:cNvSpPr txBox="1"/>
          <p:nvPr/>
        </p:nvSpPr>
        <p:spPr>
          <a:xfrm>
            <a:off x="2097070" y="2538406"/>
            <a:ext cx="468000" cy="400110"/>
          </a:xfrm>
          <a:prstGeom prst="rect">
            <a:avLst/>
          </a:prstGeom>
          <a:ln>
            <a:noFill/>
          </a:ln>
          <a:effectLst/>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2000" b="1" dirty="0" smtClean="0">
                <a:solidFill>
                  <a:srgbClr val="3333FF"/>
                </a:solidFill>
                <a:latin typeface="Consolas" pitchFamily="49" charset="0"/>
                <a:ea typeface="楷体" pitchFamily="49" charset="-122"/>
                <a:cs typeface="Consolas" pitchFamily="49" charset="0"/>
              </a:rPr>
              <a:t>17</a:t>
            </a:r>
            <a:endParaRPr lang="zh-CN" altLang="en-US" sz="2000" b="1" dirty="0" smtClean="0">
              <a:solidFill>
                <a:srgbClr val="3333FF"/>
              </a:solidFill>
              <a:latin typeface="Consolas" pitchFamily="49" charset="0"/>
              <a:ea typeface="楷体" pitchFamily="49" charset="-122"/>
              <a:cs typeface="Consolas" pitchFamily="49" charset="0"/>
            </a:endParaRPr>
          </a:p>
        </p:txBody>
      </p:sp>
      <p:sp>
        <p:nvSpPr>
          <p:cNvPr id="24" name="TextBox 23"/>
          <p:cNvSpPr txBox="1"/>
          <p:nvPr/>
        </p:nvSpPr>
        <p:spPr>
          <a:xfrm>
            <a:off x="2390760" y="3495618"/>
            <a:ext cx="500066" cy="400110"/>
          </a:xfrm>
          <a:prstGeom prst="rect">
            <a:avLst/>
          </a:prstGeom>
          <a:ln>
            <a:noFill/>
          </a:ln>
          <a:effectLst/>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2000" b="1" dirty="0" smtClean="0">
                <a:solidFill>
                  <a:srgbClr val="3333FF"/>
                </a:solidFill>
                <a:latin typeface="Consolas" pitchFamily="49" charset="0"/>
                <a:ea typeface="楷体" pitchFamily="49" charset="-122"/>
                <a:cs typeface="Consolas" pitchFamily="49" charset="0"/>
              </a:rPr>
              <a:t>18</a:t>
            </a:r>
            <a:endParaRPr lang="zh-CN" altLang="en-US" sz="2000" b="1" dirty="0" smtClean="0">
              <a:solidFill>
                <a:srgbClr val="3333FF"/>
              </a:solidFill>
              <a:latin typeface="Consolas" pitchFamily="49" charset="0"/>
              <a:ea typeface="楷体" pitchFamily="49" charset="-122"/>
              <a:cs typeface="Consolas" pitchFamily="49" charset="0"/>
            </a:endParaRPr>
          </a:p>
        </p:txBody>
      </p:sp>
      <p:sp>
        <p:nvSpPr>
          <p:cNvPr id="69642" name="Line 12"/>
          <p:cNvSpPr>
            <a:spLocks noChangeShapeType="1"/>
          </p:cNvSpPr>
          <p:nvPr/>
        </p:nvSpPr>
        <p:spPr bwMode="auto">
          <a:xfrm>
            <a:off x="2428860" y="2857496"/>
            <a:ext cx="342915" cy="568332"/>
          </a:xfrm>
          <a:prstGeom prst="line">
            <a:avLst/>
          </a:prstGeom>
          <a:noFill/>
          <a:ln w="28575">
            <a:solidFill>
              <a:srgbClr val="9900FF"/>
            </a:solidFill>
            <a:round/>
            <a:headEnd/>
            <a:tailEnd type="triangle" w="med" len="med"/>
          </a:ln>
        </p:spPr>
        <p:txBody>
          <a:bodyPr wrap="none" anchor="ctr"/>
          <a:lstStyle/>
          <a:p>
            <a:endParaRPr lang="zh-CN" altLang="en-US">
              <a:latin typeface="Consolas" pitchFamily="49" charset="0"/>
              <a:cs typeface="Consolas" pitchFamily="49" charset="0"/>
            </a:endParaRPr>
          </a:p>
        </p:txBody>
      </p:sp>
      <p:cxnSp>
        <p:nvCxnSpPr>
          <p:cNvPr id="26" name="直接箭头连接符 25"/>
          <p:cNvCxnSpPr/>
          <p:nvPr/>
        </p:nvCxnSpPr>
        <p:spPr>
          <a:xfrm rot="16200000" flipV="1">
            <a:off x="1589066" y="4143380"/>
            <a:ext cx="285752" cy="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grpSp>
        <p:nvGrpSpPr>
          <p:cNvPr id="2" name="组合 27"/>
          <p:cNvGrpSpPr/>
          <p:nvPr/>
        </p:nvGrpSpPr>
        <p:grpSpPr>
          <a:xfrm>
            <a:off x="4286248" y="2489203"/>
            <a:ext cx="4286280" cy="1439863"/>
            <a:chOff x="4286248" y="2489203"/>
            <a:chExt cx="4286280" cy="1439863"/>
          </a:xfrm>
        </p:grpSpPr>
        <p:sp>
          <p:nvSpPr>
            <p:cNvPr id="69645" name="Rectangle 15"/>
            <p:cNvSpPr>
              <a:spLocks noChangeArrowheads="1"/>
            </p:cNvSpPr>
            <p:nvPr/>
          </p:nvSpPr>
          <p:spPr bwMode="auto">
            <a:xfrm>
              <a:off x="6011863" y="3422653"/>
              <a:ext cx="1152525" cy="50323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kumimoji="0" lang="en-US" altLang="zh-CN" sz="2000" b="1">
                  <a:solidFill>
                    <a:srgbClr val="3333FF"/>
                  </a:solidFill>
                  <a:latin typeface="Consolas" pitchFamily="49" charset="0"/>
                  <a:ea typeface="楷体_GB2312" pitchFamily="49" charset="-122"/>
                  <a:cs typeface="Consolas" pitchFamily="49" charset="0"/>
                </a:rPr>
                <a:t>14 17</a:t>
              </a:r>
            </a:p>
          </p:txBody>
        </p:sp>
        <p:sp>
          <p:nvSpPr>
            <p:cNvPr id="69646" name="Text Box 16"/>
            <p:cNvSpPr txBox="1">
              <a:spLocks noChangeArrowheads="1"/>
            </p:cNvSpPr>
            <p:nvPr/>
          </p:nvSpPr>
          <p:spPr bwMode="auto">
            <a:xfrm>
              <a:off x="5435600" y="3497266"/>
              <a:ext cx="647700" cy="369332"/>
            </a:xfrm>
            <a:prstGeom prst="rect">
              <a:avLst/>
            </a:prstGeom>
            <a:noFill/>
            <a:ln w="28575" algn="ctr">
              <a:noFill/>
              <a:miter lim="800000"/>
              <a:headEnd/>
              <a:tailEnd/>
            </a:ln>
          </p:spPr>
          <p:txBody>
            <a:bodyPr lIns="0" tIns="0" rIns="0" bIns="0">
              <a:spAutoFit/>
            </a:bodyPr>
            <a:lstStyle/>
            <a:p>
              <a:pPr>
                <a:spcBef>
                  <a:spcPct val="50000"/>
                </a:spcBef>
              </a:pPr>
              <a:r>
                <a:rPr kumimoji="0" lang="en-US" altLang="zh-CN" sz="2400" b="1" i="1">
                  <a:latin typeface="Consolas" pitchFamily="49" charset="0"/>
                  <a:ea typeface="楷体_GB2312" pitchFamily="49" charset="-122"/>
                  <a:cs typeface="Consolas" pitchFamily="49" charset="0"/>
                </a:rPr>
                <a:t>b</a:t>
              </a:r>
            </a:p>
          </p:txBody>
        </p:sp>
        <p:sp>
          <p:nvSpPr>
            <p:cNvPr id="69647" name="Rectangle 17"/>
            <p:cNvSpPr>
              <a:spLocks noChangeArrowheads="1"/>
            </p:cNvSpPr>
            <p:nvPr/>
          </p:nvSpPr>
          <p:spPr bwMode="auto">
            <a:xfrm>
              <a:off x="6589713" y="2489203"/>
              <a:ext cx="1152525" cy="50323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kumimoji="0" lang="en-US" altLang="zh-CN" sz="2000" b="1" dirty="0">
                  <a:solidFill>
                    <a:srgbClr val="3333FF"/>
                  </a:solidFill>
                  <a:latin typeface="Consolas" pitchFamily="49" charset="0"/>
                  <a:ea typeface="楷体_GB2312" pitchFamily="49" charset="-122"/>
                  <a:cs typeface="Consolas" pitchFamily="49" charset="0"/>
                </a:rPr>
                <a:t>13 18</a:t>
              </a:r>
            </a:p>
          </p:txBody>
        </p:sp>
        <p:sp>
          <p:nvSpPr>
            <p:cNvPr id="69648" name="Rectangle 18"/>
            <p:cNvSpPr>
              <a:spLocks noChangeArrowheads="1"/>
            </p:cNvSpPr>
            <p:nvPr/>
          </p:nvSpPr>
          <p:spPr bwMode="auto">
            <a:xfrm>
              <a:off x="7456488" y="3425828"/>
              <a:ext cx="1116040" cy="50323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kumimoji="0" lang="en-US" altLang="zh-CN" sz="2000" b="1" dirty="0">
                  <a:solidFill>
                    <a:srgbClr val="3333FF"/>
                  </a:solidFill>
                  <a:latin typeface="Consolas" pitchFamily="49" charset="0"/>
                  <a:ea typeface="楷体_GB2312" pitchFamily="49" charset="-122"/>
                  <a:cs typeface="Consolas" pitchFamily="49" charset="0"/>
                </a:rPr>
                <a:t>19 20</a:t>
              </a:r>
            </a:p>
          </p:txBody>
        </p:sp>
        <p:sp>
          <p:nvSpPr>
            <p:cNvPr id="69649" name="Line 19"/>
            <p:cNvSpPr>
              <a:spLocks noChangeShapeType="1"/>
            </p:cNvSpPr>
            <p:nvPr/>
          </p:nvSpPr>
          <p:spPr bwMode="auto">
            <a:xfrm flipH="1">
              <a:off x="6804025" y="2849566"/>
              <a:ext cx="360363" cy="576262"/>
            </a:xfrm>
            <a:prstGeom prst="line">
              <a:avLst/>
            </a:prstGeom>
            <a:noFill/>
            <a:ln w="28575">
              <a:solidFill>
                <a:srgbClr val="9900FF"/>
              </a:solidFill>
              <a:round/>
              <a:headEnd/>
              <a:tailEnd type="triangle" w="med" len="med"/>
            </a:ln>
          </p:spPr>
          <p:txBody>
            <a:bodyPr wrap="none" anchor="ctr"/>
            <a:lstStyle/>
            <a:p>
              <a:endParaRPr lang="zh-CN" altLang="en-US">
                <a:latin typeface="Consolas" pitchFamily="49" charset="0"/>
                <a:cs typeface="Consolas" pitchFamily="49" charset="0"/>
              </a:endParaRPr>
            </a:p>
          </p:txBody>
        </p:sp>
        <p:sp>
          <p:nvSpPr>
            <p:cNvPr id="69650" name="Line 20"/>
            <p:cNvSpPr>
              <a:spLocks noChangeShapeType="1"/>
            </p:cNvSpPr>
            <p:nvPr/>
          </p:nvSpPr>
          <p:spPr bwMode="auto">
            <a:xfrm>
              <a:off x="7491412" y="2849566"/>
              <a:ext cx="328635" cy="579434"/>
            </a:xfrm>
            <a:prstGeom prst="line">
              <a:avLst/>
            </a:prstGeom>
            <a:noFill/>
            <a:ln w="28575">
              <a:solidFill>
                <a:srgbClr val="9900FF"/>
              </a:solidFill>
              <a:round/>
              <a:headEnd/>
              <a:tailEnd type="triangle" w="med" len="med"/>
            </a:ln>
          </p:spPr>
          <p:txBody>
            <a:bodyPr wrap="none" anchor="ctr"/>
            <a:lstStyle/>
            <a:p>
              <a:endParaRPr lang="zh-CN" altLang="en-US">
                <a:latin typeface="Consolas" pitchFamily="49" charset="0"/>
                <a:cs typeface="Consolas" pitchFamily="49" charset="0"/>
              </a:endParaRPr>
            </a:p>
          </p:txBody>
        </p:sp>
        <p:sp>
          <p:nvSpPr>
            <p:cNvPr id="69653" name="Line 25"/>
            <p:cNvSpPr>
              <a:spLocks noChangeShapeType="1"/>
            </p:cNvSpPr>
            <p:nvPr/>
          </p:nvSpPr>
          <p:spPr bwMode="auto">
            <a:xfrm flipH="1">
              <a:off x="6376988" y="2836866"/>
              <a:ext cx="431800" cy="142875"/>
            </a:xfrm>
            <a:prstGeom prst="line">
              <a:avLst/>
            </a:prstGeom>
            <a:noFill/>
            <a:ln w="28575">
              <a:solidFill>
                <a:srgbClr val="9900FF"/>
              </a:solidFill>
              <a:round/>
              <a:headEnd/>
              <a:tailEnd type="triangle" w="med" len="med"/>
            </a:ln>
          </p:spPr>
          <p:txBody>
            <a:bodyPr wrap="none" anchor="ctr"/>
            <a:lstStyle/>
            <a:p>
              <a:endParaRPr lang="zh-CN" altLang="en-US">
                <a:latin typeface="Consolas" pitchFamily="49" charset="0"/>
                <a:cs typeface="Consolas" pitchFamily="49" charset="0"/>
              </a:endParaRPr>
            </a:p>
          </p:txBody>
        </p:sp>
        <p:sp>
          <p:nvSpPr>
            <p:cNvPr id="27" name="右箭头 26"/>
            <p:cNvSpPr/>
            <p:nvPr/>
          </p:nvSpPr>
          <p:spPr>
            <a:xfrm>
              <a:off x="4286248" y="3000372"/>
              <a:ext cx="928694" cy="35719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25" name="TextBox 24"/>
          <p:cNvSpPr txBox="1"/>
          <p:nvPr/>
        </p:nvSpPr>
        <p:spPr>
          <a:xfrm>
            <a:off x="3786182" y="4714884"/>
            <a:ext cx="2000264" cy="400110"/>
          </a:xfrm>
          <a:prstGeom prst="rect">
            <a:avLst/>
          </a:prstGeom>
          <a:noFill/>
        </p:spPr>
        <p:txBody>
          <a:bodyPr wrap="square" rtlCol="0">
            <a:spAutoFit/>
          </a:bodyPr>
          <a:lstStyle/>
          <a:p>
            <a:r>
              <a:rPr lang="zh-CN" altLang="en-US" sz="2000" b="1" smtClean="0">
                <a:solidFill>
                  <a:srgbClr val="FF00FF"/>
                </a:solidFill>
                <a:latin typeface="Consolas" pitchFamily="49" charset="0"/>
                <a:ea typeface="楷体" pitchFamily="49" charset="-122"/>
                <a:cs typeface="Consolas" pitchFamily="49" charset="0"/>
              </a:rPr>
              <a:t>删除完成</a:t>
            </a:r>
            <a:endParaRPr lang="zh-CN" altLang="en-US" sz="2000" b="1" dirty="0" smtClean="0">
              <a:solidFill>
                <a:srgbClr val="FF00FF"/>
              </a:solidFill>
              <a:latin typeface="Consolas" pitchFamily="49" charset="0"/>
              <a:ea typeface="楷体" pitchFamily="49" charset="-122"/>
              <a:cs typeface="Consolas" pitchFamily="49" charset="0"/>
            </a:endParaRPr>
          </a:p>
        </p:txBody>
      </p:sp>
      <p:sp>
        <p:nvSpPr>
          <p:cNvPr id="28" name="灯片编号占位符 27"/>
          <p:cNvSpPr>
            <a:spLocks noGrp="1"/>
          </p:cNvSpPr>
          <p:nvPr>
            <p:ph type="sldNum" sz="quarter" idx="12"/>
          </p:nvPr>
        </p:nvSpPr>
        <p:spPr/>
        <p:txBody>
          <a:bodyPr/>
          <a:lstStyle/>
          <a:p>
            <a:pPr>
              <a:defRPr/>
            </a:pPr>
            <a:fld id="{94984E60-CADE-4266-8DC7-A91C528B8A31}" type="slidenum">
              <a:rPr lang="en-US" altLang="zh-CN" smtClean="0"/>
              <a:pPr>
                <a:defRPr/>
              </a:pPr>
              <a:t>116</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11111E-6 -0.00047 C -0.00173 -0.0044 -0.0033 -0.00834 -0.01215 -0.00047 C -0.02101 0.0074 -0.04583 0.02361 -0.05382 0.04699 C -0.0618 0.07037 -0.05903 0.12037 -0.06042 0.13958 " pathEditMode="relative" rAng="0" ptsTypes="aaaa">
                                      <p:cBhvr>
                                        <p:cTn id="6" dur="2000" fill="hold"/>
                                        <p:tgtEl>
                                          <p:spTgt spid="23"/>
                                        </p:tgtEl>
                                        <p:attrNameLst>
                                          <p:attrName>ppt_x</p:attrName>
                                          <p:attrName>ppt_y</p:attrName>
                                        </p:attrNameLst>
                                      </p:cBhvr>
                                      <p:rCtr x="-31" y="66"/>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2.77778E-7 -3.7037E-6 C -0.00139 -0.03935 -0.00278 -0.0787 -0.00834 -0.10185 C -0.01389 -0.125 -0.02362 -0.13194 -0.03334 -0.13889 " pathEditMode="relative" ptsTypes="aaA">
                                      <p:cBhvr>
                                        <p:cTn id="10" dur="2000" fill="hold"/>
                                        <p:tgtEl>
                                          <p:spTgt spid="24"/>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0"/>
          <p:cNvSpPr>
            <a:spLocks noChangeArrowheads="1"/>
          </p:cNvSpPr>
          <p:nvPr/>
        </p:nvSpPr>
        <p:spPr bwMode="auto">
          <a:xfrm>
            <a:off x="1297015" y="3186118"/>
            <a:ext cx="1152525" cy="50323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kumimoji="0" lang="en-US" altLang="zh-CN" sz="2000" b="1" smtClean="0">
                <a:solidFill>
                  <a:srgbClr val="3333FF"/>
                </a:solidFill>
                <a:latin typeface="Consolas" pitchFamily="49" charset="0"/>
                <a:ea typeface="楷体_GB2312" pitchFamily="49" charset="-122"/>
                <a:cs typeface="Consolas" pitchFamily="49" charset="0"/>
              </a:rPr>
              <a:t>14  </a:t>
            </a:r>
            <a:r>
              <a:rPr kumimoji="0" lang="en-US" altLang="zh-CN" sz="2000" b="1" smtClean="0">
                <a:solidFill>
                  <a:srgbClr val="FF0000"/>
                </a:solidFill>
                <a:latin typeface="Consolas" pitchFamily="49" charset="0"/>
                <a:ea typeface="楷体_GB2312" pitchFamily="49" charset="-122"/>
                <a:cs typeface="Consolas" pitchFamily="49" charset="0"/>
              </a:rPr>
              <a:t>15</a:t>
            </a:r>
            <a:endParaRPr kumimoji="0" lang="en-US" altLang="zh-CN" sz="2000" b="1" dirty="0">
              <a:solidFill>
                <a:srgbClr val="FF0000"/>
              </a:solidFill>
              <a:latin typeface="Consolas" pitchFamily="49" charset="0"/>
              <a:ea typeface="楷体_GB2312" pitchFamily="49" charset="-122"/>
              <a:cs typeface="Consolas" pitchFamily="49" charset="0"/>
            </a:endParaRPr>
          </a:p>
        </p:txBody>
      </p:sp>
      <p:sp>
        <p:nvSpPr>
          <p:cNvPr id="70660" name="Text Box 21"/>
          <p:cNvSpPr txBox="1">
            <a:spLocks noChangeArrowheads="1"/>
          </p:cNvSpPr>
          <p:nvPr/>
        </p:nvSpPr>
        <p:spPr bwMode="auto">
          <a:xfrm>
            <a:off x="720753" y="3255968"/>
            <a:ext cx="647700" cy="369332"/>
          </a:xfrm>
          <a:prstGeom prst="rect">
            <a:avLst/>
          </a:prstGeom>
          <a:noFill/>
          <a:ln w="28575" algn="ctr">
            <a:noFill/>
            <a:miter lim="800000"/>
            <a:headEnd/>
            <a:tailEnd/>
          </a:ln>
        </p:spPr>
        <p:txBody>
          <a:bodyPr lIns="0" tIns="0" rIns="0" bIns="0">
            <a:spAutoFit/>
          </a:bodyPr>
          <a:lstStyle/>
          <a:p>
            <a:pPr>
              <a:spcBef>
                <a:spcPct val="50000"/>
              </a:spcBef>
            </a:pPr>
            <a:r>
              <a:rPr kumimoji="0" lang="en-US" altLang="zh-CN" sz="2400" b="1" i="1">
                <a:latin typeface="Consolas" pitchFamily="49" charset="0"/>
                <a:ea typeface="楷体_GB2312" pitchFamily="49" charset="-122"/>
                <a:cs typeface="Consolas" pitchFamily="49" charset="0"/>
              </a:rPr>
              <a:t>b</a:t>
            </a:r>
          </a:p>
        </p:txBody>
      </p:sp>
      <p:sp>
        <p:nvSpPr>
          <p:cNvPr id="70663" name="Rectangle 24"/>
          <p:cNvSpPr>
            <a:spLocks noChangeArrowheads="1"/>
          </p:cNvSpPr>
          <p:nvPr/>
        </p:nvSpPr>
        <p:spPr bwMode="auto">
          <a:xfrm>
            <a:off x="2004989" y="2243129"/>
            <a:ext cx="1152525" cy="50323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kumimoji="0" lang="en-US" altLang="zh-CN" sz="2000" b="1" smtClean="0">
                <a:solidFill>
                  <a:srgbClr val="3333FF"/>
                </a:solidFill>
                <a:latin typeface="Consolas" pitchFamily="49" charset="0"/>
                <a:ea typeface="楷体_GB2312" pitchFamily="49" charset="-122"/>
                <a:cs typeface="Consolas" pitchFamily="49" charset="0"/>
              </a:rPr>
              <a:t>13 </a:t>
            </a:r>
            <a:r>
              <a:rPr kumimoji="0" lang="en-US" altLang="zh-CN" sz="2000" b="1" dirty="0">
                <a:solidFill>
                  <a:srgbClr val="3333FF"/>
                </a:solidFill>
                <a:latin typeface="Consolas" pitchFamily="49" charset="0"/>
                <a:ea typeface="楷体_GB2312" pitchFamily="49" charset="-122"/>
                <a:cs typeface="Consolas" pitchFamily="49" charset="0"/>
              </a:rPr>
              <a:t>17</a:t>
            </a:r>
          </a:p>
        </p:txBody>
      </p:sp>
      <p:sp>
        <p:nvSpPr>
          <p:cNvPr id="70664" name="Rectangle 25"/>
          <p:cNvSpPr>
            <a:spLocks noChangeArrowheads="1"/>
          </p:cNvSpPr>
          <p:nvPr/>
        </p:nvSpPr>
        <p:spPr bwMode="auto">
          <a:xfrm>
            <a:off x="2736878" y="3189293"/>
            <a:ext cx="1152525" cy="50323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kumimoji="0" lang="en-US" altLang="zh-CN" sz="2000" b="1">
                <a:solidFill>
                  <a:srgbClr val="3333FF"/>
                </a:solidFill>
                <a:latin typeface="Consolas" pitchFamily="49" charset="0"/>
                <a:ea typeface="楷体_GB2312" pitchFamily="49" charset="-122"/>
                <a:cs typeface="Consolas" pitchFamily="49" charset="0"/>
              </a:rPr>
              <a:t>18 19</a:t>
            </a:r>
          </a:p>
        </p:txBody>
      </p:sp>
      <p:sp>
        <p:nvSpPr>
          <p:cNvPr id="70665" name="Line 26"/>
          <p:cNvSpPr>
            <a:spLocks noChangeShapeType="1"/>
          </p:cNvSpPr>
          <p:nvPr/>
        </p:nvSpPr>
        <p:spPr bwMode="auto">
          <a:xfrm flipH="1">
            <a:off x="2178078" y="2613031"/>
            <a:ext cx="360362" cy="576262"/>
          </a:xfrm>
          <a:prstGeom prst="line">
            <a:avLst/>
          </a:prstGeom>
          <a:noFill/>
          <a:ln w="28575">
            <a:solidFill>
              <a:srgbClr val="9900FF"/>
            </a:solidFill>
            <a:round/>
            <a:headEnd/>
            <a:tailEnd type="triangle" w="med" len="med"/>
          </a:ln>
        </p:spPr>
        <p:txBody>
          <a:bodyPr wrap="none" anchor="ctr"/>
          <a:lstStyle/>
          <a:p>
            <a:endParaRPr lang="zh-CN" altLang="en-US">
              <a:latin typeface="Consolas" pitchFamily="49" charset="0"/>
              <a:cs typeface="Consolas" pitchFamily="49" charset="0"/>
            </a:endParaRPr>
          </a:p>
        </p:txBody>
      </p:sp>
      <p:sp>
        <p:nvSpPr>
          <p:cNvPr id="70666" name="Line 27"/>
          <p:cNvSpPr>
            <a:spLocks noChangeShapeType="1"/>
          </p:cNvSpPr>
          <p:nvPr/>
        </p:nvSpPr>
        <p:spPr bwMode="auto">
          <a:xfrm>
            <a:off x="2881340" y="2613031"/>
            <a:ext cx="215900" cy="576262"/>
          </a:xfrm>
          <a:prstGeom prst="line">
            <a:avLst/>
          </a:prstGeom>
          <a:noFill/>
          <a:ln w="28575">
            <a:solidFill>
              <a:srgbClr val="9900FF"/>
            </a:solidFill>
            <a:round/>
            <a:headEnd/>
            <a:tailEnd type="triangle" w="med" len="med"/>
          </a:ln>
        </p:spPr>
        <p:txBody>
          <a:bodyPr wrap="none" anchor="ctr"/>
          <a:lstStyle/>
          <a:p>
            <a:endParaRPr lang="zh-CN" altLang="en-US">
              <a:latin typeface="Consolas" pitchFamily="49" charset="0"/>
              <a:cs typeface="Consolas" pitchFamily="49" charset="0"/>
            </a:endParaRPr>
          </a:p>
        </p:txBody>
      </p:sp>
      <p:sp>
        <p:nvSpPr>
          <p:cNvPr id="70671" name="Text Box 36"/>
          <p:cNvSpPr txBox="1">
            <a:spLocks noChangeArrowheads="1"/>
          </p:cNvSpPr>
          <p:nvPr/>
        </p:nvSpPr>
        <p:spPr bwMode="auto">
          <a:xfrm>
            <a:off x="720753" y="1892306"/>
            <a:ext cx="1152525" cy="369332"/>
          </a:xfrm>
          <a:prstGeom prst="rect">
            <a:avLst/>
          </a:prstGeom>
          <a:noFill/>
          <a:ln w="28575" algn="ctr">
            <a:noFill/>
            <a:miter lim="800000"/>
            <a:headEnd/>
            <a:tailEnd/>
          </a:ln>
        </p:spPr>
        <p:txBody>
          <a:bodyPr lIns="0" tIns="0" rIns="0" bIns="0">
            <a:spAutoFit/>
          </a:bodyPr>
          <a:lstStyle/>
          <a:p>
            <a:pPr>
              <a:spcBef>
                <a:spcPct val="50000"/>
              </a:spcBef>
            </a:pPr>
            <a:r>
              <a:rPr lang="en-US" altLang="zh-CN" sz="2400" b="1">
                <a:solidFill>
                  <a:srgbClr val="FF00FF"/>
                </a:solidFill>
                <a:latin typeface="Consolas" pitchFamily="49" charset="0"/>
                <a:ea typeface="楷体_GB2312" pitchFamily="49" charset="-122"/>
                <a:cs typeface="Consolas" pitchFamily="49" charset="0"/>
              </a:rPr>
              <a:t>Min=2</a:t>
            </a:r>
          </a:p>
        </p:txBody>
      </p:sp>
      <p:sp>
        <p:nvSpPr>
          <p:cNvPr id="70672" name="Line 37"/>
          <p:cNvSpPr>
            <a:spLocks noChangeShapeType="1"/>
          </p:cNvSpPr>
          <p:nvPr/>
        </p:nvSpPr>
        <p:spPr bwMode="auto">
          <a:xfrm flipH="1">
            <a:off x="1657378" y="2571745"/>
            <a:ext cx="557168" cy="184162"/>
          </a:xfrm>
          <a:prstGeom prst="line">
            <a:avLst/>
          </a:prstGeom>
          <a:noFill/>
          <a:ln w="28575">
            <a:solidFill>
              <a:srgbClr val="9900FF"/>
            </a:solidFill>
            <a:round/>
            <a:headEnd/>
            <a:tailEnd type="triangle" w="med" len="med"/>
          </a:ln>
        </p:spPr>
        <p:txBody>
          <a:bodyPr wrap="none" anchor="ctr"/>
          <a:lstStyle/>
          <a:p>
            <a:endParaRPr lang="zh-CN" altLang="en-US">
              <a:latin typeface="Consolas" pitchFamily="49" charset="0"/>
              <a:cs typeface="Consolas" pitchFamily="49" charset="0"/>
            </a:endParaRPr>
          </a:p>
        </p:txBody>
      </p:sp>
      <p:grpSp>
        <p:nvGrpSpPr>
          <p:cNvPr id="2" name="组合 27"/>
          <p:cNvGrpSpPr/>
          <p:nvPr/>
        </p:nvGrpSpPr>
        <p:grpSpPr>
          <a:xfrm>
            <a:off x="1214414" y="2252132"/>
            <a:ext cx="3538589" cy="1649412"/>
            <a:chOff x="1214414" y="3136910"/>
            <a:chExt cx="3538589" cy="1649412"/>
          </a:xfrm>
        </p:grpSpPr>
        <p:sp>
          <p:nvSpPr>
            <p:cNvPr id="70674" name="Freeform 40"/>
            <p:cNvSpPr>
              <a:spLocks/>
            </p:cNvSpPr>
            <p:nvPr/>
          </p:nvSpPr>
          <p:spPr bwMode="auto">
            <a:xfrm>
              <a:off x="1214414" y="3136910"/>
              <a:ext cx="3019425" cy="1649412"/>
            </a:xfrm>
            <a:custGeom>
              <a:avLst/>
              <a:gdLst>
                <a:gd name="T0" fmla="*/ 427 w 1902"/>
                <a:gd name="T1" fmla="*/ 1013 h 1039"/>
                <a:gd name="T2" fmla="*/ 1418 w 1902"/>
                <a:gd name="T3" fmla="*/ 1017 h 1039"/>
                <a:gd name="T4" fmla="*/ 1827 w 1902"/>
                <a:gd name="T5" fmla="*/ 880 h 1039"/>
                <a:gd name="T6" fmla="*/ 1871 w 1902"/>
                <a:gd name="T7" fmla="*/ 833 h 1039"/>
                <a:gd name="T8" fmla="*/ 1895 w 1902"/>
                <a:gd name="T9" fmla="*/ 761 h 1039"/>
                <a:gd name="T10" fmla="*/ 1879 w 1902"/>
                <a:gd name="T11" fmla="*/ 681 h 1039"/>
                <a:gd name="T12" fmla="*/ 1771 w 1902"/>
                <a:gd name="T13" fmla="*/ 541 h 1039"/>
                <a:gd name="T14" fmla="*/ 1835 w 1902"/>
                <a:gd name="T15" fmla="*/ 589 h 1039"/>
                <a:gd name="T16" fmla="*/ 1667 w 1902"/>
                <a:gd name="T17" fmla="*/ 453 h 1039"/>
                <a:gd name="T18" fmla="*/ 1831 w 1902"/>
                <a:gd name="T19" fmla="*/ 577 h 1039"/>
                <a:gd name="T20" fmla="*/ 1328 w 1902"/>
                <a:gd name="T21" fmla="*/ 200 h 1039"/>
                <a:gd name="T22" fmla="*/ 1056 w 1902"/>
                <a:gd name="T23" fmla="*/ 19 h 1039"/>
                <a:gd name="T24" fmla="*/ 891 w 1902"/>
                <a:gd name="T25" fmla="*/ 85 h 1039"/>
                <a:gd name="T26" fmla="*/ 691 w 1902"/>
                <a:gd name="T27" fmla="*/ 345 h 1039"/>
                <a:gd name="T28" fmla="*/ 239 w 1902"/>
                <a:gd name="T29" fmla="*/ 472 h 1039"/>
                <a:gd name="T30" fmla="*/ 55 w 1902"/>
                <a:gd name="T31" fmla="*/ 573 h 1039"/>
                <a:gd name="T32" fmla="*/ 3 w 1902"/>
                <a:gd name="T33" fmla="*/ 785 h 1039"/>
                <a:gd name="T34" fmla="*/ 71 w 1902"/>
                <a:gd name="T35" fmla="*/ 969 h 1039"/>
                <a:gd name="T36" fmla="*/ 247 w 1902"/>
                <a:gd name="T37" fmla="*/ 989 h 1039"/>
                <a:gd name="T38" fmla="*/ 427 w 1902"/>
                <a:gd name="T39" fmla="*/ 1013 h 103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02"/>
                <a:gd name="T61" fmla="*/ 0 h 1039"/>
                <a:gd name="T62" fmla="*/ 1902 w 1902"/>
                <a:gd name="T63" fmla="*/ 1039 h 103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02" h="1039">
                  <a:moveTo>
                    <a:pt x="427" y="1013"/>
                  </a:moveTo>
                  <a:cubicBezTo>
                    <a:pt x="622" y="1018"/>
                    <a:pt x="1185" y="1039"/>
                    <a:pt x="1418" y="1017"/>
                  </a:cubicBezTo>
                  <a:cubicBezTo>
                    <a:pt x="1651" y="995"/>
                    <a:pt x="1752" y="911"/>
                    <a:pt x="1827" y="880"/>
                  </a:cubicBezTo>
                  <a:cubicBezTo>
                    <a:pt x="1902" y="849"/>
                    <a:pt x="1860" y="853"/>
                    <a:pt x="1871" y="833"/>
                  </a:cubicBezTo>
                  <a:cubicBezTo>
                    <a:pt x="1882" y="813"/>
                    <a:pt x="1894" y="786"/>
                    <a:pt x="1895" y="761"/>
                  </a:cubicBezTo>
                  <a:cubicBezTo>
                    <a:pt x="1896" y="736"/>
                    <a:pt x="1900" y="718"/>
                    <a:pt x="1879" y="681"/>
                  </a:cubicBezTo>
                  <a:cubicBezTo>
                    <a:pt x="1858" y="644"/>
                    <a:pt x="1859" y="645"/>
                    <a:pt x="1771" y="541"/>
                  </a:cubicBezTo>
                  <a:cubicBezTo>
                    <a:pt x="1683" y="437"/>
                    <a:pt x="1852" y="604"/>
                    <a:pt x="1835" y="589"/>
                  </a:cubicBezTo>
                  <a:cubicBezTo>
                    <a:pt x="1818" y="574"/>
                    <a:pt x="1668" y="455"/>
                    <a:pt x="1667" y="453"/>
                  </a:cubicBezTo>
                  <a:cubicBezTo>
                    <a:pt x="1666" y="451"/>
                    <a:pt x="1888" y="619"/>
                    <a:pt x="1831" y="577"/>
                  </a:cubicBezTo>
                  <a:cubicBezTo>
                    <a:pt x="1774" y="535"/>
                    <a:pt x="1457" y="293"/>
                    <a:pt x="1328" y="200"/>
                  </a:cubicBezTo>
                  <a:cubicBezTo>
                    <a:pt x="1199" y="107"/>
                    <a:pt x="1129" y="38"/>
                    <a:pt x="1056" y="19"/>
                  </a:cubicBezTo>
                  <a:cubicBezTo>
                    <a:pt x="983" y="0"/>
                    <a:pt x="952" y="31"/>
                    <a:pt x="891" y="85"/>
                  </a:cubicBezTo>
                  <a:cubicBezTo>
                    <a:pt x="830" y="139"/>
                    <a:pt x="800" y="281"/>
                    <a:pt x="691" y="345"/>
                  </a:cubicBezTo>
                  <a:cubicBezTo>
                    <a:pt x="582" y="409"/>
                    <a:pt x="345" y="434"/>
                    <a:pt x="239" y="472"/>
                  </a:cubicBezTo>
                  <a:cubicBezTo>
                    <a:pt x="133" y="510"/>
                    <a:pt x="94" y="521"/>
                    <a:pt x="55" y="573"/>
                  </a:cubicBezTo>
                  <a:cubicBezTo>
                    <a:pt x="16" y="625"/>
                    <a:pt x="0" y="719"/>
                    <a:pt x="3" y="785"/>
                  </a:cubicBezTo>
                  <a:cubicBezTo>
                    <a:pt x="6" y="851"/>
                    <a:pt x="30" y="935"/>
                    <a:pt x="71" y="969"/>
                  </a:cubicBezTo>
                  <a:cubicBezTo>
                    <a:pt x="112" y="1003"/>
                    <a:pt x="188" y="982"/>
                    <a:pt x="247" y="989"/>
                  </a:cubicBezTo>
                  <a:cubicBezTo>
                    <a:pt x="306" y="996"/>
                    <a:pt x="232" y="1008"/>
                    <a:pt x="427" y="1013"/>
                  </a:cubicBezTo>
                  <a:close/>
                </a:path>
              </a:pathLst>
            </a:custGeom>
            <a:solidFill>
              <a:srgbClr val="FFFFFF">
                <a:alpha val="0"/>
              </a:srgbClr>
            </a:solidFill>
            <a:ln w="28575">
              <a:solidFill>
                <a:srgbClr val="9900FF"/>
              </a:solidFill>
              <a:prstDash val="sysDot"/>
              <a:round/>
              <a:headEnd/>
              <a:tailEnd/>
            </a:ln>
          </p:spPr>
          <p:txBody>
            <a:bodyPr wrap="none" anchor="ctr"/>
            <a:lstStyle/>
            <a:p>
              <a:endParaRPr lang="zh-CN" altLang="en-US">
                <a:latin typeface="Consolas" pitchFamily="49" charset="0"/>
                <a:cs typeface="Consolas" pitchFamily="49" charset="0"/>
              </a:endParaRPr>
            </a:p>
          </p:txBody>
        </p:sp>
        <p:sp>
          <p:nvSpPr>
            <p:cNvPr id="70675" name="Line 41"/>
            <p:cNvSpPr>
              <a:spLocks noChangeShapeType="1"/>
            </p:cNvSpPr>
            <p:nvPr/>
          </p:nvSpPr>
          <p:spPr bwMode="auto">
            <a:xfrm flipH="1">
              <a:off x="3889402" y="3599398"/>
              <a:ext cx="182531" cy="166158"/>
            </a:xfrm>
            <a:prstGeom prst="line">
              <a:avLst/>
            </a:prstGeom>
            <a:noFill/>
            <a:ln w="28575">
              <a:solidFill>
                <a:schemeClr val="tx2"/>
              </a:solidFill>
              <a:round/>
              <a:headEnd/>
              <a:tailEnd type="triangle" w="med" len="med"/>
            </a:ln>
          </p:spPr>
          <p:txBody>
            <a:bodyPr wrap="none" anchor="ctr"/>
            <a:lstStyle/>
            <a:p>
              <a:endParaRPr lang="zh-CN" altLang="en-US">
                <a:latin typeface="Consolas" pitchFamily="49" charset="0"/>
                <a:cs typeface="Consolas" pitchFamily="49" charset="0"/>
              </a:endParaRPr>
            </a:p>
          </p:txBody>
        </p:sp>
        <p:sp>
          <p:nvSpPr>
            <p:cNvPr id="70676" name="Text Box 42"/>
            <p:cNvSpPr txBox="1">
              <a:spLocks noChangeArrowheads="1"/>
            </p:cNvSpPr>
            <p:nvPr/>
          </p:nvSpPr>
          <p:spPr bwMode="auto">
            <a:xfrm>
              <a:off x="3960840" y="3313646"/>
              <a:ext cx="792163" cy="304800"/>
            </a:xfrm>
            <a:prstGeom prst="rect">
              <a:avLst/>
            </a:prstGeom>
            <a:noFill/>
            <a:ln w="28575" algn="ctr">
              <a:noFill/>
              <a:miter lim="800000"/>
              <a:headEnd/>
              <a:tailEnd/>
            </a:ln>
          </p:spPr>
          <p:txBody>
            <a:bodyPr lIns="0" tIns="0" rIns="0" bIns="0">
              <a:spAutoFit/>
            </a:bodyPr>
            <a:lstStyle/>
            <a:p>
              <a:pPr>
                <a:spcBef>
                  <a:spcPct val="50000"/>
                </a:spcBef>
              </a:pPr>
              <a:r>
                <a:rPr kumimoji="0" lang="zh-CN" altLang="en-US" sz="2000" b="1" dirty="0">
                  <a:latin typeface="Consolas" pitchFamily="49" charset="0"/>
                  <a:ea typeface="楷体" pitchFamily="49" charset="-122"/>
                  <a:cs typeface="Consolas" pitchFamily="49" charset="0"/>
                </a:rPr>
                <a:t>合并</a:t>
              </a:r>
            </a:p>
          </p:txBody>
        </p:sp>
      </p:grpSp>
      <p:sp>
        <p:nvSpPr>
          <p:cNvPr id="22" name="Text Box 2"/>
          <p:cNvSpPr txBox="1">
            <a:spLocks noChangeArrowheads="1"/>
          </p:cNvSpPr>
          <p:nvPr/>
        </p:nvSpPr>
        <p:spPr bwMode="auto">
          <a:xfrm>
            <a:off x="214282" y="571480"/>
            <a:ext cx="8763000" cy="859311"/>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lIns="144000" tIns="108000" bIns="108000">
            <a:spAutoFit/>
          </a:bodyPr>
          <a:lstStyle/>
          <a:p>
            <a:pPr algn="just" fontAlgn="ctr">
              <a:lnSpc>
                <a:spcPts val="2500"/>
              </a:lnSpc>
              <a:spcBef>
                <a:spcPts val="0"/>
              </a:spcBef>
            </a:pPr>
            <a:r>
              <a:rPr lang="zh-CN" altLang="en-US" sz="1800" b="1" dirty="0">
                <a:solidFill>
                  <a:srgbClr val="3333FF"/>
                </a:solidFill>
                <a:latin typeface="Consolas" pitchFamily="49" charset="0"/>
                <a:ea typeface="仿宋" pitchFamily="49" charset="-122"/>
                <a:cs typeface="Consolas" pitchFamily="49" charset="0"/>
              </a:rPr>
              <a:t>　　</a:t>
            </a:r>
            <a:r>
              <a:rPr lang="zh-CN" altLang="en-US" sz="1800" b="1" dirty="0" smtClean="0">
                <a:solidFill>
                  <a:srgbClr val="3333FF"/>
                </a:solidFill>
                <a:latin typeface="Consolas" pitchFamily="49" charset="0"/>
                <a:ea typeface="仿宋" pitchFamily="49" charset="-122"/>
                <a:cs typeface="Consolas" pitchFamily="49" charset="0"/>
                <a:sym typeface="Wingdings"/>
              </a:rPr>
              <a:t></a:t>
            </a:r>
            <a:r>
              <a:rPr lang="zh-CN" altLang="en-US" sz="1800" b="1" dirty="0" smtClean="0">
                <a:solidFill>
                  <a:srgbClr val="3333FF"/>
                </a:solidFill>
                <a:latin typeface="Consolas" pitchFamily="49" charset="0"/>
                <a:ea typeface="仿宋" pitchFamily="49" charset="-122"/>
                <a:cs typeface="Consolas" pitchFamily="49" charset="0"/>
              </a:rPr>
              <a:t> </a:t>
            </a:r>
            <a:r>
              <a:rPr lang="zh-CN" altLang="en-US" sz="1800" b="1">
                <a:solidFill>
                  <a:srgbClr val="3333FF"/>
                </a:solidFill>
                <a:latin typeface="Consolas" pitchFamily="49" charset="0"/>
                <a:ea typeface="仿宋" pitchFamily="49" charset="-122"/>
                <a:cs typeface="Consolas" pitchFamily="49" charset="0"/>
              </a:rPr>
              <a:t>假如</a:t>
            </a:r>
            <a:r>
              <a:rPr lang="en-US" altLang="zh-CN" sz="1800" b="1" i="1" smtClean="0">
                <a:latin typeface="Consolas" pitchFamily="49" charset="0"/>
                <a:ea typeface="仿宋" pitchFamily="49" charset="-122"/>
                <a:cs typeface="Consolas" pitchFamily="49" charset="0"/>
              </a:rPr>
              <a:t>b</a:t>
            </a:r>
            <a:r>
              <a:rPr lang="zh-CN" altLang="en-US" sz="1800" b="1" smtClean="0">
                <a:solidFill>
                  <a:srgbClr val="3333FF"/>
                </a:solidFill>
                <a:latin typeface="Consolas" pitchFamily="49" charset="0"/>
                <a:ea typeface="仿宋" pitchFamily="49" charset="-122"/>
                <a:cs typeface="Consolas" pitchFamily="49" charset="0"/>
              </a:rPr>
              <a:t>结点的</a:t>
            </a:r>
            <a:r>
              <a:rPr lang="zh-CN" altLang="en-US" sz="1800" b="1" dirty="0">
                <a:solidFill>
                  <a:srgbClr val="3333FF"/>
                </a:solidFill>
                <a:latin typeface="Consolas" pitchFamily="49" charset="0"/>
                <a:ea typeface="仿宋" pitchFamily="49" charset="-122"/>
                <a:cs typeface="Consolas" pitchFamily="49" charset="0"/>
              </a:rPr>
              <a:t>关键字个数</a:t>
            </a:r>
            <a:r>
              <a:rPr lang="zh-CN" altLang="en-US" sz="1800" b="1">
                <a:solidFill>
                  <a:srgbClr val="3333FF"/>
                </a:solidFill>
                <a:latin typeface="Consolas" pitchFamily="49" charset="0"/>
                <a:ea typeface="仿宋" pitchFamily="49" charset="-122"/>
                <a:cs typeface="Consolas" pitchFamily="49" charset="0"/>
              </a:rPr>
              <a:t>等于</a:t>
            </a:r>
            <a:r>
              <a:rPr lang="en-US" altLang="zh-CN" sz="1800" b="1" smtClean="0">
                <a:solidFill>
                  <a:srgbClr val="FF00FF"/>
                </a:solidFill>
                <a:latin typeface="Consolas" pitchFamily="49" charset="0"/>
                <a:ea typeface="仿宋" pitchFamily="49" charset="-122"/>
                <a:cs typeface="Consolas" pitchFamily="49" charset="0"/>
              </a:rPr>
              <a:t>Min</a:t>
            </a:r>
            <a:r>
              <a:rPr lang="zh-CN" altLang="en-US" sz="1800" b="1" smtClean="0">
                <a:solidFill>
                  <a:srgbClr val="3333FF"/>
                </a:solidFill>
                <a:latin typeface="Consolas" pitchFamily="49" charset="0"/>
                <a:ea typeface="仿宋" pitchFamily="49" charset="-122"/>
                <a:cs typeface="Consolas" pitchFamily="49" charset="0"/>
              </a:rPr>
              <a:t>，说明</a:t>
            </a:r>
            <a:r>
              <a:rPr lang="zh-CN" altLang="en-US" sz="1800" b="1" dirty="0">
                <a:solidFill>
                  <a:srgbClr val="3333FF"/>
                </a:solidFill>
                <a:latin typeface="Consolas" pitchFamily="49" charset="0"/>
                <a:ea typeface="仿宋" pitchFamily="49" charset="-122"/>
                <a:cs typeface="Consolas" pitchFamily="49" charset="0"/>
              </a:rPr>
              <a:t>删去关键字</a:t>
            </a:r>
            <a:r>
              <a:rPr lang="zh-CN" altLang="en-US" sz="1800" b="1">
                <a:solidFill>
                  <a:srgbClr val="3333FF"/>
                </a:solidFill>
                <a:latin typeface="Consolas" pitchFamily="49" charset="0"/>
                <a:ea typeface="仿宋" pitchFamily="49" charset="-122"/>
                <a:cs typeface="Consolas" pitchFamily="49" charset="0"/>
              </a:rPr>
              <a:t>后</a:t>
            </a:r>
            <a:r>
              <a:rPr lang="zh-CN" altLang="en-US" sz="1800" b="1" smtClean="0">
                <a:solidFill>
                  <a:srgbClr val="3333FF"/>
                </a:solidFill>
                <a:latin typeface="Consolas" pitchFamily="49" charset="0"/>
                <a:ea typeface="仿宋" pitchFamily="49" charset="-122"/>
                <a:cs typeface="Consolas" pitchFamily="49" charset="0"/>
              </a:rPr>
              <a:t>该结点将</a:t>
            </a:r>
            <a:r>
              <a:rPr lang="zh-CN" altLang="en-US" sz="1800" b="1">
                <a:solidFill>
                  <a:srgbClr val="3333FF"/>
                </a:solidFill>
                <a:latin typeface="Consolas" pitchFamily="49" charset="0"/>
                <a:ea typeface="仿宋" pitchFamily="49" charset="-122"/>
                <a:cs typeface="Consolas" pitchFamily="49" charset="0"/>
              </a:rPr>
              <a:t>不</a:t>
            </a:r>
            <a:r>
              <a:rPr lang="zh-CN" altLang="en-US" sz="1800" b="1" smtClean="0">
                <a:solidFill>
                  <a:srgbClr val="3333FF"/>
                </a:solidFill>
                <a:latin typeface="Consolas" pitchFamily="49" charset="0"/>
                <a:ea typeface="仿宋" pitchFamily="49" charset="-122"/>
                <a:cs typeface="Consolas" pitchFamily="49" charset="0"/>
              </a:rPr>
              <a:t>满足</a:t>
            </a:r>
            <a:r>
              <a:rPr lang="en-US" altLang="zh-CN" sz="1800" b="1" smtClean="0">
                <a:solidFill>
                  <a:srgbClr val="3333FF"/>
                </a:solidFill>
                <a:latin typeface="Consolas" pitchFamily="49" charset="0"/>
                <a:ea typeface="仿宋" pitchFamily="49" charset="-122"/>
                <a:cs typeface="Consolas" pitchFamily="49" charset="0"/>
              </a:rPr>
              <a:t>B</a:t>
            </a:r>
            <a:r>
              <a:rPr lang="zh-CN" altLang="en-US" sz="1800" b="1" smtClean="0">
                <a:solidFill>
                  <a:srgbClr val="3333FF"/>
                </a:solidFill>
                <a:latin typeface="Consolas" pitchFamily="49" charset="0"/>
                <a:ea typeface="仿宋" pitchFamily="49" charset="-122"/>
                <a:cs typeface="Consolas" pitchFamily="49" charset="0"/>
              </a:rPr>
              <a:t>树</a:t>
            </a:r>
            <a:r>
              <a:rPr lang="zh-CN" altLang="en-US" sz="1800" b="1" dirty="0">
                <a:solidFill>
                  <a:srgbClr val="3333FF"/>
                </a:solidFill>
                <a:latin typeface="Consolas" pitchFamily="49" charset="0"/>
                <a:ea typeface="仿宋" pitchFamily="49" charset="-122"/>
                <a:cs typeface="Consolas" pitchFamily="49" charset="0"/>
              </a:rPr>
              <a:t>的定义</a:t>
            </a:r>
            <a:r>
              <a:rPr lang="zh-CN" altLang="en-US" sz="1800" b="1" dirty="0" smtClean="0">
                <a:solidFill>
                  <a:srgbClr val="3333FF"/>
                </a:solidFill>
                <a:latin typeface="Consolas" pitchFamily="49" charset="0"/>
                <a:ea typeface="仿宋" pitchFamily="49" charset="-122"/>
                <a:cs typeface="Consolas" pitchFamily="49" charset="0"/>
              </a:rPr>
              <a:t>。若</a:t>
            </a:r>
            <a:r>
              <a:rPr lang="zh-CN" altLang="en-US" sz="1800" b="1" dirty="0" smtClean="0">
                <a:solidFill>
                  <a:srgbClr val="C00000"/>
                </a:solidFill>
                <a:latin typeface="Consolas" pitchFamily="49" charset="0"/>
                <a:ea typeface="仿宋" pitchFamily="49" charset="-122"/>
                <a:cs typeface="Consolas" pitchFamily="49" charset="0"/>
              </a:rPr>
              <a:t>不能</a:t>
            </a:r>
            <a:r>
              <a:rPr lang="zh-CN" altLang="en-US" sz="1800" b="1" smtClean="0">
                <a:solidFill>
                  <a:srgbClr val="C00000"/>
                </a:solidFill>
                <a:latin typeface="Consolas" pitchFamily="49" charset="0"/>
                <a:ea typeface="仿宋" pitchFamily="49" charset="-122"/>
                <a:cs typeface="Consolas" pitchFamily="49" charset="0"/>
              </a:rPr>
              <a:t>从兄弟结点借</a:t>
            </a:r>
            <a:r>
              <a:rPr lang="zh-CN" altLang="en-US" sz="1800" b="1" dirty="0" smtClean="0">
                <a:solidFill>
                  <a:srgbClr val="3333FF"/>
                </a:solidFill>
                <a:latin typeface="Consolas" pitchFamily="49" charset="0"/>
                <a:ea typeface="仿宋" pitchFamily="49" charset="-122"/>
                <a:cs typeface="Consolas" pitchFamily="49" charset="0"/>
              </a:rPr>
              <a:t>。</a:t>
            </a:r>
            <a:r>
              <a:rPr lang="zh-CN" altLang="en-US" sz="1800" b="1" dirty="0">
                <a:solidFill>
                  <a:srgbClr val="3333FF"/>
                </a:solidFill>
                <a:latin typeface="Consolas" pitchFamily="49" charset="0"/>
                <a:ea typeface="仿宋" pitchFamily="49" charset="-122"/>
                <a:cs typeface="Consolas" pitchFamily="49" charset="0"/>
              </a:rPr>
              <a:t>　　</a:t>
            </a:r>
          </a:p>
        </p:txBody>
      </p:sp>
      <p:sp>
        <p:nvSpPr>
          <p:cNvPr id="23" name="Text Box 7"/>
          <p:cNvSpPr txBox="1">
            <a:spLocks noChangeArrowheads="1"/>
          </p:cNvSpPr>
          <p:nvPr/>
        </p:nvSpPr>
        <p:spPr bwMode="auto">
          <a:xfrm>
            <a:off x="1482711" y="4000504"/>
            <a:ext cx="1223963" cy="276999"/>
          </a:xfrm>
          <a:prstGeom prst="rect">
            <a:avLst/>
          </a:prstGeom>
          <a:noFill/>
          <a:ln w="28575" algn="ctr">
            <a:noFill/>
            <a:miter lim="800000"/>
            <a:headEnd/>
            <a:tailEnd/>
          </a:ln>
        </p:spPr>
        <p:txBody>
          <a:bodyPr lIns="0" tIns="0" rIns="0" bIns="0">
            <a:spAutoFit/>
          </a:bodyPr>
          <a:lstStyle/>
          <a:p>
            <a:pPr>
              <a:spcBef>
                <a:spcPct val="50000"/>
              </a:spcBef>
            </a:pPr>
            <a:r>
              <a:rPr kumimoji="0" lang="zh-CN" altLang="en-US" sz="1800" b="1" dirty="0">
                <a:solidFill>
                  <a:srgbClr val="3333FF"/>
                </a:solidFill>
                <a:latin typeface="Consolas" pitchFamily="49" charset="0"/>
                <a:ea typeface="仿宋" pitchFamily="49" charset="-122"/>
                <a:cs typeface="Consolas" pitchFamily="49" charset="0"/>
              </a:rPr>
              <a:t>删除</a:t>
            </a:r>
            <a:r>
              <a:rPr kumimoji="0" lang="en-US" altLang="zh-CN" sz="1800" b="1" dirty="0">
                <a:solidFill>
                  <a:srgbClr val="3333FF"/>
                </a:solidFill>
                <a:latin typeface="Consolas" pitchFamily="49" charset="0"/>
                <a:ea typeface="仿宋" pitchFamily="49" charset="-122"/>
                <a:cs typeface="Consolas" pitchFamily="49" charset="0"/>
              </a:rPr>
              <a:t>15</a:t>
            </a:r>
          </a:p>
        </p:txBody>
      </p:sp>
      <p:cxnSp>
        <p:nvCxnSpPr>
          <p:cNvPr id="24" name="直接箭头连接符 23"/>
          <p:cNvCxnSpPr/>
          <p:nvPr/>
        </p:nvCxnSpPr>
        <p:spPr>
          <a:xfrm rot="16200000" flipV="1">
            <a:off x="2000239" y="3857628"/>
            <a:ext cx="285752" cy="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grpSp>
        <p:nvGrpSpPr>
          <p:cNvPr id="3" name="组合 29"/>
          <p:cNvGrpSpPr/>
          <p:nvPr/>
        </p:nvGrpSpPr>
        <p:grpSpPr>
          <a:xfrm>
            <a:off x="5857884" y="2093898"/>
            <a:ext cx="2786082" cy="2049482"/>
            <a:chOff x="5857884" y="2093898"/>
            <a:chExt cx="2786082" cy="2049482"/>
          </a:xfrm>
        </p:grpSpPr>
        <p:sp>
          <p:nvSpPr>
            <p:cNvPr id="70667" name="Text Box 31"/>
            <p:cNvSpPr txBox="1">
              <a:spLocks noChangeArrowheads="1"/>
            </p:cNvSpPr>
            <p:nvPr/>
          </p:nvSpPr>
          <p:spPr bwMode="auto">
            <a:xfrm>
              <a:off x="6289684" y="3711580"/>
              <a:ext cx="647700" cy="369332"/>
            </a:xfrm>
            <a:prstGeom prst="rect">
              <a:avLst/>
            </a:prstGeom>
            <a:noFill/>
            <a:ln w="28575" algn="ctr">
              <a:noFill/>
              <a:miter lim="800000"/>
              <a:headEnd/>
              <a:tailEnd/>
            </a:ln>
          </p:spPr>
          <p:txBody>
            <a:bodyPr lIns="0" tIns="0" rIns="0" bIns="0">
              <a:spAutoFit/>
            </a:bodyPr>
            <a:lstStyle/>
            <a:p>
              <a:pPr>
                <a:spcBef>
                  <a:spcPct val="50000"/>
                </a:spcBef>
              </a:pPr>
              <a:r>
                <a:rPr kumimoji="0" lang="en-US" altLang="zh-CN" sz="2400" b="1" i="1">
                  <a:latin typeface="Consolas" pitchFamily="49" charset="0"/>
                  <a:ea typeface="楷体_GB2312" pitchFamily="49" charset="-122"/>
                  <a:cs typeface="Consolas" pitchFamily="49" charset="0"/>
                </a:rPr>
                <a:t>b</a:t>
              </a:r>
            </a:p>
          </p:txBody>
        </p:sp>
        <p:sp>
          <p:nvSpPr>
            <p:cNvPr id="70668" name="Rectangle 32"/>
            <p:cNvSpPr>
              <a:spLocks noChangeArrowheads="1"/>
            </p:cNvSpPr>
            <p:nvPr/>
          </p:nvSpPr>
          <p:spPr bwMode="auto">
            <a:xfrm>
              <a:off x="6146809" y="2703517"/>
              <a:ext cx="1152525" cy="50323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kumimoji="0" lang="en-US" altLang="zh-CN" sz="2000" b="1" smtClean="0">
                  <a:solidFill>
                    <a:srgbClr val="3333FF"/>
                  </a:solidFill>
                  <a:latin typeface="Consolas" pitchFamily="49" charset="0"/>
                  <a:ea typeface="楷体_GB2312" pitchFamily="49" charset="-122"/>
                  <a:cs typeface="Consolas" pitchFamily="49" charset="0"/>
                </a:rPr>
                <a:t>13  </a:t>
              </a:r>
              <a:endParaRPr kumimoji="0" lang="en-US" altLang="zh-CN" sz="2000" b="1" dirty="0">
                <a:solidFill>
                  <a:srgbClr val="3333FF"/>
                </a:solidFill>
                <a:latin typeface="Consolas" pitchFamily="49" charset="0"/>
                <a:ea typeface="楷体_GB2312" pitchFamily="49" charset="-122"/>
                <a:cs typeface="Consolas" pitchFamily="49" charset="0"/>
              </a:endParaRPr>
            </a:p>
          </p:txBody>
        </p:sp>
        <p:sp>
          <p:nvSpPr>
            <p:cNvPr id="70669" name="Rectangle 33"/>
            <p:cNvSpPr>
              <a:spLocks noChangeArrowheads="1"/>
            </p:cNvSpPr>
            <p:nvPr/>
          </p:nvSpPr>
          <p:spPr bwMode="auto">
            <a:xfrm>
              <a:off x="6865946" y="3640142"/>
              <a:ext cx="1778020" cy="50323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kumimoji="0" lang="en-US" altLang="zh-CN" sz="2000" b="1" dirty="0" smtClean="0">
                  <a:solidFill>
                    <a:srgbClr val="3333FF"/>
                  </a:solidFill>
                  <a:latin typeface="Consolas" pitchFamily="49" charset="0"/>
                  <a:ea typeface="楷体_GB2312" pitchFamily="49" charset="-122"/>
                  <a:cs typeface="Consolas" pitchFamily="49" charset="0"/>
                </a:rPr>
                <a:t>14 17 </a:t>
              </a:r>
              <a:r>
                <a:rPr kumimoji="0" lang="en-US" altLang="zh-CN" sz="2000" b="1" dirty="0">
                  <a:solidFill>
                    <a:srgbClr val="3333FF"/>
                  </a:solidFill>
                  <a:latin typeface="Consolas" pitchFamily="49" charset="0"/>
                  <a:ea typeface="楷体_GB2312" pitchFamily="49" charset="-122"/>
                  <a:cs typeface="Consolas" pitchFamily="49" charset="0"/>
                </a:rPr>
                <a:t>19 20</a:t>
              </a:r>
            </a:p>
          </p:txBody>
        </p:sp>
        <p:sp>
          <p:nvSpPr>
            <p:cNvPr id="70670" name="Line 35"/>
            <p:cNvSpPr>
              <a:spLocks noChangeShapeType="1"/>
            </p:cNvSpPr>
            <p:nvPr/>
          </p:nvSpPr>
          <p:spPr bwMode="auto">
            <a:xfrm>
              <a:off x="6881810" y="3094030"/>
              <a:ext cx="420699" cy="546112"/>
            </a:xfrm>
            <a:prstGeom prst="line">
              <a:avLst/>
            </a:prstGeom>
            <a:noFill/>
            <a:ln w="28575">
              <a:solidFill>
                <a:srgbClr val="9900FF"/>
              </a:solidFill>
              <a:round/>
              <a:headEnd/>
              <a:tailEnd type="triangle" w="med" len="med"/>
            </a:ln>
          </p:spPr>
          <p:txBody>
            <a:bodyPr wrap="none" anchor="ctr"/>
            <a:lstStyle/>
            <a:p>
              <a:endParaRPr lang="zh-CN" altLang="en-US">
                <a:latin typeface="Consolas" pitchFamily="49" charset="0"/>
                <a:cs typeface="Consolas" pitchFamily="49" charset="0"/>
              </a:endParaRPr>
            </a:p>
          </p:txBody>
        </p:sp>
        <p:sp>
          <p:nvSpPr>
            <p:cNvPr id="70673" name="Line 38"/>
            <p:cNvSpPr>
              <a:spLocks noChangeShapeType="1"/>
            </p:cNvSpPr>
            <p:nvPr/>
          </p:nvSpPr>
          <p:spPr bwMode="auto">
            <a:xfrm flipH="1">
              <a:off x="5857884" y="3000372"/>
              <a:ext cx="571504" cy="231783"/>
            </a:xfrm>
            <a:prstGeom prst="line">
              <a:avLst/>
            </a:prstGeom>
            <a:noFill/>
            <a:ln w="28575">
              <a:solidFill>
                <a:srgbClr val="9900FF"/>
              </a:solidFill>
              <a:round/>
              <a:headEnd/>
              <a:tailEnd type="triangle" w="med" len="med"/>
            </a:ln>
          </p:spPr>
          <p:txBody>
            <a:bodyPr wrap="none" anchor="ctr"/>
            <a:lstStyle/>
            <a:p>
              <a:endParaRPr lang="zh-CN" altLang="en-US">
                <a:latin typeface="Consolas" pitchFamily="49" charset="0"/>
                <a:cs typeface="Consolas" pitchFamily="49" charset="0"/>
              </a:endParaRPr>
            </a:p>
          </p:txBody>
        </p:sp>
        <p:sp>
          <p:nvSpPr>
            <p:cNvPr id="25" name="TextBox 24"/>
            <p:cNvSpPr txBox="1"/>
            <p:nvPr/>
          </p:nvSpPr>
          <p:spPr>
            <a:xfrm>
              <a:off x="6596058" y="2093898"/>
              <a:ext cx="2000264" cy="369332"/>
            </a:xfrm>
            <a:prstGeom prst="rect">
              <a:avLst/>
            </a:prstGeom>
            <a:noFill/>
          </p:spPr>
          <p:txBody>
            <a:bodyPr wrap="square" rtlCol="0">
              <a:spAutoFit/>
            </a:bodyPr>
            <a:lstStyle/>
            <a:p>
              <a:r>
                <a:rPr lang="zh-CN" altLang="en-US" sz="1800" b="1" dirty="0" smtClean="0">
                  <a:solidFill>
                    <a:srgbClr val="3333FF"/>
                  </a:solidFill>
                  <a:latin typeface="Consolas" pitchFamily="49" charset="0"/>
                  <a:ea typeface="仿宋" pitchFamily="49" charset="-122"/>
                  <a:cs typeface="Consolas" pitchFamily="49" charset="0"/>
                </a:rPr>
                <a:t>减少</a:t>
              </a:r>
              <a:r>
                <a:rPr lang="en-US" altLang="zh-CN" sz="1800" b="1" dirty="0" smtClean="0">
                  <a:solidFill>
                    <a:srgbClr val="3333FF"/>
                  </a:solidFill>
                  <a:latin typeface="Consolas" pitchFamily="49" charset="0"/>
                  <a:ea typeface="仿宋" pitchFamily="49" charset="-122"/>
                  <a:cs typeface="Consolas" pitchFamily="49" charset="0"/>
                </a:rPr>
                <a:t>1</a:t>
              </a:r>
              <a:r>
                <a:rPr lang="zh-CN" altLang="en-US" sz="1800" b="1" dirty="0" smtClean="0">
                  <a:solidFill>
                    <a:srgbClr val="3333FF"/>
                  </a:solidFill>
                  <a:latin typeface="Consolas" pitchFamily="49" charset="0"/>
                  <a:ea typeface="仿宋" pitchFamily="49" charset="-122"/>
                  <a:cs typeface="Consolas" pitchFamily="49" charset="0"/>
                </a:rPr>
                <a:t>个关键字</a:t>
              </a:r>
            </a:p>
          </p:txBody>
        </p:sp>
        <p:cxnSp>
          <p:nvCxnSpPr>
            <p:cNvPr id="27" name="直接箭头连接符 26"/>
            <p:cNvCxnSpPr>
              <a:stCxn id="25" idx="2"/>
            </p:cNvCxnSpPr>
            <p:nvPr/>
          </p:nvCxnSpPr>
          <p:spPr>
            <a:xfrm rot="5400000">
              <a:off x="7352228" y="2421440"/>
              <a:ext cx="202172" cy="28575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grpSp>
      <p:sp>
        <p:nvSpPr>
          <p:cNvPr id="29" name="右箭头 28"/>
          <p:cNvSpPr/>
          <p:nvPr/>
        </p:nvSpPr>
        <p:spPr>
          <a:xfrm>
            <a:off x="4857752" y="3000372"/>
            <a:ext cx="714380" cy="28575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6" name="TextBox 25"/>
          <p:cNvSpPr txBox="1"/>
          <p:nvPr/>
        </p:nvSpPr>
        <p:spPr>
          <a:xfrm>
            <a:off x="3786182" y="4714884"/>
            <a:ext cx="2000264" cy="400110"/>
          </a:xfrm>
          <a:prstGeom prst="rect">
            <a:avLst/>
          </a:prstGeom>
          <a:noFill/>
        </p:spPr>
        <p:txBody>
          <a:bodyPr wrap="square" rtlCol="0">
            <a:spAutoFit/>
          </a:bodyPr>
          <a:lstStyle/>
          <a:p>
            <a:r>
              <a:rPr lang="zh-CN" altLang="en-US" sz="2000" b="1" smtClean="0">
                <a:solidFill>
                  <a:srgbClr val="FF00FF"/>
                </a:solidFill>
                <a:latin typeface="Consolas" pitchFamily="49" charset="0"/>
                <a:ea typeface="楷体" pitchFamily="49" charset="-122"/>
                <a:cs typeface="Consolas" pitchFamily="49" charset="0"/>
              </a:rPr>
              <a:t>删除完成</a:t>
            </a:r>
            <a:endParaRPr lang="zh-CN" altLang="en-US" sz="2000" b="1" dirty="0" smtClean="0">
              <a:solidFill>
                <a:srgbClr val="FF00FF"/>
              </a:solidFill>
              <a:latin typeface="Consolas" pitchFamily="49" charset="0"/>
              <a:ea typeface="楷体" pitchFamily="49" charset="-122"/>
              <a:cs typeface="Consolas" pitchFamily="49" charset="0"/>
            </a:endParaRPr>
          </a:p>
        </p:txBody>
      </p:sp>
      <p:sp>
        <p:nvSpPr>
          <p:cNvPr id="28" name="灯片编号占位符 27"/>
          <p:cNvSpPr>
            <a:spLocks noGrp="1"/>
          </p:cNvSpPr>
          <p:nvPr>
            <p:ph type="sldNum" sz="quarter" idx="12"/>
          </p:nvPr>
        </p:nvSpPr>
        <p:spPr/>
        <p:txBody>
          <a:bodyPr/>
          <a:lstStyle/>
          <a:p>
            <a:pPr>
              <a:defRPr/>
            </a:pPr>
            <a:fld id="{94984E60-CADE-4266-8DC7-A91C528B8A31}" type="slidenum">
              <a:rPr lang="en-US" altLang="zh-CN" smtClean="0"/>
              <a:pPr>
                <a:defRPr/>
              </a:pPr>
              <a:t>117</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6" name="Text Box 47"/>
          <p:cNvSpPr txBox="1">
            <a:spLocks noChangeArrowheads="1"/>
          </p:cNvSpPr>
          <p:nvPr/>
        </p:nvSpPr>
        <p:spPr bwMode="auto">
          <a:xfrm>
            <a:off x="357158" y="571480"/>
            <a:ext cx="8675688" cy="492443"/>
          </a:xfrm>
          <a:prstGeom prst="rect">
            <a:avLst/>
          </a:prstGeom>
          <a:noFill/>
          <a:ln w="9525">
            <a:noFill/>
            <a:miter lim="800000"/>
            <a:headEnd/>
            <a:tailEnd/>
          </a:ln>
        </p:spPr>
        <p:txBody>
          <a:bodyPr>
            <a:spAutoFit/>
          </a:bodyPr>
          <a:lstStyle/>
          <a:p>
            <a:pPr algn="just" fontAlgn="ctr">
              <a:lnSpc>
                <a:spcPct val="130000"/>
              </a:lnSpc>
              <a:spcBef>
                <a:spcPct val="50000"/>
              </a:spcBef>
            </a:pPr>
            <a:r>
              <a:rPr lang="en-US" altLang="zh-CN" sz="2000" b="1" smtClean="0">
                <a:latin typeface="Consolas" pitchFamily="49" charset="0"/>
                <a:ea typeface="楷体" pitchFamily="49" charset="-122"/>
                <a:cs typeface="Consolas" pitchFamily="49" charset="0"/>
              </a:rPr>
              <a:t>【</a:t>
            </a:r>
            <a:r>
              <a:rPr lang="zh-CN" altLang="en-US" sz="2000" b="1">
                <a:latin typeface="Consolas" pitchFamily="49" charset="0"/>
                <a:ea typeface="楷体" pitchFamily="49" charset="-122"/>
                <a:cs typeface="Consolas" pitchFamily="49" charset="0"/>
              </a:rPr>
              <a:t>例</a:t>
            </a:r>
            <a:r>
              <a:rPr lang="en-US" altLang="zh-CN" sz="2000" b="1" smtClean="0">
                <a:latin typeface="Consolas" pitchFamily="49" charset="0"/>
                <a:ea typeface="楷体" pitchFamily="49" charset="-122"/>
                <a:cs typeface="Consolas" pitchFamily="49" charset="0"/>
              </a:rPr>
              <a:t>9.8】</a:t>
            </a:r>
            <a:r>
              <a:rPr lang="zh-CN" altLang="en-US" sz="2000" b="1" dirty="0">
                <a:solidFill>
                  <a:srgbClr val="3333FF"/>
                </a:solidFill>
                <a:latin typeface="Consolas" pitchFamily="49" charset="0"/>
                <a:ea typeface="楷体" pitchFamily="49" charset="-122"/>
                <a:cs typeface="Consolas" pitchFamily="49" charset="0"/>
              </a:rPr>
              <a:t>对于前例</a:t>
            </a:r>
            <a:r>
              <a:rPr lang="zh-CN" altLang="en-US" sz="2000" b="1">
                <a:solidFill>
                  <a:srgbClr val="3333FF"/>
                </a:solidFill>
                <a:latin typeface="Consolas" pitchFamily="49" charset="0"/>
                <a:ea typeface="楷体" pitchFamily="49" charset="-122"/>
                <a:cs typeface="Consolas" pitchFamily="49" charset="0"/>
              </a:rPr>
              <a:t>生成</a:t>
            </a:r>
            <a:r>
              <a:rPr lang="zh-CN" altLang="en-US" sz="2000" b="1" smtClean="0">
                <a:solidFill>
                  <a:srgbClr val="3333FF"/>
                </a:solidFill>
                <a:latin typeface="Consolas" pitchFamily="49" charset="0"/>
                <a:ea typeface="楷体" pitchFamily="49" charset="-122"/>
                <a:cs typeface="Consolas" pitchFamily="49" charset="0"/>
              </a:rPr>
              <a:t>的</a:t>
            </a:r>
            <a:r>
              <a:rPr lang="en-US" altLang="zh-CN" sz="2000" b="1" smtClean="0">
                <a:solidFill>
                  <a:srgbClr val="3333FF"/>
                </a:solidFill>
                <a:latin typeface="Consolas" pitchFamily="49" charset="0"/>
                <a:ea typeface="楷体" pitchFamily="49" charset="-122"/>
                <a:cs typeface="Consolas" pitchFamily="49" charset="0"/>
              </a:rPr>
              <a:t>B</a:t>
            </a:r>
            <a:r>
              <a:rPr lang="zh-CN" altLang="en-US" sz="2000" b="1" smtClean="0">
                <a:solidFill>
                  <a:srgbClr val="3333FF"/>
                </a:solidFill>
                <a:latin typeface="Consolas" pitchFamily="49" charset="0"/>
                <a:ea typeface="楷体" pitchFamily="49" charset="-122"/>
                <a:cs typeface="Consolas" pitchFamily="49" charset="0"/>
              </a:rPr>
              <a:t>树，给</a:t>
            </a:r>
            <a:r>
              <a:rPr lang="zh-CN" altLang="en-US" sz="2000" b="1" dirty="0">
                <a:solidFill>
                  <a:srgbClr val="3333FF"/>
                </a:solidFill>
                <a:latin typeface="Consolas" pitchFamily="49" charset="0"/>
                <a:ea typeface="楷体" pitchFamily="49" charset="-122"/>
                <a:cs typeface="Consolas" pitchFamily="49" charset="0"/>
              </a:rPr>
              <a:t>出</a:t>
            </a:r>
            <a:r>
              <a:rPr lang="zh-CN" altLang="en-US" sz="2000" b="1">
                <a:solidFill>
                  <a:srgbClr val="3333FF"/>
                </a:solidFill>
                <a:latin typeface="Consolas" pitchFamily="49" charset="0"/>
                <a:ea typeface="楷体" pitchFamily="49" charset="-122"/>
                <a:cs typeface="Consolas" pitchFamily="49" charset="0"/>
              </a:rPr>
              <a:t>删除</a:t>
            </a:r>
            <a:r>
              <a:rPr lang="en-US" altLang="zh-CN" sz="2000" b="1" smtClean="0">
                <a:solidFill>
                  <a:srgbClr val="3333FF"/>
                </a:solidFill>
                <a:latin typeface="Consolas" pitchFamily="49" charset="0"/>
                <a:ea typeface="楷体" pitchFamily="49" charset="-122"/>
                <a:cs typeface="Consolas" pitchFamily="49" charset="0"/>
              </a:rPr>
              <a:t>8</a:t>
            </a:r>
            <a:r>
              <a:rPr lang="zh-CN" altLang="en-US" sz="2000" b="1" smtClean="0">
                <a:solidFill>
                  <a:srgbClr val="3333FF"/>
                </a:solidFill>
                <a:latin typeface="Consolas" pitchFamily="49" charset="0"/>
                <a:ea typeface="楷体" pitchFamily="49" charset="-122"/>
                <a:cs typeface="Consolas" pitchFamily="49" charset="0"/>
              </a:rPr>
              <a:t>，</a:t>
            </a:r>
            <a:r>
              <a:rPr lang="en-US" altLang="zh-CN" sz="2000" b="1" smtClean="0">
                <a:solidFill>
                  <a:srgbClr val="3333FF"/>
                </a:solidFill>
                <a:latin typeface="Consolas" pitchFamily="49" charset="0"/>
                <a:ea typeface="楷体" pitchFamily="49" charset="-122"/>
                <a:cs typeface="Consolas" pitchFamily="49" charset="0"/>
              </a:rPr>
              <a:t>16</a:t>
            </a:r>
            <a:r>
              <a:rPr lang="zh-CN" altLang="en-US" sz="2000" b="1" smtClean="0">
                <a:solidFill>
                  <a:srgbClr val="3333FF"/>
                </a:solidFill>
                <a:latin typeface="Consolas" pitchFamily="49" charset="0"/>
                <a:ea typeface="楷体" pitchFamily="49" charset="-122"/>
                <a:cs typeface="Consolas" pitchFamily="49" charset="0"/>
              </a:rPr>
              <a:t>，</a:t>
            </a:r>
            <a:r>
              <a:rPr lang="en-US" altLang="zh-CN" sz="2000" b="1" smtClean="0">
                <a:solidFill>
                  <a:srgbClr val="3333FF"/>
                </a:solidFill>
                <a:latin typeface="Consolas" pitchFamily="49" charset="0"/>
                <a:ea typeface="楷体" pitchFamily="49" charset="-122"/>
                <a:cs typeface="Consolas" pitchFamily="49" charset="0"/>
              </a:rPr>
              <a:t>15</a:t>
            </a:r>
            <a:r>
              <a:rPr lang="zh-CN" altLang="en-US" sz="2000" b="1" smtClean="0">
                <a:solidFill>
                  <a:srgbClr val="3333FF"/>
                </a:solidFill>
                <a:latin typeface="Consolas" pitchFamily="49" charset="0"/>
                <a:ea typeface="楷体" pitchFamily="49" charset="-122"/>
                <a:cs typeface="Consolas" pitchFamily="49" charset="0"/>
              </a:rPr>
              <a:t>，</a:t>
            </a:r>
            <a:r>
              <a:rPr lang="en-US" altLang="zh-CN" sz="2000" b="1" smtClean="0">
                <a:solidFill>
                  <a:srgbClr val="3333FF"/>
                </a:solidFill>
                <a:latin typeface="Consolas" pitchFamily="49" charset="0"/>
                <a:ea typeface="楷体" pitchFamily="49" charset="-122"/>
                <a:cs typeface="Consolas" pitchFamily="49" charset="0"/>
              </a:rPr>
              <a:t>4</a:t>
            </a:r>
            <a:r>
              <a:rPr lang="zh-CN" altLang="en-US" sz="2000" b="1" dirty="0" smtClean="0">
                <a:solidFill>
                  <a:srgbClr val="3333FF"/>
                </a:solidFill>
                <a:latin typeface="Consolas" pitchFamily="49" charset="0"/>
                <a:ea typeface="楷体" pitchFamily="49" charset="-122"/>
                <a:cs typeface="Consolas" pitchFamily="49" charset="0"/>
              </a:rPr>
              <a:t>等</a:t>
            </a:r>
            <a:r>
              <a:rPr lang="en-US" altLang="zh-CN" sz="2000" b="1" dirty="0" smtClean="0">
                <a:solidFill>
                  <a:srgbClr val="3333FF"/>
                </a:solidFill>
                <a:latin typeface="Consolas" pitchFamily="49" charset="0"/>
                <a:ea typeface="楷体" pitchFamily="49" charset="-122"/>
                <a:cs typeface="Consolas" pitchFamily="49" charset="0"/>
              </a:rPr>
              <a:t>4</a:t>
            </a:r>
            <a:r>
              <a:rPr lang="zh-CN" altLang="en-US" sz="2000" b="1" dirty="0" smtClean="0">
                <a:solidFill>
                  <a:srgbClr val="3333FF"/>
                </a:solidFill>
                <a:latin typeface="Consolas" pitchFamily="49" charset="0"/>
                <a:ea typeface="楷体" pitchFamily="49" charset="-122"/>
                <a:cs typeface="Consolas" pitchFamily="49" charset="0"/>
              </a:rPr>
              <a:t>个</a:t>
            </a:r>
            <a:r>
              <a:rPr lang="zh-CN" altLang="en-US" sz="2000" b="1" dirty="0">
                <a:solidFill>
                  <a:srgbClr val="3333FF"/>
                </a:solidFill>
                <a:latin typeface="Consolas" pitchFamily="49" charset="0"/>
                <a:ea typeface="楷体" pitchFamily="49" charset="-122"/>
                <a:cs typeface="Consolas" pitchFamily="49" charset="0"/>
              </a:rPr>
              <a:t>关键字的过程。</a:t>
            </a:r>
          </a:p>
        </p:txBody>
      </p:sp>
      <p:sp>
        <p:nvSpPr>
          <p:cNvPr id="71727" name="Text Box 48"/>
          <p:cNvSpPr txBox="1">
            <a:spLocks noChangeArrowheads="1"/>
          </p:cNvSpPr>
          <p:nvPr/>
        </p:nvSpPr>
        <p:spPr bwMode="auto">
          <a:xfrm>
            <a:off x="785786" y="1500174"/>
            <a:ext cx="1152525" cy="307777"/>
          </a:xfrm>
          <a:prstGeom prst="rect">
            <a:avLst/>
          </a:prstGeom>
          <a:noFill/>
          <a:ln w="28575" algn="ctr">
            <a:noFill/>
            <a:miter lim="800000"/>
            <a:headEnd/>
            <a:tailEnd/>
          </a:ln>
        </p:spPr>
        <p:txBody>
          <a:bodyPr lIns="0" tIns="0" rIns="0" bIns="0">
            <a:spAutoFit/>
          </a:bodyPr>
          <a:lstStyle/>
          <a:p>
            <a:pPr>
              <a:spcBef>
                <a:spcPct val="50000"/>
              </a:spcBef>
            </a:pPr>
            <a:r>
              <a:rPr lang="en-US" altLang="zh-CN" sz="2000" b="1" dirty="0">
                <a:solidFill>
                  <a:srgbClr val="FF00FF"/>
                </a:solidFill>
                <a:latin typeface="Consolas" pitchFamily="49" charset="0"/>
                <a:ea typeface="楷体_GB2312" pitchFamily="49" charset="-122"/>
                <a:cs typeface="Consolas" pitchFamily="49" charset="0"/>
              </a:rPr>
              <a:t>Min=2</a:t>
            </a:r>
          </a:p>
        </p:txBody>
      </p:sp>
      <p:sp>
        <p:nvSpPr>
          <p:cNvPr id="68" name="TextBox 67"/>
          <p:cNvSpPr txBox="1"/>
          <p:nvPr/>
        </p:nvSpPr>
        <p:spPr>
          <a:xfrm>
            <a:off x="2428860" y="1500174"/>
            <a:ext cx="857256" cy="369332"/>
          </a:xfrm>
          <a:prstGeom prst="rect">
            <a:avLst/>
          </a:prstGeom>
          <a:noFill/>
        </p:spPr>
        <p:txBody>
          <a:bodyPr wrap="square" rtlCol="0">
            <a:spAutoFit/>
          </a:bodyPr>
          <a:lstStyle/>
          <a:p>
            <a:pPr algn="l"/>
            <a:r>
              <a:rPr lang="zh-CN" altLang="en-US" sz="1800" b="1" dirty="0" smtClean="0">
                <a:solidFill>
                  <a:srgbClr val="3333FF"/>
                </a:solidFill>
                <a:latin typeface="Consolas" pitchFamily="49" charset="0"/>
                <a:ea typeface="楷体" pitchFamily="49" charset="-122"/>
                <a:cs typeface="Consolas" pitchFamily="49" charset="0"/>
              </a:rPr>
              <a:t>删除：</a:t>
            </a:r>
          </a:p>
        </p:txBody>
      </p:sp>
      <p:sp>
        <p:nvSpPr>
          <p:cNvPr id="69" name="TextBox 68"/>
          <p:cNvSpPr txBox="1"/>
          <p:nvPr/>
        </p:nvSpPr>
        <p:spPr>
          <a:xfrm>
            <a:off x="3500430" y="1499380"/>
            <a:ext cx="428628" cy="369332"/>
          </a:xfrm>
          <a:prstGeom prst="rect">
            <a:avLst/>
          </a:prstGeom>
          <a:noFill/>
        </p:spPr>
        <p:txBody>
          <a:bodyPr wrap="square" lIns="0" tIns="0" rIns="0" bIns="0" rtlCol="0">
            <a:spAutoFit/>
          </a:bodyPr>
          <a:lstStyle/>
          <a:p>
            <a:r>
              <a:rPr lang="en-US" altLang="zh-CN" sz="2400" b="1" dirty="0" smtClean="0">
                <a:solidFill>
                  <a:srgbClr val="3333FF"/>
                </a:solidFill>
                <a:latin typeface="Consolas" pitchFamily="49" charset="0"/>
                <a:cs typeface="Consolas" pitchFamily="49" charset="0"/>
              </a:rPr>
              <a:t>8</a:t>
            </a:r>
            <a:endParaRPr lang="zh-CN" altLang="en-US" sz="2400" b="1" dirty="0">
              <a:solidFill>
                <a:srgbClr val="3333FF"/>
              </a:solidFill>
              <a:latin typeface="Consolas" pitchFamily="49" charset="0"/>
              <a:cs typeface="Consolas" pitchFamily="49" charset="0"/>
            </a:endParaRPr>
          </a:p>
        </p:txBody>
      </p:sp>
      <p:cxnSp>
        <p:nvCxnSpPr>
          <p:cNvPr id="70" name="直接箭头连接符 69"/>
          <p:cNvCxnSpPr/>
          <p:nvPr/>
        </p:nvCxnSpPr>
        <p:spPr>
          <a:xfrm rot="5400000" flipH="1" flipV="1">
            <a:off x="3548849" y="2047865"/>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2428860" y="3500438"/>
            <a:ext cx="785818"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3  6</a:t>
            </a:r>
            <a:endParaRPr lang="zh-CN" altLang="en-US" sz="2000" b="1" dirty="0">
              <a:solidFill>
                <a:srgbClr val="FF0000"/>
              </a:solidFill>
              <a:latin typeface="Consolas" pitchFamily="49" charset="0"/>
              <a:cs typeface="Consolas" pitchFamily="49" charset="0"/>
            </a:endParaRPr>
          </a:p>
        </p:txBody>
      </p:sp>
      <p:cxnSp>
        <p:nvCxnSpPr>
          <p:cNvPr id="27" name="直接箭头连接符 26"/>
          <p:cNvCxnSpPr/>
          <p:nvPr/>
        </p:nvCxnSpPr>
        <p:spPr>
          <a:xfrm rot="10800000" flipV="1">
            <a:off x="1119958" y="3844928"/>
            <a:ext cx="1464479"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30" idx="0"/>
          </p:cNvCxnSpPr>
          <p:nvPr/>
        </p:nvCxnSpPr>
        <p:spPr>
          <a:xfrm rot="16200000" flipH="1">
            <a:off x="2801528" y="4123139"/>
            <a:ext cx="790580" cy="25003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714480" y="4643446"/>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4  5</a:t>
            </a:r>
            <a:endParaRPr lang="zh-CN" altLang="en-US" sz="2000" b="1" dirty="0">
              <a:solidFill>
                <a:srgbClr val="3333FF"/>
              </a:solidFill>
              <a:latin typeface="Consolas" pitchFamily="49" charset="0"/>
              <a:cs typeface="Consolas" pitchFamily="49" charset="0"/>
            </a:endParaRPr>
          </a:p>
        </p:txBody>
      </p:sp>
      <p:sp>
        <p:nvSpPr>
          <p:cNvPr id="30" name="矩形 29"/>
          <p:cNvSpPr/>
          <p:nvPr/>
        </p:nvSpPr>
        <p:spPr>
          <a:xfrm>
            <a:off x="2786050" y="4643446"/>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smtClean="0">
                <a:solidFill>
                  <a:srgbClr val="3333FF"/>
                </a:solidFill>
                <a:latin typeface="Consolas" pitchFamily="49" charset="0"/>
                <a:cs typeface="Consolas" pitchFamily="49" charset="0"/>
              </a:rPr>
              <a:t>7 </a:t>
            </a:r>
            <a:r>
              <a:rPr lang="en-US" altLang="zh-CN" sz="2000" b="1" smtClean="0">
                <a:solidFill>
                  <a:srgbClr val="FF0000"/>
                </a:solidFill>
                <a:latin typeface="Consolas" pitchFamily="49" charset="0"/>
                <a:cs typeface="Consolas" pitchFamily="49" charset="0"/>
              </a:rPr>
              <a:t>8</a:t>
            </a:r>
            <a:r>
              <a:rPr lang="en-US" altLang="zh-CN" sz="2000" b="1" smtClean="0">
                <a:solidFill>
                  <a:srgbClr val="3333FF"/>
                </a:solidFill>
                <a:latin typeface="Consolas" pitchFamily="49" charset="0"/>
                <a:cs typeface="Consolas" pitchFamily="49" charset="0"/>
              </a:rPr>
              <a:t> </a:t>
            </a:r>
            <a:r>
              <a:rPr lang="en-US" altLang="zh-CN" sz="2000" b="1" dirty="0" smtClean="0">
                <a:solidFill>
                  <a:srgbClr val="3333FF"/>
                </a:solidFill>
                <a:latin typeface="Consolas" pitchFamily="49" charset="0"/>
                <a:cs typeface="Consolas" pitchFamily="49" charset="0"/>
              </a:rPr>
              <a:t>9</a:t>
            </a:r>
            <a:endParaRPr lang="zh-CN" altLang="en-US" sz="2000" b="1" dirty="0">
              <a:solidFill>
                <a:srgbClr val="3333FF"/>
              </a:solidFill>
              <a:latin typeface="Consolas" pitchFamily="49" charset="0"/>
              <a:cs typeface="Consolas" pitchFamily="49" charset="0"/>
            </a:endParaRPr>
          </a:p>
        </p:txBody>
      </p:sp>
      <p:sp>
        <p:nvSpPr>
          <p:cNvPr id="31" name="矩形 30"/>
          <p:cNvSpPr/>
          <p:nvPr/>
        </p:nvSpPr>
        <p:spPr>
          <a:xfrm>
            <a:off x="642910" y="4643446"/>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1  2 </a:t>
            </a:r>
            <a:endParaRPr lang="zh-CN" altLang="en-US" sz="2000" b="1" dirty="0">
              <a:solidFill>
                <a:srgbClr val="3333FF"/>
              </a:solidFill>
              <a:latin typeface="Consolas" pitchFamily="49" charset="0"/>
              <a:cs typeface="Consolas" pitchFamily="49" charset="0"/>
            </a:endParaRPr>
          </a:p>
        </p:txBody>
      </p:sp>
      <p:cxnSp>
        <p:nvCxnSpPr>
          <p:cNvPr id="32" name="直接箭头连接符 31"/>
          <p:cNvCxnSpPr>
            <a:endCxn id="29" idx="0"/>
          </p:cNvCxnSpPr>
          <p:nvPr/>
        </p:nvCxnSpPr>
        <p:spPr>
          <a:xfrm rot="5400000">
            <a:off x="2091119" y="3912794"/>
            <a:ext cx="782641" cy="67866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4214810" y="4643446"/>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11 12 </a:t>
            </a:r>
            <a:endParaRPr lang="zh-CN" altLang="en-US" sz="2000" b="1" dirty="0">
              <a:solidFill>
                <a:srgbClr val="3333FF"/>
              </a:solidFill>
              <a:latin typeface="Consolas" pitchFamily="49" charset="0"/>
              <a:cs typeface="Consolas" pitchFamily="49" charset="0"/>
            </a:endParaRPr>
          </a:p>
        </p:txBody>
      </p:sp>
      <p:sp>
        <p:nvSpPr>
          <p:cNvPr id="34" name="矩形 33"/>
          <p:cNvSpPr/>
          <p:nvPr/>
        </p:nvSpPr>
        <p:spPr>
          <a:xfrm>
            <a:off x="5429256" y="4643446"/>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14 15</a:t>
            </a:r>
            <a:endParaRPr lang="zh-CN" altLang="en-US" sz="2000" b="1" dirty="0">
              <a:solidFill>
                <a:srgbClr val="3333FF"/>
              </a:solidFill>
              <a:latin typeface="Consolas" pitchFamily="49" charset="0"/>
              <a:cs typeface="Consolas" pitchFamily="49" charset="0"/>
            </a:endParaRPr>
          </a:p>
        </p:txBody>
      </p:sp>
      <p:sp>
        <p:nvSpPr>
          <p:cNvPr id="35" name="矩形 34"/>
          <p:cNvSpPr/>
          <p:nvPr/>
        </p:nvSpPr>
        <p:spPr>
          <a:xfrm>
            <a:off x="6643702" y="4643446"/>
            <a:ext cx="1643074" cy="500066"/>
          </a:xfrm>
          <a:prstGeom prst="rect">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2000" b="1" dirty="0" smtClean="0">
                <a:solidFill>
                  <a:srgbClr val="3333FF"/>
                </a:solidFill>
                <a:latin typeface="Consolas" pitchFamily="49" charset="0"/>
                <a:cs typeface="Consolas" pitchFamily="49" charset="0"/>
              </a:rPr>
              <a:t>17 18 19 20</a:t>
            </a:r>
            <a:endParaRPr lang="zh-CN" altLang="en-US" sz="2000" b="1" dirty="0">
              <a:solidFill>
                <a:srgbClr val="3333FF"/>
              </a:solidFill>
              <a:latin typeface="Consolas" pitchFamily="49" charset="0"/>
              <a:cs typeface="Consolas" pitchFamily="49" charset="0"/>
            </a:endParaRPr>
          </a:p>
        </p:txBody>
      </p:sp>
      <p:sp>
        <p:nvSpPr>
          <p:cNvPr id="36" name="矩形 35"/>
          <p:cNvSpPr/>
          <p:nvPr/>
        </p:nvSpPr>
        <p:spPr>
          <a:xfrm>
            <a:off x="3857620" y="2571744"/>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10</a:t>
            </a:r>
            <a:endParaRPr lang="zh-CN" altLang="en-US" sz="2000" b="1" dirty="0">
              <a:solidFill>
                <a:srgbClr val="3333FF"/>
              </a:solidFill>
              <a:latin typeface="Consolas" pitchFamily="49" charset="0"/>
              <a:cs typeface="Consolas" pitchFamily="49" charset="0"/>
            </a:endParaRPr>
          </a:p>
        </p:txBody>
      </p:sp>
      <p:sp>
        <p:nvSpPr>
          <p:cNvPr id="37" name="矩形 36"/>
          <p:cNvSpPr/>
          <p:nvPr/>
        </p:nvSpPr>
        <p:spPr>
          <a:xfrm>
            <a:off x="5143504" y="3500438"/>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13  16</a:t>
            </a:r>
            <a:endParaRPr lang="zh-CN" altLang="en-US" sz="2000" b="1" dirty="0">
              <a:solidFill>
                <a:srgbClr val="FF0000"/>
              </a:solidFill>
              <a:latin typeface="Consolas" pitchFamily="49" charset="0"/>
              <a:cs typeface="Consolas" pitchFamily="49" charset="0"/>
            </a:endParaRPr>
          </a:p>
        </p:txBody>
      </p:sp>
      <p:cxnSp>
        <p:nvCxnSpPr>
          <p:cNvPr id="38" name="直接箭头连接符 37"/>
          <p:cNvCxnSpPr/>
          <p:nvPr/>
        </p:nvCxnSpPr>
        <p:spPr>
          <a:xfrm rot="5400000">
            <a:off x="4625610" y="3931876"/>
            <a:ext cx="785818" cy="63732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endCxn id="34" idx="0"/>
          </p:cNvCxnSpPr>
          <p:nvPr/>
        </p:nvCxnSpPr>
        <p:spPr>
          <a:xfrm rot="16200000" flipH="1">
            <a:off x="5385996" y="4135839"/>
            <a:ext cx="785818" cy="22939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endCxn id="35" idx="0"/>
          </p:cNvCxnSpPr>
          <p:nvPr/>
        </p:nvCxnSpPr>
        <p:spPr>
          <a:xfrm>
            <a:off x="6000760" y="3857628"/>
            <a:ext cx="1464479"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endCxn id="26" idx="0"/>
          </p:cNvCxnSpPr>
          <p:nvPr/>
        </p:nvCxnSpPr>
        <p:spPr>
          <a:xfrm rot="10800000" flipV="1">
            <a:off x="2821770" y="2928934"/>
            <a:ext cx="1178727" cy="57150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endCxn id="37" idx="0"/>
          </p:cNvCxnSpPr>
          <p:nvPr/>
        </p:nvCxnSpPr>
        <p:spPr>
          <a:xfrm>
            <a:off x="4508500" y="2908296"/>
            <a:ext cx="1170789" cy="59214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2786050" y="4643446"/>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7   9</a:t>
            </a:r>
            <a:endParaRPr lang="zh-CN" altLang="en-US" sz="2000" b="1" dirty="0">
              <a:solidFill>
                <a:srgbClr val="3333FF"/>
              </a:solidFill>
              <a:latin typeface="Consolas" pitchFamily="49" charset="0"/>
              <a:cs typeface="Consolas" pitchFamily="49" charset="0"/>
            </a:endParaRPr>
          </a:p>
        </p:txBody>
      </p:sp>
      <p:sp>
        <p:nvSpPr>
          <p:cNvPr id="44" name="灯片编号占位符 43"/>
          <p:cNvSpPr>
            <a:spLocks noGrp="1"/>
          </p:cNvSpPr>
          <p:nvPr>
            <p:ph type="sldNum" sz="quarter" idx="12"/>
          </p:nvPr>
        </p:nvSpPr>
        <p:spPr/>
        <p:txBody>
          <a:bodyPr/>
          <a:lstStyle/>
          <a:p>
            <a:pPr>
              <a:defRPr/>
            </a:pPr>
            <a:fld id="{94984E60-CADE-4266-8DC7-A91C528B8A31}" type="slidenum">
              <a:rPr lang="en-US" altLang="zh-CN" smtClean="0"/>
              <a:pPr>
                <a:defRPr/>
              </a:pPr>
              <a:t>118</a:t>
            </a:fld>
            <a:r>
              <a:rPr lang="en-US" altLang="zh-CN" smtClean="0"/>
              <a:t>/132</a:t>
            </a:r>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6" presetClass="emph" presetSubtype="0" fill="hold" grpId="0" nodeType="clickEffect">
                                  <p:stCondLst>
                                    <p:cond delay="0"/>
                                  </p:stCondLst>
                                  <p:childTnLst>
                                    <p:animEffect transition="out" filter="fade">
                                      <p:cBhvr>
                                        <p:cTn id="12" dur="500" tmFilter="0, 0; .2, .5; .8, .5; 1, 0"/>
                                        <p:tgtEl>
                                          <p:spTgt spid="30"/>
                                        </p:tgtEl>
                                      </p:cBhvr>
                                    </p:animEffect>
                                    <p:animScale>
                                      <p:cBhvr>
                                        <p:cTn id="13" dur="250" autoRev="1" fill="hold"/>
                                        <p:tgtEl>
                                          <p:spTgt spid="30"/>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30" grpId="0" animBg="1"/>
      <p:bldP spid="43"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7" name="Text Box 48"/>
          <p:cNvSpPr txBox="1">
            <a:spLocks noChangeArrowheads="1"/>
          </p:cNvSpPr>
          <p:nvPr/>
        </p:nvSpPr>
        <p:spPr bwMode="auto">
          <a:xfrm>
            <a:off x="642910" y="785794"/>
            <a:ext cx="1152525" cy="307777"/>
          </a:xfrm>
          <a:prstGeom prst="rect">
            <a:avLst/>
          </a:prstGeom>
          <a:noFill/>
          <a:ln w="28575" algn="ctr">
            <a:noFill/>
            <a:miter lim="800000"/>
            <a:headEnd/>
            <a:tailEnd/>
          </a:ln>
        </p:spPr>
        <p:txBody>
          <a:bodyPr lIns="0" tIns="0" rIns="0" bIns="0">
            <a:spAutoFit/>
          </a:bodyPr>
          <a:lstStyle/>
          <a:p>
            <a:pPr>
              <a:spcBef>
                <a:spcPct val="50000"/>
              </a:spcBef>
            </a:pPr>
            <a:r>
              <a:rPr lang="en-US" altLang="zh-CN" sz="2000" b="1" dirty="0">
                <a:solidFill>
                  <a:srgbClr val="FF00FF"/>
                </a:solidFill>
                <a:latin typeface="Consolas" pitchFamily="49" charset="0"/>
                <a:ea typeface="楷体_GB2312" pitchFamily="49" charset="-122"/>
                <a:cs typeface="Consolas" pitchFamily="49" charset="0"/>
              </a:rPr>
              <a:t>Min=2</a:t>
            </a:r>
          </a:p>
        </p:txBody>
      </p:sp>
      <p:sp>
        <p:nvSpPr>
          <p:cNvPr id="68" name="TextBox 67"/>
          <p:cNvSpPr txBox="1"/>
          <p:nvPr/>
        </p:nvSpPr>
        <p:spPr>
          <a:xfrm>
            <a:off x="2285984" y="773652"/>
            <a:ext cx="1143008" cy="369332"/>
          </a:xfrm>
          <a:prstGeom prst="rect">
            <a:avLst/>
          </a:prstGeom>
          <a:noFill/>
        </p:spPr>
        <p:txBody>
          <a:bodyPr wrap="square" rtlCol="0">
            <a:spAutoFit/>
          </a:bodyPr>
          <a:lstStyle/>
          <a:p>
            <a:pPr algn="l"/>
            <a:r>
              <a:rPr lang="zh-CN" altLang="en-US" sz="1800" b="1" dirty="0" smtClean="0">
                <a:solidFill>
                  <a:srgbClr val="3333FF"/>
                </a:solidFill>
                <a:latin typeface="Consolas" pitchFamily="49" charset="0"/>
                <a:ea typeface="楷体" pitchFamily="49" charset="-122"/>
                <a:cs typeface="Consolas" pitchFamily="49" charset="0"/>
              </a:rPr>
              <a:t>删除：</a:t>
            </a:r>
          </a:p>
        </p:txBody>
      </p:sp>
      <p:sp>
        <p:nvSpPr>
          <p:cNvPr id="69" name="TextBox 68"/>
          <p:cNvSpPr txBox="1"/>
          <p:nvPr/>
        </p:nvSpPr>
        <p:spPr>
          <a:xfrm>
            <a:off x="3357554" y="785000"/>
            <a:ext cx="428628" cy="369332"/>
          </a:xfrm>
          <a:prstGeom prst="rect">
            <a:avLst/>
          </a:prstGeom>
          <a:noFill/>
        </p:spPr>
        <p:txBody>
          <a:bodyPr wrap="square" lIns="0" tIns="0" rIns="0" bIns="0" rtlCol="0">
            <a:spAutoFit/>
          </a:bodyPr>
          <a:lstStyle/>
          <a:p>
            <a:r>
              <a:rPr lang="en-US" altLang="zh-CN" sz="2400" b="1" dirty="0" smtClean="0">
                <a:solidFill>
                  <a:srgbClr val="3333FF"/>
                </a:solidFill>
                <a:latin typeface="Consolas" pitchFamily="49" charset="0"/>
                <a:cs typeface="Consolas" pitchFamily="49" charset="0"/>
              </a:rPr>
              <a:t>16</a:t>
            </a:r>
            <a:endParaRPr lang="zh-CN" altLang="en-US" sz="2400" b="1" dirty="0">
              <a:solidFill>
                <a:srgbClr val="3333FF"/>
              </a:solidFill>
              <a:latin typeface="Consolas" pitchFamily="49" charset="0"/>
              <a:cs typeface="Consolas" pitchFamily="49" charset="0"/>
            </a:endParaRPr>
          </a:p>
        </p:txBody>
      </p:sp>
      <p:cxnSp>
        <p:nvCxnSpPr>
          <p:cNvPr id="70" name="直接箭头连接符 69"/>
          <p:cNvCxnSpPr/>
          <p:nvPr/>
        </p:nvCxnSpPr>
        <p:spPr>
          <a:xfrm rot="5400000" flipH="1" flipV="1">
            <a:off x="3405973" y="1333485"/>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428860" y="2571744"/>
            <a:ext cx="785818"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3  6</a:t>
            </a:r>
            <a:endParaRPr lang="zh-CN" altLang="en-US" sz="2000" b="1" dirty="0">
              <a:solidFill>
                <a:srgbClr val="FF0000"/>
              </a:solidFill>
              <a:latin typeface="Consolas" pitchFamily="49" charset="0"/>
              <a:cs typeface="Consolas" pitchFamily="49" charset="0"/>
            </a:endParaRPr>
          </a:p>
        </p:txBody>
      </p:sp>
      <p:cxnSp>
        <p:nvCxnSpPr>
          <p:cNvPr id="25" name="直接箭头连接符 24"/>
          <p:cNvCxnSpPr/>
          <p:nvPr/>
        </p:nvCxnSpPr>
        <p:spPr>
          <a:xfrm rot="10800000" flipV="1">
            <a:off x="1119960" y="2928934"/>
            <a:ext cx="1380339" cy="7731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rot="16200000" flipH="1">
            <a:off x="2801528" y="3194445"/>
            <a:ext cx="790580" cy="25003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714480" y="3714752"/>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4  5</a:t>
            </a:r>
            <a:endParaRPr lang="zh-CN" altLang="en-US" sz="2000" b="1" dirty="0">
              <a:solidFill>
                <a:srgbClr val="3333FF"/>
              </a:solidFill>
              <a:latin typeface="Consolas" pitchFamily="49" charset="0"/>
              <a:cs typeface="Consolas" pitchFamily="49" charset="0"/>
            </a:endParaRPr>
          </a:p>
        </p:txBody>
      </p:sp>
      <p:sp>
        <p:nvSpPr>
          <p:cNvPr id="29" name="矩形 28"/>
          <p:cNvSpPr/>
          <p:nvPr/>
        </p:nvSpPr>
        <p:spPr>
          <a:xfrm>
            <a:off x="642910" y="3714752"/>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1  2 </a:t>
            </a:r>
            <a:endParaRPr lang="zh-CN" altLang="en-US" sz="2000" b="1" dirty="0">
              <a:solidFill>
                <a:srgbClr val="3333FF"/>
              </a:solidFill>
              <a:latin typeface="Consolas" pitchFamily="49" charset="0"/>
              <a:cs typeface="Consolas" pitchFamily="49" charset="0"/>
            </a:endParaRPr>
          </a:p>
        </p:txBody>
      </p:sp>
      <p:cxnSp>
        <p:nvCxnSpPr>
          <p:cNvPr id="30" name="直接箭头连接符 29"/>
          <p:cNvCxnSpPr>
            <a:endCxn id="27" idx="0"/>
          </p:cNvCxnSpPr>
          <p:nvPr/>
        </p:nvCxnSpPr>
        <p:spPr>
          <a:xfrm rot="5400000">
            <a:off x="2091119" y="2984100"/>
            <a:ext cx="782642" cy="678663"/>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4214810" y="3714752"/>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11 12 </a:t>
            </a:r>
            <a:endParaRPr lang="zh-CN" altLang="en-US" sz="2000" b="1" dirty="0">
              <a:solidFill>
                <a:srgbClr val="3333FF"/>
              </a:solidFill>
              <a:latin typeface="Consolas" pitchFamily="49" charset="0"/>
              <a:cs typeface="Consolas" pitchFamily="49" charset="0"/>
            </a:endParaRPr>
          </a:p>
        </p:txBody>
      </p:sp>
      <p:sp>
        <p:nvSpPr>
          <p:cNvPr id="32" name="矩形 31"/>
          <p:cNvSpPr/>
          <p:nvPr/>
        </p:nvSpPr>
        <p:spPr>
          <a:xfrm>
            <a:off x="5429256" y="3714752"/>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14 15</a:t>
            </a:r>
            <a:endParaRPr lang="zh-CN" altLang="en-US" sz="2000" b="1" dirty="0">
              <a:solidFill>
                <a:srgbClr val="3333FF"/>
              </a:solidFill>
              <a:latin typeface="Consolas" pitchFamily="49" charset="0"/>
              <a:cs typeface="Consolas" pitchFamily="49" charset="0"/>
            </a:endParaRPr>
          </a:p>
        </p:txBody>
      </p:sp>
      <p:sp>
        <p:nvSpPr>
          <p:cNvPr id="33" name="矩形 32"/>
          <p:cNvSpPr/>
          <p:nvPr/>
        </p:nvSpPr>
        <p:spPr>
          <a:xfrm>
            <a:off x="6643702" y="3714752"/>
            <a:ext cx="192882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smtClean="0">
                <a:solidFill>
                  <a:srgbClr val="3333FF"/>
                </a:solidFill>
                <a:latin typeface="Consolas" pitchFamily="49" charset="0"/>
                <a:cs typeface="Consolas" pitchFamily="49" charset="0"/>
              </a:rPr>
              <a:t>   18 </a:t>
            </a:r>
            <a:r>
              <a:rPr lang="en-US" altLang="zh-CN" sz="2000" b="1" dirty="0" smtClean="0">
                <a:solidFill>
                  <a:srgbClr val="3333FF"/>
                </a:solidFill>
                <a:latin typeface="Consolas" pitchFamily="49" charset="0"/>
                <a:cs typeface="Consolas" pitchFamily="49" charset="0"/>
              </a:rPr>
              <a:t>19 20</a:t>
            </a:r>
            <a:endParaRPr lang="zh-CN" altLang="en-US" sz="2000" b="1" dirty="0">
              <a:solidFill>
                <a:srgbClr val="3333FF"/>
              </a:solidFill>
              <a:latin typeface="Consolas" pitchFamily="49" charset="0"/>
              <a:cs typeface="Consolas" pitchFamily="49" charset="0"/>
            </a:endParaRPr>
          </a:p>
        </p:txBody>
      </p:sp>
      <p:sp>
        <p:nvSpPr>
          <p:cNvPr id="34" name="矩形 33"/>
          <p:cNvSpPr/>
          <p:nvPr/>
        </p:nvSpPr>
        <p:spPr>
          <a:xfrm>
            <a:off x="3857620" y="1643050"/>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10</a:t>
            </a:r>
            <a:endParaRPr lang="zh-CN" altLang="en-US" sz="2000" b="1" dirty="0">
              <a:solidFill>
                <a:srgbClr val="3333FF"/>
              </a:solidFill>
              <a:latin typeface="Consolas" pitchFamily="49" charset="0"/>
              <a:cs typeface="Consolas" pitchFamily="49" charset="0"/>
            </a:endParaRPr>
          </a:p>
        </p:txBody>
      </p:sp>
      <p:sp>
        <p:nvSpPr>
          <p:cNvPr id="35" name="矩形 34"/>
          <p:cNvSpPr/>
          <p:nvPr/>
        </p:nvSpPr>
        <p:spPr>
          <a:xfrm>
            <a:off x="5143504" y="2571744"/>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13  </a:t>
            </a:r>
            <a:r>
              <a:rPr lang="en-US" altLang="zh-CN" sz="2000" b="1" dirty="0" smtClean="0">
                <a:solidFill>
                  <a:srgbClr val="FF0000"/>
                </a:solidFill>
                <a:latin typeface="Consolas" pitchFamily="49" charset="0"/>
                <a:cs typeface="Consolas" pitchFamily="49" charset="0"/>
              </a:rPr>
              <a:t>16</a:t>
            </a:r>
            <a:endParaRPr lang="zh-CN" altLang="en-US" sz="2000" b="1" dirty="0">
              <a:solidFill>
                <a:srgbClr val="FF0000"/>
              </a:solidFill>
              <a:latin typeface="Consolas" pitchFamily="49" charset="0"/>
              <a:cs typeface="Consolas" pitchFamily="49" charset="0"/>
            </a:endParaRPr>
          </a:p>
        </p:txBody>
      </p:sp>
      <p:cxnSp>
        <p:nvCxnSpPr>
          <p:cNvPr id="39" name="直接箭头连接符 38"/>
          <p:cNvCxnSpPr>
            <a:endCxn id="24" idx="0"/>
          </p:cNvCxnSpPr>
          <p:nvPr/>
        </p:nvCxnSpPr>
        <p:spPr>
          <a:xfrm rot="10800000" flipV="1">
            <a:off x="2821770" y="2000240"/>
            <a:ext cx="1178727" cy="57150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endCxn id="35" idx="0"/>
          </p:cNvCxnSpPr>
          <p:nvPr/>
        </p:nvCxnSpPr>
        <p:spPr>
          <a:xfrm>
            <a:off x="4508500" y="1979602"/>
            <a:ext cx="1170789" cy="59214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2786050" y="3714752"/>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7   9</a:t>
            </a:r>
            <a:endParaRPr lang="zh-CN" altLang="en-US" sz="2000" b="1" dirty="0">
              <a:solidFill>
                <a:srgbClr val="3333FF"/>
              </a:solidFill>
              <a:latin typeface="Consolas" pitchFamily="49" charset="0"/>
              <a:cs typeface="Consolas" pitchFamily="49" charset="0"/>
            </a:endParaRPr>
          </a:p>
        </p:txBody>
      </p:sp>
      <p:sp>
        <p:nvSpPr>
          <p:cNvPr id="42" name="TextBox 41"/>
          <p:cNvSpPr txBox="1"/>
          <p:nvPr/>
        </p:nvSpPr>
        <p:spPr>
          <a:xfrm>
            <a:off x="6656402" y="3776608"/>
            <a:ext cx="468000" cy="400110"/>
          </a:xfrm>
          <a:prstGeom prst="rect">
            <a:avLst/>
          </a:prstGeom>
          <a:ln>
            <a:noFill/>
          </a:ln>
          <a:effectLst/>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2000" b="1" dirty="0" smtClean="0">
                <a:solidFill>
                  <a:srgbClr val="3333FF"/>
                </a:solidFill>
                <a:latin typeface="Consolas" pitchFamily="49" charset="0"/>
                <a:ea typeface="楷体" pitchFamily="49" charset="-122"/>
                <a:cs typeface="Consolas" pitchFamily="49" charset="0"/>
              </a:rPr>
              <a:t>17</a:t>
            </a:r>
            <a:endParaRPr lang="zh-CN" altLang="en-US" sz="2000" b="1" dirty="0" smtClean="0">
              <a:solidFill>
                <a:srgbClr val="3333FF"/>
              </a:solidFill>
              <a:latin typeface="Consolas" pitchFamily="49" charset="0"/>
              <a:ea typeface="楷体" pitchFamily="49" charset="-122"/>
              <a:cs typeface="Consolas" pitchFamily="49" charset="0"/>
            </a:endParaRPr>
          </a:p>
        </p:txBody>
      </p:sp>
      <p:sp>
        <p:nvSpPr>
          <p:cNvPr id="28" name="矩形 27"/>
          <p:cNvSpPr/>
          <p:nvPr/>
        </p:nvSpPr>
        <p:spPr>
          <a:xfrm>
            <a:off x="5143504" y="2571744"/>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smtClean="0">
                <a:solidFill>
                  <a:srgbClr val="3333FF"/>
                </a:solidFill>
                <a:latin typeface="Consolas" pitchFamily="49" charset="0"/>
                <a:cs typeface="Consolas" pitchFamily="49" charset="0"/>
              </a:rPr>
              <a:t>13  </a:t>
            </a:r>
            <a:r>
              <a:rPr lang="en-US" altLang="zh-CN" sz="2000" b="1" smtClean="0">
                <a:solidFill>
                  <a:srgbClr val="FF0000"/>
                </a:solidFill>
                <a:latin typeface="Consolas" pitchFamily="49" charset="0"/>
                <a:cs typeface="Consolas" pitchFamily="49" charset="0"/>
              </a:rPr>
              <a:t>17</a:t>
            </a:r>
            <a:endParaRPr lang="zh-CN" altLang="en-US" sz="2000" b="1" dirty="0">
              <a:solidFill>
                <a:srgbClr val="FF0000"/>
              </a:solidFill>
              <a:latin typeface="Consolas" pitchFamily="49" charset="0"/>
              <a:cs typeface="Consolas" pitchFamily="49" charset="0"/>
            </a:endParaRPr>
          </a:p>
        </p:txBody>
      </p:sp>
      <p:grpSp>
        <p:nvGrpSpPr>
          <p:cNvPr id="2" name="组合 44"/>
          <p:cNvGrpSpPr/>
          <p:nvPr/>
        </p:nvGrpSpPr>
        <p:grpSpPr>
          <a:xfrm>
            <a:off x="6500826" y="3214686"/>
            <a:ext cx="2214578" cy="2357454"/>
            <a:chOff x="6429388" y="1000108"/>
            <a:chExt cx="2214578" cy="2357454"/>
          </a:xfrm>
        </p:grpSpPr>
        <p:sp>
          <p:nvSpPr>
            <p:cNvPr id="43" name="椭圆 42"/>
            <p:cNvSpPr/>
            <p:nvPr/>
          </p:nvSpPr>
          <p:spPr>
            <a:xfrm>
              <a:off x="6429388" y="1000108"/>
              <a:ext cx="2214578" cy="1571636"/>
            </a:xfrm>
            <a:prstGeom prst="ellipse">
              <a:avLst/>
            </a:prstGeom>
            <a:solidFill>
              <a:schemeClr val="accent1">
                <a:alpha val="0"/>
              </a:schemeClr>
            </a:solidFill>
            <a:ln>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44" name="TextBox 43"/>
            <p:cNvSpPr txBox="1"/>
            <p:nvPr/>
          </p:nvSpPr>
          <p:spPr>
            <a:xfrm>
              <a:off x="6715140" y="2649676"/>
              <a:ext cx="1785950" cy="707886"/>
            </a:xfrm>
            <a:prstGeom prst="rect">
              <a:avLst/>
            </a:prstGeom>
            <a:noFill/>
          </p:spPr>
          <p:txBody>
            <a:bodyPr wrap="square" rtlCol="0">
              <a:spAutoFit/>
            </a:bodyPr>
            <a:lstStyle/>
            <a:p>
              <a:r>
                <a:rPr lang="zh-CN" altLang="en-US" sz="2000" b="1" smtClean="0">
                  <a:solidFill>
                    <a:srgbClr val="3333FF"/>
                  </a:solidFill>
                  <a:latin typeface="Consolas" pitchFamily="49" charset="0"/>
                  <a:ea typeface="仿宋" pitchFamily="49" charset="-122"/>
                  <a:cs typeface="Consolas" pitchFamily="49" charset="0"/>
                </a:rPr>
                <a:t>右边子树找最小关键字</a:t>
              </a:r>
              <a:endParaRPr lang="zh-CN" altLang="en-US" sz="2000" b="1" dirty="0" smtClean="0">
                <a:solidFill>
                  <a:srgbClr val="3333FF"/>
                </a:solidFill>
                <a:latin typeface="Consolas" pitchFamily="49" charset="0"/>
                <a:ea typeface="仿宋" pitchFamily="49" charset="-122"/>
                <a:cs typeface="Consolas" pitchFamily="49" charset="0"/>
              </a:endParaRPr>
            </a:p>
          </p:txBody>
        </p:sp>
      </p:grpSp>
      <p:cxnSp>
        <p:nvCxnSpPr>
          <p:cNvPr id="37" name="直接箭头连接符 36"/>
          <p:cNvCxnSpPr>
            <a:endCxn id="32" idx="0"/>
          </p:cNvCxnSpPr>
          <p:nvPr/>
        </p:nvCxnSpPr>
        <p:spPr>
          <a:xfrm rot="16200000" flipH="1">
            <a:off x="5385996" y="3207145"/>
            <a:ext cx="785818" cy="22939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rot="5400000">
            <a:off x="4564491" y="3064301"/>
            <a:ext cx="785818" cy="51508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endCxn id="33" idx="0"/>
          </p:cNvCxnSpPr>
          <p:nvPr/>
        </p:nvCxnSpPr>
        <p:spPr>
          <a:xfrm>
            <a:off x="6072198" y="2928934"/>
            <a:ext cx="1535917"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5" name="灯片编号占位符 44"/>
          <p:cNvSpPr>
            <a:spLocks noGrp="1"/>
          </p:cNvSpPr>
          <p:nvPr>
            <p:ph type="sldNum" sz="quarter" idx="12"/>
          </p:nvPr>
        </p:nvSpPr>
        <p:spPr/>
        <p:txBody>
          <a:bodyPr/>
          <a:lstStyle/>
          <a:p>
            <a:pPr>
              <a:defRPr/>
            </a:pPr>
            <a:fld id="{94984E60-CADE-4266-8DC7-A91C528B8A31}" type="slidenum">
              <a:rPr lang="en-US" altLang="zh-CN" smtClean="0"/>
              <a:pPr>
                <a:defRPr/>
              </a:pPr>
              <a:t>119</a:t>
            </a:fld>
            <a:r>
              <a:rPr lang="en-US" altLang="zh-CN" smtClean="0"/>
              <a:t>/132</a:t>
            </a:r>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6" presetClass="emph" presetSubtype="0" fill="hold" grpId="0" nodeType="clickEffect">
                                  <p:stCondLst>
                                    <p:cond delay="0"/>
                                  </p:stCondLst>
                                  <p:childTnLst>
                                    <p:animEffect transition="out" filter="fade">
                                      <p:cBhvr>
                                        <p:cTn id="12" dur="500" tmFilter="0, 0; .2, .5; .8, .5; 1, 0"/>
                                        <p:tgtEl>
                                          <p:spTgt spid="35"/>
                                        </p:tgtEl>
                                      </p:cBhvr>
                                    </p:animEffect>
                                    <p:animScale>
                                      <p:cBhvr>
                                        <p:cTn id="13" dur="250" autoRev="1" fill="hold"/>
                                        <p:tgtEl>
                                          <p:spTgt spid="35"/>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500" tmFilter="0, 0; .2, .5; .8, .5; 1, 0"/>
                                        <p:tgtEl>
                                          <p:spTgt spid="42"/>
                                        </p:tgtEl>
                                      </p:cBhvr>
                                    </p:animEffect>
                                    <p:animScale>
                                      <p:cBhvr>
                                        <p:cTn id="22" dur="250" autoRev="1" fill="hold"/>
                                        <p:tgtEl>
                                          <p:spTgt spid="42"/>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grpId="1" nodeType="clickEffect">
                                  <p:stCondLst>
                                    <p:cond delay="0"/>
                                  </p:stCondLst>
                                  <p:childTnLst>
                                    <p:animEffect transition="out" filter="wipe(down)">
                                      <p:cBhvr>
                                        <p:cTn id="26" dur="500"/>
                                        <p:tgtEl>
                                          <p:spTgt spid="42"/>
                                        </p:tgtEl>
                                      </p:cBhvr>
                                    </p:animEffect>
                                    <p:set>
                                      <p:cBhvr>
                                        <p:cTn id="27" dur="1" fill="hold">
                                          <p:stCondLst>
                                            <p:cond delay="499"/>
                                          </p:stCondLst>
                                        </p:cTn>
                                        <p:tgtEl>
                                          <p:spTgt spid="4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35" grpId="0" animBg="1"/>
      <p:bldP spid="42" grpId="0" animBg="1"/>
      <p:bldP spid="42" grpId="1" animBg="1"/>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4282" y="285728"/>
            <a:ext cx="8715436" cy="2836674"/>
          </a:xfrm>
          <a:prstGeom prst="rect">
            <a:avLst/>
          </a:prstGeom>
          <a:ln>
            <a:solidFill>
              <a:schemeClr val="accent3">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600"/>
              </a:spcBef>
              <a:buBlip>
                <a:blip r:embed="rId3"/>
              </a:buBlip>
            </a:pPr>
            <a:r>
              <a:rPr lang="zh-CN" altLang="zh-CN" sz="2000" b="1" smtClean="0">
                <a:solidFill>
                  <a:srgbClr val="0000FF"/>
                </a:solidFill>
                <a:latin typeface="Consolas" pitchFamily="49" charset="0"/>
                <a:ea typeface="楷体" pitchFamily="49" charset="-122"/>
                <a:cs typeface="Consolas" pitchFamily="49" charset="0"/>
              </a:rPr>
              <a:t>一个关键字集合有多个关键字序列，不同的关键字序列采用上述创建</a:t>
            </a:r>
            <a:r>
              <a:rPr lang="en-US" altLang="zh-CN" sz="2000" b="1" smtClean="0">
                <a:solidFill>
                  <a:srgbClr val="0000FF"/>
                </a:solidFill>
                <a:latin typeface="Consolas" pitchFamily="49" charset="0"/>
                <a:ea typeface="楷体" pitchFamily="49" charset="-122"/>
                <a:cs typeface="Consolas" pitchFamily="49" charset="0"/>
              </a:rPr>
              <a:t>CreateBST</a:t>
            </a:r>
            <a:r>
              <a:rPr lang="zh-CN" altLang="zh-CN" sz="2000" b="1" smtClean="0">
                <a:solidFill>
                  <a:srgbClr val="0000FF"/>
                </a:solidFill>
                <a:latin typeface="Consolas" pitchFamily="49" charset="0"/>
                <a:ea typeface="楷体" pitchFamily="49" charset="-122"/>
                <a:cs typeface="Consolas" pitchFamily="49" charset="0"/>
              </a:rPr>
              <a:t>算法得到的二叉排序树可能不同。</a:t>
            </a:r>
            <a:endParaRPr lang="en-US" altLang="zh-CN" sz="2000" b="1" smtClean="0">
              <a:solidFill>
                <a:srgbClr val="0000FF"/>
              </a:solidFill>
              <a:latin typeface="Consolas" pitchFamily="49" charset="0"/>
              <a:ea typeface="楷体" pitchFamily="49" charset="-122"/>
              <a:cs typeface="Consolas" pitchFamily="49" charset="0"/>
            </a:endParaRPr>
          </a:p>
          <a:p>
            <a:pPr marL="457200" indent="-457200" algn="l">
              <a:lnSpc>
                <a:spcPts val="2800"/>
              </a:lnSpc>
              <a:spcBef>
                <a:spcPts val="600"/>
              </a:spcBef>
              <a:buBlip>
                <a:blip r:embed="rId3"/>
              </a:buBlip>
            </a:pPr>
            <a:r>
              <a:rPr lang="zh-CN" altLang="zh-CN" sz="2000" b="1" smtClean="0">
                <a:solidFill>
                  <a:srgbClr val="0000FF"/>
                </a:solidFill>
                <a:latin typeface="Consolas" pitchFamily="49" charset="0"/>
                <a:ea typeface="楷体" pitchFamily="49" charset="-122"/>
                <a:cs typeface="Consolas" pitchFamily="49" charset="0"/>
              </a:rPr>
              <a:t>例如，同样是</a:t>
            </a:r>
            <a:r>
              <a:rPr lang="en-US" altLang="zh-CN" sz="2000" b="1" smtClean="0">
                <a:solidFill>
                  <a:srgbClr val="0000FF"/>
                </a:solidFill>
                <a:latin typeface="Consolas" pitchFamily="49" charset="0"/>
                <a:ea typeface="楷体" pitchFamily="49" charset="-122"/>
                <a:cs typeface="Consolas" pitchFamily="49" charset="0"/>
              </a:rPr>
              <a:t>1</a:t>
            </a:r>
            <a:r>
              <a:rPr lang="zh-CN" altLang="zh-CN" sz="2000" b="1" smtClean="0">
                <a:solidFill>
                  <a:srgbClr val="0000FF"/>
                </a:solidFill>
                <a:latin typeface="Consolas" pitchFamily="49" charset="0"/>
                <a:ea typeface="楷体" pitchFamily="49" charset="-122"/>
                <a:cs typeface="Consolas" pitchFamily="49" charset="0"/>
              </a:rPr>
              <a:t>～</a:t>
            </a:r>
            <a:r>
              <a:rPr lang="en-US" altLang="zh-CN" sz="2000" b="1" smtClean="0">
                <a:solidFill>
                  <a:srgbClr val="0000FF"/>
                </a:solidFill>
                <a:latin typeface="Consolas" pitchFamily="49" charset="0"/>
                <a:ea typeface="楷体" pitchFamily="49" charset="-122"/>
                <a:cs typeface="Consolas" pitchFamily="49" charset="0"/>
              </a:rPr>
              <a:t>9</a:t>
            </a:r>
            <a:r>
              <a:rPr lang="zh-CN" altLang="zh-CN" sz="2000" b="1" smtClean="0">
                <a:solidFill>
                  <a:srgbClr val="0000FF"/>
                </a:solidFill>
                <a:latin typeface="Consolas" pitchFamily="49" charset="0"/>
                <a:ea typeface="楷体" pitchFamily="49" charset="-122"/>
                <a:cs typeface="Consolas" pitchFamily="49" charset="0"/>
              </a:rPr>
              <a:t>的关键字集合</a:t>
            </a:r>
            <a:r>
              <a:rPr lang="en-US" altLang="zh-CN" sz="2000" b="1" smtClean="0">
                <a:solidFill>
                  <a:srgbClr val="0000FF"/>
                </a:solidFill>
                <a:latin typeface="Consolas" pitchFamily="49" charset="0"/>
                <a:ea typeface="楷体" pitchFamily="49" charset="-122"/>
                <a:cs typeface="Consolas" pitchFamily="49" charset="0"/>
              </a:rPr>
              <a:t>:</a:t>
            </a:r>
          </a:p>
          <a:p>
            <a:pPr marL="914400" lvl="1" indent="-457200" algn="l">
              <a:lnSpc>
                <a:spcPts val="2800"/>
              </a:lnSpc>
              <a:spcBef>
                <a:spcPts val="600"/>
              </a:spcBef>
              <a:buBlip>
                <a:blip r:embed="rId4"/>
              </a:buBlip>
            </a:pPr>
            <a:r>
              <a:rPr lang="zh-CN" altLang="zh-CN" sz="2000" b="1" smtClean="0">
                <a:solidFill>
                  <a:srgbClr val="0000FF"/>
                </a:solidFill>
                <a:latin typeface="Consolas" pitchFamily="49" charset="0"/>
                <a:ea typeface="仿宋" pitchFamily="49" charset="-122"/>
                <a:cs typeface="Consolas" pitchFamily="49" charset="0"/>
              </a:rPr>
              <a:t>由关键字序列（</a:t>
            </a:r>
            <a:r>
              <a:rPr lang="en-US" altLang="zh-CN" sz="2000" b="1" smtClean="0">
                <a:solidFill>
                  <a:srgbClr val="0000FF"/>
                </a:solidFill>
                <a:latin typeface="Consolas" pitchFamily="49" charset="0"/>
                <a:ea typeface="仿宋" pitchFamily="49" charset="-122"/>
                <a:cs typeface="Consolas" pitchFamily="49" charset="0"/>
              </a:rPr>
              <a:t>5</a:t>
            </a:r>
            <a:r>
              <a:rPr lang="zh-CN" altLang="zh-CN" sz="2000" b="1" smtClean="0">
                <a:solidFill>
                  <a:srgbClr val="0000FF"/>
                </a:solidFill>
                <a:latin typeface="Consolas" pitchFamily="49" charset="0"/>
                <a:ea typeface="仿宋" pitchFamily="49" charset="-122"/>
                <a:cs typeface="Consolas" pitchFamily="49" charset="0"/>
              </a:rPr>
              <a:t>，</a:t>
            </a:r>
            <a:r>
              <a:rPr lang="en-US" altLang="zh-CN" sz="2000" b="1" smtClean="0">
                <a:solidFill>
                  <a:srgbClr val="0000FF"/>
                </a:solidFill>
                <a:latin typeface="Consolas" pitchFamily="49" charset="0"/>
                <a:ea typeface="仿宋" pitchFamily="49" charset="-122"/>
                <a:cs typeface="Consolas" pitchFamily="49" charset="0"/>
              </a:rPr>
              <a:t>2</a:t>
            </a:r>
            <a:r>
              <a:rPr lang="zh-CN" altLang="zh-CN" sz="2000" b="1" smtClean="0">
                <a:solidFill>
                  <a:srgbClr val="0000FF"/>
                </a:solidFill>
                <a:latin typeface="Consolas" pitchFamily="49" charset="0"/>
                <a:ea typeface="仿宋" pitchFamily="49" charset="-122"/>
                <a:cs typeface="Consolas" pitchFamily="49" charset="0"/>
              </a:rPr>
              <a:t>，</a:t>
            </a:r>
            <a:r>
              <a:rPr lang="en-US" altLang="zh-CN" sz="2000" b="1" smtClean="0">
                <a:solidFill>
                  <a:srgbClr val="0000FF"/>
                </a:solidFill>
                <a:latin typeface="Consolas" pitchFamily="49" charset="0"/>
                <a:ea typeface="仿宋" pitchFamily="49" charset="-122"/>
                <a:cs typeface="Consolas" pitchFamily="49" charset="0"/>
              </a:rPr>
              <a:t>1</a:t>
            </a:r>
            <a:r>
              <a:rPr lang="zh-CN" altLang="zh-CN" sz="2000" b="1" smtClean="0">
                <a:solidFill>
                  <a:srgbClr val="0000FF"/>
                </a:solidFill>
                <a:latin typeface="Consolas" pitchFamily="49" charset="0"/>
                <a:ea typeface="仿宋" pitchFamily="49" charset="-122"/>
                <a:cs typeface="Consolas" pitchFamily="49" charset="0"/>
              </a:rPr>
              <a:t>，</a:t>
            </a:r>
            <a:r>
              <a:rPr lang="en-US" altLang="zh-CN" sz="2000" b="1" smtClean="0">
                <a:solidFill>
                  <a:srgbClr val="0000FF"/>
                </a:solidFill>
                <a:latin typeface="Consolas" pitchFamily="49" charset="0"/>
                <a:ea typeface="仿宋" pitchFamily="49" charset="-122"/>
                <a:cs typeface="Consolas" pitchFamily="49" charset="0"/>
              </a:rPr>
              <a:t>6</a:t>
            </a:r>
            <a:r>
              <a:rPr lang="zh-CN" altLang="zh-CN" sz="2000" b="1" smtClean="0">
                <a:solidFill>
                  <a:srgbClr val="0000FF"/>
                </a:solidFill>
                <a:latin typeface="Consolas" pitchFamily="49" charset="0"/>
                <a:ea typeface="仿宋" pitchFamily="49" charset="-122"/>
                <a:cs typeface="Consolas" pitchFamily="49" charset="0"/>
              </a:rPr>
              <a:t>，</a:t>
            </a:r>
            <a:r>
              <a:rPr lang="en-US" altLang="zh-CN" sz="2000" b="1" smtClean="0">
                <a:solidFill>
                  <a:srgbClr val="0000FF"/>
                </a:solidFill>
                <a:latin typeface="Consolas" pitchFamily="49" charset="0"/>
                <a:ea typeface="仿宋" pitchFamily="49" charset="-122"/>
                <a:cs typeface="Consolas" pitchFamily="49" charset="0"/>
              </a:rPr>
              <a:t>7</a:t>
            </a:r>
            <a:r>
              <a:rPr lang="zh-CN" altLang="zh-CN" sz="2000" b="1" smtClean="0">
                <a:solidFill>
                  <a:srgbClr val="0000FF"/>
                </a:solidFill>
                <a:latin typeface="Consolas" pitchFamily="49" charset="0"/>
                <a:ea typeface="仿宋" pitchFamily="49" charset="-122"/>
                <a:cs typeface="Consolas" pitchFamily="49" charset="0"/>
              </a:rPr>
              <a:t>，</a:t>
            </a:r>
            <a:r>
              <a:rPr lang="en-US" altLang="zh-CN" sz="2000" b="1" smtClean="0">
                <a:solidFill>
                  <a:srgbClr val="0000FF"/>
                </a:solidFill>
                <a:latin typeface="Consolas" pitchFamily="49" charset="0"/>
                <a:ea typeface="仿宋" pitchFamily="49" charset="-122"/>
                <a:cs typeface="Consolas" pitchFamily="49" charset="0"/>
              </a:rPr>
              <a:t>4</a:t>
            </a:r>
            <a:r>
              <a:rPr lang="zh-CN" altLang="zh-CN" sz="2000" b="1" smtClean="0">
                <a:solidFill>
                  <a:srgbClr val="0000FF"/>
                </a:solidFill>
                <a:latin typeface="Consolas" pitchFamily="49" charset="0"/>
                <a:ea typeface="仿宋" pitchFamily="49" charset="-122"/>
                <a:cs typeface="Consolas" pitchFamily="49" charset="0"/>
              </a:rPr>
              <a:t>，</a:t>
            </a:r>
            <a:r>
              <a:rPr lang="en-US" altLang="zh-CN" sz="2000" b="1" smtClean="0">
                <a:solidFill>
                  <a:srgbClr val="0000FF"/>
                </a:solidFill>
                <a:latin typeface="Consolas" pitchFamily="49" charset="0"/>
                <a:ea typeface="仿宋" pitchFamily="49" charset="-122"/>
                <a:cs typeface="Consolas" pitchFamily="49" charset="0"/>
              </a:rPr>
              <a:t>8</a:t>
            </a:r>
            <a:r>
              <a:rPr lang="zh-CN" altLang="zh-CN" sz="2000" b="1" smtClean="0">
                <a:solidFill>
                  <a:srgbClr val="0000FF"/>
                </a:solidFill>
                <a:latin typeface="Consolas" pitchFamily="49" charset="0"/>
                <a:ea typeface="仿宋" pitchFamily="49" charset="-122"/>
                <a:cs typeface="Consolas" pitchFamily="49" charset="0"/>
              </a:rPr>
              <a:t>，</a:t>
            </a:r>
            <a:r>
              <a:rPr lang="en-US" altLang="zh-CN" sz="2000" b="1" smtClean="0">
                <a:solidFill>
                  <a:srgbClr val="0000FF"/>
                </a:solidFill>
                <a:latin typeface="Consolas" pitchFamily="49" charset="0"/>
                <a:ea typeface="仿宋" pitchFamily="49" charset="-122"/>
                <a:cs typeface="Consolas" pitchFamily="49" charset="0"/>
              </a:rPr>
              <a:t>3</a:t>
            </a:r>
            <a:r>
              <a:rPr lang="zh-CN" altLang="zh-CN" sz="2000" b="1" smtClean="0">
                <a:solidFill>
                  <a:srgbClr val="0000FF"/>
                </a:solidFill>
                <a:latin typeface="Consolas" pitchFamily="49" charset="0"/>
                <a:ea typeface="仿宋" pitchFamily="49" charset="-122"/>
                <a:cs typeface="Consolas" pitchFamily="49" charset="0"/>
              </a:rPr>
              <a:t>，</a:t>
            </a:r>
            <a:r>
              <a:rPr lang="en-US" altLang="zh-CN" sz="2000" b="1" smtClean="0">
                <a:solidFill>
                  <a:srgbClr val="0000FF"/>
                </a:solidFill>
                <a:latin typeface="Consolas" pitchFamily="49" charset="0"/>
                <a:ea typeface="仿宋" pitchFamily="49" charset="-122"/>
                <a:cs typeface="Consolas" pitchFamily="49" charset="0"/>
              </a:rPr>
              <a:t>9</a:t>
            </a:r>
            <a:r>
              <a:rPr lang="zh-CN" altLang="zh-CN" sz="2000" b="1" smtClean="0">
                <a:solidFill>
                  <a:srgbClr val="0000FF"/>
                </a:solidFill>
                <a:latin typeface="Consolas" pitchFamily="49" charset="0"/>
                <a:ea typeface="仿宋" pitchFamily="49" charset="-122"/>
                <a:cs typeface="Consolas" pitchFamily="49" charset="0"/>
              </a:rPr>
              <a:t>）创建的二叉排序树如图</a:t>
            </a:r>
            <a:r>
              <a:rPr lang="en-US" altLang="zh-CN" sz="2000" b="1" smtClean="0">
                <a:solidFill>
                  <a:srgbClr val="0000FF"/>
                </a:solidFill>
                <a:latin typeface="Consolas" pitchFamily="49" charset="0"/>
                <a:ea typeface="仿宋" pitchFamily="49" charset="-122"/>
                <a:cs typeface="Consolas" pitchFamily="49" charset="0"/>
              </a:rPr>
              <a:t>(a)</a:t>
            </a:r>
            <a:r>
              <a:rPr lang="zh-CN" altLang="zh-CN" sz="2000" b="1" smtClean="0">
                <a:solidFill>
                  <a:srgbClr val="0000FF"/>
                </a:solidFill>
                <a:latin typeface="Consolas" pitchFamily="49" charset="0"/>
                <a:ea typeface="仿宋" pitchFamily="49" charset="-122"/>
                <a:cs typeface="Consolas" pitchFamily="49" charset="0"/>
              </a:rPr>
              <a:t>所示</a:t>
            </a:r>
            <a:r>
              <a:rPr lang="zh-CN" altLang="en-US" sz="2000" b="1" smtClean="0">
                <a:solidFill>
                  <a:srgbClr val="0000FF"/>
                </a:solidFill>
                <a:latin typeface="Consolas" pitchFamily="49" charset="0"/>
                <a:ea typeface="仿宋" pitchFamily="49" charset="-122"/>
                <a:cs typeface="Consolas" pitchFamily="49" charset="0"/>
              </a:rPr>
              <a:t>。</a:t>
            </a:r>
            <a:endParaRPr lang="en-US" altLang="zh-CN" sz="2000" b="1" smtClean="0">
              <a:solidFill>
                <a:srgbClr val="0000FF"/>
              </a:solidFill>
              <a:latin typeface="Consolas" pitchFamily="49" charset="0"/>
              <a:ea typeface="仿宋" pitchFamily="49" charset="-122"/>
              <a:cs typeface="Consolas" pitchFamily="49" charset="0"/>
            </a:endParaRPr>
          </a:p>
          <a:p>
            <a:pPr marL="914400" lvl="1" indent="-457200" algn="l">
              <a:lnSpc>
                <a:spcPts val="2800"/>
              </a:lnSpc>
              <a:spcBef>
                <a:spcPts val="600"/>
              </a:spcBef>
              <a:buBlip>
                <a:blip r:embed="rId4"/>
              </a:buBlip>
            </a:pPr>
            <a:r>
              <a:rPr lang="zh-CN" altLang="zh-CN" sz="2000" b="1" smtClean="0">
                <a:solidFill>
                  <a:srgbClr val="0000FF"/>
                </a:solidFill>
                <a:latin typeface="Consolas" pitchFamily="49" charset="0"/>
                <a:ea typeface="仿宋" pitchFamily="49" charset="-122"/>
                <a:cs typeface="Consolas" pitchFamily="49" charset="0"/>
              </a:rPr>
              <a:t>由关键字序列（</a:t>
            </a:r>
            <a:r>
              <a:rPr lang="en-US" altLang="zh-CN" sz="2000" b="1" smtClean="0">
                <a:solidFill>
                  <a:srgbClr val="0000FF"/>
                </a:solidFill>
                <a:latin typeface="Consolas" pitchFamily="49" charset="0"/>
                <a:ea typeface="仿宋" pitchFamily="49" charset="-122"/>
                <a:cs typeface="Consolas" pitchFamily="49" charset="0"/>
              </a:rPr>
              <a:t>1</a:t>
            </a:r>
            <a:r>
              <a:rPr lang="zh-CN" altLang="zh-CN" sz="2000" b="1" smtClean="0">
                <a:solidFill>
                  <a:srgbClr val="0000FF"/>
                </a:solidFill>
                <a:latin typeface="Consolas" pitchFamily="49" charset="0"/>
                <a:ea typeface="仿宋" pitchFamily="49" charset="-122"/>
                <a:cs typeface="Consolas" pitchFamily="49" charset="0"/>
              </a:rPr>
              <a:t>，</a:t>
            </a:r>
            <a:r>
              <a:rPr lang="en-US" altLang="zh-CN" sz="2000" b="1" smtClean="0">
                <a:solidFill>
                  <a:srgbClr val="0000FF"/>
                </a:solidFill>
                <a:latin typeface="Consolas" pitchFamily="49" charset="0"/>
                <a:ea typeface="仿宋" pitchFamily="49" charset="-122"/>
                <a:cs typeface="Consolas" pitchFamily="49" charset="0"/>
              </a:rPr>
              <a:t>2</a:t>
            </a:r>
            <a:r>
              <a:rPr lang="zh-CN" altLang="zh-CN" sz="2000" b="1" smtClean="0">
                <a:solidFill>
                  <a:srgbClr val="0000FF"/>
                </a:solidFill>
                <a:latin typeface="Consolas" pitchFamily="49" charset="0"/>
                <a:ea typeface="仿宋" pitchFamily="49" charset="-122"/>
                <a:cs typeface="Consolas" pitchFamily="49" charset="0"/>
              </a:rPr>
              <a:t>，</a:t>
            </a:r>
            <a:r>
              <a:rPr lang="en-US" altLang="zh-CN" sz="2000" b="1" smtClean="0">
                <a:solidFill>
                  <a:srgbClr val="0000FF"/>
                </a:solidFill>
                <a:latin typeface="Consolas" pitchFamily="49" charset="0"/>
                <a:ea typeface="仿宋" pitchFamily="49" charset="-122"/>
                <a:cs typeface="Consolas" pitchFamily="49" charset="0"/>
              </a:rPr>
              <a:t>3</a:t>
            </a:r>
            <a:r>
              <a:rPr lang="zh-CN" altLang="zh-CN" sz="2000" b="1" smtClean="0">
                <a:solidFill>
                  <a:srgbClr val="0000FF"/>
                </a:solidFill>
                <a:latin typeface="Consolas" pitchFamily="49" charset="0"/>
                <a:ea typeface="仿宋" pitchFamily="49" charset="-122"/>
                <a:cs typeface="Consolas" pitchFamily="49" charset="0"/>
              </a:rPr>
              <a:t>，</a:t>
            </a:r>
            <a:r>
              <a:rPr lang="en-US" altLang="zh-CN" sz="2000" b="1" smtClean="0">
                <a:solidFill>
                  <a:srgbClr val="0000FF"/>
                </a:solidFill>
                <a:latin typeface="Consolas" pitchFamily="49" charset="0"/>
                <a:ea typeface="仿宋" pitchFamily="49" charset="-122"/>
                <a:cs typeface="Consolas" pitchFamily="49" charset="0"/>
              </a:rPr>
              <a:t>4</a:t>
            </a:r>
            <a:r>
              <a:rPr lang="zh-CN" altLang="zh-CN" sz="2000" b="1" smtClean="0">
                <a:solidFill>
                  <a:srgbClr val="0000FF"/>
                </a:solidFill>
                <a:latin typeface="Consolas" pitchFamily="49" charset="0"/>
                <a:ea typeface="仿宋" pitchFamily="49" charset="-122"/>
                <a:cs typeface="Consolas" pitchFamily="49" charset="0"/>
              </a:rPr>
              <a:t>，</a:t>
            </a:r>
            <a:r>
              <a:rPr lang="en-US" altLang="zh-CN" sz="2000" b="1" smtClean="0">
                <a:solidFill>
                  <a:srgbClr val="0000FF"/>
                </a:solidFill>
                <a:latin typeface="Consolas" pitchFamily="49" charset="0"/>
                <a:ea typeface="仿宋" pitchFamily="49" charset="-122"/>
                <a:cs typeface="Consolas" pitchFamily="49" charset="0"/>
              </a:rPr>
              <a:t>5</a:t>
            </a:r>
            <a:r>
              <a:rPr lang="zh-CN" altLang="zh-CN" sz="2000" b="1" smtClean="0">
                <a:solidFill>
                  <a:srgbClr val="0000FF"/>
                </a:solidFill>
                <a:latin typeface="Consolas" pitchFamily="49" charset="0"/>
                <a:ea typeface="仿宋" pitchFamily="49" charset="-122"/>
                <a:cs typeface="Consolas" pitchFamily="49" charset="0"/>
              </a:rPr>
              <a:t>，</a:t>
            </a:r>
            <a:r>
              <a:rPr lang="en-US" altLang="zh-CN" sz="2000" b="1" smtClean="0">
                <a:solidFill>
                  <a:srgbClr val="0000FF"/>
                </a:solidFill>
                <a:latin typeface="Consolas" pitchFamily="49" charset="0"/>
                <a:ea typeface="仿宋" pitchFamily="49" charset="-122"/>
                <a:cs typeface="Consolas" pitchFamily="49" charset="0"/>
              </a:rPr>
              <a:t>6</a:t>
            </a:r>
            <a:r>
              <a:rPr lang="zh-CN" altLang="zh-CN" sz="2000" b="1" smtClean="0">
                <a:solidFill>
                  <a:srgbClr val="0000FF"/>
                </a:solidFill>
                <a:latin typeface="Consolas" pitchFamily="49" charset="0"/>
                <a:ea typeface="仿宋" pitchFamily="49" charset="-122"/>
                <a:cs typeface="Consolas" pitchFamily="49" charset="0"/>
              </a:rPr>
              <a:t>，</a:t>
            </a:r>
            <a:r>
              <a:rPr lang="en-US" altLang="zh-CN" sz="2000" b="1" smtClean="0">
                <a:solidFill>
                  <a:srgbClr val="0000FF"/>
                </a:solidFill>
                <a:latin typeface="Consolas" pitchFamily="49" charset="0"/>
                <a:ea typeface="仿宋" pitchFamily="49" charset="-122"/>
                <a:cs typeface="Consolas" pitchFamily="49" charset="0"/>
              </a:rPr>
              <a:t>7</a:t>
            </a:r>
            <a:r>
              <a:rPr lang="zh-CN" altLang="zh-CN" sz="2000" b="1" smtClean="0">
                <a:solidFill>
                  <a:srgbClr val="0000FF"/>
                </a:solidFill>
                <a:latin typeface="Consolas" pitchFamily="49" charset="0"/>
                <a:ea typeface="仿宋" pitchFamily="49" charset="-122"/>
                <a:cs typeface="Consolas" pitchFamily="49" charset="0"/>
              </a:rPr>
              <a:t>，</a:t>
            </a:r>
            <a:r>
              <a:rPr lang="en-US" altLang="zh-CN" sz="2000" b="1" smtClean="0">
                <a:solidFill>
                  <a:srgbClr val="0000FF"/>
                </a:solidFill>
                <a:latin typeface="Consolas" pitchFamily="49" charset="0"/>
                <a:ea typeface="仿宋" pitchFamily="49" charset="-122"/>
                <a:cs typeface="Consolas" pitchFamily="49" charset="0"/>
              </a:rPr>
              <a:t>8</a:t>
            </a:r>
            <a:r>
              <a:rPr lang="zh-CN" altLang="zh-CN" sz="2000" b="1" smtClean="0">
                <a:solidFill>
                  <a:srgbClr val="0000FF"/>
                </a:solidFill>
                <a:latin typeface="Consolas" pitchFamily="49" charset="0"/>
                <a:ea typeface="仿宋" pitchFamily="49" charset="-122"/>
                <a:cs typeface="Consolas" pitchFamily="49" charset="0"/>
              </a:rPr>
              <a:t>，</a:t>
            </a:r>
            <a:r>
              <a:rPr lang="en-US" altLang="zh-CN" sz="2000" b="1" smtClean="0">
                <a:solidFill>
                  <a:srgbClr val="0000FF"/>
                </a:solidFill>
                <a:latin typeface="Consolas" pitchFamily="49" charset="0"/>
                <a:ea typeface="仿宋" pitchFamily="49" charset="-122"/>
                <a:cs typeface="Consolas" pitchFamily="49" charset="0"/>
              </a:rPr>
              <a:t>9</a:t>
            </a:r>
            <a:r>
              <a:rPr lang="zh-CN" altLang="zh-CN" sz="2000" b="1" smtClean="0">
                <a:solidFill>
                  <a:srgbClr val="0000FF"/>
                </a:solidFill>
                <a:latin typeface="Consolas" pitchFamily="49" charset="0"/>
                <a:ea typeface="仿宋" pitchFamily="49" charset="-122"/>
                <a:cs typeface="Consolas" pitchFamily="49" charset="0"/>
              </a:rPr>
              <a:t>）创建的二叉排序树如图</a:t>
            </a:r>
            <a:r>
              <a:rPr lang="en-US" altLang="zh-CN" sz="2000" b="1" smtClean="0">
                <a:solidFill>
                  <a:srgbClr val="0000FF"/>
                </a:solidFill>
                <a:latin typeface="Consolas" pitchFamily="49" charset="0"/>
                <a:ea typeface="仿宋" pitchFamily="49" charset="-122"/>
                <a:cs typeface="Consolas" pitchFamily="49" charset="0"/>
              </a:rPr>
              <a:t>(b)</a:t>
            </a:r>
            <a:r>
              <a:rPr lang="zh-CN" altLang="zh-CN" sz="2000" b="1" smtClean="0">
                <a:solidFill>
                  <a:srgbClr val="0000FF"/>
                </a:solidFill>
                <a:latin typeface="Consolas" pitchFamily="49" charset="0"/>
                <a:ea typeface="仿宋" pitchFamily="49" charset="-122"/>
                <a:cs typeface="Consolas" pitchFamily="49" charset="0"/>
              </a:rPr>
              <a:t>所示。</a:t>
            </a:r>
            <a:endParaRPr lang="zh-CN" altLang="en-US" sz="2000" b="1" dirty="0" smtClean="0">
              <a:solidFill>
                <a:srgbClr val="3333FF"/>
              </a:solidFill>
              <a:latin typeface="Consolas" pitchFamily="49" charset="0"/>
              <a:ea typeface="仿宋" pitchFamily="49" charset="-122"/>
              <a:cs typeface="Consolas" pitchFamily="49" charset="0"/>
            </a:endParaRPr>
          </a:p>
        </p:txBody>
      </p:sp>
      <p:sp>
        <p:nvSpPr>
          <p:cNvPr id="15389" name="Rectangle 2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65"/>
          <p:cNvGrpSpPr/>
          <p:nvPr/>
        </p:nvGrpSpPr>
        <p:grpSpPr>
          <a:xfrm>
            <a:off x="5187052" y="3286124"/>
            <a:ext cx="2671096" cy="3429000"/>
            <a:chOff x="4901300" y="3429000"/>
            <a:chExt cx="2242468" cy="2880187"/>
          </a:xfrm>
        </p:grpSpPr>
        <p:sp>
          <p:nvSpPr>
            <p:cNvPr id="15387" name="Line 27"/>
            <p:cNvSpPr>
              <a:spLocks noChangeShapeType="1"/>
            </p:cNvSpPr>
            <p:nvPr/>
          </p:nvSpPr>
          <p:spPr bwMode="auto">
            <a:xfrm>
              <a:off x="5111340" y="3586634"/>
              <a:ext cx="1843477" cy="2541193"/>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cs typeface="Consolas" pitchFamily="49" charset="0"/>
              </a:endParaRPr>
            </a:p>
          </p:txBody>
        </p:sp>
        <p:sp>
          <p:nvSpPr>
            <p:cNvPr id="15376" name="Oval 16"/>
            <p:cNvSpPr>
              <a:spLocks noChangeArrowheads="1"/>
            </p:cNvSpPr>
            <p:nvPr/>
          </p:nvSpPr>
          <p:spPr bwMode="auto">
            <a:xfrm>
              <a:off x="4901300" y="3429000"/>
              <a:ext cx="341568" cy="31526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cs typeface="Consolas" pitchFamily="49" charset="0"/>
                </a:rPr>
                <a:t>1</a:t>
              </a:r>
            </a:p>
          </p:txBody>
        </p:sp>
        <p:sp>
          <p:nvSpPr>
            <p:cNvPr id="15375" name="Oval 15"/>
            <p:cNvSpPr>
              <a:spLocks noChangeArrowheads="1"/>
            </p:cNvSpPr>
            <p:nvPr/>
          </p:nvSpPr>
          <p:spPr bwMode="auto">
            <a:xfrm>
              <a:off x="5137922" y="3747443"/>
              <a:ext cx="342557" cy="31632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cs typeface="Consolas" pitchFamily="49" charset="0"/>
                </a:rPr>
                <a:t>2</a:t>
              </a:r>
            </a:p>
          </p:txBody>
        </p:sp>
        <p:sp>
          <p:nvSpPr>
            <p:cNvPr id="15374" name="Oval 14"/>
            <p:cNvSpPr>
              <a:spLocks noChangeArrowheads="1"/>
            </p:cNvSpPr>
            <p:nvPr/>
          </p:nvSpPr>
          <p:spPr bwMode="auto">
            <a:xfrm>
              <a:off x="5380485" y="4088102"/>
              <a:ext cx="341568" cy="31738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cs typeface="Consolas" pitchFamily="49" charset="0"/>
                </a:rPr>
                <a:t>3</a:t>
              </a:r>
            </a:p>
          </p:txBody>
        </p:sp>
        <p:sp>
          <p:nvSpPr>
            <p:cNvPr id="15373" name="Oval 13"/>
            <p:cNvSpPr>
              <a:spLocks noChangeArrowheads="1"/>
            </p:cNvSpPr>
            <p:nvPr/>
          </p:nvSpPr>
          <p:spPr bwMode="auto">
            <a:xfrm>
              <a:off x="5622058" y="4398082"/>
              <a:ext cx="340578" cy="31738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cs typeface="Consolas" pitchFamily="49" charset="0"/>
                </a:rPr>
                <a:t>4</a:t>
              </a:r>
            </a:p>
          </p:txBody>
        </p:sp>
        <p:sp>
          <p:nvSpPr>
            <p:cNvPr id="15372" name="Oval 12"/>
            <p:cNvSpPr>
              <a:spLocks noChangeArrowheads="1"/>
            </p:cNvSpPr>
            <p:nvPr/>
          </p:nvSpPr>
          <p:spPr bwMode="auto">
            <a:xfrm>
              <a:off x="5858681" y="4705944"/>
              <a:ext cx="341568" cy="31526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cs typeface="Consolas" pitchFamily="49" charset="0"/>
                </a:rPr>
                <a:t>5</a:t>
              </a:r>
            </a:p>
          </p:txBody>
        </p:sp>
        <p:sp>
          <p:nvSpPr>
            <p:cNvPr id="15371" name="Oval 11"/>
            <p:cNvSpPr>
              <a:spLocks noChangeArrowheads="1"/>
            </p:cNvSpPr>
            <p:nvPr/>
          </p:nvSpPr>
          <p:spPr bwMode="auto">
            <a:xfrm>
              <a:off x="6106193" y="5021213"/>
              <a:ext cx="340578" cy="31632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cs typeface="Consolas" pitchFamily="49" charset="0"/>
                </a:rPr>
                <a:t>6</a:t>
              </a:r>
            </a:p>
          </p:txBody>
        </p:sp>
        <p:sp>
          <p:nvSpPr>
            <p:cNvPr id="15370" name="Oval 10"/>
            <p:cNvSpPr>
              <a:spLocks noChangeArrowheads="1"/>
            </p:cNvSpPr>
            <p:nvPr/>
          </p:nvSpPr>
          <p:spPr bwMode="auto">
            <a:xfrm>
              <a:off x="6347766" y="5342829"/>
              <a:ext cx="340578" cy="31738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cs typeface="Consolas" pitchFamily="49" charset="0"/>
                </a:rPr>
                <a:t>7</a:t>
              </a:r>
            </a:p>
          </p:txBody>
        </p:sp>
        <p:sp>
          <p:nvSpPr>
            <p:cNvPr id="15369" name="Oval 9"/>
            <p:cNvSpPr>
              <a:spLocks noChangeArrowheads="1"/>
            </p:cNvSpPr>
            <p:nvPr/>
          </p:nvSpPr>
          <p:spPr bwMode="auto">
            <a:xfrm>
              <a:off x="6574487" y="5644345"/>
              <a:ext cx="341568" cy="31632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cs typeface="Consolas" pitchFamily="49" charset="0"/>
                </a:rPr>
                <a:t>8</a:t>
              </a:r>
            </a:p>
          </p:txBody>
        </p:sp>
        <p:sp>
          <p:nvSpPr>
            <p:cNvPr id="15368" name="Oval 8"/>
            <p:cNvSpPr>
              <a:spLocks noChangeArrowheads="1"/>
            </p:cNvSpPr>
            <p:nvPr/>
          </p:nvSpPr>
          <p:spPr bwMode="auto">
            <a:xfrm>
              <a:off x="6802200" y="5970193"/>
              <a:ext cx="341568" cy="31632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cs typeface="Consolas" pitchFamily="49" charset="0"/>
                </a:rPr>
                <a:t>9</a:t>
              </a:r>
            </a:p>
          </p:txBody>
        </p:sp>
        <p:sp>
          <p:nvSpPr>
            <p:cNvPr id="15366" name="Text Box 6"/>
            <p:cNvSpPr txBox="1">
              <a:spLocks noChangeArrowheads="1"/>
            </p:cNvSpPr>
            <p:nvPr/>
          </p:nvSpPr>
          <p:spPr bwMode="auto">
            <a:xfrm>
              <a:off x="5519555" y="6072206"/>
              <a:ext cx="552643" cy="2369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cs typeface="Consolas" pitchFamily="49" charset="0"/>
                </a:rPr>
                <a:t>(b)</a:t>
              </a:r>
            </a:p>
          </p:txBody>
        </p:sp>
      </p:grpSp>
      <p:grpSp>
        <p:nvGrpSpPr>
          <p:cNvPr id="3" name="组合 64"/>
          <p:cNvGrpSpPr/>
          <p:nvPr/>
        </p:nvGrpSpPr>
        <p:grpSpPr>
          <a:xfrm>
            <a:off x="714348" y="3429000"/>
            <a:ext cx="3071836" cy="2876669"/>
            <a:chOff x="1643040" y="3695603"/>
            <a:chExt cx="2775116" cy="2590917"/>
          </a:xfrm>
        </p:grpSpPr>
        <p:sp>
          <p:nvSpPr>
            <p:cNvPr id="15386" name="Line 26"/>
            <p:cNvSpPr>
              <a:spLocks noChangeShapeType="1"/>
            </p:cNvSpPr>
            <p:nvPr/>
          </p:nvSpPr>
          <p:spPr bwMode="auto">
            <a:xfrm>
              <a:off x="2782590" y="3979134"/>
              <a:ext cx="1416764" cy="168319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cs typeface="Consolas" pitchFamily="49" charset="0"/>
              </a:endParaRPr>
            </a:p>
          </p:txBody>
        </p:sp>
        <p:sp>
          <p:nvSpPr>
            <p:cNvPr id="15385" name="Oval 25"/>
            <p:cNvSpPr>
              <a:spLocks noChangeArrowheads="1"/>
            </p:cNvSpPr>
            <p:nvPr/>
          </p:nvSpPr>
          <p:spPr bwMode="auto">
            <a:xfrm>
              <a:off x="2483594" y="3695603"/>
              <a:ext cx="341568" cy="31738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cs typeface="Consolas" pitchFamily="49" charset="0"/>
                </a:rPr>
                <a:t>5</a:t>
              </a:r>
            </a:p>
          </p:txBody>
        </p:sp>
        <p:sp>
          <p:nvSpPr>
            <p:cNvPr id="15384" name="Oval 24"/>
            <p:cNvSpPr>
              <a:spLocks noChangeArrowheads="1"/>
            </p:cNvSpPr>
            <p:nvPr/>
          </p:nvSpPr>
          <p:spPr bwMode="auto">
            <a:xfrm>
              <a:off x="1985597" y="4167449"/>
              <a:ext cx="340578" cy="31632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cs typeface="Consolas" pitchFamily="49" charset="0"/>
                </a:rPr>
                <a:t>2</a:t>
              </a:r>
            </a:p>
          </p:txBody>
        </p:sp>
        <p:sp>
          <p:nvSpPr>
            <p:cNvPr id="15383" name="Oval 23"/>
            <p:cNvSpPr>
              <a:spLocks noChangeArrowheads="1"/>
            </p:cNvSpPr>
            <p:nvPr/>
          </p:nvSpPr>
          <p:spPr bwMode="auto">
            <a:xfrm>
              <a:off x="2882584" y="4167449"/>
              <a:ext cx="340578" cy="31632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cs typeface="Consolas" pitchFamily="49" charset="0"/>
                </a:rPr>
                <a:t>6</a:t>
              </a:r>
            </a:p>
          </p:txBody>
        </p:sp>
        <p:sp>
          <p:nvSpPr>
            <p:cNvPr id="15382" name="Oval 22"/>
            <p:cNvSpPr>
              <a:spLocks noChangeArrowheads="1"/>
            </p:cNvSpPr>
            <p:nvPr/>
          </p:nvSpPr>
          <p:spPr bwMode="auto">
            <a:xfrm>
              <a:off x="1643040" y="4799044"/>
              <a:ext cx="341568" cy="31632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cs typeface="Consolas" pitchFamily="49" charset="0"/>
                </a:rPr>
                <a:t>1</a:t>
              </a:r>
            </a:p>
          </p:txBody>
        </p:sp>
        <p:sp>
          <p:nvSpPr>
            <p:cNvPr id="15381" name="Oval 21"/>
            <p:cNvSpPr>
              <a:spLocks noChangeArrowheads="1"/>
            </p:cNvSpPr>
            <p:nvPr/>
          </p:nvSpPr>
          <p:spPr bwMode="auto">
            <a:xfrm>
              <a:off x="2328156" y="4799044"/>
              <a:ext cx="340578" cy="31632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cs typeface="Consolas" pitchFamily="49" charset="0"/>
                </a:rPr>
                <a:t>4</a:t>
              </a:r>
            </a:p>
          </p:txBody>
        </p:sp>
        <p:sp>
          <p:nvSpPr>
            <p:cNvPr id="15380" name="Oval 20"/>
            <p:cNvSpPr>
              <a:spLocks noChangeArrowheads="1"/>
            </p:cNvSpPr>
            <p:nvPr/>
          </p:nvSpPr>
          <p:spPr bwMode="auto">
            <a:xfrm>
              <a:off x="1970747" y="5432755"/>
              <a:ext cx="341568" cy="31526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cs typeface="Consolas" pitchFamily="49" charset="0"/>
                </a:rPr>
                <a:t>3</a:t>
              </a:r>
            </a:p>
          </p:txBody>
        </p:sp>
        <p:sp>
          <p:nvSpPr>
            <p:cNvPr id="15379" name="Oval 19"/>
            <p:cNvSpPr>
              <a:spLocks noChangeArrowheads="1"/>
            </p:cNvSpPr>
            <p:nvPr/>
          </p:nvSpPr>
          <p:spPr bwMode="auto">
            <a:xfrm>
              <a:off x="3323158" y="4696423"/>
              <a:ext cx="340578" cy="31632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cs typeface="Consolas" pitchFamily="49" charset="0"/>
                </a:rPr>
                <a:t>7</a:t>
              </a:r>
            </a:p>
          </p:txBody>
        </p:sp>
        <p:sp>
          <p:nvSpPr>
            <p:cNvPr id="15378" name="Oval 18"/>
            <p:cNvSpPr>
              <a:spLocks noChangeArrowheads="1"/>
            </p:cNvSpPr>
            <p:nvPr/>
          </p:nvSpPr>
          <p:spPr bwMode="auto">
            <a:xfrm>
              <a:off x="3721158" y="5167210"/>
              <a:ext cx="340578" cy="31632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cs typeface="Consolas" pitchFamily="49" charset="0"/>
                </a:rPr>
                <a:t>8</a:t>
              </a:r>
            </a:p>
          </p:txBody>
        </p:sp>
        <p:sp>
          <p:nvSpPr>
            <p:cNvPr id="15377" name="Oval 17"/>
            <p:cNvSpPr>
              <a:spLocks noChangeArrowheads="1"/>
            </p:cNvSpPr>
            <p:nvPr/>
          </p:nvSpPr>
          <p:spPr bwMode="auto">
            <a:xfrm>
              <a:off x="4076588" y="5635881"/>
              <a:ext cx="341568" cy="31632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cs typeface="Consolas" pitchFamily="49" charset="0"/>
                </a:rPr>
                <a:t>9</a:t>
              </a:r>
            </a:p>
          </p:txBody>
        </p:sp>
        <p:sp>
          <p:nvSpPr>
            <p:cNvPr id="15367" name="Text Box 7"/>
            <p:cNvSpPr txBox="1">
              <a:spLocks noChangeArrowheads="1"/>
            </p:cNvSpPr>
            <p:nvPr/>
          </p:nvSpPr>
          <p:spPr bwMode="auto">
            <a:xfrm>
              <a:off x="2571736" y="6049539"/>
              <a:ext cx="530476" cy="2369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cs typeface="Consolas" pitchFamily="49" charset="0"/>
                </a:rPr>
                <a:t>(a)</a:t>
              </a:r>
            </a:p>
          </p:txBody>
        </p:sp>
        <p:sp>
          <p:nvSpPr>
            <p:cNvPr id="15365" name="AutoShape 5"/>
            <p:cNvSpPr>
              <a:spLocks noChangeShapeType="1"/>
            </p:cNvSpPr>
            <p:nvPr/>
          </p:nvSpPr>
          <p:spPr bwMode="auto">
            <a:xfrm flipH="1">
              <a:off x="2142026" y="5068820"/>
              <a:ext cx="235633" cy="363934"/>
            </a:xfrm>
            <a:prstGeom prst="straightConnector1">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cs typeface="Consolas" pitchFamily="49" charset="0"/>
              </a:endParaRPr>
            </a:p>
          </p:txBody>
        </p:sp>
        <p:sp>
          <p:nvSpPr>
            <p:cNvPr id="15364" name="AutoShape 4"/>
            <p:cNvSpPr>
              <a:spLocks noChangeShapeType="1"/>
            </p:cNvSpPr>
            <p:nvPr/>
          </p:nvSpPr>
          <p:spPr bwMode="auto">
            <a:xfrm>
              <a:off x="2276673" y="4437225"/>
              <a:ext cx="221772" cy="361818"/>
            </a:xfrm>
            <a:prstGeom prst="straightConnector1">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cs typeface="Consolas" pitchFamily="49" charset="0"/>
              </a:endParaRPr>
            </a:p>
          </p:txBody>
        </p:sp>
        <p:sp>
          <p:nvSpPr>
            <p:cNvPr id="15363" name="AutoShape 3"/>
            <p:cNvSpPr>
              <a:spLocks noChangeShapeType="1"/>
            </p:cNvSpPr>
            <p:nvPr/>
          </p:nvSpPr>
          <p:spPr bwMode="auto">
            <a:xfrm flipH="1">
              <a:off x="2276673" y="3966437"/>
              <a:ext cx="257413" cy="247560"/>
            </a:xfrm>
            <a:prstGeom prst="straightConnector1">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cs typeface="Consolas" pitchFamily="49" charset="0"/>
              </a:endParaRPr>
            </a:p>
          </p:txBody>
        </p:sp>
        <p:sp>
          <p:nvSpPr>
            <p:cNvPr id="15362" name="AutoShape 2"/>
            <p:cNvSpPr>
              <a:spLocks noChangeShapeType="1"/>
            </p:cNvSpPr>
            <p:nvPr/>
          </p:nvSpPr>
          <p:spPr bwMode="auto">
            <a:xfrm flipH="1">
              <a:off x="1814319" y="4437225"/>
              <a:ext cx="220781" cy="361818"/>
            </a:xfrm>
            <a:prstGeom prst="straightConnector1">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cs typeface="Consolas" pitchFamily="49" charset="0"/>
              </a:endParaRPr>
            </a:p>
          </p:txBody>
        </p:sp>
      </p:grpSp>
      <p:sp>
        <p:nvSpPr>
          <p:cNvPr id="33" name="灯片编号占位符 32"/>
          <p:cNvSpPr>
            <a:spLocks noGrp="1"/>
          </p:cNvSpPr>
          <p:nvPr>
            <p:ph type="sldNum" sz="quarter" idx="12"/>
          </p:nvPr>
        </p:nvSpPr>
        <p:spPr/>
        <p:txBody>
          <a:bodyPr/>
          <a:lstStyle/>
          <a:p>
            <a:pPr>
              <a:defRPr/>
            </a:pPr>
            <a:fld id="{94984E60-CADE-4266-8DC7-A91C528B8A31}" type="slidenum">
              <a:rPr lang="en-US" altLang="zh-CN" smtClean="0"/>
              <a:pPr>
                <a:defRPr/>
              </a:pPr>
              <a:t>12</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7" name="Text Box 48"/>
          <p:cNvSpPr txBox="1">
            <a:spLocks noChangeArrowheads="1"/>
          </p:cNvSpPr>
          <p:nvPr/>
        </p:nvSpPr>
        <p:spPr bwMode="auto">
          <a:xfrm>
            <a:off x="571472" y="285728"/>
            <a:ext cx="1152525" cy="307777"/>
          </a:xfrm>
          <a:prstGeom prst="rect">
            <a:avLst/>
          </a:prstGeom>
          <a:noFill/>
          <a:ln w="28575" algn="ctr">
            <a:noFill/>
            <a:miter lim="800000"/>
            <a:headEnd/>
            <a:tailEnd/>
          </a:ln>
        </p:spPr>
        <p:txBody>
          <a:bodyPr lIns="0" tIns="0" rIns="0" bIns="0">
            <a:spAutoFit/>
          </a:bodyPr>
          <a:lstStyle/>
          <a:p>
            <a:pPr>
              <a:spcBef>
                <a:spcPct val="50000"/>
              </a:spcBef>
            </a:pPr>
            <a:r>
              <a:rPr lang="en-US" altLang="zh-CN" sz="2000" b="1" dirty="0">
                <a:solidFill>
                  <a:srgbClr val="FF00FF"/>
                </a:solidFill>
                <a:latin typeface="Consolas" pitchFamily="49" charset="0"/>
                <a:ea typeface="楷体_GB2312" pitchFamily="49" charset="-122"/>
                <a:cs typeface="Consolas" pitchFamily="49" charset="0"/>
              </a:rPr>
              <a:t>Min=2</a:t>
            </a:r>
          </a:p>
        </p:txBody>
      </p:sp>
      <p:sp>
        <p:nvSpPr>
          <p:cNvPr id="68" name="TextBox 67"/>
          <p:cNvSpPr txBox="1"/>
          <p:nvPr/>
        </p:nvSpPr>
        <p:spPr>
          <a:xfrm>
            <a:off x="2223877" y="295059"/>
            <a:ext cx="857256" cy="369332"/>
          </a:xfrm>
          <a:prstGeom prst="rect">
            <a:avLst/>
          </a:prstGeom>
          <a:noFill/>
        </p:spPr>
        <p:txBody>
          <a:bodyPr wrap="square" rtlCol="0">
            <a:spAutoFit/>
          </a:bodyPr>
          <a:lstStyle/>
          <a:p>
            <a:pPr algn="l"/>
            <a:r>
              <a:rPr lang="zh-CN" altLang="en-US" sz="1800" b="1" dirty="0" smtClean="0">
                <a:solidFill>
                  <a:srgbClr val="3333FF"/>
                </a:solidFill>
                <a:latin typeface="Consolas" pitchFamily="49" charset="0"/>
                <a:ea typeface="楷体" pitchFamily="49" charset="-122"/>
                <a:cs typeface="Consolas" pitchFamily="49" charset="0"/>
              </a:rPr>
              <a:t>删除：</a:t>
            </a:r>
          </a:p>
        </p:txBody>
      </p:sp>
      <p:sp>
        <p:nvSpPr>
          <p:cNvPr id="69" name="TextBox 68"/>
          <p:cNvSpPr txBox="1"/>
          <p:nvPr/>
        </p:nvSpPr>
        <p:spPr>
          <a:xfrm>
            <a:off x="3286116" y="284934"/>
            <a:ext cx="428628" cy="369332"/>
          </a:xfrm>
          <a:prstGeom prst="rect">
            <a:avLst/>
          </a:prstGeom>
          <a:noFill/>
        </p:spPr>
        <p:txBody>
          <a:bodyPr wrap="square" lIns="0" tIns="0" rIns="0" bIns="0" rtlCol="0">
            <a:spAutoFit/>
          </a:bodyPr>
          <a:lstStyle/>
          <a:p>
            <a:r>
              <a:rPr lang="en-US" altLang="zh-CN" sz="2400" b="1" dirty="0" smtClean="0">
                <a:solidFill>
                  <a:srgbClr val="3333FF"/>
                </a:solidFill>
                <a:latin typeface="Consolas" pitchFamily="49" charset="0"/>
                <a:cs typeface="Consolas" pitchFamily="49" charset="0"/>
              </a:rPr>
              <a:t>15</a:t>
            </a:r>
            <a:endParaRPr lang="zh-CN" altLang="en-US" sz="2400" b="1" dirty="0">
              <a:solidFill>
                <a:srgbClr val="3333FF"/>
              </a:solidFill>
              <a:latin typeface="Consolas" pitchFamily="49" charset="0"/>
              <a:cs typeface="Consolas" pitchFamily="49" charset="0"/>
            </a:endParaRPr>
          </a:p>
        </p:txBody>
      </p:sp>
      <p:cxnSp>
        <p:nvCxnSpPr>
          <p:cNvPr id="70" name="直接箭头连接符 69"/>
          <p:cNvCxnSpPr/>
          <p:nvPr/>
        </p:nvCxnSpPr>
        <p:spPr>
          <a:xfrm rot="5400000" flipH="1" flipV="1">
            <a:off x="3334535" y="833419"/>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643174" y="1643050"/>
            <a:ext cx="785818"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3  6</a:t>
            </a:r>
            <a:endParaRPr lang="zh-CN" altLang="en-US" sz="2000" b="1" dirty="0">
              <a:solidFill>
                <a:srgbClr val="FF0000"/>
              </a:solidFill>
              <a:latin typeface="Consolas" pitchFamily="49" charset="0"/>
              <a:cs typeface="Consolas" pitchFamily="49" charset="0"/>
            </a:endParaRPr>
          </a:p>
        </p:txBody>
      </p:sp>
      <p:cxnSp>
        <p:nvCxnSpPr>
          <p:cNvPr id="25" name="直接箭头连接符 24"/>
          <p:cNvCxnSpPr/>
          <p:nvPr/>
        </p:nvCxnSpPr>
        <p:spPr>
          <a:xfrm rot="10800000" flipV="1">
            <a:off x="1334272" y="1987540"/>
            <a:ext cx="1464479"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rot="16200000" flipH="1">
            <a:off x="3015842" y="2265751"/>
            <a:ext cx="790580" cy="25003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928794" y="2786058"/>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4  5</a:t>
            </a:r>
            <a:endParaRPr lang="zh-CN" altLang="en-US" sz="2000" b="1" dirty="0">
              <a:solidFill>
                <a:srgbClr val="3333FF"/>
              </a:solidFill>
              <a:latin typeface="Consolas" pitchFamily="49" charset="0"/>
              <a:cs typeface="Consolas" pitchFamily="49" charset="0"/>
            </a:endParaRPr>
          </a:p>
        </p:txBody>
      </p:sp>
      <p:sp>
        <p:nvSpPr>
          <p:cNvPr id="29" name="矩形 28"/>
          <p:cNvSpPr/>
          <p:nvPr/>
        </p:nvSpPr>
        <p:spPr>
          <a:xfrm>
            <a:off x="857224" y="2786058"/>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1  2 </a:t>
            </a:r>
            <a:endParaRPr lang="zh-CN" altLang="en-US" sz="2000" b="1" dirty="0">
              <a:solidFill>
                <a:srgbClr val="3333FF"/>
              </a:solidFill>
              <a:latin typeface="Consolas" pitchFamily="49" charset="0"/>
              <a:cs typeface="Consolas" pitchFamily="49" charset="0"/>
            </a:endParaRPr>
          </a:p>
        </p:txBody>
      </p:sp>
      <p:cxnSp>
        <p:nvCxnSpPr>
          <p:cNvPr id="30" name="直接箭头连接符 29"/>
          <p:cNvCxnSpPr>
            <a:endCxn id="27" idx="0"/>
          </p:cNvCxnSpPr>
          <p:nvPr/>
        </p:nvCxnSpPr>
        <p:spPr>
          <a:xfrm rot="5400000">
            <a:off x="2305433" y="2055406"/>
            <a:ext cx="782642" cy="678663"/>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4429124" y="2786058"/>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11 12 </a:t>
            </a:r>
            <a:endParaRPr lang="zh-CN" altLang="en-US" sz="2000" b="1" dirty="0">
              <a:solidFill>
                <a:srgbClr val="3333FF"/>
              </a:solidFill>
              <a:latin typeface="Consolas" pitchFamily="49" charset="0"/>
              <a:cs typeface="Consolas" pitchFamily="49" charset="0"/>
            </a:endParaRPr>
          </a:p>
        </p:txBody>
      </p:sp>
      <p:sp>
        <p:nvSpPr>
          <p:cNvPr id="32" name="矩形 31"/>
          <p:cNvSpPr/>
          <p:nvPr/>
        </p:nvSpPr>
        <p:spPr>
          <a:xfrm>
            <a:off x="5547080" y="2786058"/>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14  </a:t>
            </a:r>
            <a:r>
              <a:rPr lang="en-US" altLang="zh-CN" sz="2000" b="1" dirty="0" smtClean="0">
                <a:solidFill>
                  <a:srgbClr val="FF0000"/>
                </a:solidFill>
                <a:latin typeface="Consolas" pitchFamily="49" charset="0"/>
                <a:cs typeface="Consolas" pitchFamily="49" charset="0"/>
              </a:rPr>
              <a:t>15</a:t>
            </a:r>
            <a:endParaRPr lang="zh-CN" altLang="en-US" sz="2000" b="1" dirty="0">
              <a:solidFill>
                <a:srgbClr val="FF0000"/>
              </a:solidFill>
              <a:latin typeface="Consolas" pitchFamily="49" charset="0"/>
              <a:cs typeface="Consolas" pitchFamily="49" charset="0"/>
            </a:endParaRPr>
          </a:p>
        </p:txBody>
      </p:sp>
      <p:sp>
        <p:nvSpPr>
          <p:cNvPr id="33" name="矩形 32"/>
          <p:cNvSpPr/>
          <p:nvPr/>
        </p:nvSpPr>
        <p:spPr>
          <a:xfrm>
            <a:off x="6858016" y="2786058"/>
            <a:ext cx="157163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smtClean="0">
                <a:solidFill>
                  <a:srgbClr val="3333FF"/>
                </a:solidFill>
                <a:latin typeface="Consolas" pitchFamily="49" charset="0"/>
                <a:cs typeface="Consolas" pitchFamily="49" charset="0"/>
              </a:rPr>
              <a:t>   19 </a:t>
            </a:r>
            <a:r>
              <a:rPr lang="en-US" altLang="zh-CN" sz="2000" b="1" dirty="0" smtClean="0">
                <a:solidFill>
                  <a:srgbClr val="3333FF"/>
                </a:solidFill>
                <a:latin typeface="Consolas" pitchFamily="49" charset="0"/>
                <a:cs typeface="Consolas" pitchFamily="49" charset="0"/>
              </a:rPr>
              <a:t>20</a:t>
            </a:r>
            <a:endParaRPr lang="zh-CN" altLang="en-US" sz="2000" b="1" dirty="0">
              <a:solidFill>
                <a:srgbClr val="3333FF"/>
              </a:solidFill>
              <a:latin typeface="Consolas" pitchFamily="49" charset="0"/>
              <a:cs typeface="Consolas" pitchFamily="49" charset="0"/>
            </a:endParaRPr>
          </a:p>
        </p:txBody>
      </p:sp>
      <p:sp>
        <p:nvSpPr>
          <p:cNvPr id="34" name="矩形 33"/>
          <p:cNvSpPr/>
          <p:nvPr/>
        </p:nvSpPr>
        <p:spPr>
          <a:xfrm>
            <a:off x="4071934" y="714356"/>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10</a:t>
            </a:r>
            <a:endParaRPr lang="zh-CN" altLang="en-US" sz="2000" b="1" dirty="0">
              <a:solidFill>
                <a:srgbClr val="3333FF"/>
              </a:solidFill>
              <a:latin typeface="Consolas" pitchFamily="49" charset="0"/>
              <a:cs typeface="Consolas" pitchFamily="49" charset="0"/>
            </a:endParaRPr>
          </a:p>
        </p:txBody>
      </p:sp>
      <p:sp>
        <p:nvSpPr>
          <p:cNvPr id="35" name="矩形 34"/>
          <p:cNvSpPr/>
          <p:nvPr/>
        </p:nvSpPr>
        <p:spPr>
          <a:xfrm>
            <a:off x="5357818" y="1643050"/>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l"/>
            <a:r>
              <a:rPr lang="en-US" altLang="zh-CN" sz="2000" b="1" smtClean="0">
                <a:solidFill>
                  <a:srgbClr val="3333FF"/>
                </a:solidFill>
                <a:latin typeface="Consolas" pitchFamily="49" charset="0"/>
                <a:cs typeface="Consolas" pitchFamily="49" charset="0"/>
              </a:rPr>
              <a:t> </a:t>
            </a:r>
            <a:r>
              <a:rPr lang="en-US" altLang="zh-CN" sz="2000" b="1" dirty="0" smtClean="0">
                <a:solidFill>
                  <a:srgbClr val="3333FF"/>
                </a:solidFill>
                <a:latin typeface="Consolas" pitchFamily="49" charset="0"/>
                <a:cs typeface="Consolas" pitchFamily="49" charset="0"/>
              </a:rPr>
              <a:t>13</a:t>
            </a:r>
            <a:endParaRPr lang="zh-CN" altLang="en-US" sz="2000" b="1" dirty="0">
              <a:solidFill>
                <a:srgbClr val="3333FF"/>
              </a:solidFill>
              <a:latin typeface="Consolas" pitchFamily="49" charset="0"/>
              <a:cs typeface="Consolas" pitchFamily="49" charset="0"/>
            </a:endParaRPr>
          </a:p>
        </p:txBody>
      </p:sp>
      <p:cxnSp>
        <p:nvCxnSpPr>
          <p:cNvPr id="36" name="直接箭头连接符 35"/>
          <p:cNvCxnSpPr/>
          <p:nvPr/>
        </p:nvCxnSpPr>
        <p:spPr>
          <a:xfrm rot="5400000">
            <a:off x="4839924" y="2074488"/>
            <a:ext cx="785818" cy="63732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endCxn id="32" idx="0"/>
          </p:cNvCxnSpPr>
          <p:nvPr/>
        </p:nvCxnSpPr>
        <p:spPr>
          <a:xfrm rot="16200000" flipH="1">
            <a:off x="5575257" y="2278450"/>
            <a:ext cx="785818" cy="22939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endCxn id="33" idx="0"/>
          </p:cNvCxnSpPr>
          <p:nvPr/>
        </p:nvCxnSpPr>
        <p:spPr>
          <a:xfrm>
            <a:off x="6357950" y="2000240"/>
            <a:ext cx="1285884"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endCxn id="24" idx="0"/>
          </p:cNvCxnSpPr>
          <p:nvPr/>
        </p:nvCxnSpPr>
        <p:spPr>
          <a:xfrm rot="10800000" flipV="1">
            <a:off x="3036084" y="1071546"/>
            <a:ext cx="1178727" cy="57150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endCxn id="35" idx="0"/>
          </p:cNvCxnSpPr>
          <p:nvPr/>
        </p:nvCxnSpPr>
        <p:spPr>
          <a:xfrm>
            <a:off x="4722814" y="1050908"/>
            <a:ext cx="1170789" cy="59214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000364" y="2786058"/>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7   9</a:t>
            </a:r>
            <a:endParaRPr lang="zh-CN" altLang="en-US" sz="2000" b="1" dirty="0">
              <a:solidFill>
                <a:srgbClr val="3333FF"/>
              </a:solidFill>
              <a:latin typeface="Consolas" pitchFamily="49" charset="0"/>
              <a:cs typeface="Consolas" pitchFamily="49" charset="0"/>
            </a:endParaRPr>
          </a:p>
        </p:txBody>
      </p:sp>
      <p:sp>
        <p:nvSpPr>
          <p:cNvPr id="28" name="TextBox 27"/>
          <p:cNvSpPr txBox="1"/>
          <p:nvPr/>
        </p:nvSpPr>
        <p:spPr>
          <a:xfrm>
            <a:off x="6902782" y="2839976"/>
            <a:ext cx="468000" cy="400110"/>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2000" b="1" dirty="0" smtClean="0">
                <a:solidFill>
                  <a:srgbClr val="3333FF"/>
                </a:solidFill>
                <a:latin typeface="Consolas" pitchFamily="49" charset="0"/>
                <a:ea typeface="楷体" pitchFamily="49" charset="-122"/>
                <a:cs typeface="Consolas" pitchFamily="49" charset="0"/>
              </a:rPr>
              <a:t>18</a:t>
            </a:r>
            <a:endParaRPr lang="zh-CN" altLang="en-US" sz="2000" b="1" dirty="0" smtClean="0">
              <a:solidFill>
                <a:srgbClr val="3333FF"/>
              </a:solidFill>
              <a:latin typeface="Consolas" pitchFamily="49" charset="0"/>
              <a:ea typeface="楷体" pitchFamily="49" charset="-122"/>
              <a:cs typeface="Consolas" pitchFamily="49" charset="0"/>
            </a:endParaRPr>
          </a:p>
        </p:txBody>
      </p:sp>
      <p:sp>
        <p:nvSpPr>
          <p:cNvPr id="43" name="TextBox 42"/>
          <p:cNvSpPr txBox="1"/>
          <p:nvPr/>
        </p:nvSpPr>
        <p:spPr>
          <a:xfrm>
            <a:off x="5935988" y="1696968"/>
            <a:ext cx="468000" cy="400110"/>
          </a:xfrm>
          <a:prstGeom prst="rect">
            <a:avLst/>
          </a:prstGeom>
          <a:ln>
            <a:noFill/>
          </a:ln>
          <a:effectLst/>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2000" b="1" dirty="0" smtClean="0">
                <a:solidFill>
                  <a:srgbClr val="3333FF"/>
                </a:solidFill>
                <a:latin typeface="Consolas" pitchFamily="49" charset="0"/>
                <a:ea typeface="楷体" pitchFamily="49" charset="-122"/>
                <a:cs typeface="Consolas" pitchFamily="49" charset="0"/>
              </a:rPr>
              <a:t>17</a:t>
            </a:r>
            <a:endParaRPr lang="zh-CN" altLang="en-US" sz="2000" b="1" dirty="0" smtClean="0">
              <a:solidFill>
                <a:srgbClr val="3333FF"/>
              </a:solidFill>
              <a:latin typeface="Consolas" pitchFamily="49" charset="0"/>
              <a:ea typeface="楷体" pitchFamily="49" charset="-122"/>
              <a:cs typeface="Consolas" pitchFamily="49" charset="0"/>
            </a:endParaRPr>
          </a:p>
        </p:txBody>
      </p:sp>
      <p:sp>
        <p:nvSpPr>
          <p:cNvPr id="42" name="灯片编号占位符 41"/>
          <p:cNvSpPr>
            <a:spLocks noGrp="1"/>
          </p:cNvSpPr>
          <p:nvPr>
            <p:ph type="sldNum" sz="quarter" idx="12"/>
          </p:nvPr>
        </p:nvSpPr>
        <p:spPr/>
        <p:txBody>
          <a:bodyPr/>
          <a:lstStyle/>
          <a:p>
            <a:pPr>
              <a:defRPr/>
            </a:pPr>
            <a:fld id="{94984E60-CADE-4266-8DC7-A91C528B8A31}" type="slidenum">
              <a:rPr lang="en-US" altLang="zh-CN" smtClean="0"/>
              <a:pPr>
                <a:defRPr/>
              </a:pPr>
              <a:t>120</a:t>
            </a:fld>
            <a:r>
              <a:rPr lang="en-US" altLang="zh-CN" smtClean="0"/>
              <a:t>/132</a:t>
            </a:r>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6" presetClass="emph" presetSubtype="0" fill="hold" grpId="0" nodeType="clickEffect">
                                  <p:stCondLst>
                                    <p:cond delay="0"/>
                                  </p:stCondLst>
                                  <p:childTnLst>
                                    <p:animEffect transition="out" filter="fade">
                                      <p:cBhvr>
                                        <p:cTn id="12" dur="500" tmFilter="0, 0; .2, .5; .8, .5; 1, 0"/>
                                        <p:tgtEl>
                                          <p:spTgt spid="32"/>
                                        </p:tgtEl>
                                      </p:cBhvr>
                                    </p:animEffect>
                                    <p:animScale>
                                      <p:cBhvr>
                                        <p:cTn id="13" dur="250" autoRev="1" fill="hold"/>
                                        <p:tgtEl>
                                          <p:spTgt spid="32"/>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grpId="0" nodeType="clickEffect">
                                  <p:stCondLst>
                                    <p:cond delay="0"/>
                                  </p:stCondLst>
                                  <p:childTnLst>
                                    <p:animMotion origin="layout" path="M -0.00382 -0.00995 C -0.00347 -0.00625 -0.00538 -0.01481 -0.00139 0.01482 C 0.00261 0.04444 0.01545 0.13588 0.01979 0.16782 " pathEditMode="relative" rAng="0" ptsTypes="aaa">
                                      <p:cBhvr>
                                        <p:cTn id="17" dur="2000" fill="hold"/>
                                        <p:tgtEl>
                                          <p:spTgt spid="43"/>
                                        </p:tgtEl>
                                        <p:attrNameLst>
                                          <p:attrName>ppt_x</p:attrName>
                                          <p:attrName>ppt_y</p:attrName>
                                        </p:attrNameLst>
                                      </p:cBhvr>
                                      <p:rCtr x="11" y="86"/>
                                    </p:animMotion>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grpId="0" nodeType="clickEffect">
                                  <p:stCondLst>
                                    <p:cond delay="0"/>
                                  </p:stCondLst>
                                  <p:childTnLst>
                                    <p:animMotion origin="layout" path="M -0.01215 -0.0132 C -0.01493 -0.03542 -0.01823 -0.05764 -0.03437 -0.08357 C -0.05052 -0.10949 -0.09392 -0.15139 -0.10955 -0.16922 " pathEditMode="relative" rAng="0" ptsTypes="aaa">
                                      <p:cBhvr>
                                        <p:cTn id="21" dur="2000" fill="hold"/>
                                        <p:tgtEl>
                                          <p:spTgt spid="28"/>
                                        </p:tgtEl>
                                        <p:attrNameLst>
                                          <p:attrName>ppt_x</p:attrName>
                                          <p:attrName>ppt_y</p:attrName>
                                        </p:attrNameLst>
                                      </p:cBhvr>
                                      <p:rCtr x="-49" y="-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32" grpId="0" animBg="1"/>
      <p:bldP spid="28" grpId="0"/>
      <p:bldP spid="43"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7" name="Text Box 48"/>
          <p:cNvSpPr txBox="1">
            <a:spLocks noChangeArrowheads="1"/>
          </p:cNvSpPr>
          <p:nvPr/>
        </p:nvSpPr>
        <p:spPr bwMode="auto">
          <a:xfrm>
            <a:off x="428596" y="142852"/>
            <a:ext cx="1152525" cy="307777"/>
          </a:xfrm>
          <a:prstGeom prst="rect">
            <a:avLst/>
          </a:prstGeom>
          <a:noFill/>
          <a:ln w="28575" algn="ctr">
            <a:noFill/>
            <a:miter lim="800000"/>
            <a:headEnd/>
            <a:tailEnd/>
          </a:ln>
        </p:spPr>
        <p:txBody>
          <a:bodyPr lIns="0" tIns="0" rIns="0" bIns="0">
            <a:spAutoFit/>
          </a:bodyPr>
          <a:lstStyle/>
          <a:p>
            <a:pPr>
              <a:spcBef>
                <a:spcPct val="50000"/>
              </a:spcBef>
            </a:pPr>
            <a:r>
              <a:rPr lang="en-US" altLang="zh-CN" sz="2000" b="1" dirty="0">
                <a:solidFill>
                  <a:srgbClr val="FF00FF"/>
                </a:solidFill>
                <a:latin typeface="Consolas" pitchFamily="49" charset="0"/>
                <a:ea typeface="楷体_GB2312" pitchFamily="49" charset="-122"/>
                <a:cs typeface="Consolas" pitchFamily="49" charset="0"/>
              </a:rPr>
              <a:t>Min=2</a:t>
            </a:r>
          </a:p>
        </p:txBody>
      </p:sp>
      <p:sp>
        <p:nvSpPr>
          <p:cNvPr id="68" name="TextBox 67"/>
          <p:cNvSpPr txBox="1"/>
          <p:nvPr/>
        </p:nvSpPr>
        <p:spPr>
          <a:xfrm>
            <a:off x="2143108" y="142852"/>
            <a:ext cx="928694" cy="369332"/>
          </a:xfrm>
          <a:prstGeom prst="rect">
            <a:avLst/>
          </a:prstGeom>
          <a:noFill/>
        </p:spPr>
        <p:txBody>
          <a:bodyPr wrap="square" rtlCol="0">
            <a:spAutoFit/>
          </a:bodyPr>
          <a:lstStyle/>
          <a:p>
            <a:pPr algn="l"/>
            <a:r>
              <a:rPr lang="zh-CN" altLang="en-US" sz="1800" b="1" dirty="0" smtClean="0">
                <a:solidFill>
                  <a:srgbClr val="3333FF"/>
                </a:solidFill>
                <a:latin typeface="Consolas" pitchFamily="49" charset="0"/>
                <a:ea typeface="楷体" pitchFamily="49" charset="-122"/>
                <a:cs typeface="Consolas" pitchFamily="49" charset="0"/>
              </a:rPr>
              <a:t>删除：</a:t>
            </a:r>
          </a:p>
        </p:txBody>
      </p:sp>
      <p:sp>
        <p:nvSpPr>
          <p:cNvPr id="69" name="TextBox 68"/>
          <p:cNvSpPr txBox="1"/>
          <p:nvPr/>
        </p:nvSpPr>
        <p:spPr>
          <a:xfrm>
            <a:off x="3143240" y="142058"/>
            <a:ext cx="428628" cy="369332"/>
          </a:xfrm>
          <a:prstGeom prst="rect">
            <a:avLst/>
          </a:prstGeom>
          <a:noFill/>
        </p:spPr>
        <p:txBody>
          <a:bodyPr wrap="square" lIns="0" tIns="0" rIns="0" bIns="0" rtlCol="0">
            <a:spAutoFit/>
          </a:bodyPr>
          <a:lstStyle/>
          <a:p>
            <a:r>
              <a:rPr lang="en-US" altLang="zh-CN" sz="2400" b="1" dirty="0" smtClean="0">
                <a:solidFill>
                  <a:srgbClr val="3333FF"/>
                </a:solidFill>
                <a:latin typeface="Consolas" pitchFamily="49" charset="0"/>
                <a:cs typeface="Consolas" pitchFamily="49" charset="0"/>
              </a:rPr>
              <a:t>4</a:t>
            </a:r>
            <a:endParaRPr lang="zh-CN" altLang="en-US" sz="2400" b="1" dirty="0">
              <a:solidFill>
                <a:srgbClr val="3333FF"/>
              </a:solidFill>
              <a:latin typeface="Consolas" pitchFamily="49" charset="0"/>
              <a:cs typeface="Consolas" pitchFamily="49" charset="0"/>
            </a:endParaRPr>
          </a:p>
        </p:txBody>
      </p:sp>
      <p:cxnSp>
        <p:nvCxnSpPr>
          <p:cNvPr id="70" name="直接箭头连接符 69"/>
          <p:cNvCxnSpPr/>
          <p:nvPr/>
        </p:nvCxnSpPr>
        <p:spPr>
          <a:xfrm rot="5400000" flipH="1" flipV="1">
            <a:off x="3191659" y="690543"/>
            <a:ext cx="357984"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500298" y="1500174"/>
            <a:ext cx="785818"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3  6</a:t>
            </a:r>
            <a:endParaRPr lang="zh-CN" altLang="en-US" sz="2000" b="1" dirty="0">
              <a:solidFill>
                <a:srgbClr val="FF0000"/>
              </a:solidFill>
              <a:latin typeface="Consolas" pitchFamily="49" charset="0"/>
              <a:cs typeface="Consolas" pitchFamily="49" charset="0"/>
            </a:endParaRPr>
          </a:p>
        </p:txBody>
      </p:sp>
      <p:cxnSp>
        <p:nvCxnSpPr>
          <p:cNvPr id="25" name="直接箭头连接符 24"/>
          <p:cNvCxnSpPr/>
          <p:nvPr/>
        </p:nvCxnSpPr>
        <p:spPr>
          <a:xfrm rot="10800000" flipV="1">
            <a:off x="1191396" y="1844664"/>
            <a:ext cx="1464479"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rot="16200000" flipH="1">
            <a:off x="2872966" y="2122875"/>
            <a:ext cx="790580" cy="25003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785918" y="2643182"/>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FF0000"/>
                </a:solidFill>
                <a:latin typeface="Consolas" pitchFamily="49" charset="0"/>
                <a:cs typeface="Consolas" pitchFamily="49" charset="0"/>
              </a:rPr>
              <a:t>4</a:t>
            </a:r>
            <a:r>
              <a:rPr lang="en-US" altLang="zh-CN" sz="2000" b="1" dirty="0" smtClean="0">
                <a:solidFill>
                  <a:srgbClr val="3333FF"/>
                </a:solidFill>
                <a:latin typeface="Consolas" pitchFamily="49" charset="0"/>
                <a:cs typeface="Consolas" pitchFamily="49" charset="0"/>
              </a:rPr>
              <a:t>  5</a:t>
            </a:r>
            <a:endParaRPr lang="zh-CN" altLang="en-US" sz="2000" b="1" dirty="0">
              <a:solidFill>
                <a:srgbClr val="3333FF"/>
              </a:solidFill>
              <a:latin typeface="Consolas" pitchFamily="49" charset="0"/>
              <a:cs typeface="Consolas" pitchFamily="49" charset="0"/>
            </a:endParaRPr>
          </a:p>
        </p:txBody>
      </p:sp>
      <p:sp>
        <p:nvSpPr>
          <p:cNvPr id="29" name="矩形 28"/>
          <p:cNvSpPr/>
          <p:nvPr/>
        </p:nvSpPr>
        <p:spPr>
          <a:xfrm>
            <a:off x="714348" y="2643182"/>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1  2 </a:t>
            </a:r>
            <a:endParaRPr lang="zh-CN" altLang="en-US" sz="2000" b="1" dirty="0">
              <a:solidFill>
                <a:srgbClr val="3333FF"/>
              </a:solidFill>
              <a:latin typeface="Consolas" pitchFamily="49" charset="0"/>
              <a:cs typeface="Consolas" pitchFamily="49" charset="0"/>
            </a:endParaRPr>
          </a:p>
        </p:txBody>
      </p:sp>
      <p:cxnSp>
        <p:nvCxnSpPr>
          <p:cNvPr id="30" name="直接箭头连接符 29"/>
          <p:cNvCxnSpPr>
            <a:endCxn id="27" idx="0"/>
          </p:cNvCxnSpPr>
          <p:nvPr/>
        </p:nvCxnSpPr>
        <p:spPr>
          <a:xfrm rot="5400000">
            <a:off x="2162557" y="1912530"/>
            <a:ext cx="782642" cy="678663"/>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4286248" y="2643182"/>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11 12 </a:t>
            </a:r>
            <a:endParaRPr lang="zh-CN" altLang="en-US" sz="2000" b="1" dirty="0">
              <a:solidFill>
                <a:srgbClr val="3333FF"/>
              </a:solidFill>
              <a:latin typeface="Consolas" pitchFamily="49" charset="0"/>
              <a:cs typeface="Consolas" pitchFamily="49" charset="0"/>
            </a:endParaRPr>
          </a:p>
        </p:txBody>
      </p:sp>
      <p:sp>
        <p:nvSpPr>
          <p:cNvPr id="32" name="矩形 31"/>
          <p:cNvSpPr/>
          <p:nvPr/>
        </p:nvSpPr>
        <p:spPr>
          <a:xfrm>
            <a:off x="5500694" y="2643182"/>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smtClean="0">
                <a:solidFill>
                  <a:srgbClr val="3333FF"/>
                </a:solidFill>
                <a:latin typeface="Consolas" pitchFamily="49" charset="0"/>
                <a:cs typeface="Consolas" pitchFamily="49" charset="0"/>
              </a:rPr>
              <a:t>14 17</a:t>
            </a:r>
            <a:endParaRPr lang="zh-CN" altLang="en-US" sz="2000" b="1" dirty="0">
              <a:solidFill>
                <a:srgbClr val="3333FF"/>
              </a:solidFill>
              <a:latin typeface="Consolas" pitchFamily="49" charset="0"/>
              <a:cs typeface="Consolas" pitchFamily="49" charset="0"/>
            </a:endParaRPr>
          </a:p>
        </p:txBody>
      </p:sp>
      <p:sp>
        <p:nvSpPr>
          <p:cNvPr id="33" name="矩形 32"/>
          <p:cNvSpPr/>
          <p:nvPr/>
        </p:nvSpPr>
        <p:spPr>
          <a:xfrm>
            <a:off x="6786578" y="2643182"/>
            <a:ext cx="121444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smtClean="0">
                <a:solidFill>
                  <a:srgbClr val="3333FF"/>
                </a:solidFill>
                <a:latin typeface="Consolas" pitchFamily="49" charset="0"/>
                <a:cs typeface="Consolas" pitchFamily="49" charset="0"/>
              </a:rPr>
              <a:t>19 20</a:t>
            </a:r>
            <a:endParaRPr lang="zh-CN" altLang="en-US" sz="2000" b="1" dirty="0">
              <a:solidFill>
                <a:srgbClr val="3333FF"/>
              </a:solidFill>
              <a:latin typeface="Consolas" pitchFamily="49" charset="0"/>
              <a:cs typeface="Consolas" pitchFamily="49" charset="0"/>
            </a:endParaRPr>
          </a:p>
        </p:txBody>
      </p:sp>
      <p:sp>
        <p:nvSpPr>
          <p:cNvPr id="34" name="矩形 33"/>
          <p:cNvSpPr/>
          <p:nvPr/>
        </p:nvSpPr>
        <p:spPr>
          <a:xfrm>
            <a:off x="3929058" y="571480"/>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10</a:t>
            </a:r>
            <a:endParaRPr lang="zh-CN" altLang="en-US" sz="2000" b="1" dirty="0">
              <a:solidFill>
                <a:srgbClr val="3333FF"/>
              </a:solidFill>
              <a:latin typeface="Consolas" pitchFamily="49" charset="0"/>
              <a:cs typeface="Consolas" pitchFamily="49" charset="0"/>
            </a:endParaRPr>
          </a:p>
        </p:txBody>
      </p:sp>
      <p:sp>
        <p:nvSpPr>
          <p:cNvPr id="35" name="矩形 34"/>
          <p:cNvSpPr/>
          <p:nvPr/>
        </p:nvSpPr>
        <p:spPr>
          <a:xfrm>
            <a:off x="5214942" y="1500174"/>
            <a:ext cx="1143008" cy="500066"/>
          </a:xfrm>
          <a:prstGeom prst="rect">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l"/>
            <a:r>
              <a:rPr lang="en-US" altLang="zh-CN" sz="2000" b="1" smtClean="0">
                <a:solidFill>
                  <a:srgbClr val="3333FF"/>
                </a:solidFill>
                <a:latin typeface="Consolas" pitchFamily="49" charset="0"/>
                <a:cs typeface="Consolas" pitchFamily="49" charset="0"/>
              </a:rPr>
              <a:t>  13 </a:t>
            </a:r>
            <a:r>
              <a:rPr lang="en-US" altLang="zh-CN" sz="2000" b="1" dirty="0" smtClean="0">
                <a:solidFill>
                  <a:srgbClr val="3333FF"/>
                </a:solidFill>
                <a:latin typeface="Consolas" pitchFamily="49" charset="0"/>
                <a:cs typeface="Consolas" pitchFamily="49" charset="0"/>
              </a:rPr>
              <a:t>18</a:t>
            </a:r>
            <a:endParaRPr lang="zh-CN" altLang="en-US" sz="2000" b="1" dirty="0">
              <a:solidFill>
                <a:srgbClr val="3333FF"/>
              </a:solidFill>
              <a:latin typeface="Consolas" pitchFamily="49" charset="0"/>
              <a:cs typeface="Consolas" pitchFamily="49" charset="0"/>
            </a:endParaRPr>
          </a:p>
        </p:txBody>
      </p:sp>
      <p:cxnSp>
        <p:nvCxnSpPr>
          <p:cNvPr id="36" name="直接箭头连接符 35"/>
          <p:cNvCxnSpPr/>
          <p:nvPr/>
        </p:nvCxnSpPr>
        <p:spPr>
          <a:xfrm rot="5400000">
            <a:off x="4697048" y="1931612"/>
            <a:ext cx="785818" cy="63732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rot="16200000" flipH="1">
            <a:off x="5520064" y="2135575"/>
            <a:ext cx="785818" cy="22939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endCxn id="33" idx="0"/>
          </p:cNvCxnSpPr>
          <p:nvPr/>
        </p:nvCxnSpPr>
        <p:spPr>
          <a:xfrm>
            <a:off x="6286512" y="1857364"/>
            <a:ext cx="1107289"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endCxn id="24" idx="0"/>
          </p:cNvCxnSpPr>
          <p:nvPr/>
        </p:nvCxnSpPr>
        <p:spPr>
          <a:xfrm rot="10800000" flipV="1">
            <a:off x="2893208" y="928670"/>
            <a:ext cx="1178727" cy="57150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endCxn id="35" idx="0"/>
          </p:cNvCxnSpPr>
          <p:nvPr/>
        </p:nvCxnSpPr>
        <p:spPr>
          <a:xfrm>
            <a:off x="4579938" y="908032"/>
            <a:ext cx="1206508" cy="59214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2857488" y="2643182"/>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7   9</a:t>
            </a:r>
            <a:endParaRPr lang="zh-CN" altLang="en-US" sz="2000" b="1" dirty="0">
              <a:solidFill>
                <a:srgbClr val="3333FF"/>
              </a:solidFill>
              <a:latin typeface="Consolas" pitchFamily="49" charset="0"/>
              <a:cs typeface="Consolas" pitchFamily="49" charset="0"/>
            </a:endParaRPr>
          </a:p>
        </p:txBody>
      </p:sp>
      <p:grpSp>
        <p:nvGrpSpPr>
          <p:cNvPr id="2" name="组合 45"/>
          <p:cNvGrpSpPr/>
          <p:nvPr/>
        </p:nvGrpSpPr>
        <p:grpSpPr>
          <a:xfrm>
            <a:off x="214282" y="1428736"/>
            <a:ext cx="3435368" cy="2357454"/>
            <a:chOff x="357158" y="1571612"/>
            <a:chExt cx="3435368" cy="2357454"/>
          </a:xfrm>
        </p:grpSpPr>
        <p:sp>
          <p:nvSpPr>
            <p:cNvPr id="42" name="任意多边形 41"/>
            <p:cNvSpPr/>
            <p:nvPr/>
          </p:nvSpPr>
          <p:spPr>
            <a:xfrm>
              <a:off x="357158" y="1571612"/>
              <a:ext cx="2719916" cy="2048934"/>
            </a:xfrm>
            <a:custGeom>
              <a:avLst/>
              <a:gdLst>
                <a:gd name="connsiteX0" fmla="*/ 1693333 w 2719916"/>
                <a:gd name="connsiteY0" fmla="*/ 294217 h 2048934"/>
                <a:gd name="connsiteX1" fmla="*/ 1883833 w 2719916"/>
                <a:gd name="connsiteY1" fmla="*/ 205317 h 2048934"/>
                <a:gd name="connsiteX2" fmla="*/ 2531533 w 2719916"/>
                <a:gd name="connsiteY2" fmla="*/ 40217 h 2048934"/>
                <a:gd name="connsiteX3" fmla="*/ 2633133 w 2719916"/>
                <a:gd name="connsiteY3" fmla="*/ 446617 h 2048934"/>
                <a:gd name="connsiteX4" fmla="*/ 2429933 w 2719916"/>
                <a:gd name="connsiteY4" fmla="*/ 1221317 h 2048934"/>
                <a:gd name="connsiteX5" fmla="*/ 2468033 w 2719916"/>
                <a:gd name="connsiteY5" fmla="*/ 1919817 h 2048934"/>
                <a:gd name="connsiteX6" fmla="*/ 918633 w 2719916"/>
                <a:gd name="connsiteY6" fmla="*/ 1996017 h 2048934"/>
                <a:gd name="connsiteX7" fmla="*/ 105833 w 2719916"/>
                <a:gd name="connsiteY7" fmla="*/ 1869017 h 2048934"/>
                <a:gd name="connsiteX8" fmla="*/ 283633 w 2719916"/>
                <a:gd name="connsiteY8" fmla="*/ 1107017 h 2048934"/>
                <a:gd name="connsiteX9" fmla="*/ 1693333 w 2719916"/>
                <a:gd name="connsiteY9" fmla="*/ 294217 h 2048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19916" h="2048934">
                  <a:moveTo>
                    <a:pt x="1693333" y="294217"/>
                  </a:moveTo>
                  <a:cubicBezTo>
                    <a:pt x="1960033" y="143934"/>
                    <a:pt x="1744133" y="247650"/>
                    <a:pt x="1883833" y="205317"/>
                  </a:cubicBezTo>
                  <a:cubicBezTo>
                    <a:pt x="2023533" y="162984"/>
                    <a:pt x="2406650" y="0"/>
                    <a:pt x="2531533" y="40217"/>
                  </a:cubicBezTo>
                  <a:cubicBezTo>
                    <a:pt x="2656416" y="80434"/>
                    <a:pt x="2650066" y="249767"/>
                    <a:pt x="2633133" y="446617"/>
                  </a:cubicBezTo>
                  <a:cubicBezTo>
                    <a:pt x="2616200" y="643467"/>
                    <a:pt x="2457450" y="975784"/>
                    <a:pt x="2429933" y="1221317"/>
                  </a:cubicBezTo>
                  <a:cubicBezTo>
                    <a:pt x="2402416" y="1466850"/>
                    <a:pt x="2719916" y="1790700"/>
                    <a:pt x="2468033" y="1919817"/>
                  </a:cubicBezTo>
                  <a:cubicBezTo>
                    <a:pt x="2216150" y="2048934"/>
                    <a:pt x="1312333" y="2004484"/>
                    <a:pt x="918633" y="1996017"/>
                  </a:cubicBezTo>
                  <a:cubicBezTo>
                    <a:pt x="524933" y="1987550"/>
                    <a:pt x="211666" y="2017184"/>
                    <a:pt x="105833" y="1869017"/>
                  </a:cubicBezTo>
                  <a:cubicBezTo>
                    <a:pt x="0" y="1720850"/>
                    <a:pt x="19050" y="1371600"/>
                    <a:pt x="283633" y="1107017"/>
                  </a:cubicBezTo>
                  <a:cubicBezTo>
                    <a:pt x="548216" y="842434"/>
                    <a:pt x="1426633" y="444500"/>
                    <a:pt x="1693333" y="294217"/>
                  </a:cubicBezTo>
                  <a:close/>
                </a:path>
              </a:pathLst>
            </a:custGeom>
            <a:solidFill>
              <a:schemeClr val="accent1">
                <a:alpha val="0"/>
              </a:schemeClr>
            </a:solid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44" name="Line 41"/>
            <p:cNvSpPr>
              <a:spLocks noChangeShapeType="1"/>
            </p:cNvSpPr>
            <p:nvPr/>
          </p:nvSpPr>
          <p:spPr bwMode="auto">
            <a:xfrm flipH="1" flipV="1">
              <a:off x="2928926" y="3408366"/>
              <a:ext cx="287337" cy="287337"/>
            </a:xfrm>
            <a:prstGeom prst="line">
              <a:avLst/>
            </a:prstGeom>
            <a:noFill/>
            <a:ln w="28575">
              <a:solidFill>
                <a:schemeClr val="tx2"/>
              </a:solidFill>
              <a:round/>
              <a:headEnd/>
              <a:tailEnd type="triangle" w="med" len="med"/>
            </a:ln>
          </p:spPr>
          <p:txBody>
            <a:bodyPr wrap="none" anchor="ctr"/>
            <a:lstStyle/>
            <a:p>
              <a:endParaRPr lang="zh-CN" altLang="en-US">
                <a:latin typeface="Consolas" pitchFamily="49" charset="0"/>
                <a:cs typeface="Consolas" pitchFamily="49" charset="0"/>
              </a:endParaRPr>
            </a:p>
          </p:txBody>
        </p:sp>
        <p:sp>
          <p:nvSpPr>
            <p:cNvPr id="45" name="Text Box 42"/>
            <p:cNvSpPr txBox="1">
              <a:spLocks noChangeArrowheads="1"/>
            </p:cNvSpPr>
            <p:nvPr/>
          </p:nvSpPr>
          <p:spPr bwMode="auto">
            <a:xfrm>
              <a:off x="3000363" y="3624266"/>
              <a:ext cx="792163" cy="304800"/>
            </a:xfrm>
            <a:prstGeom prst="rect">
              <a:avLst/>
            </a:prstGeom>
            <a:noFill/>
            <a:ln w="28575" algn="ctr">
              <a:noFill/>
              <a:miter lim="800000"/>
              <a:headEnd/>
              <a:tailEnd/>
            </a:ln>
          </p:spPr>
          <p:txBody>
            <a:bodyPr lIns="0" tIns="0" rIns="0" bIns="0">
              <a:spAutoFit/>
            </a:bodyPr>
            <a:lstStyle/>
            <a:p>
              <a:pPr>
                <a:spcBef>
                  <a:spcPct val="50000"/>
                </a:spcBef>
              </a:pPr>
              <a:r>
                <a:rPr kumimoji="0" lang="zh-CN" altLang="en-US" sz="2000" b="1" dirty="0">
                  <a:latin typeface="Consolas" pitchFamily="49" charset="0"/>
                  <a:ea typeface="楷体" pitchFamily="49" charset="-122"/>
                  <a:cs typeface="Consolas" pitchFamily="49" charset="0"/>
                </a:rPr>
                <a:t>合并</a:t>
              </a:r>
            </a:p>
          </p:txBody>
        </p:sp>
      </p:grpSp>
      <p:sp>
        <p:nvSpPr>
          <p:cNvPr id="48" name="矩形 47"/>
          <p:cNvSpPr/>
          <p:nvPr/>
        </p:nvSpPr>
        <p:spPr>
          <a:xfrm>
            <a:off x="2857488" y="4714884"/>
            <a:ext cx="785818"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smtClean="0">
                <a:solidFill>
                  <a:srgbClr val="3333FF"/>
                </a:solidFill>
                <a:latin typeface="Consolas" pitchFamily="49" charset="0"/>
                <a:cs typeface="Consolas" pitchFamily="49" charset="0"/>
              </a:rPr>
              <a:t> 6</a:t>
            </a:r>
            <a:endParaRPr lang="zh-CN" altLang="en-US" sz="2000" b="1" dirty="0">
              <a:solidFill>
                <a:srgbClr val="FF0000"/>
              </a:solidFill>
              <a:latin typeface="Consolas" pitchFamily="49" charset="0"/>
              <a:cs typeface="Consolas" pitchFamily="49" charset="0"/>
            </a:endParaRPr>
          </a:p>
        </p:txBody>
      </p:sp>
      <p:cxnSp>
        <p:nvCxnSpPr>
          <p:cNvPr id="50" name="直接箭头连接符 49"/>
          <p:cNvCxnSpPr/>
          <p:nvPr/>
        </p:nvCxnSpPr>
        <p:spPr>
          <a:xfrm rot="16200000" flipH="1">
            <a:off x="3230156" y="5337585"/>
            <a:ext cx="790580" cy="25003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1571604" y="5857892"/>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1 2 3  5</a:t>
            </a:r>
            <a:endParaRPr lang="zh-CN" altLang="en-US" sz="2000" b="1" dirty="0">
              <a:solidFill>
                <a:srgbClr val="3333FF"/>
              </a:solidFill>
              <a:latin typeface="Consolas" pitchFamily="49" charset="0"/>
              <a:cs typeface="Consolas" pitchFamily="49" charset="0"/>
            </a:endParaRPr>
          </a:p>
        </p:txBody>
      </p:sp>
      <p:cxnSp>
        <p:nvCxnSpPr>
          <p:cNvPr id="53" name="直接箭头连接符 52"/>
          <p:cNvCxnSpPr/>
          <p:nvPr/>
        </p:nvCxnSpPr>
        <p:spPr>
          <a:xfrm rot="5400000">
            <a:off x="2376871" y="5127240"/>
            <a:ext cx="782642" cy="678663"/>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4643438" y="5857892"/>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11 12 </a:t>
            </a:r>
            <a:endParaRPr lang="zh-CN" altLang="en-US" sz="2000" b="1" dirty="0">
              <a:solidFill>
                <a:srgbClr val="3333FF"/>
              </a:solidFill>
              <a:latin typeface="Consolas" pitchFamily="49" charset="0"/>
              <a:cs typeface="Consolas" pitchFamily="49" charset="0"/>
            </a:endParaRPr>
          </a:p>
        </p:txBody>
      </p:sp>
      <p:sp>
        <p:nvSpPr>
          <p:cNvPr id="55" name="矩形 54"/>
          <p:cNvSpPr/>
          <p:nvPr/>
        </p:nvSpPr>
        <p:spPr>
          <a:xfrm>
            <a:off x="5857884" y="5857892"/>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smtClean="0">
                <a:solidFill>
                  <a:srgbClr val="3333FF"/>
                </a:solidFill>
                <a:latin typeface="Consolas" pitchFamily="49" charset="0"/>
                <a:cs typeface="Consolas" pitchFamily="49" charset="0"/>
              </a:rPr>
              <a:t>14 </a:t>
            </a:r>
            <a:r>
              <a:rPr lang="en-US" altLang="zh-CN" sz="2000" b="1" dirty="0" smtClean="0">
                <a:solidFill>
                  <a:srgbClr val="3333FF"/>
                </a:solidFill>
                <a:latin typeface="Consolas" pitchFamily="49" charset="0"/>
                <a:cs typeface="Consolas" pitchFamily="49" charset="0"/>
              </a:rPr>
              <a:t>17</a:t>
            </a:r>
            <a:endParaRPr lang="zh-CN" altLang="en-US" sz="2000" b="1" dirty="0">
              <a:solidFill>
                <a:srgbClr val="3333FF"/>
              </a:solidFill>
              <a:latin typeface="Consolas" pitchFamily="49" charset="0"/>
              <a:cs typeface="Consolas" pitchFamily="49" charset="0"/>
            </a:endParaRPr>
          </a:p>
        </p:txBody>
      </p:sp>
      <p:sp>
        <p:nvSpPr>
          <p:cNvPr id="56" name="矩形 55"/>
          <p:cNvSpPr/>
          <p:nvPr/>
        </p:nvSpPr>
        <p:spPr>
          <a:xfrm>
            <a:off x="7072330" y="5857892"/>
            <a:ext cx="121444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smtClean="0">
                <a:solidFill>
                  <a:srgbClr val="3333FF"/>
                </a:solidFill>
                <a:latin typeface="Consolas" pitchFamily="49" charset="0"/>
                <a:cs typeface="Consolas" pitchFamily="49" charset="0"/>
              </a:rPr>
              <a:t>19 20</a:t>
            </a:r>
            <a:endParaRPr lang="zh-CN" altLang="en-US" sz="2000" b="1" dirty="0">
              <a:solidFill>
                <a:srgbClr val="3333FF"/>
              </a:solidFill>
              <a:latin typeface="Consolas" pitchFamily="49" charset="0"/>
              <a:cs typeface="Consolas" pitchFamily="49" charset="0"/>
            </a:endParaRPr>
          </a:p>
        </p:txBody>
      </p:sp>
      <p:sp>
        <p:nvSpPr>
          <p:cNvPr id="57" name="矩形 56"/>
          <p:cNvSpPr/>
          <p:nvPr/>
        </p:nvSpPr>
        <p:spPr>
          <a:xfrm>
            <a:off x="4286248" y="3786190"/>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10</a:t>
            </a:r>
            <a:endParaRPr lang="zh-CN" altLang="en-US" sz="2000" b="1" dirty="0">
              <a:solidFill>
                <a:srgbClr val="3333FF"/>
              </a:solidFill>
              <a:latin typeface="Consolas" pitchFamily="49" charset="0"/>
              <a:cs typeface="Consolas" pitchFamily="49" charset="0"/>
            </a:endParaRPr>
          </a:p>
        </p:txBody>
      </p:sp>
      <p:sp>
        <p:nvSpPr>
          <p:cNvPr id="58" name="矩形 57"/>
          <p:cNvSpPr/>
          <p:nvPr/>
        </p:nvSpPr>
        <p:spPr>
          <a:xfrm>
            <a:off x="5572132" y="4714884"/>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l"/>
            <a:r>
              <a:rPr lang="en-US" altLang="zh-CN" sz="2000" b="1" smtClean="0">
                <a:solidFill>
                  <a:srgbClr val="3333FF"/>
                </a:solidFill>
                <a:latin typeface="Consolas" pitchFamily="49" charset="0"/>
                <a:cs typeface="Consolas" pitchFamily="49" charset="0"/>
              </a:rPr>
              <a:t> 13 18</a:t>
            </a:r>
            <a:endParaRPr lang="zh-CN" altLang="en-US" sz="2000" b="1" dirty="0">
              <a:solidFill>
                <a:srgbClr val="3333FF"/>
              </a:solidFill>
              <a:latin typeface="Consolas" pitchFamily="49" charset="0"/>
              <a:cs typeface="Consolas" pitchFamily="49" charset="0"/>
            </a:endParaRPr>
          </a:p>
        </p:txBody>
      </p:sp>
      <p:cxnSp>
        <p:nvCxnSpPr>
          <p:cNvPr id="59" name="直接箭头连接符 58"/>
          <p:cNvCxnSpPr/>
          <p:nvPr/>
        </p:nvCxnSpPr>
        <p:spPr>
          <a:xfrm rot="5400000">
            <a:off x="5054238" y="5146322"/>
            <a:ext cx="785818" cy="63732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endCxn id="55" idx="0"/>
          </p:cNvCxnSpPr>
          <p:nvPr/>
        </p:nvCxnSpPr>
        <p:spPr>
          <a:xfrm rot="16200000" flipH="1">
            <a:off x="5814624" y="5350285"/>
            <a:ext cx="785818" cy="22939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endCxn id="56" idx="0"/>
          </p:cNvCxnSpPr>
          <p:nvPr/>
        </p:nvCxnSpPr>
        <p:spPr>
          <a:xfrm>
            <a:off x="6429388" y="5072074"/>
            <a:ext cx="1250165"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endCxn id="48" idx="0"/>
          </p:cNvCxnSpPr>
          <p:nvPr/>
        </p:nvCxnSpPr>
        <p:spPr>
          <a:xfrm rot="10800000" flipV="1">
            <a:off x="3250398" y="4143380"/>
            <a:ext cx="1178727" cy="57150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endCxn id="58" idx="0"/>
          </p:cNvCxnSpPr>
          <p:nvPr/>
        </p:nvCxnSpPr>
        <p:spPr>
          <a:xfrm>
            <a:off x="4937128" y="4122742"/>
            <a:ext cx="1170789" cy="59214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3214678" y="5857892"/>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smtClean="0">
                <a:solidFill>
                  <a:srgbClr val="3333FF"/>
                </a:solidFill>
                <a:latin typeface="Consolas" pitchFamily="49" charset="0"/>
                <a:cs typeface="Consolas" pitchFamily="49" charset="0"/>
              </a:rPr>
              <a:t>7  9</a:t>
            </a:r>
            <a:endParaRPr lang="zh-CN" altLang="en-US" sz="2000" b="1" dirty="0">
              <a:solidFill>
                <a:srgbClr val="3333FF"/>
              </a:solidFill>
              <a:latin typeface="Consolas" pitchFamily="49" charset="0"/>
              <a:cs typeface="Consolas" pitchFamily="49" charset="0"/>
            </a:endParaRPr>
          </a:p>
        </p:txBody>
      </p:sp>
      <p:sp>
        <p:nvSpPr>
          <p:cNvPr id="73" name="下箭头 72"/>
          <p:cNvSpPr/>
          <p:nvPr/>
        </p:nvSpPr>
        <p:spPr>
          <a:xfrm>
            <a:off x="4429124" y="3286124"/>
            <a:ext cx="285752" cy="357190"/>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46" name="灯片编号占位符 45"/>
          <p:cNvSpPr>
            <a:spLocks noGrp="1"/>
          </p:cNvSpPr>
          <p:nvPr>
            <p:ph type="sldNum" sz="quarter" idx="12"/>
          </p:nvPr>
        </p:nvSpPr>
        <p:spPr/>
        <p:txBody>
          <a:bodyPr/>
          <a:lstStyle/>
          <a:p>
            <a:pPr>
              <a:defRPr/>
            </a:pPr>
            <a:fld id="{94984E60-CADE-4266-8DC7-A91C528B8A31}" type="slidenum">
              <a:rPr lang="en-US" altLang="zh-CN" smtClean="0"/>
              <a:pPr>
                <a:defRPr/>
              </a:pPr>
              <a:t>121</a:t>
            </a:fld>
            <a:r>
              <a:rPr lang="en-US" altLang="zh-CN" smtClean="0"/>
              <a:t>/132</a:t>
            </a:r>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6" presetClass="emph" presetSubtype="0" fill="hold" nodeType="clickEffect">
                                  <p:stCondLst>
                                    <p:cond delay="0"/>
                                  </p:stCondLst>
                                  <p:childTnLst>
                                    <p:animEffect transition="out" filter="fade">
                                      <p:cBhvr>
                                        <p:cTn id="12" dur="500" tmFilter="0, 0; .2, .5; .8, .5; 1, 0"/>
                                        <p:tgtEl>
                                          <p:spTgt spid="27">
                                            <p:txEl>
                                              <p:pRg st="0" end="0"/>
                                            </p:txEl>
                                          </p:spTgt>
                                        </p:tgtEl>
                                      </p:cBhvr>
                                    </p:animEffect>
                                    <p:animScale>
                                      <p:cBhvr>
                                        <p:cTn id="13" dur="250" autoRev="1" fill="hold"/>
                                        <p:tgtEl>
                                          <p:spTgt spid="27">
                                            <p:txEl>
                                              <p:pRg st="0" end="0"/>
                                            </p:txEl>
                                          </p:spTgt>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par>
                          <p:cTn id="18" fill="hold">
                            <p:stCondLst>
                              <p:cond delay="0"/>
                            </p:stCondLst>
                            <p:childTnLst>
                              <p:par>
                                <p:cTn id="19" presetID="26" presetClass="emph" presetSubtype="0" fill="hold" nodeType="afterEffect">
                                  <p:stCondLst>
                                    <p:cond delay="0"/>
                                  </p:stCondLst>
                                  <p:childTnLst>
                                    <p:animEffect transition="out" filter="fade">
                                      <p:cBhvr>
                                        <p:cTn id="20" dur="500" tmFilter="0, 0; .2, .5; .8, .5; 1, 0"/>
                                        <p:tgtEl>
                                          <p:spTgt spid="2"/>
                                        </p:tgtEl>
                                      </p:cBhvr>
                                    </p:animEffect>
                                    <p:animScale>
                                      <p:cBhvr>
                                        <p:cTn id="21" dur="250" autoRev="1" fill="hold"/>
                                        <p:tgtEl>
                                          <p:spTgt spid="2"/>
                                        </p:tgtEl>
                                      </p:cBhvr>
                                      <p:by x="105000" y="105000"/>
                                    </p:animScale>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8"/>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5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51"/>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53"/>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54"/>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55"/>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56"/>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58"/>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5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60"/>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61"/>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62"/>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63"/>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64"/>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57"/>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73"/>
                                        </p:tgtEl>
                                        <p:attrNameLst>
                                          <p:attrName>style.visibility</p:attrName>
                                        </p:attrNameLst>
                                      </p:cBhvr>
                                      <p:to>
                                        <p:strVal val="visible"/>
                                      </p:to>
                                    </p:set>
                                  </p:childTnLst>
                                </p:cTn>
                              </p:par>
                              <p:par>
                                <p:cTn id="56" presetID="26" presetClass="emph" presetSubtype="0" fill="hold" grpId="1" nodeType="withEffect">
                                  <p:stCondLst>
                                    <p:cond delay="0"/>
                                  </p:stCondLst>
                                  <p:childTnLst>
                                    <p:animEffect transition="out" filter="fade">
                                      <p:cBhvr>
                                        <p:cTn id="57" dur="500" tmFilter="0, 0; .2, .5; .8, .5; 1, 0"/>
                                        <p:tgtEl>
                                          <p:spTgt spid="48"/>
                                        </p:tgtEl>
                                      </p:cBhvr>
                                    </p:animEffect>
                                    <p:animScale>
                                      <p:cBhvr>
                                        <p:cTn id="58" dur="250" autoRev="1" fill="hold"/>
                                        <p:tgtEl>
                                          <p:spTgt spid="4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48" grpId="0" animBg="1"/>
      <p:bldP spid="48" grpId="1" animBg="1"/>
      <p:bldP spid="51" grpId="0" animBg="1"/>
      <p:bldP spid="54" grpId="0" animBg="1"/>
      <p:bldP spid="55" grpId="0" animBg="1"/>
      <p:bldP spid="56" grpId="0" animBg="1"/>
      <p:bldP spid="57" grpId="0" animBg="1"/>
      <p:bldP spid="58" grpId="0" animBg="1"/>
      <p:bldP spid="64" grpId="0" animBg="1"/>
      <p:bldP spid="73"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2500298" y="1214422"/>
            <a:ext cx="785818"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smtClean="0">
                <a:solidFill>
                  <a:srgbClr val="3333FF"/>
                </a:solidFill>
                <a:latin typeface="Consolas" pitchFamily="49" charset="0"/>
                <a:cs typeface="Consolas" pitchFamily="49" charset="0"/>
              </a:rPr>
              <a:t> 6</a:t>
            </a:r>
            <a:endParaRPr lang="zh-CN" altLang="en-US" sz="2000" b="1" dirty="0">
              <a:solidFill>
                <a:srgbClr val="FF0000"/>
              </a:solidFill>
              <a:latin typeface="Consolas" pitchFamily="49" charset="0"/>
              <a:cs typeface="Consolas" pitchFamily="49" charset="0"/>
            </a:endParaRPr>
          </a:p>
        </p:txBody>
      </p:sp>
      <p:cxnSp>
        <p:nvCxnSpPr>
          <p:cNvPr id="50" name="直接箭头连接符 49"/>
          <p:cNvCxnSpPr/>
          <p:nvPr/>
        </p:nvCxnSpPr>
        <p:spPr>
          <a:xfrm rot="16200000" flipH="1">
            <a:off x="2872966" y="1837123"/>
            <a:ext cx="790580" cy="25003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1357290" y="2357430"/>
            <a:ext cx="1357322"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1 </a:t>
            </a:r>
            <a:r>
              <a:rPr lang="en-US" altLang="zh-CN" sz="2000" b="1" smtClean="0">
                <a:solidFill>
                  <a:srgbClr val="3333FF"/>
                </a:solidFill>
                <a:latin typeface="Consolas" pitchFamily="49" charset="0"/>
                <a:cs typeface="Consolas" pitchFamily="49" charset="0"/>
              </a:rPr>
              <a:t>2 3 </a:t>
            </a:r>
            <a:r>
              <a:rPr lang="en-US" altLang="zh-CN" sz="2000" b="1" dirty="0" smtClean="0">
                <a:solidFill>
                  <a:srgbClr val="3333FF"/>
                </a:solidFill>
                <a:latin typeface="Consolas" pitchFamily="49" charset="0"/>
                <a:cs typeface="Consolas" pitchFamily="49" charset="0"/>
              </a:rPr>
              <a:t>5</a:t>
            </a:r>
            <a:endParaRPr lang="zh-CN" altLang="en-US" sz="2000" b="1" dirty="0">
              <a:solidFill>
                <a:srgbClr val="3333FF"/>
              </a:solidFill>
              <a:latin typeface="Consolas" pitchFamily="49" charset="0"/>
              <a:cs typeface="Consolas" pitchFamily="49" charset="0"/>
            </a:endParaRPr>
          </a:p>
        </p:txBody>
      </p:sp>
      <p:cxnSp>
        <p:nvCxnSpPr>
          <p:cNvPr id="53" name="直接箭头连接符 52"/>
          <p:cNvCxnSpPr/>
          <p:nvPr/>
        </p:nvCxnSpPr>
        <p:spPr>
          <a:xfrm rot="5400000">
            <a:off x="2019681" y="1626778"/>
            <a:ext cx="782642" cy="678663"/>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4286248" y="2357430"/>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11 12 </a:t>
            </a:r>
            <a:endParaRPr lang="zh-CN" altLang="en-US" sz="2000" b="1" dirty="0">
              <a:solidFill>
                <a:srgbClr val="3333FF"/>
              </a:solidFill>
              <a:latin typeface="Consolas" pitchFamily="49" charset="0"/>
              <a:cs typeface="Consolas" pitchFamily="49" charset="0"/>
            </a:endParaRPr>
          </a:p>
        </p:txBody>
      </p:sp>
      <p:sp>
        <p:nvSpPr>
          <p:cNvPr id="55" name="矩形 54"/>
          <p:cNvSpPr/>
          <p:nvPr/>
        </p:nvSpPr>
        <p:spPr>
          <a:xfrm>
            <a:off x="5500694" y="2357430"/>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smtClean="0">
                <a:solidFill>
                  <a:srgbClr val="3333FF"/>
                </a:solidFill>
                <a:latin typeface="Consolas" pitchFamily="49" charset="0"/>
                <a:cs typeface="Consolas" pitchFamily="49" charset="0"/>
              </a:rPr>
              <a:t>14 17</a:t>
            </a:r>
            <a:endParaRPr lang="zh-CN" altLang="en-US" sz="2000" b="1" dirty="0">
              <a:solidFill>
                <a:srgbClr val="3333FF"/>
              </a:solidFill>
              <a:latin typeface="Consolas" pitchFamily="49" charset="0"/>
              <a:cs typeface="Consolas" pitchFamily="49" charset="0"/>
            </a:endParaRPr>
          </a:p>
        </p:txBody>
      </p:sp>
      <p:sp>
        <p:nvSpPr>
          <p:cNvPr id="56" name="矩形 55"/>
          <p:cNvSpPr/>
          <p:nvPr/>
        </p:nvSpPr>
        <p:spPr>
          <a:xfrm>
            <a:off x="6715140" y="2357430"/>
            <a:ext cx="128588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smtClean="0">
                <a:solidFill>
                  <a:srgbClr val="3333FF"/>
                </a:solidFill>
                <a:latin typeface="Consolas" pitchFamily="49" charset="0"/>
                <a:cs typeface="Consolas" pitchFamily="49" charset="0"/>
              </a:rPr>
              <a:t>19  </a:t>
            </a:r>
            <a:r>
              <a:rPr lang="en-US" altLang="zh-CN" sz="2000" b="1" dirty="0" smtClean="0">
                <a:solidFill>
                  <a:srgbClr val="3333FF"/>
                </a:solidFill>
                <a:latin typeface="Consolas" pitchFamily="49" charset="0"/>
                <a:cs typeface="Consolas" pitchFamily="49" charset="0"/>
              </a:rPr>
              <a:t>20</a:t>
            </a:r>
            <a:endParaRPr lang="zh-CN" altLang="en-US" sz="2000" b="1" dirty="0">
              <a:solidFill>
                <a:srgbClr val="3333FF"/>
              </a:solidFill>
              <a:latin typeface="Consolas" pitchFamily="49" charset="0"/>
              <a:cs typeface="Consolas" pitchFamily="49" charset="0"/>
            </a:endParaRPr>
          </a:p>
        </p:txBody>
      </p:sp>
      <p:sp>
        <p:nvSpPr>
          <p:cNvPr id="57" name="矩形 56"/>
          <p:cNvSpPr/>
          <p:nvPr/>
        </p:nvSpPr>
        <p:spPr>
          <a:xfrm>
            <a:off x="3929058" y="285728"/>
            <a:ext cx="85725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10</a:t>
            </a:r>
            <a:endParaRPr lang="zh-CN" altLang="en-US" sz="2000" b="1" dirty="0">
              <a:solidFill>
                <a:srgbClr val="3333FF"/>
              </a:solidFill>
              <a:latin typeface="Consolas" pitchFamily="49" charset="0"/>
              <a:cs typeface="Consolas" pitchFamily="49" charset="0"/>
            </a:endParaRPr>
          </a:p>
        </p:txBody>
      </p:sp>
      <p:sp>
        <p:nvSpPr>
          <p:cNvPr id="58" name="矩形 57"/>
          <p:cNvSpPr/>
          <p:nvPr/>
        </p:nvSpPr>
        <p:spPr>
          <a:xfrm>
            <a:off x="5214942" y="1214422"/>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l"/>
            <a:r>
              <a:rPr lang="en-US" altLang="zh-CN" sz="2000" b="1" smtClean="0">
                <a:solidFill>
                  <a:srgbClr val="3333FF"/>
                </a:solidFill>
                <a:latin typeface="Consolas" pitchFamily="49" charset="0"/>
                <a:cs typeface="Consolas" pitchFamily="49" charset="0"/>
              </a:rPr>
              <a:t> 13 18</a:t>
            </a:r>
            <a:endParaRPr lang="zh-CN" altLang="en-US" sz="2000" b="1" dirty="0">
              <a:solidFill>
                <a:srgbClr val="3333FF"/>
              </a:solidFill>
              <a:latin typeface="Consolas" pitchFamily="49" charset="0"/>
              <a:cs typeface="Consolas" pitchFamily="49" charset="0"/>
            </a:endParaRPr>
          </a:p>
        </p:txBody>
      </p:sp>
      <p:cxnSp>
        <p:nvCxnSpPr>
          <p:cNvPr id="59" name="直接箭头连接符 58"/>
          <p:cNvCxnSpPr/>
          <p:nvPr/>
        </p:nvCxnSpPr>
        <p:spPr>
          <a:xfrm rot="5400000">
            <a:off x="4697048" y="1645860"/>
            <a:ext cx="785818" cy="63732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endCxn id="55" idx="0"/>
          </p:cNvCxnSpPr>
          <p:nvPr/>
        </p:nvCxnSpPr>
        <p:spPr>
          <a:xfrm rot="16200000" flipH="1">
            <a:off x="5493153" y="1814104"/>
            <a:ext cx="785818" cy="30083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endCxn id="56" idx="0"/>
          </p:cNvCxnSpPr>
          <p:nvPr/>
        </p:nvCxnSpPr>
        <p:spPr>
          <a:xfrm>
            <a:off x="6072198" y="1571612"/>
            <a:ext cx="1285884"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endCxn id="48" idx="0"/>
          </p:cNvCxnSpPr>
          <p:nvPr/>
        </p:nvCxnSpPr>
        <p:spPr>
          <a:xfrm rot="10800000" flipV="1">
            <a:off x="2893208" y="642918"/>
            <a:ext cx="1178727" cy="57150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endCxn id="58" idx="0"/>
          </p:cNvCxnSpPr>
          <p:nvPr/>
        </p:nvCxnSpPr>
        <p:spPr>
          <a:xfrm>
            <a:off x="4579938" y="622280"/>
            <a:ext cx="1170789" cy="59214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2857488" y="2357430"/>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7   9</a:t>
            </a:r>
            <a:endParaRPr lang="zh-CN" altLang="en-US" sz="2000" b="1" dirty="0">
              <a:solidFill>
                <a:srgbClr val="3333FF"/>
              </a:solidFill>
              <a:latin typeface="Consolas" pitchFamily="49" charset="0"/>
              <a:cs typeface="Consolas" pitchFamily="49" charset="0"/>
            </a:endParaRPr>
          </a:p>
        </p:txBody>
      </p:sp>
      <p:sp>
        <p:nvSpPr>
          <p:cNvPr id="72" name="TextBox 71"/>
          <p:cNvSpPr txBox="1"/>
          <p:nvPr/>
        </p:nvSpPr>
        <p:spPr>
          <a:xfrm>
            <a:off x="500034" y="1285860"/>
            <a:ext cx="1928826" cy="369332"/>
          </a:xfrm>
          <a:prstGeom prst="rect">
            <a:avLst/>
          </a:prstGeom>
          <a:noFill/>
        </p:spPr>
        <p:txBody>
          <a:bodyPr wrap="square" rtlCol="0">
            <a:spAutoFit/>
          </a:bodyPr>
          <a:lstStyle/>
          <a:p>
            <a:r>
              <a:rPr lang="zh-CN" altLang="en-US" sz="1800" b="1" dirty="0" smtClean="0">
                <a:latin typeface="Consolas" pitchFamily="49" charset="0"/>
                <a:ea typeface="华文中宋" pitchFamily="2" charset="-122"/>
                <a:cs typeface="Consolas" pitchFamily="49" charset="0"/>
              </a:rPr>
              <a:t>关键字个数</a:t>
            </a:r>
            <a:r>
              <a:rPr lang="en-US" altLang="zh-CN" sz="1800" b="1" dirty="0" smtClean="0">
                <a:latin typeface="Consolas" pitchFamily="49" charset="0"/>
                <a:ea typeface="华文中宋" pitchFamily="2" charset="-122"/>
                <a:cs typeface="Consolas" pitchFamily="49" charset="0"/>
              </a:rPr>
              <a:t>&lt;2</a:t>
            </a:r>
            <a:endParaRPr lang="zh-CN" altLang="en-US" sz="1800" b="1" dirty="0" smtClean="0">
              <a:latin typeface="Consolas" pitchFamily="49" charset="0"/>
              <a:ea typeface="华文中宋" pitchFamily="2" charset="-122"/>
              <a:cs typeface="Consolas" pitchFamily="49" charset="0"/>
            </a:endParaRPr>
          </a:p>
        </p:txBody>
      </p:sp>
      <p:grpSp>
        <p:nvGrpSpPr>
          <p:cNvPr id="2" name="组合 51"/>
          <p:cNvGrpSpPr/>
          <p:nvPr/>
        </p:nvGrpSpPr>
        <p:grpSpPr>
          <a:xfrm>
            <a:off x="2285984" y="71414"/>
            <a:ext cx="5054600" cy="2023534"/>
            <a:chOff x="2305050" y="-1214470"/>
            <a:chExt cx="5054600" cy="2023534"/>
          </a:xfrm>
        </p:grpSpPr>
        <p:sp>
          <p:nvSpPr>
            <p:cNvPr id="46" name="任意多边形 45"/>
            <p:cNvSpPr/>
            <p:nvPr/>
          </p:nvSpPr>
          <p:spPr>
            <a:xfrm>
              <a:off x="2305050" y="-1214470"/>
              <a:ext cx="5054600" cy="2023534"/>
            </a:xfrm>
            <a:custGeom>
              <a:avLst/>
              <a:gdLst>
                <a:gd name="connsiteX0" fmla="*/ 1238250 w 5054600"/>
                <a:gd name="connsiteY0" fmla="*/ 249767 h 2023534"/>
                <a:gd name="connsiteX1" fmla="*/ 755650 w 5054600"/>
                <a:gd name="connsiteY1" fmla="*/ 440267 h 2023534"/>
                <a:gd name="connsiteX2" fmla="*/ 184150 w 5054600"/>
                <a:gd name="connsiteY2" fmla="*/ 922867 h 2023534"/>
                <a:gd name="connsiteX3" fmla="*/ 6350 w 5054600"/>
                <a:gd name="connsiteY3" fmla="*/ 1316567 h 2023534"/>
                <a:gd name="connsiteX4" fmla="*/ 222250 w 5054600"/>
                <a:gd name="connsiteY4" fmla="*/ 1799167 h 2023534"/>
                <a:gd name="connsiteX5" fmla="*/ 1098550 w 5054600"/>
                <a:gd name="connsiteY5" fmla="*/ 1875367 h 2023534"/>
                <a:gd name="connsiteX6" fmla="*/ 4578350 w 5054600"/>
                <a:gd name="connsiteY6" fmla="*/ 1837267 h 2023534"/>
                <a:gd name="connsiteX7" fmla="*/ 3956050 w 5054600"/>
                <a:gd name="connsiteY7" fmla="*/ 757767 h 2023534"/>
                <a:gd name="connsiteX8" fmla="*/ 2609850 w 5054600"/>
                <a:gd name="connsiteY8" fmla="*/ 84667 h 2023534"/>
                <a:gd name="connsiteX9" fmla="*/ 1238250 w 5054600"/>
                <a:gd name="connsiteY9" fmla="*/ 249767 h 2023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54600" h="2023534">
                  <a:moveTo>
                    <a:pt x="1238250" y="249767"/>
                  </a:moveTo>
                  <a:cubicBezTo>
                    <a:pt x="929217" y="309034"/>
                    <a:pt x="931333" y="328084"/>
                    <a:pt x="755650" y="440267"/>
                  </a:cubicBezTo>
                  <a:cubicBezTo>
                    <a:pt x="579967" y="552450"/>
                    <a:pt x="309033" y="776817"/>
                    <a:pt x="184150" y="922867"/>
                  </a:cubicBezTo>
                  <a:cubicBezTo>
                    <a:pt x="59267" y="1068917"/>
                    <a:pt x="0" y="1170517"/>
                    <a:pt x="6350" y="1316567"/>
                  </a:cubicBezTo>
                  <a:cubicBezTo>
                    <a:pt x="12700" y="1462617"/>
                    <a:pt x="40217" y="1706034"/>
                    <a:pt x="222250" y="1799167"/>
                  </a:cubicBezTo>
                  <a:cubicBezTo>
                    <a:pt x="404283" y="1892300"/>
                    <a:pt x="1098550" y="1875367"/>
                    <a:pt x="1098550" y="1875367"/>
                  </a:cubicBezTo>
                  <a:cubicBezTo>
                    <a:pt x="1824567" y="1881717"/>
                    <a:pt x="4102100" y="2023534"/>
                    <a:pt x="4578350" y="1837267"/>
                  </a:cubicBezTo>
                  <a:cubicBezTo>
                    <a:pt x="5054600" y="1651000"/>
                    <a:pt x="4284133" y="1049867"/>
                    <a:pt x="3956050" y="757767"/>
                  </a:cubicBezTo>
                  <a:cubicBezTo>
                    <a:pt x="3627967" y="465667"/>
                    <a:pt x="3062817" y="169334"/>
                    <a:pt x="2609850" y="84667"/>
                  </a:cubicBezTo>
                  <a:cubicBezTo>
                    <a:pt x="2156883" y="0"/>
                    <a:pt x="1547283" y="190500"/>
                    <a:pt x="1238250" y="249767"/>
                  </a:cubicBezTo>
                  <a:close/>
                </a:path>
              </a:pathLst>
            </a:custGeom>
            <a:solidFill>
              <a:schemeClr val="accent1">
                <a:alpha val="0"/>
              </a:schemeClr>
            </a:solid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47" name="Line 41"/>
            <p:cNvSpPr>
              <a:spLocks noChangeShapeType="1"/>
            </p:cNvSpPr>
            <p:nvPr/>
          </p:nvSpPr>
          <p:spPr bwMode="auto">
            <a:xfrm flipH="1">
              <a:off x="6591330" y="-428652"/>
              <a:ext cx="285752" cy="212729"/>
            </a:xfrm>
            <a:prstGeom prst="line">
              <a:avLst/>
            </a:prstGeom>
            <a:noFill/>
            <a:ln w="28575">
              <a:solidFill>
                <a:schemeClr val="tx2"/>
              </a:solidFill>
              <a:round/>
              <a:headEnd/>
              <a:tailEnd type="triangle" w="med" len="med"/>
            </a:ln>
          </p:spPr>
          <p:txBody>
            <a:bodyPr wrap="none" anchor="ctr"/>
            <a:lstStyle/>
            <a:p>
              <a:endParaRPr lang="zh-CN" altLang="en-US">
                <a:latin typeface="Consolas" pitchFamily="49" charset="0"/>
                <a:cs typeface="Consolas" pitchFamily="49" charset="0"/>
              </a:endParaRPr>
            </a:p>
          </p:txBody>
        </p:sp>
        <p:sp>
          <p:nvSpPr>
            <p:cNvPr id="49" name="Text Box 42"/>
            <p:cNvSpPr txBox="1">
              <a:spLocks noChangeArrowheads="1"/>
            </p:cNvSpPr>
            <p:nvPr/>
          </p:nvSpPr>
          <p:spPr bwMode="auto">
            <a:xfrm>
              <a:off x="6519892" y="-785842"/>
              <a:ext cx="792163" cy="304800"/>
            </a:xfrm>
            <a:prstGeom prst="rect">
              <a:avLst/>
            </a:prstGeom>
            <a:noFill/>
            <a:ln w="28575" algn="ctr">
              <a:noFill/>
              <a:miter lim="800000"/>
              <a:headEnd/>
              <a:tailEnd/>
            </a:ln>
          </p:spPr>
          <p:txBody>
            <a:bodyPr lIns="0" tIns="0" rIns="0" bIns="0">
              <a:spAutoFit/>
            </a:bodyPr>
            <a:lstStyle/>
            <a:p>
              <a:pPr>
                <a:spcBef>
                  <a:spcPct val="50000"/>
                </a:spcBef>
              </a:pPr>
              <a:r>
                <a:rPr kumimoji="0" lang="zh-CN" altLang="en-US" sz="2000" b="1" dirty="0">
                  <a:latin typeface="Consolas" pitchFamily="49" charset="0"/>
                  <a:ea typeface="楷体" pitchFamily="49" charset="-122"/>
                  <a:cs typeface="Consolas" pitchFamily="49" charset="0"/>
                </a:rPr>
                <a:t>合并</a:t>
              </a:r>
            </a:p>
          </p:txBody>
        </p:sp>
      </p:grpSp>
      <p:grpSp>
        <p:nvGrpSpPr>
          <p:cNvPr id="3" name="组合 91"/>
          <p:cNvGrpSpPr/>
          <p:nvPr/>
        </p:nvGrpSpPr>
        <p:grpSpPr>
          <a:xfrm>
            <a:off x="1285852" y="3857628"/>
            <a:ext cx="6500858" cy="2000264"/>
            <a:chOff x="1285852" y="3857628"/>
            <a:chExt cx="6500858" cy="2000264"/>
          </a:xfrm>
        </p:grpSpPr>
        <p:sp>
          <p:nvSpPr>
            <p:cNvPr id="65" name="矩形 64"/>
            <p:cNvSpPr/>
            <p:nvPr/>
          </p:nvSpPr>
          <p:spPr>
            <a:xfrm>
              <a:off x="3571868" y="3857628"/>
              <a:ext cx="2071702"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smtClean="0">
                  <a:solidFill>
                    <a:srgbClr val="3333FF"/>
                  </a:solidFill>
                  <a:latin typeface="Consolas" pitchFamily="49" charset="0"/>
                  <a:cs typeface="Consolas" pitchFamily="49" charset="0"/>
                </a:rPr>
                <a:t> 6 10 13 18</a:t>
              </a:r>
              <a:endParaRPr lang="zh-CN" altLang="en-US" sz="2000" b="1" dirty="0">
                <a:solidFill>
                  <a:srgbClr val="FF0000"/>
                </a:solidFill>
                <a:latin typeface="Consolas" pitchFamily="49" charset="0"/>
                <a:cs typeface="Consolas" pitchFamily="49" charset="0"/>
              </a:endParaRPr>
            </a:p>
          </p:txBody>
        </p:sp>
        <p:cxnSp>
          <p:nvCxnSpPr>
            <p:cNvPr id="66" name="直接箭头连接符 65"/>
            <p:cNvCxnSpPr/>
            <p:nvPr/>
          </p:nvCxnSpPr>
          <p:spPr>
            <a:xfrm rot="5400000">
              <a:off x="3125381" y="4339835"/>
              <a:ext cx="1143008" cy="892975"/>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1285852" y="5357826"/>
              <a:ext cx="1214446"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1 </a:t>
              </a:r>
              <a:r>
                <a:rPr lang="en-US" altLang="zh-CN" sz="2000" b="1" smtClean="0">
                  <a:solidFill>
                    <a:srgbClr val="3333FF"/>
                  </a:solidFill>
                  <a:latin typeface="Consolas" pitchFamily="49" charset="0"/>
                  <a:cs typeface="Consolas" pitchFamily="49" charset="0"/>
                </a:rPr>
                <a:t>2 3 </a:t>
              </a:r>
              <a:r>
                <a:rPr lang="en-US" altLang="zh-CN" sz="2000" b="1" dirty="0" smtClean="0">
                  <a:solidFill>
                    <a:srgbClr val="3333FF"/>
                  </a:solidFill>
                  <a:latin typeface="Consolas" pitchFamily="49" charset="0"/>
                  <a:cs typeface="Consolas" pitchFamily="49" charset="0"/>
                </a:rPr>
                <a:t>5</a:t>
              </a:r>
              <a:endParaRPr lang="zh-CN" altLang="en-US" sz="2000" b="1" dirty="0">
                <a:solidFill>
                  <a:srgbClr val="3333FF"/>
                </a:solidFill>
                <a:latin typeface="Consolas" pitchFamily="49" charset="0"/>
                <a:cs typeface="Consolas" pitchFamily="49" charset="0"/>
              </a:endParaRPr>
            </a:p>
          </p:txBody>
        </p:sp>
        <p:cxnSp>
          <p:nvCxnSpPr>
            <p:cNvPr id="71" name="直接箭头连接符 70"/>
            <p:cNvCxnSpPr/>
            <p:nvPr/>
          </p:nvCxnSpPr>
          <p:spPr>
            <a:xfrm rot="10800000" flipV="1">
              <a:off x="1928796" y="4214819"/>
              <a:ext cx="1928825" cy="114300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4143372" y="5357826"/>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11 12 </a:t>
              </a:r>
              <a:endParaRPr lang="zh-CN" altLang="en-US" sz="2000" b="1" dirty="0">
                <a:solidFill>
                  <a:srgbClr val="3333FF"/>
                </a:solidFill>
                <a:latin typeface="Consolas" pitchFamily="49" charset="0"/>
                <a:cs typeface="Consolas" pitchFamily="49" charset="0"/>
              </a:endParaRPr>
            </a:p>
          </p:txBody>
        </p:sp>
        <p:sp>
          <p:nvSpPr>
            <p:cNvPr id="75" name="矩形 74"/>
            <p:cNvSpPr/>
            <p:nvPr/>
          </p:nvSpPr>
          <p:spPr>
            <a:xfrm>
              <a:off x="5357818" y="5357826"/>
              <a:ext cx="928694"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smtClean="0">
                  <a:solidFill>
                    <a:srgbClr val="3333FF"/>
                  </a:solidFill>
                  <a:latin typeface="Consolas" pitchFamily="49" charset="0"/>
                  <a:cs typeface="Consolas" pitchFamily="49" charset="0"/>
                </a:rPr>
                <a:t>14 </a:t>
              </a:r>
              <a:r>
                <a:rPr lang="en-US" altLang="zh-CN" sz="2000" b="1" dirty="0" smtClean="0">
                  <a:solidFill>
                    <a:srgbClr val="3333FF"/>
                  </a:solidFill>
                  <a:latin typeface="Consolas" pitchFamily="49" charset="0"/>
                  <a:cs typeface="Consolas" pitchFamily="49" charset="0"/>
                </a:rPr>
                <a:t>17</a:t>
              </a:r>
              <a:endParaRPr lang="zh-CN" altLang="en-US" sz="2000" b="1" dirty="0">
                <a:solidFill>
                  <a:srgbClr val="3333FF"/>
                </a:solidFill>
                <a:latin typeface="Consolas" pitchFamily="49" charset="0"/>
                <a:cs typeface="Consolas" pitchFamily="49" charset="0"/>
              </a:endParaRPr>
            </a:p>
          </p:txBody>
        </p:sp>
        <p:sp>
          <p:nvSpPr>
            <p:cNvPr id="76" name="矩形 75"/>
            <p:cNvSpPr/>
            <p:nvPr/>
          </p:nvSpPr>
          <p:spPr>
            <a:xfrm>
              <a:off x="6643702" y="5357826"/>
              <a:ext cx="1143008"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smtClean="0">
                  <a:solidFill>
                    <a:srgbClr val="3333FF"/>
                  </a:solidFill>
                  <a:latin typeface="Consolas" pitchFamily="49" charset="0"/>
                  <a:cs typeface="Consolas" pitchFamily="49" charset="0"/>
                </a:rPr>
                <a:t>19 20</a:t>
              </a:r>
              <a:endParaRPr lang="zh-CN" altLang="en-US" sz="2000" b="1" dirty="0">
                <a:solidFill>
                  <a:srgbClr val="3333FF"/>
                </a:solidFill>
                <a:latin typeface="Consolas" pitchFamily="49" charset="0"/>
                <a:cs typeface="Consolas" pitchFamily="49" charset="0"/>
              </a:endParaRPr>
            </a:p>
          </p:txBody>
        </p:sp>
        <p:cxnSp>
          <p:nvCxnSpPr>
            <p:cNvPr id="79" name="直接箭头连接符 78"/>
            <p:cNvCxnSpPr/>
            <p:nvPr/>
          </p:nvCxnSpPr>
          <p:spPr>
            <a:xfrm rot="16200000" flipH="1">
              <a:off x="4028707" y="4758114"/>
              <a:ext cx="1143006" cy="5641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p:nvPr/>
          </p:nvCxnSpPr>
          <p:spPr>
            <a:xfrm rot="16200000" flipH="1">
              <a:off x="4812983" y="4386222"/>
              <a:ext cx="1143006" cy="75009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endCxn id="76" idx="0"/>
            </p:cNvCxnSpPr>
            <p:nvPr/>
          </p:nvCxnSpPr>
          <p:spPr>
            <a:xfrm>
              <a:off x="5357818" y="4214818"/>
              <a:ext cx="1857388" cy="114300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84" name="矩形 83"/>
            <p:cNvSpPr/>
            <p:nvPr/>
          </p:nvSpPr>
          <p:spPr>
            <a:xfrm>
              <a:off x="2714612" y="5357826"/>
              <a:ext cx="107157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smtClean="0">
                  <a:solidFill>
                    <a:srgbClr val="3333FF"/>
                  </a:solidFill>
                  <a:latin typeface="Consolas" pitchFamily="49" charset="0"/>
                  <a:cs typeface="Consolas" pitchFamily="49" charset="0"/>
                </a:rPr>
                <a:t>7  9</a:t>
              </a:r>
              <a:endParaRPr lang="zh-CN" altLang="en-US" sz="2000" b="1" dirty="0">
                <a:solidFill>
                  <a:srgbClr val="3333FF"/>
                </a:solidFill>
                <a:latin typeface="Consolas" pitchFamily="49" charset="0"/>
                <a:cs typeface="Consolas" pitchFamily="49" charset="0"/>
              </a:endParaRPr>
            </a:p>
          </p:txBody>
        </p:sp>
      </p:grpSp>
      <p:sp>
        <p:nvSpPr>
          <p:cNvPr id="91" name="下箭头 90"/>
          <p:cNvSpPr/>
          <p:nvPr/>
        </p:nvSpPr>
        <p:spPr>
          <a:xfrm>
            <a:off x="4357686" y="3286124"/>
            <a:ext cx="285752" cy="428628"/>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93" name="TextBox 92"/>
          <p:cNvSpPr txBox="1"/>
          <p:nvPr/>
        </p:nvSpPr>
        <p:spPr>
          <a:xfrm>
            <a:off x="3643306" y="6143644"/>
            <a:ext cx="2428892" cy="400110"/>
          </a:xfrm>
          <a:prstGeom prst="rect">
            <a:avLst/>
          </a:prstGeom>
          <a:noFill/>
        </p:spPr>
        <p:txBody>
          <a:bodyPr wrap="square" rtlCol="0">
            <a:spAutoFit/>
          </a:bodyPr>
          <a:lstStyle/>
          <a:p>
            <a:r>
              <a:rPr lang="zh-CN" altLang="en-US" sz="2000" b="1" dirty="0" smtClean="0">
                <a:solidFill>
                  <a:srgbClr val="FF00FF"/>
                </a:solidFill>
                <a:latin typeface="Consolas" pitchFamily="49" charset="0"/>
                <a:ea typeface="楷体" pitchFamily="49" charset="-122"/>
                <a:cs typeface="Consolas" pitchFamily="49" charset="0"/>
              </a:rPr>
              <a:t>删除完毕</a:t>
            </a:r>
          </a:p>
        </p:txBody>
      </p:sp>
      <p:sp>
        <p:nvSpPr>
          <p:cNvPr id="37" name="灯片编号占位符 36"/>
          <p:cNvSpPr>
            <a:spLocks noGrp="1"/>
          </p:cNvSpPr>
          <p:nvPr>
            <p:ph type="sldNum" sz="quarter" idx="12"/>
          </p:nvPr>
        </p:nvSpPr>
        <p:spPr/>
        <p:txBody>
          <a:bodyPr/>
          <a:lstStyle/>
          <a:p>
            <a:pPr>
              <a:defRPr/>
            </a:pPr>
            <a:fld id="{94984E60-CADE-4266-8DC7-A91C528B8A31}" type="slidenum">
              <a:rPr lang="en-US" altLang="zh-CN" smtClean="0"/>
              <a:pPr>
                <a:defRPr/>
              </a:pPr>
              <a:t>122</a:t>
            </a:fld>
            <a:r>
              <a:rPr lang="en-US" altLang="zh-CN" smtClean="0"/>
              <a:t>/132</a:t>
            </a:r>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nodeType="afterEffect">
                                  <p:stCondLst>
                                    <p:cond delay="0"/>
                                  </p:stCondLst>
                                  <p:childTnLst>
                                    <p:animEffect transition="out" filter="fade">
                                      <p:cBhvr>
                                        <p:cTn id="9" dur="500" tmFilter="0, 0; .2, .5; .8, .5; 1, 0"/>
                                        <p:tgtEl>
                                          <p:spTgt spid="2"/>
                                        </p:tgtEl>
                                      </p:cBhvr>
                                    </p:animEffect>
                                    <p:animScale>
                                      <p:cBhvr>
                                        <p:cTn id="10" dur="250" autoRev="1" fill="hold"/>
                                        <p:tgtEl>
                                          <p:spTgt spid="2"/>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395288" y="2492375"/>
            <a:ext cx="8248678" cy="1382086"/>
          </a:xfrm>
          <a:prstGeom prst="rect">
            <a:avLst/>
          </a:prstGeom>
          <a:solidFill>
            <a:schemeClr val="bg1">
              <a:lumMod val="95000"/>
            </a:schemeClr>
          </a:solidFill>
          <a:ln>
            <a:headEnd/>
            <a:tailEnd/>
          </a:ln>
          <a:scene3d>
            <a:camera prst="perspectiveAbove"/>
            <a:lightRig rig="threePt" dir="t"/>
          </a:scene3d>
        </p:spPr>
        <p:style>
          <a:lnRef idx="1">
            <a:schemeClr val="accent1"/>
          </a:lnRef>
          <a:fillRef idx="2">
            <a:schemeClr val="accent1"/>
          </a:fillRef>
          <a:effectRef idx="1">
            <a:schemeClr val="accent1"/>
          </a:effectRef>
          <a:fontRef idx="minor">
            <a:schemeClr val="dk1"/>
          </a:fontRef>
        </p:style>
        <p:txBody>
          <a:bodyPr wrap="square" tIns="72000" bIns="108000">
            <a:spAutoFit/>
          </a:bodyPr>
          <a:lstStyle/>
          <a:p>
            <a:pPr algn="l">
              <a:spcBef>
                <a:spcPct val="50000"/>
              </a:spcBef>
            </a:pPr>
            <a:r>
              <a:rPr kumimoji="0" lang="zh-CN" altLang="en-US" sz="1800" b="1" dirty="0">
                <a:solidFill>
                  <a:srgbClr val="FF0000"/>
                </a:solidFill>
                <a:latin typeface="黑体" pitchFamily="49" charset="-122"/>
                <a:ea typeface="黑体" pitchFamily="49" charset="-122"/>
                <a:cs typeface="Times New Roman" pitchFamily="18" charset="0"/>
              </a:rPr>
              <a:t>思考题</a:t>
            </a:r>
          </a:p>
          <a:p>
            <a:pPr algn="l">
              <a:spcBef>
                <a:spcPct val="50000"/>
              </a:spcBef>
            </a:pPr>
            <a:r>
              <a:rPr kumimoji="0" lang="zh-CN" altLang="en-US" sz="2000" b="1" smtClean="0">
                <a:solidFill>
                  <a:srgbClr val="3333FF"/>
                </a:solidFill>
                <a:latin typeface="Consolas" pitchFamily="49" charset="0"/>
                <a:ea typeface="楷体" pitchFamily="49" charset="-122"/>
                <a:cs typeface="Consolas" pitchFamily="49" charset="0"/>
              </a:rPr>
              <a:t>    </a:t>
            </a:r>
            <a:r>
              <a:rPr kumimoji="0" lang="zh-CN" altLang="en-US" sz="2000" b="1" smtClean="0">
                <a:solidFill>
                  <a:srgbClr val="3333FF"/>
                </a:solidFill>
                <a:latin typeface="Consolas" pitchFamily="49" charset="0"/>
                <a:ea typeface="楷体" pitchFamily="49" charset="-122"/>
                <a:cs typeface="Consolas" pitchFamily="49" charset="0"/>
                <a:sym typeface="Wingdings"/>
              </a:rPr>
              <a:t> </a:t>
            </a:r>
            <a:r>
              <a:rPr kumimoji="0" lang="zh-CN" altLang="en-US" sz="2000" b="1" smtClean="0">
                <a:solidFill>
                  <a:srgbClr val="3333FF"/>
                </a:solidFill>
                <a:latin typeface="Consolas" pitchFamily="49" charset="0"/>
                <a:ea typeface="楷体" pitchFamily="49" charset="-122"/>
                <a:cs typeface="Consolas" pitchFamily="49" charset="0"/>
              </a:rPr>
              <a:t>在</a:t>
            </a:r>
            <a:r>
              <a:rPr kumimoji="0" lang="en-US" altLang="zh-CN" sz="2000" b="1" smtClean="0">
                <a:solidFill>
                  <a:srgbClr val="3333FF"/>
                </a:solidFill>
                <a:latin typeface="Consolas" pitchFamily="49" charset="0"/>
                <a:ea typeface="楷体" pitchFamily="49" charset="-122"/>
                <a:cs typeface="Consolas" pitchFamily="49" charset="0"/>
              </a:rPr>
              <a:t>B</a:t>
            </a:r>
            <a:r>
              <a:rPr kumimoji="0" lang="zh-CN" altLang="en-US" sz="2000" b="1" smtClean="0">
                <a:solidFill>
                  <a:srgbClr val="3333FF"/>
                </a:solidFill>
                <a:latin typeface="Consolas" pitchFamily="49" charset="0"/>
                <a:ea typeface="楷体" pitchFamily="49" charset="-122"/>
                <a:cs typeface="Consolas" pitchFamily="49" charset="0"/>
              </a:rPr>
              <a:t>树</a:t>
            </a:r>
            <a:r>
              <a:rPr kumimoji="0" lang="zh-CN" altLang="en-US" sz="2000" b="1" dirty="0">
                <a:solidFill>
                  <a:srgbClr val="3333FF"/>
                </a:solidFill>
                <a:latin typeface="Consolas" pitchFamily="49" charset="0"/>
                <a:ea typeface="楷体" pitchFamily="49" charset="-122"/>
                <a:cs typeface="Consolas" pitchFamily="49" charset="0"/>
              </a:rPr>
              <a:t>中每删除一</a:t>
            </a:r>
            <a:r>
              <a:rPr kumimoji="0" lang="zh-CN" altLang="en-US" sz="2000" b="1">
                <a:solidFill>
                  <a:srgbClr val="3333FF"/>
                </a:solidFill>
                <a:latin typeface="Consolas" pitchFamily="49" charset="0"/>
                <a:ea typeface="楷体" pitchFamily="49" charset="-122"/>
                <a:cs typeface="Consolas" pitchFamily="49" charset="0"/>
              </a:rPr>
              <a:t>个</a:t>
            </a:r>
            <a:r>
              <a:rPr kumimoji="0" lang="zh-CN" altLang="en-US" sz="2000" b="1" smtClean="0">
                <a:solidFill>
                  <a:srgbClr val="3333FF"/>
                </a:solidFill>
                <a:latin typeface="Consolas" pitchFamily="49" charset="0"/>
                <a:ea typeface="楷体" pitchFamily="49" charset="-122"/>
                <a:cs typeface="Consolas" pitchFamily="49" charset="0"/>
              </a:rPr>
              <a:t>关键字，都</a:t>
            </a:r>
            <a:r>
              <a:rPr kumimoji="0" lang="zh-CN" altLang="en-US" sz="2000" b="1" dirty="0">
                <a:solidFill>
                  <a:srgbClr val="3333FF"/>
                </a:solidFill>
                <a:latin typeface="Consolas" pitchFamily="49" charset="0"/>
                <a:ea typeface="楷体" pitchFamily="49" charset="-122"/>
                <a:cs typeface="Consolas" pitchFamily="49" charset="0"/>
              </a:rPr>
              <a:t>要删除</a:t>
            </a:r>
            <a:r>
              <a:rPr kumimoji="0" lang="zh-CN" altLang="en-US" sz="2000" b="1">
                <a:solidFill>
                  <a:srgbClr val="3333FF"/>
                </a:solidFill>
                <a:latin typeface="Consolas" pitchFamily="49" charset="0"/>
                <a:ea typeface="楷体" pitchFamily="49" charset="-122"/>
                <a:cs typeface="Consolas" pitchFamily="49" charset="0"/>
              </a:rPr>
              <a:t>一</a:t>
            </a:r>
            <a:r>
              <a:rPr kumimoji="0" lang="zh-CN" altLang="en-US" sz="2000" b="1" smtClean="0">
                <a:solidFill>
                  <a:srgbClr val="3333FF"/>
                </a:solidFill>
                <a:latin typeface="Consolas" pitchFamily="49" charset="0"/>
                <a:ea typeface="楷体" pitchFamily="49" charset="-122"/>
                <a:cs typeface="Consolas" pitchFamily="49" charset="0"/>
              </a:rPr>
              <a:t>个结点吗</a:t>
            </a:r>
            <a:r>
              <a:rPr kumimoji="0" lang="zh-CN" altLang="en-US" sz="2000" b="1" dirty="0">
                <a:solidFill>
                  <a:srgbClr val="3333FF"/>
                </a:solidFill>
                <a:latin typeface="Consolas" pitchFamily="49" charset="0"/>
                <a:ea typeface="楷体" pitchFamily="49" charset="-122"/>
                <a:cs typeface="Consolas" pitchFamily="49" charset="0"/>
              </a:rPr>
              <a:t>？</a:t>
            </a:r>
          </a:p>
          <a:p>
            <a:pPr algn="l">
              <a:spcBef>
                <a:spcPct val="50000"/>
              </a:spcBef>
            </a:pPr>
            <a:r>
              <a:rPr kumimoji="0" lang="zh-CN" altLang="en-US" sz="2000" b="1" smtClean="0">
                <a:solidFill>
                  <a:srgbClr val="3333FF"/>
                </a:solidFill>
                <a:latin typeface="Consolas" pitchFamily="49" charset="0"/>
                <a:ea typeface="楷体" pitchFamily="49" charset="-122"/>
                <a:cs typeface="Consolas" pitchFamily="49" charset="0"/>
              </a:rPr>
              <a:t>    </a:t>
            </a:r>
            <a:r>
              <a:rPr kumimoji="0" lang="zh-CN" altLang="en-US" sz="2000" b="1" smtClean="0">
                <a:solidFill>
                  <a:srgbClr val="3333FF"/>
                </a:solidFill>
                <a:latin typeface="Consolas" pitchFamily="49" charset="0"/>
                <a:ea typeface="楷体" pitchFamily="49" charset="-122"/>
                <a:cs typeface="Consolas" pitchFamily="49" charset="0"/>
                <a:sym typeface="Wingdings"/>
              </a:rPr>
              <a:t> </a:t>
            </a:r>
            <a:r>
              <a:rPr kumimoji="0" lang="zh-CN" altLang="en-US" sz="2000" b="1" smtClean="0">
                <a:solidFill>
                  <a:srgbClr val="3333FF"/>
                </a:solidFill>
                <a:latin typeface="Consolas" pitchFamily="49" charset="0"/>
                <a:ea typeface="楷体" pitchFamily="49" charset="-122"/>
                <a:cs typeface="Consolas" pitchFamily="49" charset="0"/>
              </a:rPr>
              <a:t>在</a:t>
            </a:r>
            <a:r>
              <a:rPr kumimoji="0" lang="en-US" altLang="zh-CN" sz="2000" b="1" smtClean="0">
                <a:solidFill>
                  <a:srgbClr val="3333FF"/>
                </a:solidFill>
                <a:latin typeface="Consolas" pitchFamily="49" charset="0"/>
                <a:ea typeface="楷体" pitchFamily="49" charset="-122"/>
                <a:cs typeface="Consolas" pitchFamily="49" charset="0"/>
              </a:rPr>
              <a:t>B</a:t>
            </a:r>
            <a:r>
              <a:rPr kumimoji="0" lang="zh-CN" altLang="en-US" sz="2000" b="1" smtClean="0">
                <a:solidFill>
                  <a:srgbClr val="3333FF"/>
                </a:solidFill>
                <a:latin typeface="Consolas" pitchFamily="49" charset="0"/>
                <a:ea typeface="楷体" pitchFamily="49" charset="-122"/>
                <a:cs typeface="Consolas" pitchFamily="49" charset="0"/>
              </a:rPr>
              <a:t>树</a:t>
            </a:r>
            <a:r>
              <a:rPr kumimoji="0" lang="zh-CN" altLang="en-US" sz="2000" b="1" dirty="0">
                <a:solidFill>
                  <a:srgbClr val="3333FF"/>
                </a:solidFill>
                <a:latin typeface="Consolas" pitchFamily="49" charset="0"/>
                <a:ea typeface="楷体" pitchFamily="49" charset="-122"/>
                <a:cs typeface="Consolas" pitchFamily="49" charset="0"/>
              </a:rPr>
              <a:t>中删除一</a:t>
            </a:r>
            <a:r>
              <a:rPr kumimoji="0" lang="zh-CN" altLang="en-US" sz="2000" b="1">
                <a:solidFill>
                  <a:srgbClr val="3333FF"/>
                </a:solidFill>
                <a:latin typeface="Consolas" pitchFamily="49" charset="0"/>
                <a:ea typeface="楷体" pitchFamily="49" charset="-122"/>
                <a:cs typeface="Consolas" pitchFamily="49" charset="0"/>
              </a:rPr>
              <a:t>个</a:t>
            </a:r>
            <a:r>
              <a:rPr kumimoji="0" lang="zh-CN" altLang="en-US" sz="2000" b="1" smtClean="0">
                <a:solidFill>
                  <a:srgbClr val="3333FF"/>
                </a:solidFill>
                <a:latin typeface="Consolas" pitchFamily="49" charset="0"/>
                <a:ea typeface="楷体" pitchFamily="49" charset="-122"/>
                <a:cs typeface="Consolas" pitchFamily="49" charset="0"/>
              </a:rPr>
              <a:t>关键字，若</a:t>
            </a:r>
            <a:r>
              <a:rPr kumimoji="0" lang="zh-CN" altLang="en-US" sz="2000" b="1">
                <a:solidFill>
                  <a:srgbClr val="3333FF"/>
                </a:solidFill>
                <a:latin typeface="Consolas" pitchFamily="49" charset="0"/>
                <a:ea typeface="楷体" pitchFamily="49" charset="-122"/>
                <a:cs typeface="Consolas" pitchFamily="49" charset="0"/>
              </a:rPr>
              <a:t>引起</a:t>
            </a:r>
            <a:r>
              <a:rPr kumimoji="0" lang="zh-CN" altLang="en-US" sz="2000" b="1" smtClean="0">
                <a:solidFill>
                  <a:srgbClr val="3333FF"/>
                </a:solidFill>
                <a:latin typeface="Consolas" pitchFamily="49" charset="0"/>
                <a:ea typeface="楷体" pitchFamily="49" charset="-122"/>
                <a:cs typeface="Consolas" pitchFamily="49" charset="0"/>
              </a:rPr>
              <a:t>合并，树高</a:t>
            </a:r>
            <a:r>
              <a:rPr kumimoji="0" lang="zh-CN" altLang="en-US" sz="2000" b="1" dirty="0">
                <a:solidFill>
                  <a:srgbClr val="3333FF"/>
                </a:solidFill>
                <a:latin typeface="Consolas" pitchFamily="49" charset="0"/>
                <a:ea typeface="楷体" pitchFamily="49" charset="-122"/>
                <a:cs typeface="Consolas" pitchFamily="49" charset="0"/>
              </a:rPr>
              <a:t>一定会降低一层吗？</a:t>
            </a:r>
          </a:p>
        </p:txBody>
      </p:sp>
      <p:pic>
        <p:nvPicPr>
          <p:cNvPr id="72707" name="Picture 7" descr="200991485835655"/>
          <p:cNvPicPr>
            <a:picLocks noChangeAspect="1" noChangeArrowheads="1" noCrop="1"/>
          </p:cNvPicPr>
          <p:nvPr/>
        </p:nvPicPr>
        <p:blipFill>
          <a:blip r:embed="rId2" cstate="print"/>
          <a:srcRect/>
          <a:stretch>
            <a:fillRect/>
          </a:stretch>
        </p:blipFill>
        <p:spPr bwMode="auto">
          <a:xfrm>
            <a:off x="2843213" y="981075"/>
            <a:ext cx="1512887" cy="1512888"/>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pPr>
              <a:defRPr/>
            </a:pPr>
            <a:fld id="{94984E60-CADE-4266-8DC7-A91C528B8A31}" type="slidenum">
              <a:rPr lang="en-US" altLang="zh-CN" smtClean="0"/>
              <a:pPr>
                <a:defRPr/>
              </a:pPr>
              <a:t>123</a:t>
            </a:fld>
            <a:r>
              <a:rPr lang="en-US" altLang="zh-CN" smtClean="0"/>
              <a:t>/132</a:t>
            </a:r>
            <a:endParaRPr lang="en-US" altLang="zh-CN"/>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285720" y="783535"/>
            <a:ext cx="6858048" cy="430887"/>
          </a:xfrm>
          <a:prstGeom prst="rect">
            <a:avLst/>
          </a:prstGeom>
          <a:noFill/>
          <a:ln w="9525">
            <a:noFill/>
            <a:miter lim="800000"/>
            <a:headEnd/>
            <a:tailEnd/>
          </a:ln>
        </p:spPr>
        <p:txBody>
          <a:bodyPr wrap="square">
            <a:spAutoFit/>
          </a:bodyPr>
          <a:lstStyle/>
          <a:p>
            <a:pPr algn="just" defTabSz="212725" fontAlgn="ctr">
              <a:lnSpc>
                <a:spcPct val="110000"/>
              </a:lnSpc>
              <a:spcBef>
                <a:spcPct val="50000"/>
              </a:spcBef>
            </a:pPr>
            <a:r>
              <a:rPr lang="en-US" altLang="zh-CN" sz="2000" b="1" smtClean="0">
                <a:solidFill>
                  <a:srgbClr val="3333FF"/>
                </a:solidFill>
                <a:latin typeface="Consolas" pitchFamily="49" charset="0"/>
                <a:ea typeface="楷体" pitchFamily="49" charset="-122"/>
                <a:cs typeface="Consolas" pitchFamily="49" charset="0"/>
              </a:rPr>
              <a:t> </a:t>
            </a:r>
            <a:r>
              <a:rPr lang="en-US" altLang="zh-CN" sz="2000" b="1" dirty="0" smtClean="0">
                <a:solidFill>
                  <a:srgbClr val="3333FF"/>
                </a:solidFill>
                <a:latin typeface="Consolas" pitchFamily="49" charset="0"/>
                <a:ea typeface="楷体" pitchFamily="49" charset="-122"/>
                <a:cs typeface="Consolas" pitchFamily="49" charset="0"/>
              </a:rPr>
              <a:t>B+</a:t>
            </a:r>
            <a:r>
              <a:rPr lang="zh-CN" altLang="en-US" sz="2000" b="1" smtClean="0">
                <a:solidFill>
                  <a:srgbClr val="3333FF"/>
                </a:solidFill>
                <a:latin typeface="Consolas" pitchFamily="49" charset="0"/>
                <a:ea typeface="楷体" pitchFamily="49" charset="-122"/>
                <a:cs typeface="Consolas" pitchFamily="49" charset="0"/>
              </a:rPr>
              <a:t>树是</a:t>
            </a:r>
            <a:r>
              <a:rPr lang="en-US" altLang="zh-CN" sz="2000" b="1" smtClean="0">
                <a:solidFill>
                  <a:srgbClr val="3333FF"/>
                </a:solidFill>
                <a:latin typeface="Consolas" pitchFamily="49" charset="0"/>
                <a:ea typeface="楷体" pitchFamily="49" charset="-122"/>
                <a:cs typeface="Consolas" pitchFamily="49" charset="0"/>
              </a:rPr>
              <a:t>B</a:t>
            </a:r>
            <a:r>
              <a:rPr lang="zh-CN" altLang="en-US" sz="2000" b="1" smtClean="0">
                <a:solidFill>
                  <a:srgbClr val="3333FF"/>
                </a:solidFill>
                <a:latin typeface="Consolas" pitchFamily="49" charset="0"/>
                <a:ea typeface="楷体" pitchFamily="49" charset="-122"/>
                <a:cs typeface="Consolas" pitchFamily="49" charset="0"/>
              </a:rPr>
              <a:t>树</a:t>
            </a:r>
            <a:r>
              <a:rPr lang="zh-CN" altLang="en-US" sz="2000" b="1">
                <a:solidFill>
                  <a:srgbClr val="3333FF"/>
                </a:solidFill>
                <a:latin typeface="Consolas" pitchFamily="49" charset="0"/>
                <a:ea typeface="楷体" pitchFamily="49" charset="-122"/>
                <a:cs typeface="Consolas" pitchFamily="49" charset="0"/>
              </a:rPr>
              <a:t>的</a:t>
            </a:r>
            <a:r>
              <a:rPr lang="zh-CN" altLang="en-US" sz="2000" b="1" smtClean="0">
                <a:solidFill>
                  <a:srgbClr val="3333FF"/>
                </a:solidFill>
                <a:latin typeface="Consolas" pitchFamily="49" charset="0"/>
                <a:ea typeface="楷体" pitchFamily="49" charset="-122"/>
                <a:cs typeface="Consolas" pitchFamily="49" charset="0"/>
              </a:rPr>
              <a:t>一种</a:t>
            </a:r>
            <a:r>
              <a:rPr lang="zh-CN" altLang="en-US" sz="2000" b="1" smtClean="0">
                <a:solidFill>
                  <a:srgbClr val="FF00FF"/>
                </a:solidFill>
                <a:latin typeface="Consolas" pitchFamily="49" charset="0"/>
                <a:ea typeface="楷体" pitchFamily="49" charset="-122"/>
                <a:cs typeface="Consolas" pitchFamily="49" charset="0"/>
              </a:rPr>
              <a:t>变形</a:t>
            </a:r>
            <a:r>
              <a:rPr lang="zh-CN" altLang="en-US" sz="2000" b="1" smtClean="0">
                <a:solidFill>
                  <a:srgbClr val="3333FF"/>
                </a:solidFill>
                <a:latin typeface="Consolas" pitchFamily="49" charset="0"/>
                <a:ea typeface="楷体" pitchFamily="49" charset="-122"/>
                <a:cs typeface="Consolas" pitchFamily="49" charset="0"/>
              </a:rPr>
              <a:t>。一棵</a:t>
            </a:r>
            <a:r>
              <a:rPr lang="en-US" altLang="zh-CN" sz="2000" b="1" smtClean="0">
                <a:solidFill>
                  <a:srgbClr val="FF00FF"/>
                </a:solidFill>
                <a:latin typeface="Consolas" pitchFamily="49" charset="0"/>
                <a:ea typeface="楷体" pitchFamily="49" charset="-122"/>
                <a:cs typeface="Consolas" pitchFamily="49" charset="0"/>
              </a:rPr>
              <a:t>4</a:t>
            </a:r>
            <a:r>
              <a:rPr lang="zh-CN" altLang="en-US" sz="2000" b="1" smtClean="0">
                <a:solidFill>
                  <a:srgbClr val="FF00FF"/>
                </a:solidFill>
                <a:latin typeface="Consolas" pitchFamily="49" charset="0"/>
                <a:ea typeface="楷体" pitchFamily="49" charset="-122"/>
                <a:cs typeface="Consolas" pitchFamily="49" charset="0"/>
              </a:rPr>
              <a:t>阶</a:t>
            </a:r>
            <a:r>
              <a:rPr lang="zh-CN" altLang="en-US" sz="2000" b="1" smtClean="0">
                <a:solidFill>
                  <a:srgbClr val="3333FF"/>
                </a:solidFill>
                <a:latin typeface="Consolas" pitchFamily="49" charset="0"/>
                <a:ea typeface="楷体" pitchFamily="49" charset="-122"/>
                <a:cs typeface="Consolas" pitchFamily="49" charset="0"/>
              </a:rPr>
              <a:t>的</a:t>
            </a:r>
            <a:r>
              <a:rPr lang="en-US" altLang="zh-CN" sz="2000" b="1" smtClean="0">
                <a:solidFill>
                  <a:srgbClr val="3333FF"/>
                </a:solidFill>
                <a:latin typeface="Consolas" pitchFamily="49" charset="0"/>
                <a:ea typeface="楷体" pitchFamily="49" charset="-122"/>
                <a:cs typeface="Consolas" pitchFamily="49" charset="0"/>
              </a:rPr>
              <a:t>B+</a:t>
            </a:r>
            <a:r>
              <a:rPr lang="zh-CN" altLang="en-US" sz="2000" b="1" smtClean="0">
                <a:solidFill>
                  <a:srgbClr val="3333FF"/>
                </a:solidFill>
                <a:latin typeface="Consolas" pitchFamily="49" charset="0"/>
                <a:ea typeface="楷体" pitchFamily="49" charset="-122"/>
                <a:cs typeface="Consolas" pitchFamily="49" charset="0"/>
              </a:rPr>
              <a:t>树示例：</a:t>
            </a:r>
            <a:r>
              <a:rPr kumimoji="0" lang="zh-CN" altLang="en-US" sz="2000" b="1" dirty="0">
                <a:latin typeface="Consolas" pitchFamily="49" charset="0"/>
                <a:ea typeface="楷体" pitchFamily="49" charset="-122"/>
                <a:cs typeface="Consolas" pitchFamily="49" charset="0"/>
              </a:rPr>
              <a:t>　</a:t>
            </a:r>
            <a:endParaRPr lang="zh-CN" altLang="en-US" sz="2000" b="1" dirty="0">
              <a:latin typeface="Consolas" pitchFamily="49" charset="0"/>
              <a:ea typeface="楷体" pitchFamily="49" charset="-122"/>
              <a:cs typeface="Consolas" pitchFamily="49" charset="0"/>
            </a:endParaRPr>
          </a:p>
        </p:txBody>
      </p:sp>
      <p:sp>
        <p:nvSpPr>
          <p:cNvPr id="73731" name="Text Box 3" descr="粉色面巾纸"/>
          <p:cNvSpPr txBox="1">
            <a:spLocks noChangeArrowheads="1"/>
          </p:cNvSpPr>
          <p:nvPr/>
        </p:nvSpPr>
        <p:spPr bwMode="auto">
          <a:xfrm>
            <a:off x="214282" y="142852"/>
            <a:ext cx="2500330" cy="514738"/>
          </a:xfrm>
          <a:prstGeom prst="rect">
            <a:avLst/>
          </a:prstGeom>
          <a:blipFill dpi="0" rotWithShape="1">
            <a:blip r:embed="rId3" cstate="print"/>
            <a:srcRect/>
            <a:tile tx="0" ty="0" sx="100000" sy="100000" flip="none" algn="tl"/>
          </a:blipFill>
          <a:ln w="28575"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bodyPr>
          <a:lstStyle/>
          <a:p>
            <a:pPr fontAlgn="ctr">
              <a:spcBef>
                <a:spcPct val="50000"/>
              </a:spcBef>
            </a:pPr>
            <a:r>
              <a:rPr lang="en-US" altLang="zh-CN" sz="2400" b="1" smtClean="0">
                <a:latin typeface="Consolas" pitchFamily="49" charset="0"/>
                <a:ea typeface="方正细珊瑚简体" pitchFamily="65" charset="-122"/>
                <a:cs typeface="Consolas" pitchFamily="49" charset="0"/>
              </a:rPr>
              <a:t>9.3.5  </a:t>
            </a:r>
            <a:r>
              <a:rPr lang="en-US" altLang="zh-CN" sz="2400" b="1" dirty="0">
                <a:latin typeface="Consolas" pitchFamily="49" charset="0"/>
                <a:ea typeface="方正细珊瑚简体" pitchFamily="65" charset="-122"/>
                <a:cs typeface="Consolas" pitchFamily="49" charset="0"/>
              </a:rPr>
              <a:t>B+</a:t>
            </a:r>
            <a:r>
              <a:rPr lang="zh-CN" altLang="en-US" sz="2400" b="1" dirty="0">
                <a:latin typeface="Consolas" pitchFamily="49" charset="0"/>
                <a:ea typeface="方正细珊瑚简体" pitchFamily="65" charset="-122"/>
                <a:cs typeface="Consolas" pitchFamily="49" charset="0"/>
              </a:rPr>
              <a:t>树</a:t>
            </a:r>
            <a:endParaRPr kumimoji="0" lang="zh-CN" altLang="en-US" sz="2400" b="1" i="1" dirty="0">
              <a:solidFill>
                <a:srgbClr val="3333FF"/>
              </a:solidFill>
              <a:latin typeface="Consolas" pitchFamily="49" charset="0"/>
              <a:ea typeface="方正细珊瑚简体" pitchFamily="65" charset="-122"/>
              <a:cs typeface="Consolas" pitchFamily="49" charset="0"/>
            </a:endParaRPr>
          </a:p>
        </p:txBody>
      </p:sp>
      <p:grpSp>
        <p:nvGrpSpPr>
          <p:cNvPr id="2" name="组合 66"/>
          <p:cNvGrpSpPr/>
          <p:nvPr/>
        </p:nvGrpSpPr>
        <p:grpSpPr>
          <a:xfrm>
            <a:off x="285720" y="1500173"/>
            <a:ext cx="8704421" cy="4745687"/>
            <a:chOff x="215436" y="1500173"/>
            <a:chExt cx="8774705" cy="4745687"/>
          </a:xfrm>
        </p:grpSpPr>
        <p:sp>
          <p:nvSpPr>
            <p:cNvPr id="6" name="矩形 5"/>
            <p:cNvSpPr/>
            <p:nvPr/>
          </p:nvSpPr>
          <p:spPr>
            <a:xfrm>
              <a:off x="3992628" y="1658331"/>
              <a:ext cx="1008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smtClean="0">
                  <a:solidFill>
                    <a:srgbClr val="3333FF"/>
                  </a:solidFill>
                  <a:latin typeface="Consolas" pitchFamily="49" charset="0"/>
                  <a:cs typeface="Consolas" pitchFamily="49" charset="0"/>
                </a:rPr>
                <a:t>31 </a:t>
              </a:r>
              <a:r>
                <a:rPr lang="en-US" altLang="zh-CN" sz="2000" b="1" dirty="0" smtClean="0">
                  <a:solidFill>
                    <a:srgbClr val="3333FF"/>
                  </a:solidFill>
                  <a:latin typeface="Consolas" pitchFamily="49" charset="0"/>
                  <a:cs typeface="Consolas" pitchFamily="49" charset="0"/>
                </a:rPr>
                <a:t>52</a:t>
              </a:r>
              <a:endParaRPr lang="zh-CN" altLang="en-US" sz="2000" b="1" dirty="0">
                <a:solidFill>
                  <a:srgbClr val="3333FF"/>
                </a:solidFill>
                <a:latin typeface="Consolas" pitchFamily="49" charset="0"/>
                <a:cs typeface="Consolas" pitchFamily="49" charset="0"/>
              </a:endParaRPr>
            </a:p>
          </p:txBody>
        </p:sp>
        <p:sp>
          <p:nvSpPr>
            <p:cNvPr id="7" name="矩形 6"/>
            <p:cNvSpPr/>
            <p:nvPr/>
          </p:nvSpPr>
          <p:spPr>
            <a:xfrm>
              <a:off x="2143108" y="2804711"/>
              <a:ext cx="1285884"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2000" b="1" smtClean="0">
                  <a:solidFill>
                    <a:srgbClr val="3333FF"/>
                  </a:solidFill>
                  <a:latin typeface="Consolas" pitchFamily="49" charset="0"/>
                  <a:cs typeface="Consolas" pitchFamily="49" charset="0"/>
                </a:rPr>
                <a:t>15 22 31</a:t>
              </a:r>
              <a:endParaRPr lang="zh-CN" altLang="en-US" sz="2000" b="1" dirty="0">
                <a:solidFill>
                  <a:srgbClr val="3333FF"/>
                </a:solidFill>
                <a:latin typeface="Consolas" pitchFamily="49" charset="0"/>
                <a:cs typeface="Consolas" pitchFamily="49" charset="0"/>
              </a:endParaRPr>
            </a:p>
          </p:txBody>
        </p:sp>
        <p:sp>
          <p:nvSpPr>
            <p:cNvPr id="8" name="矩形 7"/>
            <p:cNvSpPr/>
            <p:nvPr/>
          </p:nvSpPr>
          <p:spPr>
            <a:xfrm>
              <a:off x="6000760" y="2804711"/>
              <a:ext cx="1008000"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2000" b="1" dirty="0" smtClean="0">
                  <a:solidFill>
                    <a:srgbClr val="3333FF"/>
                  </a:solidFill>
                  <a:latin typeface="Consolas" pitchFamily="49" charset="0"/>
                  <a:cs typeface="Consolas" pitchFamily="49" charset="0"/>
                </a:rPr>
                <a:t>47  52</a:t>
              </a:r>
              <a:endParaRPr lang="zh-CN" altLang="en-US" sz="2000" b="1" dirty="0">
                <a:solidFill>
                  <a:srgbClr val="3333FF"/>
                </a:solidFill>
                <a:latin typeface="Consolas" pitchFamily="49" charset="0"/>
                <a:cs typeface="Consolas" pitchFamily="49" charset="0"/>
              </a:endParaRPr>
            </a:p>
          </p:txBody>
        </p:sp>
        <p:sp>
          <p:nvSpPr>
            <p:cNvPr id="9" name="矩形 8"/>
            <p:cNvSpPr/>
            <p:nvPr/>
          </p:nvSpPr>
          <p:spPr>
            <a:xfrm>
              <a:off x="714348" y="4019157"/>
              <a:ext cx="1143008"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3333FF"/>
                  </a:solidFill>
                  <a:latin typeface="Consolas" pitchFamily="49" charset="0"/>
                  <a:cs typeface="Consolas" pitchFamily="49" charset="0"/>
                </a:rPr>
                <a:t>10 12 </a:t>
              </a:r>
              <a:r>
                <a:rPr lang="en-US" altLang="zh-CN" sz="1800" b="1" dirty="0" smtClean="0">
                  <a:solidFill>
                    <a:srgbClr val="3333FF"/>
                  </a:solidFill>
                  <a:latin typeface="Consolas" pitchFamily="49" charset="0"/>
                  <a:cs typeface="Consolas" pitchFamily="49" charset="0"/>
                </a:rPr>
                <a:t>15</a:t>
              </a:r>
              <a:endParaRPr lang="zh-CN" altLang="en-US" sz="1800" b="1" dirty="0">
                <a:solidFill>
                  <a:srgbClr val="3333FF"/>
                </a:solidFill>
                <a:latin typeface="Consolas" pitchFamily="49" charset="0"/>
                <a:cs typeface="Consolas" pitchFamily="49" charset="0"/>
              </a:endParaRPr>
            </a:p>
          </p:txBody>
        </p:sp>
        <p:sp>
          <p:nvSpPr>
            <p:cNvPr id="10" name="矩形 9"/>
            <p:cNvSpPr/>
            <p:nvPr/>
          </p:nvSpPr>
          <p:spPr>
            <a:xfrm>
              <a:off x="2071670" y="4019157"/>
              <a:ext cx="1500198"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3333FF"/>
                  </a:solidFill>
                  <a:latin typeface="Consolas" pitchFamily="49" charset="0"/>
                  <a:cs typeface="Consolas" pitchFamily="49" charset="0"/>
                </a:rPr>
                <a:t>18 19 20 22</a:t>
              </a:r>
              <a:endParaRPr lang="zh-CN" altLang="en-US" sz="1800" b="1" dirty="0">
                <a:solidFill>
                  <a:srgbClr val="3333FF"/>
                </a:solidFill>
                <a:latin typeface="Consolas" pitchFamily="49" charset="0"/>
                <a:cs typeface="Consolas" pitchFamily="49" charset="0"/>
              </a:endParaRPr>
            </a:p>
          </p:txBody>
        </p:sp>
        <p:sp>
          <p:nvSpPr>
            <p:cNvPr id="11" name="矩形 10"/>
            <p:cNvSpPr/>
            <p:nvPr/>
          </p:nvSpPr>
          <p:spPr>
            <a:xfrm>
              <a:off x="3786182" y="4019157"/>
              <a:ext cx="1214446"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3333FF"/>
                  </a:solidFill>
                  <a:latin typeface="Consolas" pitchFamily="49" charset="0"/>
                  <a:cs typeface="Consolas" pitchFamily="49" charset="0"/>
                </a:rPr>
                <a:t>23 30 </a:t>
              </a:r>
              <a:r>
                <a:rPr lang="en-US" altLang="zh-CN" sz="1800" b="1" dirty="0" smtClean="0">
                  <a:solidFill>
                    <a:srgbClr val="3333FF"/>
                  </a:solidFill>
                  <a:latin typeface="Consolas" pitchFamily="49" charset="0"/>
                  <a:cs typeface="Consolas" pitchFamily="49" charset="0"/>
                </a:rPr>
                <a:t>31</a:t>
              </a:r>
              <a:endParaRPr lang="zh-CN" altLang="en-US" sz="1800" b="1" dirty="0">
                <a:solidFill>
                  <a:srgbClr val="3333FF"/>
                </a:solidFill>
                <a:latin typeface="Consolas" pitchFamily="49" charset="0"/>
                <a:cs typeface="Consolas" pitchFamily="49" charset="0"/>
              </a:endParaRPr>
            </a:p>
          </p:txBody>
        </p:sp>
        <p:sp>
          <p:nvSpPr>
            <p:cNvPr id="12" name="矩形 11"/>
            <p:cNvSpPr/>
            <p:nvPr/>
          </p:nvSpPr>
          <p:spPr>
            <a:xfrm>
              <a:off x="5214942" y="4019157"/>
              <a:ext cx="1214446"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3333FF"/>
                  </a:solidFill>
                  <a:latin typeface="Consolas" pitchFamily="49" charset="0"/>
                  <a:cs typeface="Consolas" pitchFamily="49" charset="0"/>
                </a:rPr>
                <a:t>33 45 47</a:t>
              </a:r>
              <a:endParaRPr lang="zh-CN" altLang="en-US" sz="1800" b="1" dirty="0">
                <a:solidFill>
                  <a:srgbClr val="3333FF"/>
                </a:solidFill>
                <a:latin typeface="Consolas" pitchFamily="49" charset="0"/>
                <a:cs typeface="Consolas" pitchFamily="49" charset="0"/>
              </a:endParaRPr>
            </a:p>
          </p:txBody>
        </p:sp>
        <p:sp>
          <p:nvSpPr>
            <p:cNvPr id="13" name="矩形 12"/>
            <p:cNvSpPr/>
            <p:nvPr/>
          </p:nvSpPr>
          <p:spPr>
            <a:xfrm>
              <a:off x="6643702" y="4019157"/>
              <a:ext cx="1143008"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3333FF"/>
                  </a:solidFill>
                  <a:latin typeface="Consolas" pitchFamily="49" charset="0"/>
                  <a:cs typeface="Consolas" pitchFamily="49" charset="0"/>
                </a:rPr>
                <a:t>48 50 52</a:t>
              </a:r>
              <a:endParaRPr lang="zh-CN" altLang="en-US" sz="1800" b="1" dirty="0">
                <a:solidFill>
                  <a:srgbClr val="3333FF"/>
                </a:solidFill>
                <a:latin typeface="Consolas" pitchFamily="49" charset="0"/>
                <a:cs typeface="Consolas" pitchFamily="49" charset="0"/>
              </a:endParaRPr>
            </a:p>
          </p:txBody>
        </p:sp>
        <p:cxnSp>
          <p:nvCxnSpPr>
            <p:cNvPr id="14" name="直接箭头连接符 13"/>
            <p:cNvCxnSpPr>
              <a:stCxn id="9" idx="3"/>
              <a:endCxn id="10" idx="1"/>
            </p:cNvCxnSpPr>
            <p:nvPr/>
          </p:nvCxnSpPr>
          <p:spPr>
            <a:xfrm>
              <a:off x="1857356" y="4235157"/>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3567106" y="4233471"/>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5026028" y="4233471"/>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6429388" y="4233471"/>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endCxn id="9" idx="0"/>
            </p:cNvCxnSpPr>
            <p:nvPr/>
          </p:nvCxnSpPr>
          <p:spPr>
            <a:xfrm rot="10800000" flipV="1">
              <a:off x="1285852" y="3161901"/>
              <a:ext cx="1071570"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16200000" flipH="1">
              <a:off x="2366609" y="3565388"/>
              <a:ext cx="900000" cy="35719"/>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11" idx="0"/>
            </p:cNvCxnSpPr>
            <p:nvPr/>
          </p:nvCxnSpPr>
          <p:spPr>
            <a:xfrm>
              <a:off x="3143240" y="3161901"/>
              <a:ext cx="1250165"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12" idx="0"/>
            </p:cNvCxnSpPr>
            <p:nvPr/>
          </p:nvCxnSpPr>
          <p:spPr>
            <a:xfrm rot="5400000">
              <a:off x="5625712" y="3358357"/>
              <a:ext cx="857254" cy="46434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3" idx="0"/>
            </p:cNvCxnSpPr>
            <p:nvPr/>
          </p:nvCxnSpPr>
          <p:spPr>
            <a:xfrm rot="16200000" flipH="1">
              <a:off x="6536545" y="3340496"/>
              <a:ext cx="857256" cy="50006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endCxn id="7" idx="0"/>
            </p:cNvCxnSpPr>
            <p:nvPr/>
          </p:nvCxnSpPr>
          <p:spPr>
            <a:xfrm rot="10800000" flipV="1">
              <a:off x="2786050" y="2018893"/>
              <a:ext cx="1500198"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8" idx="0"/>
            </p:cNvCxnSpPr>
            <p:nvPr/>
          </p:nvCxnSpPr>
          <p:spPr>
            <a:xfrm>
              <a:off x="4714876" y="2018893"/>
              <a:ext cx="1789884"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rot="5400000">
              <a:off x="663548"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50046" y="4841685"/>
              <a:ext cx="321499"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r>
                <a:rPr lang="zh-CN" altLang="en-US" sz="1600" b="1" dirty="0" smtClean="0">
                  <a:solidFill>
                    <a:srgbClr val="3333FF"/>
                  </a:solidFill>
                  <a:latin typeface="楷体" pitchFamily="49" charset="-122"/>
                  <a:ea typeface="楷体" pitchFamily="49" charset="-122"/>
                </a:rPr>
                <a:t>张三</a:t>
              </a:r>
            </a:p>
          </p:txBody>
        </p:sp>
        <p:cxnSp>
          <p:nvCxnSpPr>
            <p:cNvPr id="27" name="直接箭头连接符 26"/>
            <p:cNvCxnSpPr/>
            <p:nvPr/>
          </p:nvCxnSpPr>
          <p:spPr>
            <a:xfrm rot="5400000">
              <a:off x="1064043"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122338"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29" name="直接箭头连接符 28"/>
            <p:cNvCxnSpPr/>
            <p:nvPr/>
          </p:nvCxnSpPr>
          <p:spPr>
            <a:xfrm rot="5400000">
              <a:off x="1462059"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520354"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31" name="直接箭头连接符 30"/>
            <p:cNvCxnSpPr/>
            <p:nvPr/>
          </p:nvCxnSpPr>
          <p:spPr>
            <a:xfrm rot="5400000">
              <a:off x="3748525"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806820"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33" name="直接箭头连接符 32"/>
            <p:cNvCxnSpPr/>
            <p:nvPr/>
          </p:nvCxnSpPr>
          <p:spPr>
            <a:xfrm rot="5400000">
              <a:off x="4149020"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207315"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35" name="直接箭头连接符 34"/>
            <p:cNvCxnSpPr/>
            <p:nvPr/>
          </p:nvCxnSpPr>
          <p:spPr>
            <a:xfrm rot="5400000">
              <a:off x="4547036"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605331"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37" name="直接箭头连接符 36"/>
            <p:cNvCxnSpPr/>
            <p:nvPr/>
          </p:nvCxnSpPr>
          <p:spPr>
            <a:xfrm rot="5400000">
              <a:off x="5222880"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281175"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39" name="直接箭头连接符 38"/>
            <p:cNvCxnSpPr/>
            <p:nvPr/>
          </p:nvCxnSpPr>
          <p:spPr>
            <a:xfrm rot="5400000">
              <a:off x="5623375"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681670"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41" name="直接箭头连接符 40"/>
            <p:cNvCxnSpPr/>
            <p:nvPr/>
          </p:nvCxnSpPr>
          <p:spPr>
            <a:xfrm rot="5400000">
              <a:off x="6021391"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079686"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43" name="直接箭头连接符 42"/>
            <p:cNvCxnSpPr/>
            <p:nvPr/>
          </p:nvCxnSpPr>
          <p:spPr>
            <a:xfrm rot="5400000">
              <a:off x="6580202"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638497"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45" name="直接箭头连接符 44"/>
            <p:cNvCxnSpPr/>
            <p:nvPr/>
          </p:nvCxnSpPr>
          <p:spPr>
            <a:xfrm rot="5400000">
              <a:off x="6980697"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038992"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47" name="直接箭头连接符 46"/>
            <p:cNvCxnSpPr/>
            <p:nvPr/>
          </p:nvCxnSpPr>
          <p:spPr>
            <a:xfrm rot="5400000">
              <a:off x="7378713"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437008"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49" name="直接箭头连接符 48"/>
            <p:cNvCxnSpPr/>
            <p:nvPr/>
          </p:nvCxnSpPr>
          <p:spPr>
            <a:xfrm rot="5400000">
              <a:off x="2008613"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066908"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51" name="直接箭头连接符 50"/>
            <p:cNvCxnSpPr/>
            <p:nvPr/>
          </p:nvCxnSpPr>
          <p:spPr>
            <a:xfrm rot="5400000">
              <a:off x="2409108"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467403"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53" name="直接箭头连接符 52"/>
            <p:cNvCxnSpPr/>
            <p:nvPr/>
          </p:nvCxnSpPr>
          <p:spPr>
            <a:xfrm rot="5400000">
              <a:off x="2807124"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865419"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55" name="直接箭头连接符 54"/>
            <p:cNvCxnSpPr/>
            <p:nvPr/>
          </p:nvCxnSpPr>
          <p:spPr>
            <a:xfrm rot="5400000">
              <a:off x="3189271"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247566"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sp>
          <p:nvSpPr>
            <p:cNvPr id="58" name="Line 6"/>
            <p:cNvSpPr>
              <a:spLocks noChangeShapeType="1"/>
            </p:cNvSpPr>
            <p:nvPr/>
          </p:nvSpPr>
          <p:spPr bwMode="auto">
            <a:xfrm flipH="1" flipV="1">
              <a:off x="947728" y="5572140"/>
              <a:ext cx="0" cy="288925"/>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anchor="ctr">
              <a:spAutoFit/>
            </a:bodyPr>
            <a:lstStyle/>
            <a:p>
              <a:endParaRPr lang="zh-CN" altLang="en-US"/>
            </a:p>
          </p:txBody>
        </p:sp>
        <p:sp>
          <p:nvSpPr>
            <p:cNvPr id="59" name="Text Box 7"/>
            <p:cNvSpPr txBox="1">
              <a:spLocks noChangeArrowheads="1"/>
            </p:cNvSpPr>
            <p:nvPr/>
          </p:nvSpPr>
          <p:spPr bwMode="auto">
            <a:xfrm>
              <a:off x="477828" y="5845750"/>
              <a:ext cx="2665412" cy="400110"/>
            </a:xfrm>
            <a:prstGeom prst="rect">
              <a:avLst/>
            </a:prstGeom>
            <a:noFill/>
            <a:ln w="9525">
              <a:noFill/>
              <a:miter lim="800000"/>
              <a:headEnd/>
              <a:tailEnd/>
            </a:ln>
          </p:spPr>
          <p:txBody>
            <a:bodyPr>
              <a:spAutoFit/>
            </a:bodyPr>
            <a:lstStyle/>
            <a:p>
              <a:pPr algn="l">
                <a:spcBef>
                  <a:spcPct val="50000"/>
                </a:spcBef>
              </a:pPr>
              <a:r>
                <a:rPr kumimoji="0" lang="zh-CN" altLang="en-US" sz="2000" b="1" dirty="0" smtClean="0">
                  <a:solidFill>
                    <a:srgbClr val="3333FF"/>
                  </a:solidFill>
                  <a:latin typeface="仿宋" pitchFamily="49" charset="-122"/>
                  <a:ea typeface="仿宋" pitchFamily="49" charset="-122"/>
                </a:rPr>
                <a:t>关键字</a:t>
              </a:r>
              <a:r>
                <a:rPr kumimoji="0" lang="zh-CN" altLang="en-US" sz="2000" b="1" dirty="0">
                  <a:solidFill>
                    <a:srgbClr val="3333FF"/>
                  </a:solidFill>
                  <a:latin typeface="仿宋" pitchFamily="49" charset="-122"/>
                  <a:ea typeface="仿宋" pitchFamily="49" charset="-122"/>
                </a:rPr>
                <a:t>指</a:t>
              </a:r>
              <a:r>
                <a:rPr kumimoji="0" lang="zh-CN" altLang="en-US" sz="2000" b="1">
                  <a:solidFill>
                    <a:srgbClr val="3333FF"/>
                  </a:solidFill>
                  <a:latin typeface="仿宋" pitchFamily="49" charset="-122"/>
                  <a:ea typeface="仿宋" pitchFamily="49" charset="-122"/>
                </a:rPr>
                <a:t>向</a:t>
              </a:r>
              <a:r>
                <a:rPr kumimoji="0" lang="zh-CN" altLang="en-US" sz="2000" b="1" smtClean="0">
                  <a:solidFill>
                    <a:srgbClr val="3333FF"/>
                  </a:solidFill>
                  <a:latin typeface="仿宋" pitchFamily="49" charset="-122"/>
                  <a:ea typeface="仿宋" pitchFamily="49" charset="-122"/>
                </a:rPr>
                <a:t>的元素。</a:t>
              </a:r>
              <a:endParaRPr kumimoji="0" lang="zh-CN" altLang="en-US" sz="2000" b="1" dirty="0">
                <a:solidFill>
                  <a:srgbClr val="3333FF"/>
                </a:solidFill>
                <a:latin typeface="仿宋" pitchFamily="49" charset="-122"/>
                <a:ea typeface="仿宋" pitchFamily="49" charset="-122"/>
              </a:endParaRPr>
            </a:p>
          </p:txBody>
        </p:sp>
        <p:grpSp>
          <p:nvGrpSpPr>
            <p:cNvPr id="3" name="组合 59"/>
            <p:cNvGrpSpPr/>
            <p:nvPr/>
          </p:nvGrpSpPr>
          <p:grpSpPr>
            <a:xfrm>
              <a:off x="1643042" y="1500173"/>
              <a:ext cx="6154803" cy="2001109"/>
              <a:chOff x="1857356" y="-1023027"/>
              <a:chExt cx="6154803" cy="2001109"/>
            </a:xfrm>
          </p:grpSpPr>
          <p:sp>
            <p:nvSpPr>
              <p:cNvPr id="61" name="矩形 60"/>
              <p:cNvSpPr/>
              <p:nvPr/>
            </p:nvSpPr>
            <p:spPr>
              <a:xfrm>
                <a:off x="1857356" y="-1023027"/>
                <a:ext cx="5715040" cy="2001109"/>
              </a:xfrm>
              <a:prstGeom prst="rect">
                <a:avLst/>
              </a:prstGeom>
              <a:solidFill>
                <a:schemeClr val="accent1">
                  <a:alpha val="0"/>
                </a:schemeClr>
              </a:solidFill>
              <a:ln>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62" name="Text Box 9"/>
              <p:cNvSpPr txBox="1">
                <a:spLocks noChangeArrowheads="1"/>
              </p:cNvSpPr>
              <p:nvPr/>
            </p:nvSpPr>
            <p:spPr bwMode="auto">
              <a:xfrm>
                <a:off x="7643834" y="-808712"/>
                <a:ext cx="368325" cy="1477328"/>
              </a:xfrm>
              <a:prstGeom prst="rect">
                <a:avLst/>
              </a:prstGeom>
              <a:noFill/>
              <a:ln w="9525">
                <a:noFill/>
                <a:miter lim="800000"/>
                <a:headEnd/>
                <a:tailEnd/>
              </a:ln>
            </p:spPr>
            <p:txBody>
              <a:bodyPr wrap="square">
                <a:spAutoFit/>
              </a:bodyPr>
              <a:lstStyle/>
              <a:p>
                <a:pPr algn="l">
                  <a:lnSpc>
                    <a:spcPts val="1800"/>
                  </a:lnSpc>
                  <a:spcBef>
                    <a:spcPct val="50000"/>
                  </a:spcBef>
                </a:pPr>
                <a:r>
                  <a:rPr kumimoji="0" lang="zh-CN" altLang="en-US" sz="2000" b="1" dirty="0" smtClean="0">
                    <a:solidFill>
                      <a:srgbClr val="3333FF"/>
                    </a:solidFill>
                    <a:latin typeface="仿宋" pitchFamily="49" charset="-122"/>
                    <a:ea typeface="仿宋" pitchFamily="49" charset="-122"/>
                  </a:rPr>
                  <a:t>索</a:t>
                </a:r>
                <a:endParaRPr kumimoji="0" lang="en-US" altLang="zh-CN" sz="2000" b="1" dirty="0" smtClean="0">
                  <a:solidFill>
                    <a:srgbClr val="3333FF"/>
                  </a:solidFill>
                  <a:latin typeface="仿宋" pitchFamily="49" charset="-122"/>
                  <a:ea typeface="仿宋" pitchFamily="49" charset="-122"/>
                </a:endParaRPr>
              </a:p>
              <a:p>
                <a:pPr algn="l">
                  <a:lnSpc>
                    <a:spcPts val="1800"/>
                  </a:lnSpc>
                  <a:spcBef>
                    <a:spcPct val="50000"/>
                  </a:spcBef>
                </a:pPr>
                <a:r>
                  <a:rPr kumimoji="0" lang="zh-CN" altLang="en-US" sz="2000" b="1" dirty="0" smtClean="0">
                    <a:solidFill>
                      <a:srgbClr val="3333FF"/>
                    </a:solidFill>
                    <a:latin typeface="仿宋" pitchFamily="49" charset="-122"/>
                    <a:ea typeface="仿宋" pitchFamily="49" charset="-122"/>
                  </a:rPr>
                  <a:t>引</a:t>
                </a:r>
                <a:endParaRPr kumimoji="0" lang="en-US" altLang="zh-CN" sz="2000" b="1" dirty="0" smtClean="0">
                  <a:solidFill>
                    <a:srgbClr val="3333FF"/>
                  </a:solidFill>
                  <a:latin typeface="仿宋" pitchFamily="49" charset="-122"/>
                  <a:ea typeface="仿宋" pitchFamily="49" charset="-122"/>
                </a:endParaRPr>
              </a:p>
              <a:p>
                <a:pPr algn="l">
                  <a:lnSpc>
                    <a:spcPts val="1800"/>
                  </a:lnSpc>
                  <a:spcBef>
                    <a:spcPct val="50000"/>
                  </a:spcBef>
                </a:pPr>
                <a:r>
                  <a:rPr kumimoji="0" lang="zh-CN" altLang="en-US" sz="2000" b="1" dirty="0" smtClean="0">
                    <a:solidFill>
                      <a:srgbClr val="3333FF"/>
                    </a:solidFill>
                    <a:latin typeface="仿宋" pitchFamily="49" charset="-122"/>
                    <a:ea typeface="仿宋" pitchFamily="49" charset="-122"/>
                  </a:rPr>
                  <a:t>部</a:t>
                </a:r>
                <a:endParaRPr kumimoji="0" lang="en-US" altLang="zh-CN" sz="2000" b="1" dirty="0" smtClean="0">
                  <a:solidFill>
                    <a:srgbClr val="3333FF"/>
                  </a:solidFill>
                  <a:latin typeface="仿宋" pitchFamily="49" charset="-122"/>
                  <a:ea typeface="仿宋" pitchFamily="49" charset="-122"/>
                </a:endParaRPr>
              </a:p>
              <a:p>
                <a:pPr algn="l">
                  <a:lnSpc>
                    <a:spcPts val="1800"/>
                  </a:lnSpc>
                  <a:spcBef>
                    <a:spcPct val="50000"/>
                  </a:spcBef>
                </a:pPr>
                <a:r>
                  <a:rPr kumimoji="0" lang="zh-CN" altLang="en-US" sz="2000" b="1" dirty="0" smtClean="0">
                    <a:solidFill>
                      <a:srgbClr val="3333FF"/>
                    </a:solidFill>
                    <a:latin typeface="仿宋" pitchFamily="49" charset="-122"/>
                    <a:ea typeface="仿宋" pitchFamily="49" charset="-122"/>
                  </a:rPr>
                  <a:t>分</a:t>
                </a:r>
                <a:endParaRPr kumimoji="0" lang="zh-CN" altLang="en-US" sz="2000" b="1" dirty="0">
                  <a:solidFill>
                    <a:srgbClr val="3333FF"/>
                  </a:solidFill>
                  <a:latin typeface="仿宋" pitchFamily="49" charset="-122"/>
                  <a:ea typeface="仿宋" pitchFamily="49" charset="-122"/>
                </a:endParaRPr>
              </a:p>
            </p:txBody>
          </p:sp>
        </p:grpSp>
        <p:cxnSp>
          <p:nvCxnSpPr>
            <p:cNvPr id="64" name="直接箭头连接符 63"/>
            <p:cNvCxnSpPr/>
            <p:nvPr/>
          </p:nvCxnSpPr>
          <p:spPr>
            <a:xfrm rot="5400000">
              <a:off x="5108628" y="1749364"/>
              <a:ext cx="0" cy="216000"/>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5214942" y="1643050"/>
              <a:ext cx="1071570" cy="369332"/>
            </a:xfrm>
            <a:prstGeom prst="rect">
              <a:avLst/>
            </a:prstGeom>
            <a:noFill/>
          </p:spPr>
          <p:txBody>
            <a:bodyPr wrap="square" rtlCol="0">
              <a:spAutoFit/>
            </a:bodyPr>
            <a:lstStyle/>
            <a:p>
              <a:pPr algn="l"/>
              <a:r>
                <a:rPr lang="zh-CN" altLang="en-US" sz="1800" b="1" smtClean="0">
                  <a:solidFill>
                    <a:srgbClr val="3333FF"/>
                  </a:solidFill>
                  <a:latin typeface="仿宋" pitchFamily="49" charset="-122"/>
                  <a:ea typeface="仿宋" pitchFamily="49" charset="-122"/>
                  <a:cs typeface="Times New Roman" pitchFamily="18" charset="0"/>
                </a:rPr>
                <a:t>根结点</a:t>
              </a:r>
              <a:endParaRPr lang="zh-CN" altLang="en-US" sz="1800" b="1" dirty="0" smtClean="0">
                <a:solidFill>
                  <a:srgbClr val="3333FF"/>
                </a:solidFill>
                <a:latin typeface="仿宋" pitchFamily="49" charset="-122"/>
                <a:ea typeface="仿宋" pitchFamily="49" charset="-122"/>
                <a:cs typeface="Times New Roman" pitchFamily="18" charset="0"/>
              </a:endParaRPr>
            </a:p>
          </p:txBody>
        </p:sp>
        <p:cxnSp>
          <p:nvCxnSpPr>
            <p:cNvPr id="68" name="直接箭头连接符 67"/>
            <p:cNvCxnSpPr/>
            <p:nvPr/>
          </p:nvCxnSpPr>
          <p:spPr>
            <a:xfrm>
              <a:off x="323540" y="4157271"/>
              <a:ext cx="396000" cy="158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69" name="TextBox 68"/>
            <p:cNvSpPr txBox="1"/>
            <p:nvPr/>
          </p:nvSpPr>
          <p:spPr>
            <a:xfrm>
              <a:off x="215436" y="3690485"/>
              <a:ext cx="576119" cy="369332"/>
            </a:xfrm>
            <a:prstGeom prst="rect">
              <a:avLst/>
            </a:prstGeom>
            <a:noFill/>
          </p:spPr>
          <p:txBody>
            <a:bodyPr wrap="square" rtlCol="0">
              <a:spAutoFit/>
            </a:bodyPr>
            <a:lstStyle/>
            <a:p>
              <a:r>
                <a:rPr lang="en-US" altLang="zh-CN" sz="1800" b="1" dirty="0" err="1" smtClean="0">
                  <a:solidFill>
                    <a:srgbClr val="3333FF"/>
                  </a:solidFill>
                  <a:latin typeface="Consolas" pitchFamily="49" charset="0"/>
                  <a:ea typeface="楷体" pitchFamily="49" charset="-122"/>
                  <a:cs typeface="Consolas" pitchFamily="49" charset="0"/>
                </a:rPr>
                <a:t>sqt</a:t>
              </a:r>
              <a:endParaRPr lang="zh-CN" altLang="en-US" sz="1800" b="1" dirty="0" smtClean="0">
                <a:solidFill>
                  <a:srgbClr val="3333FF"/>
                </a:solidFill>
                <a:latin typeface="Consolas" pitchFamily="49" charset="0"/>
                <a:ea typeface="楷体" pitchFamily="49" charset="-122"/>
                <a:cs typeface="Consolas" pitchFamily="49" charset="0"/>
              </a:endParaRPr>
            </a:p>
          </p:txBody>
        </p:sp>
        <p:sp>
          <p:nvSpPr>
            <p:cNvPr id="72" name="TextBox 71"/>
            <p:cNvSpPr txBox="1"/>
            <p:nvPr/>
          </p:nvSpPr>
          <p:spPr>
            <a:xfrm>
              <a:off x="8001024" y="3665339"/>
              <a:ext cx="989117" cy="1192421"/>
            </a:xfrm>
            <a:prstGeom prst="rect">
              <a:avLst/>
            </a:prstGeom>
            <a:noFill/>
          </p:spPr>
          <p:txBody>
            <a:bodyPr wrap="square" rtlCol="0">
              <a:spAutoFit/>
            </a:bodyPr>
            <a:lstStyle/>
            <a:p>
              <a:r>
                <a:rPr kumimoji="0" lang="zh-CN" altLang="en-US" sz="1800" b="1" smtClean="0">
                  <a:solidFill>
                    <a:srgbClr val="FF00FF"/>
                  </a:solidFill>
                  <a:latin typeface="仿宋" pitchFamily="49" charset="-122"/>
                  <a:ea typeface="仿宋" pitchFamily="49" charset="-122"/>
                  <a:cs typeface="Times New Roman" pitchFamily="18" charset="0"/>
                </a:rPr>
                <a:t>叶子结点层：</a:t>
              </a:r>
              <a:r>
                <a:rPr lang="zh-CN" altLang="en-US" sz="1800" b="1" dirty="0" smtClean="0">
                  <a:solidFill>
                    <a:srgbClr val="3333FF"/>
                  </a:solidFill>
                  <a:latin typeface="仿宋" pitchFamily="49" charset="-122"/>
                  <a:ea typeface="仿宋" pitchFamily="49" charset="-122"/>
                </a:rPr>
                <a:t>全部的关键字</a:t>
              </a:r>
            </a:p>
          </p:txBody>
        </p:sp>
        <p:sp>
          <p:nvSpPr>
            <p:cNvPr id="73" name="右大括号 72"/>
            <p:cNvSpPr/>
            <p:nvPr/>
          </p:nvSpPr>
          <p:spPr>
            <a:xfrm>
              <a:off x="7786710" y="3879653"/>
              <a:ext cx="296735" cy="714380"/>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70" name="灯片编号占位符 69"/>
          <p:cNvSpPr>
            <a:spLocks noGrp="1"/>
          </p:cNvSpPr>
          <p:nvPr>
            <p:ph type="sldNum" sz="quarter" idx="12"/>
          </p:nvPr>
        </p:nvSpPr>
        <p:spPr/>
        <p:txBody>
          <a:bodyPr/>
          <a:lstStyle/>
          <a:p>
            <a:pPr>
              <a:defRPr/>
            </a:pPr>
            <a:fld id="{94984E60-CADE-4266-8DC7-A91C528B8A31}" type="slidenum">
              <a:rPr lang="en-US" altLang="zh-CN" smtClean="0"/>
              <a:pPr>
                <a:defRPr/>
              </a:pPr>
              <a:t>124</a:t>
            </a:fld>
            <a:r>
              <a:rPr lang="en-US" altLang="zh-CN" smtClean="0"/>
              <a:t>/132</a:t>
            </a:r>
            <a:endParaRPr lang="en-US" altLang="zh-CN"/>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0"/>
          <p:cNvGrpSpPr/>
          <p:nvPr/>
        </p:nvGrpSpPr>
        <p:grpSpPr>
          <a:xfrm>
            <a:off x="642910" y="5355567"/>
            <a:ext cx="6429420" cy="985291"/>
            <a:chOff x="500034" y="5224833"/>
            <a:chExt cx="6429420" cy="985291"/>
          </a:xfrm>
        </p:grpSpPr>
        <p:sp>
          <p:nvSpPr>
            <p:cNvPr id="67" name="Text Box 2"/>
            <p:cNvSpPr txBox="1">
              <a:spLocks noChangeArrowheads="1"/>
            </p:cNvSpPr>
            <p:nvPr/>
          </p:nvSpPr>
          <p:spPr bwMode="auto">
            <a:xfrm>
              <a:off x="500034" y="5224833"/>
              <a:ext cx="6429420" cy="397032"/>
            </a:xfrm>
            <a:prstGeom prst="rect">
              <a:avLst/>
            </a:prstGeom>
            <a:noFill/>
            <a:ln w="9525">
              <a:noFill/>
              <a:miter lim="800000"/>
              <a:headEnd/>
              <a:tailEnd/>
            </a:ln>
          </p:spPr>
          <p:txBody>
            <a:bodyPr wrap="square">
              <a:spAutoFit/>
            </a:bodyPr>
            <a:lstStyle/>
            <a:p>
              <a:pPr algn="just" defTabSz="212725" fontAlgn="ctr">
                <a:lnSpc>
                  <a:spcPct val="110000"/>
                </a:lnSpc>
                <a:spcBef>
                  <a:spcPct val="50000"/>
                </a:spcBef>
              </a:pPr>
              <a:r>
                <a:rPr lang="en-US" altLang="zh-CN" sz="1800" b="1" smtClean="0">
                  <a:solidFill>
                    <a:srgbClr val="3333FF"/>
                  </a:solidFill>
                  <a:latin typeface="Consolas" pitchFamily="49" charset="0"/>
                  <a:ea typeface="楷体" pitchFamily="49" charset="-122"/>
                  <a:cs typeface="Consolas" pitchFamily="49" charset="0"/>
                </a:rPr>
                <a:t>B+</a:t>
              </a:r>
              <a:r>
                <a:rPr lang="zh-CN" altLang="en-US" sz="1800" b="1" smtClean="0">
                  <a:solidFill>
                    <a:srgbClr val="3333FF"/>
                  </a:solidFill>
                  <a:latin typeface="Consolas" pitchFamily="49" charset="0"/>
                  <a:ea typeface="楷体" pitchFamily="49" charset="-122"/>
                  <a:cs typeface="Consolas" pitchFamily="49" charset="0"/>
                </a:rPr>
                <a:t>树的定义：一</a:t>
              </a:r>
              <a:r>
                <a:rPr lang="zh-CN" altLang="en-US" sz="1800" b="1" dirty="0">
                  <a:solidFill>
                    <a:srgbClr val="3333FF"/>
                  </a:solidFill>
                  <a:latin typeface="Consolas" pitchFamily="49" charset="0"/>
                  <a:ea typeface="楷体" pitchFamily="49" charset="-122"/>
                  <a:cs typeface="Consolas" pitchFamily="49" charset="0"/>
                </a:rPr>
                <a:t>棵</a:t>
              </a:r>
              <a:r>
                <a:rPr lang="en-US" altLang="zh-CN" sz="1800" b="1" i="1" dirty="0">
                  <a:solidFill>
                    <a:srgbClr val="3333FF"/>
                  </a:solidFill>
                  <a:latin typeface="Consolas" pitchFamily="49" charset="0"/>
                  <a:ea typeface="楷体" pitchFamily="49" charset="-122"/>
                  <a:cs typeface="Consolas" pitchFamily="49" charset="0"/>
                </a:rPr>
                <a:t>m</a:t>
              </a:r>
              <a:r>
                <a:rPr lang="zh-CN" altLang="en-US" sz="1800" b="1" dirty="0">
                  <a:solidFill>
                    <a:srgbClr val="3333FF"/>
                  </a:solidFill>
                  <a:latin typeface="Consolas" pitchFamily="49" charset="0"/>
                  <a:ea typeface="楷体" pitchFamily="49" charset="-122"/>
                  <a:cs typeface="Consolas" pitchFamily="49" charset="0"/>
                </a:rPr>
                <a:t>阶</a:t>
              </a:r>
              <a:r>
                <a:rPr lang="en-US" altLang="zh-CN" sz="1800" b="1" dirty="0">
                  <a:solidFill>
                    <a:srgbClr val="3333FF"/>
                  </a:solidFill>
                  <a:latin typeface="Consolas" pitchFamily="49" charset="0"/>
                  <a:ea typeface="楷体" pitchFamily="49" charset="-122"/>
                  <a:cs typeface="Consolas" pitchFamily="49" charset="0"/>
                </a:rPr>
                <a:t>B+</a:t>
              </a:r>
              <a:r>
                <a:rPr lang="zh-CN" altLang="en-US" sz="1800" b="1" dirty="0">
                  <a:solidFill>
                    <a:srgbClr val="3333FF"/>
                  </a:solidFill>
                  <a:latin typeface="Consolas" pitchFamily="49" charset="0"/>
                  <a:ea typeface="楷体" pitchFamily="49" charset="-122"/>
                  <a:cs typeface="Consolas" pitchFamily="49" charset="0"/>
                </a:rPr>
                <a:t>树</a:t>
              </a:r>
              <a:r>
                <a:rPr lang="zh-CN" altLang="en-US" sz="1800" b="1">
                  <a:solidFill>
                    <a:srgbClr val="3333FF"/>
                  </a:solidFill>
                  <a:latin typeface="Consolas" pitchFamily="49" charset="0"/>
                  <a:ea typeface="楷体" pitchFamily="49" charset="-122"/>
                  <a:cs typeface="Consolas" pitchFamily="49" charset="0"/>
                </a:rPr>
                <a:t>满足</a:t>
              </a:r>
              <a:r>
                <a:rPr lang="zh-CN" altLang="en-US" sz="1800" b="1" smtClean="0">
                  <a:solidFill>
                    <a:srgbClr val="3333FF"/>
                  </a:solidFill>
                  <a:latin typeface="Consolas" pitchFamily="49" charset="0"/>
                  <a:ea typeface="楷体" pitchFamily="49" charset="-122"/>
                  <a:cs typeface="Consolas" pitchFamily="49" charset="0"/>
                </a:rPr>
                <a:t>下列要求：</a:t>
              </a:r>
              <a:r>
                <a:rPr kumimoji="0" lang="zh-CN" altLang="en-US" sz="1800" b="1" dirty="0">
                  <a:latin typeface="Consolas" pitchFamily="49" charset="0"/>
                  <a:ea typeface="楷体" pitchFamily="49" charset="-122"/>
                  <a:cs typeface="Consolas" pitchFamily="49" charset="0"/>
                </a:rPr>
                <a:t>　　</a:t>
              </a:r>
              <a:endParaRPr lang="zh-CN" altLang="en-US" sz="1800" b="1" dirty="0">
                <a:latin typeface="Consolas" pitchFamily="49" charset="0"/>
                <a:ea typeface="楷体" pitchFamily="49" charset="-122"/>
                <a:cs typeface="Consolas" pitchFamily="49" charset="0"/>
              </a:endParaRPr>
            </a:p>
          </p:txBody>
        </p:sp>
        <p:sp>
          <p:nvSpPr>
            <p:cNvPr id="70" name="TextBox 69"/>
            <p:cNvSpPr txBox="1"/>
            <p:nvPr/>
          </p:nvSpPr>
          <p:spPr>
            <a:xfrm>
              <a:off x="500034" y="5715016"/>
              <a:ext cx="5143536" cy="49510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a:r>
                <a:rPr kumimoji="0" lang="zh-CN" altLang="en-US" sz="1800" b="1" smtClean="0">
                  <a:solidFill>
                    <a:srgbClr val="C00000"/>
                  </a:solidFill>
                  <a:latin typeface="Consolas" pitchFamily="49" charset="0"/>
                  <a:ea typeface="仿宋" pitchFamily="49" charset="-122"/>
                  <a:cs typeface="Consolas" pitchFamily="49" charset="0"/>
                  <a:sym typeface="Wingdings"/>
                </a:rPr>
                <a:t>  </a:t>
              </a:r>
              <a:r>
                <a:rPr kumimoji="0" lang="zh-CN" altLang="en-US" sz="1800" b="1" smtClean="0">
                  <a:solidFill>
                    <a:srgbClr val="C00000"/>
                  </a:solidFill>
                  <a:latin typeface="Consolas" pitchFamily="49" charset="0"/>
                  <a:ea typeface="仿宋" pitchFamily="49" charset="-122"/>
                  <a:cs typeface="Consolas" pitchFamily="49" charset="0"/>
                </a:rPr>
                <a:t>每个分支结点至多有</a:t>
              </a:r>
              <a:r>
                <a:rPr kumimoji="0" lang="en-US" altLang="zh-CN" sz="1800" b="1" i="1" smtClean="0">
                  <a:solidFill>
                    <a:srgbClr val="C00000"/>
                  </a:solidFill>
                  <a:latin typeface="Consolas" pitchFamily="49" charset="0"/>
                  <a:ea typeface="仿宋" pitchFamily="49" charset="-122"/>
                  <a:cs typeface="Consolas" pitchFamily="49" charset="0"/>
                </a:rPr>
                <a:t>m</a:t>
              </a:r>
              <a:r>
                <a:rPr kumimoji="0" lang="zh-CN" altLang="en-US" sz="1800" b="1" smtClean="0">
                  <a:solidFill>
                    <a:srgbClr val="C00000"/>
                  </a:solidFill>
                  <a:latin typeface="Consolas" pitchFamily="49" charset="0"/>
                  <a:ea typeface="仿宋" pitchFamily="49" charset="-122"/>
                  <a:cs typeface="Consolas" pitchFamily="49" charset="0"/>
                </a:rPr>
                <a:t>棵子树。这里</a:t>
              </a:r>
              <a:r>
                <a:rPr kumimoji="0" lang="en-US" altLang="zh-CN" sz="1800" b="1" i="1" smtClean="0">
                  <a:solidFill>
                    <a:srgbClr val="C00000"/>
                  </a:solidFill>
                  <a:latin typeface="Consolas" pitchFamily="49" charset="0"/>
                  <a:ea typeface="仿宋" pitchFamily="49" charset="-122"/>
                  <a:cs typeface="Consolas" pitchFamily="49" charset="0"/>
                </a:rPr>
                <a:t>m</a:t>
              </a:r>
              <a:r>
                <a:rPr kumimoji="0" lang="en-US" altLang="zh-CN" sz="1800" b="1" smtClean="0">
                  <a:solidFill>
                    <a:srgbClr val="C00000"/>
                  </a:solidFill>
                  <a:latin typeface="Consolas" pitchFamily="49" charset="0"/>
                  <a:ea typeface="仿宋" pitchFamily="49" charset="-122"/>
                  <a:cs typeface="Consolas" pitchFamily="49" charset="0"/>
                </a:rPr>
                <a:t>=4</a:t>
              </a:r>
              <a:r>
                <a:rPr kumimoji="0" lang="zh-CN" altLang="en-US" sz="1800" b="1" smtClean="0">
                  <a:solidFill>
                    <a:srgbClr val="C00000"/>
                  </a:solidFill>
                  <a:latin typeface="Consolas" pitchFamily="49" charset="0"/>
                  <a:ea typeface="仿宋" pitchFamily="49" charset="-122"/>
                  <a:cs typeface="Consolas" pitchFamily="49" charset="0"/>
                </a:rPr>
                <a:t>。</a:t>
              </a:r>
              <a:endParaRPr lang="zh-CN" altLang="en-US" sz="1800" b="1" dirty="0" smtClean="0">
                <a:solidFill>
                  <a:srgbClr val="C00000"/>
                </a:solidFill>
                <a:latin typeface="Consolas" pitchFamily="49" charset="0"/>
                <a:ea typeface="仿宋" pitchFamily="49" charset="-122"/>
                <a:cs typeface="Consolas" pitchFamily="49" charset="0"/>
              </a:endParaRPr>
            </a:p>
          </p:txBody>
        </p:sp>
      </p:grpSp>
      <p:grpSp>
        <p:nvGrpSpPr>
          <p:cNvPr id="3" name="组合 197"/>
          <p:cNvGrpSpPr/>
          <p:nvPr/>
        </p:nvGrpSpPr>
        <p:grpSpPr>
          <a:xfrm>
            <a:off x="285720" y="285728"/>
            <a:ext cx="8704421" cy="4714909"/>
            <a:chOff x="215436" y="1500173"/>
            <a:chExt cx="8774705" cy="4714909"/>
          </a:xfrm>
        </p:grpSpPr>
        <p:sp>
          <p:nvSpPr>
            <p:cNvPr id="199" name="矩形 198"/>
            <p:cNvSpPr/>
            <p:nvPr/>
          </p:nvSpPr>
          <p:spPr>
            <a:xfrm>
              <a:off x="3992628" y="1658331"/>
              <a:ext cx="1008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smtClean="0">
                  <a:solidFill>
                    <a:srgbClr val="3333FF"/>
                  </a:solidFill>
                  <a:latin typeface="Consolas" pitchFamily="49" charset="0"/>
                  <a:cs typeface="Consolas" pitchFamily="49" charset="0"/>
                </a:rPr>
                <a:t>31 </a:t>
              </a:r>
              <a:r>
                <a:rPr lang="en-US" altLang="zh-CN" sz="2000" b="1" dirty="0" smtClean="0">
                  <a:solidFill>
                    <a:srgbClr val="3333FF"/>
                  </a:solidFill>
                  <a:latin typeface="Consolas" pitchFamily="49" charset="0"/>
                  <a:cs typeface="Consolas" pitchFamily="49" charset="0"/>
                </a:rPr>
                <a:t>52</a:t>
              </a:r>
              <a:endParaRPr lang="zh-CN" altLang="en-US" sz="2000" b="1" dirty="0">
                <a:solidFill>
                  <a:srgbClr val="3333FF"/>
                </a:solidFill>
                <a:latin typeface="Consolas" pitchFamily="49" charset="0"/>
                <a:cs typeface="Consolas" pitchFamily="49" charset="0"/>
              </a:endParaRPr>
            </a:p>
          </p:txBody>
        </p:sp>
        <p:sp>
          <p:nvSpPr>
            <p:cNvPr id="200" name="矩形 199"/>
            <p:cNvSpPr/>
            <p:nvPr/>
          </p:nvSpPr>
          <p:spPr>
            <a:xfrm>
              <a:off x="2143108" y="2804711"/>
              <a:ext cx="1285884"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2000" b="1" smtClean="0">
                  <a:solidFill>
                    <a:srgbClr val="3333FF"/>
                  </a:solidFill>
                  <a:latin typeface="Consolas" pitchFamily="49" charset="0"/>
                  <a:cs typeface="Consolas" pitchFamily="49" charset="0"/>
                </a:rPr>
                <a:t>15 22 31</a:t>
              </a:r>
              <a:endParaRPr lang="zh-CN" altLang="en-US" sz="2000" b="1" dirty="0">
                <a:solidFill>
                  <a:srgbClr val="3333FF"/>
                </a:solidFill>
                <a:latin typeface="Consolas" pitchFamily="49" charset="0"/>
                <a:cs typeface="Consolas" pitchFamily="49" charset="0"/>
              </a:endParaRPr>
            </a:p>
          </p:txBody>
        </p:sp>
        <p:sp>
          <p:nvSpPr>
            <p:cNvPr id="201" name="矩形 200"/>
            <p:cNvSpPr/>
            <p:nvPr/>
          </p:nvSpPr>
          <p:spPr>
            <a:xfrm>
              <a:off x="6000760" y="2804711"/>
              <a:ext cx="1008000"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2000" b="1" dirty="0" smtClean="0">
                  <a:solidFill>
                    <a:srgbClr val="3333FF"/>
                  </a:solidFill>
                  <a:latin typeface="Consolas" pitchFamily="49" charset="0"/>
                  <a:cs typeface="Consolas" pitchFamily="49" charset="0"/>
                </a:rPr>
                <a:t>47  52</a:t>
              </a:r>
              <a:endParaRPr lang="zh-CN" altLang="en-US" sz="2000" b="1" dirty="0">
                <a:solidFill>
                  <a:srgbClr val="3333FF"/>
                </a:solidFill>
                <a:latin typeface="Consolas" pitchFamily="49" charset="0"/>
                <a:cs typeface="Consolas" pitchFamily="49" charset="0"/>
              </a:endParaRPr>
            </a:p>
          </p:txBody>
        </p:sp>
        <p:sp>
          <p:nvSpPr>
            <p:cNvPr id="202" name="矩形 201"/>
            <p:cNvSpPr/>
            <p:nvPr/>
          </p:nvSpPr>
          <p:spPr>
            <a:xfrm>
              <a:off x="714348" y="4019157"/>
              <a:ext cx="1143008"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3333FF"/>
                  </a:solidFill>
                  <a:latin typeface="Consolas" pitchFamily="49" charset="0"/>
                  <a:cs typeface="Consolas" pitchFamily="49" charset="0"/>
                </a:rPr>
                <a:t>10 12 </a:t>
              </a:r>
              <a:r>
                <a:rPr lang="en-US" altLang="zh-CN" sz="1800" b="1" dirty="0" smtClean="0">
                  <a:solidFill>
                    <a:srgbClr val="3333FF"/>
                  </a:solidFill>
                  <a:latin typeface="Consolas" pitchFamily="49" charset="0"/>
                  <a:cs typeface="Consolas" pitchFamily="49" charset="0"/>
                </a:rPr>
                <a:t>15</a:t>
              </a:r>
              <a:endParaRPr lang="zh-CN" altLang="en-US" sz="1800" b="1" dirty="0">
                <a:solidFill>
                  <a:srgbClr val="3333FF"/>
                </a:solidFill>
                <a:latin typeface="Consolas" pitchFamily="49" charset="0"/>
                <a:cs typeface="Consolas" pitchFamily="49" charset="0"/>
              </a:endParaRPr>
            </a:p>
          </p:txBody>
        </p:sp>
        <p:sp>
          <p:nvSpPr>
            <p:cNvPr id="203" name="矩形 202"/>
            <p:cNvSpPr/>
            <p:nvPr/>
          </p:nvSpPr>
          <p:spPr>
            <a:xfrm>
              <a:off x="2071670" y="4019157"/>
              <a:ext cx="1500198"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3333FF"/>
                  </a:solidFill>
                  <a:latin typeface="Consolas" pitchFamily="49" charset="0"/>
                  <a:cs typeface="Consolas" pitchFamily="49" charset="0"/>
                </a:rPr>
                <a:t>18 19 20 22</a:t>
              </a:r>
              <a:endParaRPr lang="zh-CN" altLang="en-US" sz="1800" b="1" dirty="0">
                <a:solidFill>
                  <a:srgbClr val="3333FF"/>
                </a:solidFill>
                <a:latin typeface="Consolas" pitchFamily="49" charset="0"/>
                <a:cs typeface="Consolas" pitchFamily="49" charset="0"/>
              </a:endParaRPr>
            </a:p>
          </p:txBody>
        </p:sp>
        <p:sp>
          <p:nvSpPr>
            <p:cNvPr id="204" name="矩形 203"/>
            <p:cNvSpPr/>
            <p:nvPr/>
          </p:nvSpPr>
          <p:spPr>
            <a:xfrm>
              <a:off x="3786182" y="4019157"/>
              <a:ext cx="1214446"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3333FF"/>
                  </a:solidFill>
                  <a:latin typeface="Consolas" pitchFamily="49" charset="0"/>
                  <a:cs typeface="Consolas" pitchFamily="49" charset="0"/>
                </a:rPr>
                <a:t>23 30 </a:t>
              </a:r>
              <a:r>
                <a:rPr lang="en-US" altLang="zh-CN" sz="1800" b="1" dirty="0" smtClean="0">
                  <a:solidFill>
                    <a:srgbClr val="3333FF"/>
                  </a:solidFill>
                  <a:latin typeface="Consolas" pitchFamily="49" charset="0"/>
                  <a:cs typeface="Consolas" pitchFamily="49" charset="0"/>
                </a:rPr>
                <a:t>31</a:t>
              </a:r>
              <a:endParaRPr lang="zh-CN" altLang="en-US" sz="1800" b="1" dirty="0">
                <a:solidFill>
                  <a:srgbClr val="3333FF"/>
                </a:solidFill>
                <a:latin typeface="Consolas" pitchFamily="49" charset="0"/>
                <a:cs typeface="Consolas" pitchFamily="49" charset="0"/>
              </a:endParaRPr>
            </a:p>
          </p:txBody>
        </p:sp>
        <p:sp>
          <p:nvSpPr>
            <p:cNvPr id="205" name="矩形 204"/>
            <p:cNvSpPr/>
            <p:nvPr/>
          </p:nvSpPr>
          <p:spPr>
            <a:xfrm>
              <a:off x="5214942" y="4019157"/>
              <a:ext cx="1214446"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3333FF"/>
                  </a:solidFill>
                  <a:latin typeface="Consolas" pitchFamily="49" charset="0"/>
                  <a:cs typeface="Consolas" pitchFamily="49" charset="0"/>
                </a:rPr>
                <a:t>33 45 47</a:t>
              </a:r>
              <a:endParaRPr lang="zh-CN" altLang="en-US" sz="1800" b="1" dirty="0">
                <a:solidFill>
                  <a:srgbClr val="3333FF"/>
                </a:solidFill>
                <a:latin typeface="Consolas" pitchFamily="49" charset="0"/>
                <a:cs typeface="Consolas" pitchFamily="49" charset="0"/>
              </a:endParaRPr>
            </a:p>
          </p:txBody>
        </p:sp>
        <p:sp>
          <p:nvSpPr>
            <p:cNvPr id="206" name="矩形 205"/>
            <p:cNvSpPr/>
            <p:nvPr/>
          </p:nvSpPr>
          <p:spPr>
            <a:xfrm>
              <a:off x="6643702" y="4019157"/>
              <a:ext cx="1143008"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3333FF"/>
                  </a:solidFill>
                  <a:latin typeface="Consolas" pitchFamily="49" charset="0"/>
                  <a:cs typeface="Consolas" pitchFamily="49" charset="0"/>
                </a:rPr>
                <a:t>48 50 52</a:t>
              </a:r>
              <a:endParaRPr lang="zh-CN" altLang="en-US" sz="1800" b="1" dirty="0">
                <a:solidFill>
                  <a:srgbClr val="3333FF"/>
                </a:solidFill>
                <a:latin typeface="Consolas" pitchFamily="49" charset="0"/>
                <a:cs typeface="Consolas" pitchFamily="49" charset="0"/>
              </a:endParaRPr>
            </a:p>
          </p:txBody>
        </p:sp>
        <p:cxnSp>
          <p:nvCxnSpPr>
            <p:cNvPr id="207" name="直接箭头连接符 206"/>
            <p:cNvCxnSpPr>
              <a:stCxn id="202" idx="3"/>
              <a:endCxn id="203" idx="1"/>
            </p:cNvCxnSpPr>
            <p:nvPr/>
          </p:nvCxnSpPr>
          <p:spPr>
            <a:xfrm>
              <a:off x="1857356" y="4235157"/>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08" name="直接箭头连接符 207"/>
            <p:cNvCxnSpPr/>
            <p:nvPr/>
          </p:nvCxnSpPr>
          <p:spPr>
            <a:xfrm>
              <a:off x="3567106" y="4233471"/>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09" name="直接箭头连接符 208"/>
            <p:cNvCxnSpPr/>
            <p:nvPr/>
          </p:nvCxnSpPr>
          <p:spPr>
            <a:xfrm>
              <a:off x="5026028" y="4233471"/>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10" name="直接箭头连接符 209"/>
            <p:cNvCxnSpPr/>
            <p:nvPr/>
          </p:nvCxnSpPr>
          <p:spPr>
            <a:xfrm>
              <a:off x="6429388" y="4233471"/>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11" name="直接箭头连接符 210"/>
            <p:cNvCxnSpPr>
              <a:endCxn id="202" idx="0"/>
            </p:cNvCxnSpPr>
            <p:nvPr/>
          </p:nvCxnSpPr>
          <p:spPr>
            <a:xfrm rot="10800000" flipV="1">
              <a:off x="1285852" y="3161901"/>
              <a:ext cx="1071570"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12" name="直接箭头连接符 211"/>
            <p:cNvCxnSpPr/>
            <p:nvPr/>
          </p:nvCxnSpPr>
          <p:spPr>
            <a:xfrm rot="16200000" flipH="1">
              <a:off x="2366609" y="3565388"/>
              <a:ext cx="900000" cy="35719"/>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13" name="直接箭头连接符 212"/>
            <p:cNvCxnSpPr>
              <a:endCxn id="204" idx="0"/>
            </p:cNvCxnSpPr>
            <p:nvPr/>
          </p:nvCxnSpPr>
          <p:spPr>
            <a:xfrm>
              <a:off x="3143240" y="3161901"/>
              <a:ext cx="1250165"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14" name="直接箭头连接符 213"/>
            <p:cNvCxnSpPr>
              <a:endCxn id="205" idx="0"/>
            </p:cNvCxnSpPr>
            <p:nvPr/>
          </p:nvCxnSpPr>
          <p:spPr>
            <a:xfrm rot="5400000">
              <a:off x="5625712" y="3358357"/>
              <a:ext cx="857254" cy="46434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15" name="直接箭头连接符 214"/>
            <p:cNvCxnSpPr>
              <a:endCxn id="206" idx="0"/>
            </p:cNvCxnSpPr>
            <p:nvPr/>
          </p:nvCxnSpPr>
          <p:spPr>
            <a:xfrm rot="16200000" flipH="1">
              <a:off x="6536545" y="3340496"/>
              <a:ext cx="857256" cy="50006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16" name="直接箭头连接符 215"/>
            <p:cNvCxnSpPr>
              <a:endCxn id="200" idx="0"/>
            </p:cNvCxnSpPr>
            <p:nvPr/>
          </p:nvCxnSpPr>
          <p:spPr>
            <a:xfrm rot="10800000" flipV="1">
              <a:off x="2786050" y="2018893"/>
              <a:ext cx="1500198"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17" name="直接箭头连接符 216"/>
            <p:cNvCxnSpPr>
              <a:endCxn id="201" idx="0"/>
            </p:cNvCxnSpPr>
            <p:nvPr/>
          </p:nvCxnSpPr>
          <p:spPr>
            <a:xfrm>
              <a:off x="4714876" y="2018893"/>
              <a:ext cx="1789884"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18" name="直接箭头连接符 217"/>
            <p:cNvCxnSpPr/>
            <p:nvPr/>
          </p:nvCxnSpPr>
          <p:spPr>
            <a:xfrm rot="5400000">
              <a:off x="663548"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19" name="TextBox 218"/>
            <p:cNvSpPr txBox="1"/>
            <p:nvPr/>
          </p:nvSpPr>
          <p:spPr>
            <a:xfrm>
              <a:off x="750046" y="4841685"/>
              <a:ext cx="321499"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r>
                <a:rPr lang="zh-CN" altLang="en-US" sz="1600" b="1" dirty="0" smtClean="0">
                  <a:solidFill>
                    <a:srgbClr val="3333FF"/>
                  </a:solidFill>
                  <a:latin typeface="楷体" pitchFamily="49" charset="-122"/>
                  <a:ea typeface="楷体" pitchFamily="49" charset="-122"/>
                </a:rPr>
                <a:t>张三</a:t>
              </a:r>
            </a:p>
          </p:txBody>
        </p:sp>
        <p:cxnSp>
          <p:nvCxnSpPr>
            <p:cNvPr id="220" name="直接箭头连接符 219"/>
            <p:cNvCxnSpPr/>
            <p:nvPr/>
          </p:nvCxnSpPr>
          <p:spPr>
            <a:xfrm rot="5400000">
              <a:off x="1064043"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21" name="TextBox 220"/>
            <p:cNvSpPr txBox="1"/>
            <p:nvPr/>
          </p:nvSpPr>
          <p:spPr>
            <a:xfrm>
              <a:off x="1122338"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222" name="直接箭头连接符 221"/>
            <p:cNvCxnSpPr/>
            <p:nvPr/>
          </p:nvCxnSpPr>
          <p:spPr>
            <a:xfrm rot="5400000">
              <a:off x="1462059"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23" name="TextBox 222"/>
            <p:cNvSpPr txBox="1"/>
            <p:nvPr/>
          </p:nvSpPr>
          <p:spPr>
            <a:xfrm>
              <a:off x="1520354"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224" name="直接箭头连接符 223"/>
            <p:cNvCxnSpPr/>
            <p:nvPr/>
          </p:nvCxnSpPr>
          <p:spPr>
            <a:xfrm rot="5400000">
              <a:off x="3748525"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25" name="TextBox 224"/>
            <p:cNvSpPr txBox="1"/>
            <p:nvPr/>
          </p:nvSpPr>
          <p:spPr>
            <a:xfrm>
              <a:off x="3806820"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226" name="直接箭头连接符 225"/>
            <p:cNvCxnSpPr/>
            <p:nvPr/>
          </p:nvCxnSpPr>
          <p:spPr>
            <a:xfrm rot="5400000">
              <a:off x="4149020"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27" name="TextBox 226"/>
            <p:cNvSpPr txBox="1"/>
            <p:nvPr/>
          </p:nvSpPr>
          <p:spPr>
            <a:xfrm>
              <a:off x="4207315"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228" name="直接箭头连接符 227"/>
            <p:cNvCxnSpPr/>
            <p:nvPr/>
          </p:nvCxnSpPr>
          <p:spPr>
            <a:xfrm rot="5400000">
              <a:off x="4547036"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29" name="TextBox 228"/>
            <p:cNvSpPr txBox="1"/>
            <p:nvPr/>
          </p:nvSpPr>
          <p:spPr>
            <a:xfrm>
              <a:off x="4605331"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230" name="直接箭头连接符 229"/>
            <p:cNvCxnSpPr/>
            <p:nvPr/>
          </p:nvCxnSpPr>
          <p:spPr>
            <a:xfrm rot="5400000">
              <a:off x="5222880"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5281175"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232" name="直接箭头连接符 231"/>
            <p:cNvCxnSpPr/>
            <p:nvPr/>
          </p:nvCxnSpPr>
          <p:spPr>
            <a:xfrm rot="5400000">
              <a:off x="5623375"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5681670"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234" name="直接箭头连接符 233"/>
            <p:cNvCxnSpPr/>
            <p:nvPr/>
          </p:nvCxnSpPr>
          <p:spPr>
            <a:xfrm rot="5400000">
              <a:off x="6021391"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35" name="TextBox 234"/>
            <p:cNvSpPr txBox="1"/>
            <p:nvPr/>
          </p:nvSpPr>
          <p:spPr>
            <a:xfrm>
              <a:off x="6079686"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236" name="直接箭头连接符 235"/>
            <p:cNvCxnSpPr/>
            <p:nvPr/>
          </p:nvCxnSpPr>
          <p:spPr>
            <a:xfrm rot="5400000">
              <a:off x="6580202"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37" name="TextBox 236"/>
            <p:cNvSpPr txBox="1"/>
            <p:nvPr/>
          </p:nvSpPr>
          <p:spPr>
            <a:xfrm>
              <a:off x="6638497"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238" name="直接箭头连接符 237"/>
            <p:cNvCxnSpPr/>
            <p:nvPr/>
          </p:nvCxnSpPr>
          <p:spPr>
            <a:xfrm rot="5400000">
              <a:off x="6980697"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39" name="TextBox 238"/>
            <p:cNvSpPr txBox="1"/>
            <p:nvPr/>
          </p:nvSpPr>
          <p:spPr>
            <a:xfrm>
              <a:off x="7038992"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240" name="直接箭头连接符 239"/>
            <p:cNvCxnSpPr/>
            <p:nvPr/>
          </p:nvCxnSpPr>
          <p:spPr>
            <a:xfrm rot="5400000">
              <a:off x="7378713"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41" name="TextBox 240"/>
            <p:cNvSpPr txBox="1"/>
            <p:nvPr/>
          </p:nvSpPr>
          <p:spPr>
            <a:xfrm>
              <a:off x="7437008"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242" name="直接箭头连接符 241"/>
            <p:cNvCxnSpPr/>
            <p:nvPr/>
          </p:nvCxnSpPr>
          <p:spPr>
            <a:xfrm rot="5400000">
              <a:off x="2008613"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43" name="TextBox 242"/>
            <p:cNvSpPr txBox="1"/>
            <p:nvPr/>
          </p:nvSpPr>
          <p:spPr>
            <a:xfrm>
              <a:off x="2066908"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244" name="直接箭头连接符 243"/>
            <p:cNvCxnSpPr/>
            <p:nvPr/>
          </p:nvCxnSpPr>
          <p:spPr>
            <a:xfrm rot="5400000">
              <a:off x="2409108"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45" name="TextBox 244"/>
            <p:cNvSpPr txBox="1"/>
            <p:nvPr/>
          </p:nvSpPr>
          <p:spPr>
            <a:xfrm>
              <a:off x="2467403"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246" name="直接箭头连接符 245"/>
            <p:cNvCxnSpPr/>
            <p:nvPr/>
          </p:nvCxnSpPr>
          <p:spPr>
            <a:xfrm rot="5400000">
              <a:off x="2807124"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47" name="TextBox 246"/>
            <p:cNvSpPr txBox="1"/>
            <p:nvPr/>
          </p:nvSpPr>
          <p:spPr>
            <a:xfrm>
              <a:off x="2865419"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248" name="直接箭头连接符 247"/>
            <p:cNvCxnSpPr/>
            <p:nvPr/>
          </p:nvCxnSpPr>
          <p:spPr>
            <a:xfrm rot="5400000">
              <a:off x="3189271"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49" name="TextBox 248"/>
            <p:cNvSpPr txBox="1"/>
            <p:nvPr/>
          </p:nvSpPr>
          <p:spPr>
            <a:xfrm>
              <a:off x="3247566"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sp>
          <p:nvSpPr>
            <p:cNvPr id="250" name="Line 6"/>
            <p:cNvSpPr>
              <a:spLocks noChangeShapeType="1"/>
            </p:cNvSpPr>
            <p:nvPr/>
          </p:nvSpPr>
          <p:spPr bwMode="auto">
            <a:xfrm flipH="1" flipV="1">
              <a:off x="947728" y="5572140"/>
              <a:ext cx="0" cy="288925"/>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anchor="ctr">
              <a:spAutoFit/>
            </a:bodyPr>
            <a:lstStyle/>
            <a:p>
              <a:endParaRPr lang="zh-CN" altLang="en-US"/>
            </a:p>
          </p:txBody>
        </p:sp>
        <p:sp>
          <p:nvSpPr>
            <p:cNvPr id="251" name="Text Box 7"/>
            <p:cNvSpPr txBox="1">
              <a:spLocks noChangeArrowheads="1"/>
            </p:cNvSpPr>
            <p:nvPr/>
          </p:nvSpPr>
          <p:spPr bwMode="auto">
            <a:xfrm>
              <a:off x="477828" y="5845750"/>
              <a:ext cx="2665412" cy="369332"/>
            </a:xfrm>
            <a:prstGeom prst="rect">
              <a:avLst/>
            </a:prstGeom>
            <a:noFill/>
            <a:ln w="9525">
              <a:noFill/>
              <a:miter lim="800000"/>
              <a:headEnd/>
              <a:tailEnd/>
            </a:ln>
          </p:spPr>
          <p:txBody>
            <a:bodyPr>
              <a:spAutoFit/>
            </a:bodyPr>
            <a:lstStyle/>
            <a:p>
              <a:pPr algn="l">
                <a:spcBef>
                  <a:spcPct val="50000"/>
                </a:spcBef>
              </a:pPr>
              <a:r>
                <a:rPr kumimoji="0" lang="zh-CN" altLang="en-US" sz="1800" b="1" dirty="0" smtClean="0">
                  <a:solidFill>
                    <a:srgbClr val="3333FF"/>
                  </a:solidFill>
                  <a:latin typeface="仿宋" pitchFamily="49" charset="-122"/>
                  <a:ea typeface="仿宋" pitchFamily="49" charset="-122"/>
                </a:rPr>
                <a:t>关键字</a:t>
              </a:r>
              <a:r>
                <a:rPr kumimoji="0" lang="zh-CN" altLang="en-US" sz="1800" b="1" dirty="0">
                  <a:solidFill>
                    <a:srgbClr val="3333FF"/>
                  </a:solidFill>
                  <a:latin typeface="仿宋" pitchFamily="49" charset="-122"/>
                  <a:ea typeface="仿宋" pitchFamily="49" charset="-122"/>
                </a:rPr>
                <a:t>指</a:t>
              </a:r>
              <a:r>
                <a:rPr kumimoji="0" lang="zh-CN" altLang="en-US" sz="1800" b="1">
                  <a:solidFill>
                    <a:srgbClr val="3333FF"/>
                  </a:solidFill>
                  <a:latin typeface="仿宋" pitchFamily="49" charset="-122"/>
                  <a:ea typeface="仿宋" pitchFamily="49" charset="-122"/>
                </a:rPr>
                <a:t>向</a:t>
              </a:r>
              <a:r>
                <a:rPr kumimoji="0" lang="zh-CN" altLang="en-US" sz="1800" b="1" smtClean="0">
                  <a:solidFill>
                    <a:srgbClr val="3333FF"/>
                  </a:solidFill>
                  <a:latin typeface="仿宋" pitchFamily="49" charset="-122"/>
                  <a:ea typeface="仿宋" pitchFamily="49" charset="-122"/>
                </a:rPr>
                <a:t>的元素。</a:t>
              </a:r>
              <a:endParaRPr kumimoji="0" lang="zh-CN" altLang="en-US" sz="1800" b="1" dirty="0">
                <a:solidFill>
                  <a:srgbClr val="3333FF"/>
                </a:solidFill>
                <a:latin typeface="仿宋" pitchFamily="49" charset="-122"/>
                <a:ea typeface="仿宋" pitchFamily="49" charset="-122"/>
              </a:endParaRPr>
            </a:p>
          </p:txBody>
        </p:sp>
        <p:grpSp>
          <p:nvGrpSpPr>
            <p:cNvPr id="4" name="组合 59"/>
            <p:cNvGrpSpPr/>
            <p:nvPr/>
          </p:nvGrpSpPr>
          <p:grpSpPr>
            <a:xfrm>
              <a:off x="1643042" y="1500173"/>
              <a:ext cx="6154803" cy="2001109"/>
              <a:chOff x="1857356" y="-1023027"/>
              <a:chExt cx="6154803" cy="2001109"/>
            </a:xfrm>
          </p:grpSpPr>
          <p:sp>
            <p:nvSpPr>
              <p:cNvPr id="259" name="矩形 258"/>
              <p:cNvSpPr/>
              <p:nvPr/>
            </p:nvSpPr>
            <p:spPr>
              <a:xfrm>
                <a:off x="1857356" y="-1023027"/>
                <a:ext cx="5715040" cy="2001109"/>
              </a:xfrm>
              <a:prstGeom prst="rect">
                <a:avLst/>
              </a:prstGeom>
              <a:solidFill>
                <a:schemeClr val="accent1">
                  <a:alpha val="0"/>
                </a:schemeClr>
              </a:solidFill>
              <a:ln>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Consolas" pitchFamily="49" charset="0"/>
                  <a:cs typeface="Consolas" pitchFamily="49" charset="0"/>
                </a:endParaRPr>
              </a:p>
            </p:txBody>
          </p:sp>
          <p:sp>
            <p:nvSpPr>
              <p:cNvPr id="260" name="Text Box 9"/>
              <p:cNvSpPr txBox="1">
                <a:spLocks noChangeArrowheads="1"/>
              </p:cNvSpPr>
              <p:nvPr/>
            </p:nvSpPr>
            <p:spPr bwMode="auto">
              <a:xfrm>
                <a:off x="7643834" y="-808712"/>
                <a:ext cx="368325" cy="1477328"/>
              </a:xfrm>
              <a:prstGeom prst="rect">
                <a:avLst/>
              </a:prstGeom>
              <a:noFill/>
              <a:ln w="9525">
                <a:noFill/>
                <a:miter lim="800000"/>
                <a:headEnd/>
                <a:tailEnd/>
              </a:ln>
            </p:spPr>
            <p:txBody>
              <a:bodyPr wrap="square">
                <a:spAutoFit/>
              </a:bodyPr>
              <a:lstStyle/>
              <a:p>
                <a:pPr algn="l">
                  <a:lnSpc>
                    <a:spcPts val="1800"/>
                  </a:lnSpc>
                  <a:spcBef>
                    <a:spcPct val="50000"/>
                  </a:spcBef>
                </a:pPr>
                <a:r>
                  <a:rPr kumimoji="0" lang="zh-CN" altLang="en-US" sz="1800" b="1" dirty="0" smtClean="0">
                    <a:solidFill>
                      <a:srgbClr val="3333FF"/>
                    </a:solidFill>
                    <a:latin typeface="仿宋" pitchFamily="49" charset="-122"/>
                    <a:ea typeface="仿宋" pitchFamily="49" charset="-122"/>
                  </a:rPr>
                  <a:t>索</a:t>
                </a:r>
                <a:endParaRPr kumimoji="0" lang="en-US" altLang="zh-CN" sz="1800" b="1" dirty="0" smtClean="0">
                  <a:solidFill>
                    <a:srgbClr val="3333FF"/>
                  </a:solidFill>
                  <a:latin typeface="仿宋" pitchFamily="49" charset="-122"/>
                  <a:ea typeface="仿宋" pitchFamily="49" charset="-122"/>
                </a:endParaRPr>
              </a:p>
              <a:p>
                <a:pPr algn="l">
                  <a:lnSpc>
                    <a:spcPts val="1800"/>
                  </a:lnSpc>
                  <a:spcBef>
                    <a:spcPct val="50000"/>
                  </a:spcBef>
                </a:pPr>
                <a:r>
                  <a:rPr kumimoji="0" lang="zh-CN" altLang="en-US" sz="1800" b="1" dirty="0" smtClean="0">
                    <a:solidFill>
                      <a:srgbClr val="3333FF"/>
                    </a:solidFill>
                    <a:latin typeface="仿宋" pitchFamily="49" charset="-122"/>
                    <a:ea typeface="仿宋" pitchFamily="49" charset="-122"/>
                  </a:rPr>
                  <a:t>引</a:t>
                </a:r>
                <a:endParaRPr kumimoji="0" lang="en-US" altLang="zh-CN" sz="1800" b="1" dirty="0" smtClean="0">
                  <a:solidFill>
                    <a:srgbClr val="3333FF"/>
                  </a:solidFill>
                  <a:latin typeface="仿宋" pitchFamily="49" charset="-122"/>
                  <a:ea typeface="仿宋" pitchFamily="49" charset="-122"/>
                </a:endParaRPr>
              </a:p>
              <a:p>
                <a:pPr algn="l">
                  <a:lnSpc>
                    <a:spcPts val="1800"/>
                  </a:lnSpc>
                  <a:spcBef>
                    <a:spcPct val="50000"/>
                  </a:spcBef>
                </a:pPr>
                <a:r>
                  <a:rPr kumimoji="0" lang="zh-CN" altLang="en-US" sz="1800" b="1" dirty="0" smtClean="0">
                    <a:solidFill>
                      <a:srgbClr val="3333FF"/>
                    </a:solidFill>
                    <a:latin typeface="仿宋" pitchFamily="49" charset="-122"/>
                    <a:ea typeface="仿宋" pitchFamily="49" charset="-122"/>
                  </a:rPr>
                  <a:t>部</a:t>
                </a:r>
                <a:endParaRPr kumimoji="0" lang="en-US" altLang="zh-CN" sz="1800" b="1" dirty="0" smtClean="0">
                  <a:solidFill>
                    <a:srgbClr val="3333FF"/>
                  </a:solidFill>
                  <a:latin typeface="仿宋" pitchFamily="49" charset="-122"/>
                  <a:ea typeface="仿宋" pitchFamily="49" charset="-122"/>
                </a:endParaRPr>
              </a:p>
              <a:p>
                <a:pPr algn="l">
                  <a:lnSpc>
                    <a:spcPts val="1800"/>
                  </a:lnSpc>
                  <a:spcBef>
                    <a:spcPct val="50000"/>
                  </a:spcBef>
                </a:pPr>
                <a:r>
                  <a:rPr kumimoji="0" lang="zh-CN" altLang="en-US" sz="1800" b="1" dirty="0" smtClean="0">
                    <a:solidFill>
                      <a:srgbClr val="3333FF"/>
                    </a:solidFill>
                    <a:latin typeface="仿宋" pitchFamily="49" charset="-122"/>
                    <a:ea typeface="仿宋" pitchFamily="49" charset="-122"/>
                  </a:rPr>
                  <a:t>分</a:t>
                </a:r>
                <a:endParaRPr kumimoji="0" lang="zh-CN" altLang="en-US" sz="1800" b="1" dirty="0">
                  <a:solidFill>
                    <a:srgbClr val="3333FF"/>
                  </a:solidFill>
                  <a:latin typeface="仿宋" pitchFamily="49" charset="-122"/>
                  <a:ea typeface="仿宋" pitchFamily="49" charset="-122"/>
                </a:endParaRPr>
              </a:p>
            </p:txBody>
          </p:sp>
        </p:grpSp>
        <p:cxnSp>
          <p:nvCxnSpPr>
            <p:cNvPr id="253" name="直接箭头连接符 252"/>
            <p:cNvCxnSpPr/>
            <p:nvPr/>
          </p:nvCxnSpPr>
          <p:spPr>
            <a:xfrm rot="5400000">
              <a:off x="5108628" y="1749364"/>
              <a:ext cx="0" cy="216000"/>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sp>
          <p:nvSpPr>
            <p:cNvPr id="254" name="TextBox 253"/>
            <p:cNvSpPr txBox="1"/>
            <p:nvPr/>
          </p:nvSpPr>
          <p:spPr>
            <a:xfrm>
              <a:off x="5214942" y="1643050"/>
              <a:ext cx="1071570" cy="369332"/>
            </a:xfrm>
            <a:prstGeom prst="rect">
              <a:avLst/>
            </a:prstGeom>
            <a:noFill/>
          </p:spPr>
          <p:txBody>
            <a:bodyPr wrap="square" rtlCol="0">
              <a:spAutoFit/>
            </a:bodyPr>
            <a:lstStyle/>
            <a:p>
              <a:pPr algn="l"/>
              <a:r>
                <a:rPr lang="zh-CN" altLang="en-US" sz="1800" b="1" smtClean="0">
                  <a:solidFill>
                    <a:srgbClr val="3333FF"/>
                  </a:solidFill>
                  <a:latin typeface="仿宋" pitchFamily="49" charset="-122"/>
                  <a:ea typeface="仿宋" pitchFamily="49" charset="-122"/>
                  <a:cs typeface="Times New Roman" pitchFamily="18" charset="0"/>
                </a:rPr>
                <a:t>根结点</a:t>
              </a:r>
              <a:endParaRPr lang="zh-CN" altLang="en-US" sz="1800" b="1" dirty="0" smtClean="0">
                <a:solidFill>
                  <a:srgbClr val="3333FF"/>
                </a:solidFill>
                <a:latin typeface="仿宋" pitchFamily="49" charset="-122"/>
                <a:ea typeface="仿宋" pitchFamily="49" charset="-122"/>
                <a:cs typeface="Times New Roman" pitchFamily="18" charset="0"/>
              </a:endParaRPr>
            </a:p>
          </p:txBody>
        </p:sp>
        <p:cxnSp>
          <p:nvCxnSpPr>
            <p:cNvPr id="255" name="直接箭头连接符 254"/>
            <p:cNvCxnSpPr/>
            <p:nvPr/>
          </p:nvCxnSpPr>
          <p:spPr>
            <a:xfrm>
              <a:off x="323540" y="4157271"/>
              <a:ext cx="396000" cy="158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256" name="TextBox 255"/>
            <p:cNvSpPr txBox="1"/>
            <p:nvPr/>
          </p:nvSpPr>
          <p:spPr>
            <a:xfrm>
              <a:off x="215436" y="3690485"/>
              <a:ext cx="576119" cy="369332"/>
            </a:xfrm>
            <a:prstGeom prst="rect">
              <a:avLst/>
            </a:prstGeom>
            <a:noFill/>
          </p:spPr>
          <p:txBody>
            <a:bodyPr wrap="square" rtlCol="0">
              <a:spAutoFit/>
            </a:bodyPr>
            <a:lstStyle/>
            <a:p>
              <a:r>
                <a:rPr lang="en-US" altLang="zh-CN" sz="1800" b="1" dirty="0" err="1" smtClean="0">
                  <a:solidFill>
                    <a:srgbClr val="3333FF"/>
                  </a:solidFill>
                  <a:latin typeface="Consolas" pitchFamily="49" charset="0"/>
                  <a:ea typeface="楷体" pitchFamily="49" charset="-122"/>
                  <a:cs typeface="Consolas" pitchFamily="49" charset="0"/>
                </a:rPr>
                <a:t>sqt</a:t>
              </a:r>
              <a:endParaRPr lang="zh-CN" altLang="en-US" sz="1800" b="1" dirty="0" smtClean="0">
                <a:solidFill>
                  <a:srgbClr val="3333FF"/>
                </a:solidFill>
                <a:latin typeface="Consolas" pitchFamily="49" charset="0"/>
                <a:ea typeface="楷体" pitchFamily="49" charset="-122"/>
                <a:cs typeface="Consolas" pitchFamily="49" charset="0"/>
              </a:endParaRPr>
            </a:p>
          </p:txBody>
        </p:sp>
        <p:sp>
          <p:nvSpPr>
            <p:cNvPr id="257" name="TextBox 256"/>
            <p:cNvSpPr txBox="1"/>
            <p:nvPr/>
          </p:nvSpPr>
          <p:spPr>
            <a:xfrm>
              <a:off x="8001024" y="3665339"/>
              <a:ext cx="989117" cy="1192421"/>
            </a:xfrm>
            <a:prstGeom prst="rect">
              <a:avLst/>
            </a:prstGeom>
            <a:noFill/>
          </p:spPr>
          <p:txBody>
            <a:bodyPr wrap="square" rtlCol="0">
              <a:spAutoFit/>
            </a:bodyPr>
            <a:lstStyle/>
            <a:p>
              <a:r>
                <a:rPr kumimoji="0" lang="zh-CN" altLang="en-US" sz="1800" b="1" smtClean="0">
                  <a:solidFill>
                    <a:srgbClr val="FF00FF"/>
                  </a:solidFill>
                  <a:latin typeface="仿宋" pitchFamily="49" charset="-122"/>
                  <a:ea typeface="仿宋" pitchFamily="49" charset="-122"/>
                  <a:cs typeface="Times New Roman" pitchFamily="18" charset="0"/>
                </a:rPr>
                <a:t>叶子结点层：</a:t>
              </a:r>
              <a:r>
                <a:rPr lang="zh-CN" altLang="en-US" sz="1800" b="1" dirty="0" smtClean="0">
                  <a:solidFill>
                    <a:srgbClr val="3333FF"/>
                  </a:solidFill>
                  <a:latin typeface="仿宋" pitchFamily="49" charset="-122"/>
                  <a:ea typeface="仿宋" pitchFamily="49" charset="-122"/>
                </a:rPr>
                <a:t>全部的关键字</a:t>
              </a:r>
            </a:p>
          </p:txBody>
        </p:sp>
        <p:sp>
          <p:nvSpPr>
            <p:cNvPr id="258" name="右大括号 257"/>
            <p:cNvSpPr/>
            <p:nvPr/>
          </p:nvSpPr>
          <p:spPr>
            <a:xfrm>
              <a:off x="7786710" y="3879653"/>
              <a:ext cx="296735" cy="714380"/>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69" name="灯片编号占位符 68"/>
          <p:cNvSpPr>
            <a:spLocks noGrp="1"/>
          </p:cNvSpPr>
          <p:nvPr>
            <p:ph type="sldNum" sz="quarter" idx="12"/>
          </p:nvPr>
        </p:nvSpPr>
        <p:spPr/>
        <p:txBody>
          <a:bodyPr/>
          <a:lstStyle/>
          <a:p>
            <a:pPr>
              <a:defRPr/>
            </a:pPr>
            <a:fld id="{94984E60-CADE-4266-8DC7-A91C528B8A31}" type="slidenum">
              <a:rPr lang="en-US" altLang="zh-CN" smtClean="0"/>
              <a:pPr>
                <a:defRPr/>
              </a:pPr>
              <a:t>125</a:t>
            </a:fld>
            <a:r>
              <a:rPr lang="en-US" altLang="zh-CN" smtClean="0"/>
              <a:t>/132</a:t>
            </a:r>
            <a:endParaRPr lang="en-US" altLang="zh-CN"/>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69"/>
          <p:cNvSpPr txBox="1"/>
          <p:nvPr/>
        </p:nvSpPr>
        <p:spPr>
          <a:xfrm>
            <a:off x="571472" y="5429264"/>
            <a:ext cx="6715172" cy="52588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defTabSz="212725"/>
            <a:r>
              <a:rPr kumimoji="0" lang="zh-CN" altLang="en-US" sz="2000" b="1" smtClean="0">
                <a:solidFill>
                  <a:srgbClr val="C00000"/>
                </a:solidFill>
                <a:latin typeface="Consolas" pitchFamily="49" charset="0"/>
                <a:ea typeface="仿宋" pitchFamily="49" charset="-122"/>
                <a:cs typeface="Consolas" pitchFamily="49" charset="0"/>
                <a:sym typeface="Wingdings"/>
              </a:rPr>
              <a:t>  </a:t>
            </a:r>
            <a:r>
              <a:rPr kumimoji="0" lang="zh-CN" altLang="en-US" sz="2000" b="1" smtClean="0">
                <a:solidFill>
                  <a:srgbClr val="C00000"/>
                </a:solidFill>
                <a:latin typeface="Consolas" pitchFamily="49" charset="0"/>
                <a:ea typeface="仿宋" pitchFamily="49" charset="-122"/>
                <a:cs typeface="Consolas" pitchFamily="49" charset="0"/>
              </a:rPr>
              <a:t>根结点或者没有子树，或者至少有两棵子树。</a:t>
            </a:r>
            <a:endParaRPr kumimoji="0" lang="zh-CN" altLang="en-US" sz="2000" b="1" dirty="0" smtClean="0">
              <a:solidFill>
                <a:srgbClr val="C00000"/>
              </a:solidFill>
              <a:latin typeface="Consolas" pitchFamily="49" charset="0"/>
              <a:ea typeface="仿宋" pitchFamily="49" charset="-122"/>
              <a:cs typeface="Consolas" pitchFamily="49" charset="0"/>
            </a:endParaRPr>
          </a:p>
        </p:txBody>
      </p:sp>
      <p:grpSp>
        <p:nvGrpSpPr>
          <p:cNvPr id="2" name="组合 67"/>
          <p:cNvGrpSpPr/>
          <p:nvPr/>
        </p:nvGrpSpPr>
        <p:grpSpPr>
          <a:xfrm>
            <a:off x="285720" y="285728"/>
            <a:ext cx="8704421" cy="4714909"/>
            <a:chOff x="215436" y="1500173"/>
            <a:chExt cx="8774705" cy="4714909"/>
          </a:xfrm>
        </p:grpSpPr>
        <p:sp>
          <p:nvSpPr>
            <p:cNvPr id="69" name="矩形 68"/>
            <p:cNvSpPr/>
            <p:nvPr/>
          </p:nvSpPr>
          <p:spPr>
            <a:xfrm>
              <a:off x="3992628" y="1658331"/>
              <a:ext cx="1008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smtClean="0">
                  <a:solidFill>
                    <a:srgbClr val="3333FF"/>
                  </a:solidFill>
                  <a:latin typeface="Consolas" pitchFamily="49" charset="0"/>
                  <a:cs typeface="Consolas" pitchFamily="49" charset="0"/>
                </a:rPr>
                <a:t>31 </a:t>
              </a:r>
              <a:r>
                <a:rPr lang="en-US" altLang="zh-CN" sz="2000" b="1" dirty="0" smtClean="0">
                  <a:solidFill>
                    <a:srgbClr val="3333FF"/>
                  </a:solidFill>
                  <a:latin typeface="Consolas" pitchFamily="49" charset="0"/>
                  <a:cs typeface="Consolas" pitchFamily="49" charset="0"/>
                </a:rPr>
                <a:t>52</a:t>
              </a:r>
              <a:endParaRPr lang="zh-CN" altLang="en-US" sz="2000" b="1" dirty="0">
                <a:solidFill>
                  <a:srgbClr val="3333FF"/>
                </a:solidFill>
                <a:latin typeface="Consolas" pitchFamily="49" charset="0"/>
                <a:cs typeface="Consolas" pitchFamily="49" charset="0"/>
              </a:endParaRPr>
            </a:p>
          </p:txBody>
        </p:sp>
        <p:sp>
          <p:nvSpPr>
            <p:cNvPr id="72" name="矩形 71"/>
            <p:cNvSpPr/>
            <p:nvPr/>
          </p:nvSpPr>
          <p:spPr>
            <a:xfrm>
              <a:off x="2143108" y="2804711"/>
              <a:ext cx="1285884"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2000" b="1" smtClean="0">
                  <a:solidFill>
                    <a:srgbClr val="3333FF"/>
                  </a:solidFill>
                  <a:latin typeface="Consolas" pitchFamily="49" charset="0"/>
                  <a:cs typeface="Consolas" pitchFamily="49" charset="0"/>
                </a:rPr>
                <a:t>15 22 31</a:t>
              </a:r>
              <a:endParaRPr lang="zh-CN" altLang="en-US" sz="2000" b="1" dirty="0">
                <a:solidFill>
                  <a:srgbClr val="3333FF"/>
                </a:solidFill>
                <a:latin typeface="Consolas" pitchFamily="49" charset="0"/>
                <a:cs typeface="Consolas" pitchFamily="49" charset="0"/>
              </a:endParaRPr>
            </a:p>
          </p:txBody>
        </p:sp>
        <p:sp>
          <p:nvSpPr>
            <p:cNvPr id="73" name="矩形 72"/>
            <p:cNvSpPr/>
            <p:nvPr/>
          </p:nvSpPr>
          <p:spPr>
            <a:xfrm>
              <a:off x="6000760" y="2804711"/>
              <a:ext cx="1008000"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2000" b="1" dirty="0" smtClean="0">
                  <a:solidFill>
                    <a:srgbClr val="3333FF"/>
                  </a:solidFill>
                  <a:latin typeface="Consolas" pitchFamily="49" charset="0"/>
                  <a:cs typeface="Consolas" pitchFamily="49" charset="0"/>
                </a:rPr>
                <a:t>47  52</a:t>
              </a:r>
              <a:endParaRPr lang="zh-CN" altLang="en-US" sz="2000" b="1" dirty="0">
                <a:solidFill>
                  <a:srgbClr val="3333FF"/>
                </a:solidFill>
                <a:latin typeface="Consolas" pitchFamily="49" charset="0"/>
                <a:cs typeface="Consolas" pitchFamily="49" charset="0"/>
              </a:endParaRPr>
            </a:p>
          </p:txBody>
        </p:sp>
        <p:sp>
          <p:nvSpPr>
            <p:cNvPr id="137" name="矩形 136"/>
            <p:cNvSpPr/>
            <p:nvPr/>
          </p:nvSpPr>
          <p:spPr>
            <a:xfrm>
              <a:off x="714348" y="4019157"/>
              <a:ext cx="1143008"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3333FF"/>
                  </a:solidFill>
                  <a:latin typeface="Consolas" pitchFamily="49" charset="0"/>
                  <a:cs typeface="Consolas" pitchFamily="49" charset="0"/>
                </a:rPr>
                <a:t>10 12 </a:t>
              </a:r>
              <a:r>
                <a:rPr lang="en-US" altLang="zh-CN" sz="1800" b="1" dirty="0" smtClean="0">
                  <a:solidFill>
                    <a:srgbClr val="3333FF"/>
                  </a:solidFill>
                  <a:latin typeface="Consolas" pitchFamily="49" charset="0"/>
                  <a:cs typeface="Consolas" pitchFamily="49" charset="0"/>
                </a:rPr>
                <a:t>15</a:t>
              </a:r>
              <a:endParaRPr lang="zh-CN" altLang="en-US" sz="1800" b="1" dirty="0">
                <a:solidFill>
                  <a:srgbClr val="3333FF"/>
                </a:solidFill>
                <a:latin typeface="Consolas" pitchFamily="49" charset="0"/>
                <a:cs typeface="Consolas" pitchFamily="49" charset="0"/>
              </a:endParaRPr>
            </a:p>
          </p:txBody>
        </p:sp>
        <p:sp>
          <p:nvSpPr>
            <p:cNvPr id="138" name="矩形 137"/>
            <p:cNvSpPr/>
            <p:nvPr/>
          </p:nvSpPr>
          <p:spPr>
            <a:xfrm>
              <a:off x="2071670" y="4019157"/>
              <a:ext cx="1500198"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3333FF"/>
                  </a:solidFill>
                  <a:latin typeface="Consolas" pitchFamily="49" charset="0"/>
                  <a:cs typeface="Consolas" pitchFamily="49" charset="0"/>
                </a:rPr>
                <a:t>18 19 20 22</a:t>
              </a:r>
              <a:endParaRPr lang="zh-CN" altLang="en-US" sz="1800" b="1" dirty="0">
                <a:solidFill>
                  <a:srgbClr val="3333FF"/>
                </a:solidFill>
                <a:latin typeface="Consolas" pitchFamily="49" charset="0"/>
                <a:cs typeface="Consolas" pitchFamily="49" charset="0"/>
              </a:endParaRPr>
            </a:p>
          </p:txBody>
        </p:sp>
        <p:sp>
          <p:nvSpPr>
            <p:cNvPr id="139" name="矩形 138"/>
            <p:cNvSpPr/>
            <p:nvPr/>
          </p:nvSpPr>
          <p:spPr>
            <a:xfrm>
              <a:off x="3786182" y="4019157"/>
              <a:ext cx="1214446"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3333FF"/>
                  </a:solidFill>
                  <a:latin typeface="Consolas" pitchFamily="49" charset="0"/>
                  <a:cs typeface="Consolas" pitchFamily="49" charset="0"/>
                </a:rPr>
                <a:t>23 30 </a:t>
              </a:r>
              <a:r>
                <a:rPr lang="en-US" altLang="zh-CN" sz="1800" b="1" dirty="0" smtClean="0">
                  <a:solidFill>
                    <a:srgbClr val="3333FF"/>
                  </a:solidFill>
                  <a:latin typeface="Consolas" pitchFamily="49" charset="0"/>
                  <a:cs typeface="Consolas" pitchFamily="49" charset="0"/>
                </a:rPr>
                <a:t>31</a:t>
              </a:r>
              <a:endParaRPr lang="zh-CN" altLang="en-US" sz="1800" b="1" dirty="0">
                <a:solidFill>
                  <a:srgbClr val="3333FF"/>
                </a:solidFill>
                <a:latin typeface="Consolas" pitchFamily="49" charset="0"/>
                <a:cs typeface="Consolas" pitchFamily="49" charset="0"/>
              </a:endParaRPr>
            </a:p>
          </p:txBody>
        </p:sp>
        <p:sp>
          <p:nvSpPr>
            <p:cNvPr id="140" name="矩形 139"/>
            <p:cNvSpPr/>
            <p:nvPr/>
          </p:nvSpPr>
          <p:spPr>
            <a:xfrm>
              <a:off x="5214942" y="4019157"/>
              <a:ext cx="1214446"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3333FF"/>
                  </a:solidFill>
                  <a:latin typeface="Consolas" pitchFamily="49" charset="0"/>
                  <a:cs typeface="Consolas" pitchFamily="49" charset="0"/>
                </a:rPr>
                <a:t>33 45 47</a:t>
              </a:r>
              <a:endParaRPr lang="zh-CN" altLang="en-US" sz="1800" b="1" dirty="0">
                <a:solidFill>
                  <a:srgbClr val="3333FF"/>
                </a:solidFill>
                <a:latin typeface="Consolas" pitchFamily="49" charset="0"/>
                <a:cs typeface="Consolas" pitchFamily="49" charset="0"/>
              </a:endParaRPr>
            </a:p>
          </p:txBody>
        </p:sp>
        <p:sp>
          <p:nvSpPr>
            <p:cNvPr id="141" name="矩形 140"/>
            <p:cNvSpPr/>
            <p:nvPr/>
          </p:nvSpPr>
          <p:spPr>
            <a:xfrm>
              <a:off x="6643702" y="4019157"/>
              <a:ext cx="1143008"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3333FF"/>
                  </a:solidFill>
                  <a:latin typeface="Consolas" pitchFamily="49" charset="0"/>
                  <a:cs typeface="Consolas" pitchFamily="49" charset="0"/>
                </a:rPr>
                <a:t>48 50 52</a:t>
              </a:r>
              <a:endParaRPr lang="zh-CN" altLang="en-US" sz="1800" b="1" dirty="0">
                <a:solidFill>
                  <a:srgbClr val="3333FF"/>
                </a:solidFill>
                <a:latin typeface="Consolas" pitchFamily="49" charset="0"/>
                <a:cs typeface="Consolas" pitchFamily="49" charset="0"/>
              </a:endParaRPr>
            </a:p>
          </p:txBody>
        </p:sp>
        <p:cxnSp>
          <p:nvCxnSpPr>
            <p:cNvPr id="142" name="直接箭头连接符 141"/>
            <p:cNvCxnSpPr>
              <a:stCxn id="137" idx="3"/>
              <a:endCxn id="138" idx="1"/>
            </p:cNvCxnSpPr>
            <p:nvPr/>
          </p:nvCxnSpPr>
          <p:spPr>
            <a:xfrm>
              <a:off x="1857356" y="4235157"/>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43" name="直接箭头连接符 142"/>
            <p:cNvCxnSpPr/>
            <p:nvPr/>
          </p:nvCxnSpPr>
          <p:spPr>
            <a:xfrm>
              <a:off x="3567106" y="4233471"/>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44" name="直接箭头连接符 143"/>
            <p:cNvCxnSpPr/>
            <p:nvPr/>
          </p:nvCxnSpPr>
          <p:spPr>
            <a:xfrm>
              <a:off x="5026028" y="4233471"/>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45" name="直接箭头连接符 144"/>
            <p:cNvCxnSpPr/>
            <p:nvPr/>
          </p:nvCxnSpPr>
          <p:spPr>
            <a:xfrm>
              <a:off x="6429388" y="4233471"/>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a:endCxn id="137" idx="0"/>
            </p:cNvCxnSpPr>
            <p:nvPr/>
          </p:nvCxnSpPr>
          <p:spPr>
            <a:xfrm rot="10800000" flipV="1">
              <a:off x="1285852" y="3161901"/>
              <a:ext cx="1071570"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47" name="直接箭头连接符 146"/>
            <p:cNvCxnSpPr/>
            <p:nvPr/>
          </p:nvCxnSpPr>
          <p:spPr>
            <a:xfrm rot="16200000" flipH="1">
              <a:off x="2366609" y="3565388"/>
              <a:ext cx="900000" cy="35719"/>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48" name="直接箭头连接符 147"/>
            <p:cNvCxnSpPr>
              <a:endCxn id="139" idx="0"/>
            </p:cNvCxnSpPr>
            <p:nvPr/>
          </p:nvCxnSpPr>
          <p:spPr>
            <a:xfrm>
              <a:off x="3143240" y="3161901"/>
              <a:ext cx="1250165"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a:endCxn id="140" idx="0"/>
            </p:cNvCxnSpPr>
            <p:nvPr/>
          </p:nvCxnSpPr>
          <p:spPr>
            <a:xfrm rot="5400000">
              <a:off x="5625712" y="3358357"/>
              <a:ext cx="857254" cy="46434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50" name="直接箭头连接符 149"/>
            <p:cNvCxnSpPr>
              <a:endCxn id="141" idx="0"/>
            </p:cNvCxnSpPr>
            <p:nvPr/>
          </p:nvCxnSpPr>
          <p:spPr>
            <a:xfrm rot="16200000" flipH="1">
              <a:off x="6536545" y="3340496"/>
              <a:ext cx="857256" cy="50006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endCxn id="72" idx="0"/>
            </p:cNvCxnSpPr>
            <p:nvPr/>
          </p:nvCxnSpPr>
          <p:spPr>
            <a:xfrm rot="10800000" flipV="1">
              <a:off x="2786050" y="2018893"/>
              <a:ext cx="1500198"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52" name="直接箭头连接符 151"/>
            <p:cNvCxnSpPr>
              <a:endCxn id="73" idx="0"/>
            </p:cNvCxnSpPr>
            <p:nvPr/>
          </p:nvCxnSpPr>
          <p:spPr>
            <a:xfrm>
              <a:off x="4714876" y="2018893"/>
              <a:ext cx="1789884"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53" name="直接箭头连接符 152"/>
            <p:cNvCxnSpPr/>
            <p:nvPr/>
          </p:nvCxnSpPr>
          <p:spPr>
            <a:xfrm rot="5400000">
              <a:off x="663548"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750046" y="4841685"/>
              <a:ext cx="321499"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r>
                <a:rPr lang="zh-CN" altLang="en-US" sz="1600" b="1" dirty="0" smtClean="0">
                  <a:solidFill>
                    <a:srgbClr val="3333FF"/>
                  </a:solidFill>
                  <a:latin typeface="楷体" pitchFamily="49" charset="-122"/>
                  <a:ea typeface="楷体" pitchFamily="49" charset="-122"/>
                </a:rPr>
                <a:t>张三</a:t>
              </a:r>
            </a:p>
          </p:txBody>
        </p:sp>
        <p:cxnSp>
          <p:nvCxnSpPr>
            <p:cNvPr id="155" name="直接箭头连接符 154"/>
            <p:cNvCxnSpPr/>
            <p:nvPr/>
          </p:nvCxnSpPr>
          <p:spPr>
            <a:xfrm rot="5400000">
              <a:off x="1064043"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56" name="TextBox 155"/>
            <p:cNvSpPr txBox="1"/>
            <p:nvPr/>
          </p:nvSpPr>
          <p:spPr>
            <a:xfrm>
              <a:off x="1122338"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57" name="直接箭头连接符 156"/>
            <p:cNvCxnSpPr/>
            <p:nvPr/>
          </p:nvCxnSpPr>
          <p:spPr>
            <a:xfrm rot="5400000">
              <a:off x="1462059"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58" name="TextBox 157"/>
            <p:cNvSpPr txBox="1"/>
            <p:nvPr/>
          </p:nvSpPr>
          <p:spPr>
            <a:xfrm>
              <a:off x="1520354"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59" name="直接箭头连接符 158"/>
            <p:cNvCxnSpPr/>
            <p:nvPr/>
          </p:nvCxnSpPr>
          <p:spPr>
            <a:xfrm rot="5400000">
              <a:off x="3748525"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60" name="TextBox 159"/>
            <p:cNvSpPr txBox="1"/>
            <p:nvPr/>
          </p:nvSpPr>
          <p:spPr>
            <a:xfrm>
              <a:off x="3806820"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61" name="直接箭头连接符 160"/>
            <p:cNvCxnSpPr/>
            <p:nvPr/>
          </p:nvCxnSpPr>
          <p:spPr>
            <a:xfrm rot="5400000">
              <a:off x="4149020"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62" name="TextBox 161"/>
            <p:cNvSpPr txBox="1"/>
            <p:nvPr/>
          </p:nvSpPr>
          <p:spPr>
            <a:xfrm>
              <a:off x="4207315"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63" name="直接箭头连接符 162"/>
            <p:cNvCxnSpPr/>
            <p:nvPr/>
          </p:nvCxnSpPr>
          <p:spPr>
            <a:xfrm rot="5400000">
              <a:off x="4547036"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4605331"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65" name="直接箭头连接符 164"/>
            <p:cNvCxnSpPr/>
            <p:nvPr/>
          </p:nvCxnSpPr>
          <p:spPr>
            <a:xfrm rot="5400000">
              <a:off x="5222880"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66" name="TextBox 165"/>
            <p:cNvSpPr txBox="1"/>
            <p:nvPr/>
          </p:nvSpPr>
          <p:spPr>
            <a:xfrm>
              <a:off x="5281175"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67" name="直接箭头连接符 166"/>
            <p:cNvCxnSpPr/>
            <p:nvPr/>
          </p:nvCxnSpPr>
          <p:spPr>
            <a:xfrm rot="5400000">
              <a:off x="5623375"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5681670"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69" name="直接箭头连接符 168"/>
            <p:cNvCxnSpPr/>
            <p:nvPr/>
          </p:nvCxnSpPr>
          <p:spPr>
            <a:xfrm rot="5400000">
              <a:off x="6021391"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6079686"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71" name="直接箭头连接符 170"/>
            <p:cNvCxnSpPr/>
            <p:nvPr/>
          </p:nvCxnSpPr>
          <p:spPr>
            <a:xfrm rot="5400000">
              <a:off x="6580202"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6638497"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73" name="直接箭头连接符 172"/>
            <p:cNvCxnSpPr/>
            <p:nvPr/>
          </p:nvCxnSpPr>
          <p:spPr>
            <a:xfrm rot="5400000">
              <a:off x="6980697"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74" name="TextBox 173"/>
            <p:cNvSpPr txBox="1"/>
            <p:nvPr/>
          </p:nvSpPr>
          <p:spPr>
            <a:xfrm>
              <a:off x="7038992"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75" name="直接箭头连接符 174"/>
            <p:cNvCxnSpPr/>
            <p:nvPr/>
          </p:nvCxnSpPr>
          <p:spPr>
            <a:xfrm rot="5400000">
              <a:off x="7378713"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7437008"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77" name="直接箭头连接符 176"/>
            <p:cNvCxnSpPr/>
            <p:nvPr/>
          </p:nvCxnSpPr>
          <p:spPr>
            <a:xfrm rot="5400000">
              <a:off x="2008613"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78" name="TextBox 177"/>
            <p:cNvSpPr txBox="1"/>
            <p:nvPr/>
          </p:nvSpPr>
          <p:spPr>
            <a:xfrm>
              <a:off x="2066908"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79" name="直接箭头连接符 178"/>
            <p:cNvCxnSpPr/>
            <p:nvPr/>
          </p:nvCxnSpPr>
          <p:spPr>
            <a:xfrm rot="5400000">
              <a:off x="2409108"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80" name="TextBox 179"/>
            <p:cNvSpPr txBox="1"/>
            <p:nvPr/>
          </p:nvSpPr>
          <p:spPr>
            <a:xfrm>
              <a:off x="2467403"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81" name="直接箭头连接符 180"/>
            <p:cNvCxnSpPr/>
            <p:nvPr/>
          </p:nvCxnSpPr>
          <p:spPr>
            <a:xfrm rot="5400000">
              <a:off x="2807124"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82" name="TextBox 181"/>
            <p:cNvSpPr txBox="1"/>
            <p:nvPr/>
          </p:nvSpPr>
          <p:spPr>
            <a:xfrm>
              <a:off x="2865419"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83" name="直接箭头连接符 182"/>
            <p:cNvCxnSpPr/>
            <p:nvPr/>
          </p:nvCxnSpPr>
          <p:spPr>
            <a:xfrm rot="5400000">
              <a:off x="3189271"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84" name="TextBox 183"/>
            <p:cNvSpPr txBox="1"/>
            <p:nvPr/>
          </p:nvSpPr>
          <p:spPr>
            <a:xfrm>
              <a:off x="3247566"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sp>
          <p:nvSpPr>
            <p:cNvPr id="185" name="Line 6"/>
            <p:cNvSpPr>
              <a:spLocks noChangeShapeType="1"/>
            </p:cNvSpPr>
            <p:nvPr/>
          </p:nvSpPr>
          <p:spPr bwMode="auto">
            <a:xfrm flipH="1" flipV="1">
              <a:off x="947728" y="5572140"/>
              <a:ext cx="0" cy="288925"/>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anchor="ctr">
              <a:spAutoFit/>
            </a:bodyPr>
            <a:lstStyle/>
            <a:p>
              <a:endParaRPr lang="zh-CN" altLang="en-US"/>
            </a:p>
          </p:txBody>
        </p:sp>
        <p:sp>
          <p:nvSpPr>
            <p:cNvPr id="186" name="Text Box 7"/>
            <p:cNvSpPr txBox="1">
              <a:spLocks noChangeArrowheads="1"/>
            </p:cNvSpPr>
            <p:nvPr/>
          </p:nvSpPr>
          <p:spPr bwMode="auto">
            <a:xfrm>
              <a:off x="477828" y="5845750"/>
              <a:ext cx="2665412" cy="369332"/>
            </a:xfrm>
            <a:prstGeom prst="rect">
              <a:avLst/>
            </a:prstGeom>
            <a:noFill/>
            <a:ln w="9525">
              <a:noFill/>
              <a:miter lim="800000"/>
              <a:headEnd/>
              <a:tailEnd/>
            </a:ln>
          </p:spPr>
          <p:txBody>
            <a:bodyPr>
              <a:spAutoFit/>
            </a:bodyPr>
            <a:lstStyle/>
            <a:p>
              <a:pPr algn="l">
                <a:spcBef>
                  <a:spcPct val="50000"/>
                </a:spcBef>
              </a:pPr>
              <a:r>
                <a:rPr kumimoji="0" lang="zh-CN" altLang="en-US" sz="1800" b="1" dirty="0" smtClean="0">
                  <a:solidFill>
                    <a:srgbClr val="3333FF"/>
                  </a:solidFill>
                  <a:latin typeface="仿宋" pitchFamily="49" charset="-122"/>
                  <a:ea typeface="仿宋" pitchFamily="49" charset="-122"/>
                </a:rPr>
                <a:t>关键字</a:t>
              </a:r>
              <a:r>
                <a:rPr kumimoji="0" lang="zh-CN" altLang="en-US" sz="1800" b="1" dirty="0">
                  <a:solidFill>
                    <a:srgbClr val="3333FF"/>
                  </a:solidFill>
                  <a:latin typeface="仿宋" pitchFamily="49" charset="-122"/>
                  <a:ea typeface="仿宋" pitchFamily="49" charset="-122"/>
                </a:rPr>
                <a:t>指</a:t>
              </a:r>
              <a:r>
                <a:rPr kumimoji="0" lang="zh-CN" altLang="en-US" sz="1800" b="1">
                  <a:solidFill>
                    <a:srgbClr val="3333FF"/>
                  </a:solidFill>
                  <a:latin typeface="仿宋" pitchFamily="49" charset="-122"/>
                  <a:ea typeface="仿宋" pitchFamily="49" charset="-122"/>
                </a:rPr>
                <a:t>向</a:t>
              </a:r>
              <a:r>
                <a:rPr kumimoji="0" lang="zh-CN" altLang="en-US" sz="1800" b="1" smtClean="0">
                  <a:solidFill>
                    <a:srgbClr val="3333FF"/>
                  </a:solidFill>
                  <a:latin typeface="仿宋" pitchFamily="49" charset="-122"/>
                  <a:ea typeface="仿宋" pitchFamily="49" charset="-122"/>
                </a:rPr>
                <a:t>的元素。</a:t>
              </a:r>
              <a:endParaRPr kumimoji="0" lang="zh-CN" altLang="en-US" sz="1800" b="1" dirty="0">
                <a:solidFill>
                  <a:srgbClr val="3333FF"/>
                </a:solidFill>
                <a:latin typeface="仿宋" pitchFamily="49" charset="-122"/>
                <a:ea typeface="仿宋" pitchFamily="49" charset="-122"/>
              </a:endParaRPr>
            </a:p>
          </p:txBody>
        </p:sp>
        <p:grpSp>
          <p:nvGrpSpPr>
            <p:cNvPr id="3" name="组合 59"/>
            <p:cNvGrpSpPr/>
            <p:nvPr/>
          </p:nvGrpSpPr>
          <p:grpSpPr>
            <a:xfrm>
              <a:off x="1643042" y="1500173"/>
              <a:ext cx="6154803" cy="2001109"/>
              <a:chOff x="1857356" y="-1023027"/>
              <a:chExt cx="6154803" cy="2001109"/>
            </a:xfrm>
          </p:grpSpPr>
          <p:sp>
            <p:nvSpPr>
              <p:cNvPr id="194" name="矩形 193"/>
              <p:cNvSpPr/>
              <p:nvPr/>
            </p:nvSpPr>
            <p:spPr>
              <a:xfrm>
                <a:off x="1857356" y="-1023027"/>
                <a:ext cx="5715040" cy="2001109"/>
              </a:xfrm>
              <a:prstGeom prst="rect">
                <a:avLst/>
              </a:prstGeom>
              <a:solidFill>
                <a:schemeClr val="accent1">
                  <a:alpha val="0"/>
                </a:schemeClr>
              </a:solidFill>
              <a:ln>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95" name="Text Box 9"/>
              <p:cNvSpPr txBox="1">
                <a:spLocks noChangeArrowheads="1"/>
              </p:cNvSpPr>
              <p:nvPr/>
            </p:nvSpPr>
            <p:spPr bwMode="auto">
              <a:xfrm>
                <a:off x="7643834" y="-808712"/>
                <a:ext cx="368325" cy="1477328"/>
              </a:xfrm>
              <a:prstGeom prst="rect">
                <a:avLst/>
              </a:prstGeom>
              <a:noFill/>
              <a:ln w="9525">
                <a:noFill/>
                <a:miter lim="800000"/>
                <a:headEnd/>
                <a:tailEnd/>
              </a:ln>
            </p:spPr>
            <p:txBody>
              <a:bodyPr wrap="square">
                <a:spAutoFit/>
              </a:bodyPr>
              <a:lstStyle/>
              <a:p>
                <a:pPr algn="l">
                  <a:lnSpc>
                    <a:spcPts val="1800"/>
                  </a:lnSpc>
                  <a:spcBef>
                    <a:spcPct val="50000"/>
                  </a:spcBef>
                </a:pPr>
                <a:r>
                  <a:rPr kumimoji="0" lang="zh-CN" altLang="en-US" sz="1800" b="1" dirty="0" smtClean="0">
                    <a:solidFill>
                      <a:srgbClr val="3333FF"/>
                    </a:solidFill>
                    <a:latin typeface="仿宋" pitchFamily="49" charset="-122"/>
                    <a:ea typeface="仿宋" pitchFamily="49" charset="-122"/>
                  </a:rPr>
                  <a:t>索</a:t>
                </a:r>
                <a:endParaRPr kumimoji="0" lang="en-US" altLang="zh-CN" sz="1800" b="1" dirty="0" smtClean="0">
                  <a:solidFill>
                    <a:srgbClr val="3333FF"/>
                  </a:solidFill>
                  <a:latin typeface="仿宋" pitchFamily="49" charset="-122"/>
                  <a:ea typeface="仿宋" pitchFamily="49" charset="-122"/>
                </a:endParaRPr>
              </a:p>
              <a:p>
                <a:pPr algn="l">
                  <a:lnSpc>
                    <a:spcPts val="1800"/>
                  </a:lnSpc>
                  <a:spcBef>
                    <a:spcPct val="50000"/>
                  </a:spcBef>
                </a:pPr>
                <a:r>
                  <a:rPr kumimoji="0" lang="zh-CN" altLang="en-US" sz="1800" b="1" dirty="0" smtClean="0">
                    <a:solidFill>
                      <a:srgbClr val="3333FF"/>
                    </a:solidFill>
                    <a:latin typeface="仿宋" pitchFamily="49" charset="-122"/>
                    <a:ea typeface="仿宋" pitchFamily="49" charset="-122"/>
                  </a:rPr>
                  <a:t>引</a:t>
                </a:r>
                <a:endParaRPr kumimoji="0" lang="en-US" altLang="zh-CN" sz="1800" b="1" dirty="0" smtClean="0">
                  <a:solidFill>
                    <a:srgbClr val="3333FF"/>
                  </a:solidFill>
                  <a:latin typeface="仿宋" pitchFamily="49" charset="-122"/>
                  <a:ea typeface="仿宋" pitchFamily="49" charset="-122"/>
                </a:endParaRPr>
              </a:p>
              <a:p>
                <a:pPr algn="l">
                  <a:lnSpc>
                    <a:spcPts val="1800"/>
                  </a:lnSpc>
                  <a:spcBef>
                    <a:spcPct val="50000"/>
                  </a:spcBef>
                </a:pPr>
                <a:r>
                  <a:rPr kumimoji="0" lang="zh-CN" altLang="en-US" sz="1800" b="1" dirty="0" smtClean="0">
                    <a:solidFill>
                      <a:srgbClr val="3333FF"/>
                    </a:solidFill>
                    <a:latin typeface="仿宋" pitchFamily="49" charset="-122"/>
                    <a:ea typeface="仿宋" pitchFamily="49" charset="-122"/>
                  </a:rPr>
                  <a:t>部</a:t>
                </a:r>
                <a:endParaRPr kumimoji="0" lang="en-US" altLang="zh-CN" sz="1800" b="1" dirty="0" smtClean="0">
                  <a:solidFill>
                    <a:srgbClr val="3333FF"/>
                  </a:solidFill>
                  <a:latin typeface="仿宋" pitchFamily="49" charset="-122"/>
                  <a:ea typeface="仿宋" pitchFamily="49" charset="-122"/>
                </a:endParaRPr>
              </a:p>
              <a:p>
                <a:pPr algn="l">
                  <a:lnSpc>
                    <a:spcPts val="1800"/>
                  </a:lnSpc>
                  <a:spcBef>
                    <a:spcPct val="50000"/>
                  </a:spcBef>
                </a:pPr>
                <a:r>
                  <a:rPr kumimoji="0" lang="zh-CN" altLang="en-US" sz="1800" b="1" dirty="0" smtClean="0">
                    <a:solidFill>
                      <a:srgbClr val="3333FF"/>
                    </a:solidFill>
                    <a:latin typeface="仿宋" pitchFamily="49" charset="-122"/>
                    <a:ea typeface="仿宋" pitchFamily="49" charset="-122"/>
                  </a:rPr>
                  <a:t>分</a:t>
                </a:r>
                <a:endParaRPr kumimoji="0" lang="zh-CN" altLang="en-US" sz="1800" b="1" dirty="0">
                  <a:solidFill>
                    <a:srgbClr val="3333FF"/>
                  </a:solidFill>
                  <a:latin typeface="仿宋" pitchFamily="49" charset="-122"/>
                  <a:ea typeface="仿宋" pitchFamily="49" charset="-122"/>
                </a:endParaRPr>
              </a:p>
            </p:txBody>
          </p:sp>
        </p:grpSp>
        <p:cxnSp>
          <p:nvCxnSpPr>
            <p:cNvPr id="188" name="直接箭头连接符 187"/>
            <p:cNvCxnSpPr/>
            <p:nvPr/>
          </p:nvCxnSpPr>
          <p:spPr>
            <a:xfrm rot="5400000">
              <a:off x="5108628" y="1749364"/>
              <a:ext cx="0" cy="216000"/>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sp>
          <p:nvSpPr>
            <p:cNvPr id="189" name="TextBox 188"/>
            <p:cNvSpPr txBox="1"/>
            <p:nvPr/>
          </p:nvSpPr>
          <p:spPr>
            <a:xfrm>
              <a:off x="5214942" y="1643050"/>
              <a:ext cx="1071570" cy="369332"/>
            </a:xfrm>
            <a:prstGeom prst="rect">
              <a:avLst/>
            </a:prstGeom>
            <a:noFill/>
          </p:spPr>
          <p:txBody>
            <a:bodyPr wrap="square" rtlCol="0">
              <a:spAutoFit/>
            </a:bodyPr>
            <a:lstStyle/>
            <a:p>
              <a:pPr algn="l"/>
              <a:r>
                <a:rPr lang="zh-CN" altLang="en-US" sz="1800" b="1" smtClean="0">
                  <a:solidFill>
                    <a:srgbClr val="3333FF"/>
                  </a:solidFill>
                  <a:latin typeface="仿宋" pitchFamily="49" charset="-122"/>
                  <a:ea typeface="仿宋" pitchFamily="49" charset="-122"/>
                  <a:cs typeface="Times New Roman" pitchFamily="18" charset="0"/>
                </a:rPr>
                <a:t>根结点</a:t>
              </a:r>
              <a:endParaRPr lang="zh-CN" altLang="en-US" sz="1800" b="1" dirty="0" smtClean="0">
                <a:solidFill>
                  <a:srgbClr val="3333FF"/>
                </a:solidFill>
                <a:latin typeface="仿宋" pitchFamily="49" charset="-122"/>
                <a:ea typeface="仿宋" pitchFamily="49" charset="-122"/>
                <a:cs typeface="Times New Roman" pitchFamily="18" charset="0"/>
              </a:endParaRPr>
            </a:p>
          </p:txBody>
        </p:sp>
        <p:cxnSp>
          <p:nvCxnSpPr>
            <p:cNvPr id="190" name="直接箭头连接符 189"/>
            <p:cNvCxnSpPr/>
            <p:nvPr/>
          </p:nvCxnSpPr>
          <p:spPr>
            <a:xfrm>
              <a:off x="323540" y="4157271"/>
              <a:ext cx="396000" cy="158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91" name="TextBox 190"/>
            <p:cNvSpPr txBox="1"/>
            <p:nvPr/>
          </p:nvSpPr>
          <p:spPr>
            <a:xfrm>
              <a:off x="215436" y="3690485"/>
              <a:ext cx="576119" cy="369332"/>
            </a:xfrm>
            <a:prstGeom prst="rect">
              <a:avLst/>
            </a:prstGeom>
            <a:noFill/>
          </p:spPr>
          <p:txBody>
            <a:bodyPr wrap="square" rtlCol="0">
              <a:spAutoFit/>
            </a:bodyPr>
            <a:lstStyle/>
            <a:p>
              <a:r>
                <a:rPr lang="en-US" altLang="zh-CN" sz="1800" b="1" dirty="0" err="1" smtClean="0">
                  <a:solidFill>
                    <a:srgbClr val="3333FF"/>
                  </a:solidFill>
                  <a:latin typeface="Consolas" pitchFamily="49" charset="0"/>
                  <a:ea typeface="楷体" pitchFamily="49" charset="-122"/>
                  <a:cs typeface="Consolas" pitchFamily="49" charset="0"/>
                </a:rPr>
                <a:t>sqt</a:t>
              </a:r>
              <a:endParaRPr lang="zh-CN" altLang="en-US" sz="1800" b="1" dirty="0" smtClean="0">
                <a:solidFill>
                  <a:srgbClr val="3333FF"/>
                </a:solidFill>
                <a:latin typeface="Consolas" pitchFamily="49" charset="0"/>
                <a:ea typeface="楷体" pitchFamily="49" charset="-122"/>
                <a:cs typeface="Consolas" pitchFamily="49" charset="0"/>
              </a:endParaRPr>
            </a:p>
          </p:txBody>
        </p:sp>
        <p:sp>
          <p:nvSpPr>
            <p:cNvPr id="192" name="TextBox 191"/>
            <p:cNvSpPr txBox="1"/>
            <p:nvPr/>
          </p:nvSpPr>
          <p:spPr>
            <a:xfrm>
              <a:off x="8001024" y="3665339"/>
              <a:ext cx="989117" cy="1192421"/>
            </a:xfrm>
            <a:prstGeom prst="rect">
              <a:avLst/>
            </a:prstGeom>
            <a:noFill/>
          </p:spPr>
          <p:txBody>
            <a:bodyPr wrap="square" rtlCol="0">
              <a:spAutoFit/>
            </a:bodyPr>
            <a:lstStyle/>
            <a:p>
              <a:r>
                <a:rPr kumimoji="0" lang="zh-CN" altLang="en-US" sz="1800" b="1" smtClean="0">
                  <a:solidFill>
                    <a:srgbClr val="FF00FF"/>
                  </a:solidFill>
                  <a:latin typeface="仿宋" pitchFamily="49" charset="-122"/>
                  <a:ea typeface="仿宋" pitchFamily="49" charset="-122"/>
                  <a:cs typeface="Times New Roman" pitchFamily="18" charset="0"/>
                </a:rPr>
                <a:t>叶子结点层：</a:t>
              </a:r>
              <a:r>
                <a:rPr lang="zh-CN" altLang="en-US" sz="1800" b="1" dirty="0" smtClean="0">
                  <a:solidFill>
                    <a:srgbClr val="3333FF"/>
                  </a:solidFill>
                  <a:latin typeface="仿宋" pitchFamily="49" charset="-122"/>
                  <a:ea typeface="仿宋" pitchFamily="49" charset="-122"/>
                </a:rPr>
                <a:t>全部的关键字</a:t>
              </a:r>
            </a:p>
          </p:txBody>
        </p:sp>
        <p:sp>
          <p:nvSpPr>
            <p:cNvPr id="193" name="右大括号 192"/>
            <p:cNvSpPr/>
            <p:nvPr/>
          </p:nvSpPr>
          <p:spPr>
            <a:xfrm>
              <a:off x="7786710" y="3879653"/>
              <a:ext cx="296735" cy="714380"/>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67" name="灯片编号占位符 66"/>
          <p:cNvSpPr>
            <a:spLocks noGrp="1"/>
          </p:cNvSpPr>
          <p:nvPr>
            <p:ph type="sldNum" sz="quarter" idx="12"/>
          </p:nvPr>
        </p:nvSpPr>
        <p:spPr/>
        <p:txBody>
          <a:bodyPr/>
          <a:lstStyle/>
          <a:p>
            <a:pPr>
              <a:defRPr/>
            </a:pPr>
            <a:fld id="{94984E60-CADE-4266-8DC7-A91C528B8A31}" type="slidenum">
              <a:rPr lang="en-US" altLang="zh-CN" smtClean="0"/>
              <a:pPr>
                <a:defRPr/>
              </a:pPr>
              <a:t>126</a:t>
            </a:fld>
            <a:r>
              <a:rPr lang="en-US" altLang="zh-CN" smtClean="0"/>
              <a:t>/132</a:t>
            </a:r>
            <a:endParaRPr lang="en-US" altLang="zh-CN"/>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69"/>
          <p:cNvSpPr txBox="1"/>
          <p:nvPr/>
        </p:nvSpPr>
        <p:spPr>
          <a:xfrm>
            <a:off x="642910" y="5286388"/>
            <a:ext cx="8072494" cy="83366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defTabSz="212725"/>
            <a:r>
              <a:rPr kumimoji="0" lang="zh-CN" altLang="en-US" sz="2000" b="1" smtClean="0">
                <a:solidFill>
                  <a:srgbClr val="C00000"/>
                </a:solidFill>
                <a:latin typeface="Consolas" pitchFamily="49" charset="0"/>
                <a:ea typeface="仿宋" pitchFamily="49" charset="-122"/>
                <a:cs typeface="Consolas" pitchFamily="49" charset="0"/>
                <a:sym typeface="Wingdings"/>
              </a:rPr>
              <a:t>  </a:t>
            </a:r>
            <a:r>
              <a:rPr kumimoji="0" lang="zh-CN" altLang="en-US" sz="2000" b="1" smtClean="0">
                <a:solidFill>
                  <a:srgbClr val="C00000"/>
                </a:solidFill>
                <a:latin typeface="Consolas" pitchFamily="49" charset="0"/>
                <a:ea typeface="仿宋" pitchFamily="49" charset="-122"/>
                <a:cs typeface="Consolas" pitchFamily="49" charset="0"/>
              </a:rPr>
              <a:t>除根结点外，其他每个分支结点至少有</a:t>
            </a:r>
            <a:r>
              <a:rPr kumimoji="0" lang="zh-CN" altLang="en-US" sz="2000" b="1" smtClean="0">
                <a:solidFill>
                  <a:srgbClr val="C00000"/>
                </a:solidFill>
                <a:latin typeface="Consolas" pitchFamily="49" charset="0"/>
                <a:ea typeface="仿宋" pitchFamily="49" charset="-122"/>
                <a:cs typeface="Consolas" pitchFamily="49" charset="0"/>
                <a:sym typeface="Symbol" pitchFamily="18" charset="2"/>
              </a:rPr>
              <a:t></a:t>
            </a:r>
            <a:r>
              <a:rPr kumimoji="0" lang="en-US" altLang="zh-CN" sz="2000" b="1" i="1" smtClean="0">
                <a:solidFill>
                  <a:srgbClr val="C00000"/>
                </a:solidFill>
                <a:latin typeface="Consolas" pitchFamily="49" charset="0"/>
                <a:ea typeface="仿宋" pitchFamily="49" charset="-122"/>
                <a:cs typeface="Consolas" pitchFamily="49" charset="0"/>
              </a:rPr>
              <a:t>m</a:t>
            </a:r>
            <a:r>
              <a:rPr kumimoji="0" lang="en-US" altLang="zh-CN" sz="2000" b="1" smtClean="0">
                <a:solidFill>
                  <a:srgbClr val="C00000"/>
                </a:solidFill>
                <a:latin typeface="Consolas" pitchFamily="49" charset="0"/>
                <a:ea typeface="仿宋" pitchFamily="49" charset="-122"/>
                <a:cs typeface="Consolas" pitchFamily="49" charset="0"/>
              </a:rPr>
              <a:t>/2</a:t>
            </a:r>
            <a:r>
              <a:rPr kumimoji="0" lang="en-US" altLang="zh-CN" sz="2000" b="1" smtClean="0">
                <a:solidFill>
                  <a:srgbClr val="C00000"/>
                </a:solidFill>
                <a:latin typeface="Consolas" pitchFamily="49" charset="0"/>
                <a:ea typeface="仿宋" pitchFamily="49" charset="-122"/>
                <a:cs typeface="Consolas" pitchFamily="49" charset="0"/>
                <a:sym typeface="Symbol" pitchFamily="18" charset="2"/>
              </a:rPr>
              <a:t></a:t>
            </a:r>
            <a:r>
              <a:rPr kumimoji="0" lang="zh-CN" altLang="en-US" sz="2000" b="1" smtClean="0">
                <a:solidFill>
                  <a:srgbClr val="C00000"/>
                </a:solidFill>
                <a:latin typeface="Consolas" pitchFamily="49" charset="0"/>
                <a:ea typeface="仿宋" pitchFamily="49" charset="-122"/>
                <a:cs typeface="Consolas" pitchFamily="49" charset="0"/>
              </a:rPr>
              <a:t>棵子树，即至少有</a:t>
            </a:r>
            <a:r>
              <a:rPr kumimoji="0" lang="en-US" altLang="zh-CN" sz="2000" b="1" smtClean="0">
                <a:solidFill>
                  <a:srgbClr val="C00000"/>
                </a:solidFill>
                <a:latin typeface="Consolas" pitchFamily="49" charset="0"/>
                <a:ea typeface="仿宋" pitchFamily="49" charset="-122"/>
                <a:cs typeface="Consolas" pitchFamily="49" charset="0"/>
              </a:rPr>
              <a:t>2</a:t>
            </a:r>
            <a:r>
              <a:rPr kumimoji="0" lang="zh-CN" altLang="en-US" sz="2000" b="1" smtClean="0">
                <a:solidFill>
                  <a:srgbClr val="C00000"/>
                </a:solidFill>
                <a:latin typeface="Consolas" pitchFamily="49" charset="0"/>
                <a:ea typeface="仿宋" pitchFamily="49" charset="-122"/>
                <a:cs typeface="Consolas" pitchFamily="49" charset="0"/>
              </a:rPr>
              <a:t>棵子树。</a:t>
            </a:r>
            <a:endParaRPr kumimoji="0" lang="zh-CN" altLang="en-US" sz="2000" b="1" dirty="0" smtClean="0">
              <a:solidFill>
                <a:srgbClr val="C00000"/>
              </a:solidFill>
              <a:latin typeface="Consolas" pitchFamily="49" charset="0"/>
              <a:ea typeface="仿宋" pitchFamily="49" charset="-122"/>
              <a:cs typeface="Consolas" pitchFamily="49" charset="0"/>
            </a:endParaRPr>
          </a:p>
        </p:txBody>
      </p:sp>
      <p:grpSp>
        <p:nvGrpSpPr>
          <p:cNvPr id="2" name="组合 67"/>
          <p:cNvGrpSpPr/>
          <p:nvPr/>
        </p:nvGrpSpPr>
        <p:grpSpPr>
          <a:xfrm>
            <a:off x="285720" y="285728"/>
            <a:ext cx="8704421" cy="4714909"/>
            <a:chOff x="215436" y="1500173"/>
            <a:chExt cx="8774705" cy="4714909"/>
          </a:xfrm>
        </p:grpSpPr>
        <p:sp>
          <p:nvSpPr>
            <p:cNvPr id="69" name="矩形 68"/>
            <p:cNvSpPr/>
            <p:nvPr/>
          </p:nvSpPr>
          <p:spPr>
            <a:xfrm>
              <a:off x="3992628" y="1658331"/>
              <a:ext cx="1008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smtClean="0">
                  <a:solidFill>
                    <a:srgbClr val="3333FF"/>
                  </a:solidFill>
                  <a:latin typeface="Consolas" pitchFamily="49" charset="0"/>
                  <a:cs typeface="Consolas" pitchFamily="49" charset="0"/>
                </a:rPr>
                <a:t>31 </a:t>
              </a:r>
              <a:r>
                <a:rPr lang="en-US" altLang="zh-CN" sz="2000" b="1" dirty="0" smtClean="0">
                  <a:solidFill>
                    <a:srgbClr val="3333FF"/>
                  </a:solidFill>
                  <a:latin typeface="Consolas" pitchFamily="49" charset="0"/>
                  <a:cs typeface="Consolas" pitchFamily="49" charset="0"/>
                </a:rPr>
                <a:t>52</a:t>
              </a:r>
              <a:endParaRPr lang="zh-CN" altLang="en-US" sz="2000" b="1" dirty="0">
                <a:solidFill>
                  <a:srgbClr val="3333FF"/>
                </a:solidFill>
                <a:latin typeface="Consolas" pitchFamily="49" charset="0"/>
                <a:cs typeface="Consolas" pitchFamily="49" charset="0"/>
              </a:endParaRPr>
            </a:p>
          </p:txBody>
        </p:sp>
        <p:sp>
          <p:nvSpPr>
            <p:cNvPr id="72" name="矩形 71"/>
            <p:cNvSpPr/>
            <p:nvPr/>
          </p:nvSpPr>
          <p:spPr>
            <a:xfrm>
              <a:off x="2143108" y="2804711"/>
              <a:ext cx="1285884"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2000" b="1" smtClean="0">
                  <a:solidFill>
                    <a:srgbClr val="3333FF"/>
                  </a:solidFill>
                  <a:latin typeface="Consolas" pitchFamily="49" charset="0"/>
                  <a:cs typeface="Consolas" pitchFamily="49" charset="0"/>
                </a:rPr>
                <a:t>15 22 31</a:t>
              </a:r>
              <a:endParaRPr lang="zh-CN" altLang="en-US" sz="2000" b="1" dirty="0">
                <a:solidFill>
                  <a:srgbClr val="3333FF"/>
                </a:solidFill>
                <a:latin typeface="Consolas" pitchFamily="49" charset="0"/>
                <a:cs typeface="Consolas" pitchFamily="49" charset="0"/>
              </a:endParaRPr>
            </a:p>
          </p:txBody>
        </p:sp>
        <p:sp>
          <p:nvSpPr>
            <p:cNvPr id="73" name="矩形 72"/>
            <p:cNvSpPr/>
            <p:nvPr/>
          </p:nvSpPr>
          <p:spPr>
            <a:xfrm>
              <a:off x="6000760" y="2804711"/>
              <a:ext cx="1008000"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2000" b="1" dirty="0" smtClean="0">
                  <a:solidFill>
                    <a:srgbClr val="3333FF"/>
                  </a:solidFill>
                  <a:latin typeface="Consolas" pitchFamily="49" charset="0"/>
                  <a:cs typeface="Consolas" pitchFamily="49" charset="0"/>
                </a:rPr>
                <a:t>47  52</a:t>
              </a:r>
              <a:endParaRPr lang="zh-CN" altLang="en-US" sz="2000" b="1" dirty="0">
                <a:solidFill>
                  <a:srgbClr val="3333FF"/>
                </a:solidFill>
                <a:latin typeface="Consolas" pitchFamily="49" charset="0"/>
                <a:cs typeface="Consolas" pitchFamily="49" charset="0"/>
              </a:endParaRPr>
            </a:p>
          </p:txBody>
        </p:sp>
        <p:sp>
          <p:nvSpPr>
            <p:cNvPr id="137" name="矩形 136"/>
            <p:cNvSpPr/>
            <p:nvPr/>
          </p:nvSpPr>
          <p:spPr>
            <a:xfrm>
              <a:off x="714348" y="4019157"/>
              <a:ext cx="1143008"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3333FF"/>
                  </a:solidFill>
                  <a:latin typeface="Consolas" pitchFamily="49" charset="0"/>
                  <a:cs typeface="Consolas" pitchFamily="49" charset="0"/>
                </a:rPr>
                <a:t>10 12 </a:t>
              </a:r>
              <a:r>
                <a:rPr lang="en-US" altLang="zh-CN" sz="1800" b="1" dirty="0" smtClean="0">
                  <a:solidFill>
                    <a:srgbClr val="3333FF"/>
                  </a:solidFill>
                  <a:latin typeface="Consolas" pitchFamily="49" charset="0"/>
                  <a:cs typeface="Consolas" pitchFamily="49" charset="0"/>
                </a:rPr>
                <a:t>15</a:t>
              </a:r>
              <a:endParaRPr lang="zh-CN" altLang="en-US" sz="1800" b="1" dirty="0">
                <a:solidFill>
                  <a:srgbClr val="3333FF"/>
                </a:solidFill>
                <a:latin typeface="Consolas" pitchFamily="49" charset="0"/>
                <a:cs typeface="Consolas" pitchFamily="49" charset="0"/>
              </a:endParaRPr>
            </a:p>
          </p:txBody>
        </p:sp>
        <p:sp>
          <p:nvSpPr>
            <p:cNvPr id="138" name="矩形 137"/>
            <p:cNvSpPr/>
            <p:nvPr/>
          </p:nvSpPr>
          <p:spPr>
            <a:xfrm>
              <a:off x="2071670" y="4019157"/>
              <a:ext cx="1500198"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3333FF"/>
                  </a:solidFill>
                  <a:latin typeface="Consolas" pitchFamily="49" charset="0"/>
                  <a:cs typeface="Consolas" pitchFamily="49" charset="0"/>
                </a:rPr>
                <a:t>18 19 20 22</a:t>
              </a:r>
              <a:endParaRPr lang="zh-CN" altLang="en-US" sz="1800" b="1" dirty="0">
                <a:solidFill>
                  <a:srgbClr val="3333FF"/>
                </a:solidFill>
                <a:latin typeface="Consolas" pitchFamily="49" charset="0"/>
                <a:cs typeface="Consolas" pitchFamily="49" charset="0"/>
              </a:endParaRPr>
            </a:p>
          </p:txBody>
        </p:sp>
        <p:sp>
          <p:nvSpPr>
            <p:cNvPr id="139" name="矩形 138"/>
            <p:cNvSpPr/>
            <p:nvPr/>
          </p:nvSpPr>
          <p:spPr>
            <a:xfrm>
              <a:off x="3786182" y="4019157"/>
              <a:ext cx="1214446"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3333FF"/>
                  </a:solidFill>
                  <a:latin typeface="Consolas" pitchFamily="49" charset="0"/>
                  <a:cs typeface="Consolas" pitchFamily="49" charset="0"/>
                </a:rPr>
                <a:t>23 30 </a:t>
              </a:r>
              <a:r>
                <a:rPr lang="en-US" altLang="zh-CN" sz="1800" b="1" dirty="0" smtClean="0">
                  <a:solidFill>
                    <a:srgbClr val="3333FF"/>
                  </a:solidFill>
                  <a:latin typeface="Consolas" pitchFamily="49" charset="0"/>
                  <a:cs typeface="Consolas" pitchFamily="49" charset="0"/>
                </a:rPr>
                <a:t>31</a:t>
              </a:r>
              <a:endParaRPr lang="zh-CN" altLang="en-US" sz="1800" b="1" dirty="0">
                <a:solidFill>
                  <a:srgbClr val="3333FF"/>
                </a:solidFill>
                <a:latin typeface="Consolas" pitchFamily="49" charset="0"/>
                <a:cs typeface="Consolas" pitchFamily="49" charset="0"/>
              </a:endParaRPr>
            </a:p>
          </p:txBody>
        </p:sp>
        <p:sp>
          <p:nvSpPr>
            <p:cNvPr id="140" name="矩形 139"/>
            <p:cNvSpPr/>
            <p:nvPr/>
          </p:nvSpPr>
          <p:spPr>
            <a:xfrm>
              <a:off x="5214942" y="4019157"/>
              <a:ext cx="1214446"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3333FF"/>
                  </a:solidFill>
                  <a:latin typeface="Consolas" pitchFamily="49" charset="0"/>
                  <a:cs typeface="Consolas" pitchFamily="49" charset="0"/>
                </a:rPr>
                <a:t>33 45 47</a:t>
              </a:r>
              <a:endParaRPr lang="zh-CN" altLang="en-US" sz="1800" b="1" dirty="0">
                <a:solidFill>
                  <a:srgbClr val="3333FF"/>
                </a:solidFill>
                <a:latin typeface="Consolas" pitchFamily="49" charset="0"/>
                <a:cs typeface="Consolas" pitchFamily="49" charset="0"/>
              </a:endParaRPr>
            </a:p>
          </p:txBody>
        </p:sp>
        <p:sp>
          <p:nvSpPr>
            <p:cNvPr id="141" name="矩形 140"/>
            <p:cNvSpPr/>
            <p:nvPr/>
          </p:nvSpPr>
          <p:spPr>
            <a:xfrm>
              <a:off x="6643702" y="4019157"/>
              <a:ext cx="1143008"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3333FF"/>
                  </a:solidFill>
                  <a:latin typeface="Consolas" pitchFamily="49" charset="0"/>
                  <a:cs typeface="Consolas" pitchFamily="49" charset="0"/>
                </a:rPr>
                <a:t>48 50 52</a:t>
              </a:r>
              <a:endParaRPr lang="zh-CN" altLang="en-US" sz="1800" b="1" dirty="0">
                <a:solidFill>
                  <a:srgbClr val="3333FF"/>
                </a:solidFill>
                <a:latin typeface="Consolas" pitchFamily="49" charset="0"/>
                <a:cs typeface="Consolas" pitchFamily="49" charset="0"/>
              </a:endParaRPr>
            </a:p>
          </p:txBody>
        </p:sp>
        <p:cxnSp>
          <p:nvCxnSpPr>
            <p:cNvPr id="142" name="直接箭头连接符 141"/>
            <p:cNvCxnSpPr>
              <a:stCxn id="137" idx="3"/>
              <a:endCxn id="138" idx="1"/>
            </p:cNvCxnSpPr>
            <p:nvPr/>
          </p:nvCxnSpPr>
          <p:spPr>
            <a:xfrm>
              <a:off x="1857356" y="4235157"/>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43" name="直接箭头连接符 142"/>
            <p:cNvCxnSpPr/>
            <p:nvPr/>
          </p:nvCxnSpPr>
          <p:spPr>
            <a:xfrm>
              <a:off x="3567106" y="4233471"/>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44" name="直接箭头连接符 143"/>
            <p:cNvCxnSpPr/>
            <p:nvPr/>
          </p:nvCxnSpPr>
          <p:spPr>
            <a:xfrm>
              <a:off x="5026028" y="4233471"/>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45" name="直接箭头连接符 144"/>
            <p:cNvCxnSpPr/>
            <p:nvPr/>
          </p:nvCxnSpPr>
          <p:spPr>
            <a:xfrm>
              <a:off x="6429388" y="4233471"/>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a:endCxn id="137" idx="0"/>
            </p:cNvCxnSpPr>
            <p:nvPr/>
          </p:nvCxnSpPr>
          <p:spPr>
            <a:xfrm rot="10800000" flipV="1">
              <a:off x="1285852" y="3161901"/>
              <a:ext cx="1071570"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47" name="直接箭头连接符 146"/>
            <p:cNvCxnSpPr/>
            <p:nvPr/>
          </p:nvCxnSpPr>
          <p:spPr>
            <a:xfrm rot="16200000" flipH="1">
              <a:off x="2366609" y="3565388"/>
              <a:ext cx="900000" cy="35719"/>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48" name="直接箭头连接符 147"/>
            <p:cNvCxnSpPr>
              <a:endCxn id="139" idx="0"/>
            </p:cNvCxnSpPr>
            <p:nvPr/>
          </p:nvCxnSpPr>
          <p:spPr>
            <a:xfrm>
              <a:off x="3143240" y="3161901"/>
              <a:ext cx="1250165"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a:endCxn id="140" idx="0"/>
            </p:cNvCxnSpPr>
            <p:nvPr/>
          </p:nvCxnSpPr>
          <p:spPr>
            <a:xfrm rot="5400000">
              <a:off x="5625712" y="3358357"/>
              <a:ext cx="857254" cy="46434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50" name="直接箭头连接符 149"/>
            <p:cNvCxnSpPr>
              <a:endCxn id="141" idx="0"/>
            </p:cNvCxnSpPr>
            <p:nvPr/>
          </p:nvCxnSpPr>
          <p:spPr>
            <a:xfrm rot="16200000" flipH="1">
              <a:off x="6536545" y="3340496"/>
              <a:ext cx="857256" cy="50006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endCxn id="72" idx="0"/>
            </p:cNvCxnSpPr>
            <p:nvPr/>
          </p:nvCxnSpPr>
          <p:spPr>
            <a:xfrm rot="10800000" flipV="1">
              <a:off x="2786050" y="2018893"/>
              <a:ext cx="1500198"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52" name="直接箭头连接符 151"/>
            <p:cNvCxnSpPr>
              <a:endCxn id="73" idx="0"/>
            </p:cNvCxnSpPr>
            <p:nvPr/>
          </p:nvCxnSpPr>
          <p:spPr>
            <a:xfrm>
              <a:off x="4714876" y="2018893"/>
              <a:ext cx="1789884"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53" name="直接箭头连接符 152"/>
            <p:cNvCxnSpPr/>
            <p:nvPr/>
          </p:nvCxnSpPr>
          <p:spPr>
            <a:xfrm rot="5400000">
              <a:off x="663548"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750046" y="4841685"/>
              <a:ext cx="321499"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r>
                <a:rPr lang="zh-CN" altLang="en-US" sz="1600" b="1" dirty="0" smtClean="0">
                  <a:solidFill>
                    <a:srgbClr val="3333FF"/>
                  </a:solidFill>
                  <a:latin typeface="楷体" pitchFamily="49" charset="-122"/>
                  <a:ea typeface="楷体" pitchFamily="49" charset="-122"/>
                </a:rPr>
                <a:t>张三</a:t>
              </a:r>
            </a:p>
          </p:txBody>
        </p:sp>
        <p:cxnSp>
          <p:nvCxnSpPr>
            <p:cNvPr id="155" name="直接箭头连接符 154"/>
            <p:cNvCxnSpPr/>
            <p:nvPr/>
          </p:nvCxnSpPr>
          <p:spPr>
            <a:xfrm rot="5400000">
              <a:off x="1064043"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56" name="TextBox 155"/>
            <p:cNvSpPr txBox="1"/>
            <p:nvPr/>
          </p:nvSpPr>
          <p:spPr>
            <a:xfrm>
              <a:off x="1122338"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57" name="直接箭头连接符 156"/>
            <p:cNvCxnSpPr/>
            <p:nvPr/>
          </p:nvCxnSpPr>
          <p:spPr>
            <a:xfrm rot="5400000">
              <a:off x="1462059"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58" name="TextBox 157"/>
            <p:cNvSpPr txBox="1"/>
            <p:nvPr/>
          </p:nvSpPr>
          <p:spPr>
            <a:xfrm>
              <a:off x="1520354"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59" name="直接箭头连接符 158"/>
            <p:cNvCxnSpPr/>
            <p:nvPr/>
          </p:nvCxnSpPr>
          <p:spPr>
            <a:xfrm rot="5400000">
              <a:off x="3748525"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60" name="TextBox 159"/>
            <p:cNvSpPr txBox="1"/>
            <p:nvPr/>
          </p:nvSpPr>
          <p:spPr>
            <a:xfrm>
              <a:off x="3806820"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61" name="直接箭头连接符 160"/>
            <p:cNvCxnSpPr/>
            <p:nvPr/>
          </p:nvCxnSpPr>
          <p:spPr>
            <a:xfrm rot="5400000">
              <a:off x="4149020"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62" name="TextBox 161"/>
            <p:cNvSpPr txBox="1"/>
            <p:nvPr/>
          </p:nvSpPr>
          <p:spPr>
            <a:xfrm>
              <a:off x="4207315"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63" name="直接箭头连接符 162"/>
            <p:cNvCxnSpPr/>
            <p:nvPr/>
          </p:nvCxnSpPr>
          <p:spPr>
            <a:xfrm rot="5400000">
              <a:off x="4547036"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4605331"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65" name="直接箭头连接符 164"/>
            <p:cNvCxnSpPr/>
            <p:nvPr/>
          </p:nvCxnSpPr>
          <p:spPr>
            <a:xfrm rot="5400000">
              <a:off x="5222880"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66" name="TextBox 165"/>
            <p:cNvSpPr txBox="1"/>
            <p:nvPr/>
          </p:nvSpPr>
          <p:spPr>
            <a:xfrm>
              <a:off x="5281175"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67" name="直接箭头连接符 166"/>
            <p:cNvCxnSpPr/>
            <p:nvPr/>
          </p:nvCxnSpPr>
          <p:spPr>
            <a:xfrm rot="5400000">
              <a:off x="5623375"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5681670"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69" name="直接箭头连接符 168"/>
            <p:cNvCxnSpPr/>
            <p:nvPr/>
          </p:nvCxnSpPr>
          <p:spPr>
            <a:xfrm rot="5400000">
              <a:off x="6021391"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6079686"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71" name="直接箭头连接符 170"/>
            <p:cNvCxnSpPr/>
            <p:nvPr/>
          </p:nvCxnSpPr>
          <p:spPr>
            <a:xfrm rot="5400000">
              <a:off x="6580202"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6638497"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73" name="直接箭头连接符 172"/>
            <p:cNvCxnSpPr/>
            <p:nvPr/>
          </p:nvCxnSpPr>
          <p:spPr>
            <a:xfrm rot="5400000">
              <a:off x="6980697"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74" name="TextBox 173"/>
            <p:cNvSpPr txBox="1"/>
            <p:nvPr/>
          </p:nvSpPr>
          <p:spPr>
            <a:xfrm>
              <a:off x="7038992"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75" name="直接箭头连接符 174"/>
            <p:cNvCxnSpPr/>
            <p:nvPr/>
          </p:nvCxnSpPr>
          <p:spPr>
            <a:xfrm rot="5400000">
              <a:off x="7378713"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7437008"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77" name="直接箭头连接符 176"/>
            <p:cNvCxnSpPr/>
            <p:nvPr/>
          </p:nvCxnSpPr>
          <p:spPr>
            <a:xfrm rot="5400000">
              <a:off x="2008613"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78" name="TextBox 177"/>
            <p:cNvSpPr txBox="1"/>
            <p:nvPr/>
          </p:nvSpPr>
          <p:spPr>
            <a:xfrm>
              <a:off x="2066908"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79" name="直接箭头连接符 178"/>
            <p:cNvCxnSpPr/>
            <p:nvPr/>
          </p:nvCxnSpPr>
          <p:spPr>
            <a:xfrm rot="5400000">
              <a:off x="2409108"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80" name="TextBox 179"/>
            <p:cNvSpPr txBox="1"/>
            <p:nvPr/>
          </p:nvSpPr>
          <p:spPr>
            <a:xfrm>
              <a:off x="2467403"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81" name="直接箭头连接符 180"/>
            <p:cNvCxnSpPr/>
            <p:nvPr/>
          </p:nvCxnSpPr>
          <p:spPr>
            <a:xfrm rot="5400000">
              <a:off x="2807124"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82" name="TextBox 181"/>
            <p:cNvSpPr txBox="1"/>
            <p:nvPr/>
          </p:nvSpPr>
          <p:spPr>
            <a:xfrm>
              <a:off x="2865419"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83" name="直接箭头连接符 182"/>
            <p:cNvCxnSpPr/>
            <p:nvPr/>
          </p:nvCxnSpPr>
          <p:spPr>
            <a:xfrm rot="5400000">
              <a:off x="3189271"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84" name="TextBox 183"/>
            <p:cNvSpPr txBox="1"/>
            <p:nvPr/>
          </p:nvSpPr>
          <p:spPr>
            <a:xfrm>
              <a:off x="3247566"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sp>
          <p:nvSpPr>
            <p:cNvPr id="185" name="Line 6"/>
            <p:cNvSpPr>
              <a:spLocks noChangeShapeType="1"/>
            </p:cNvSpPr>
            <p:nvPr/>
          </p:nvSpPr>
          <p:spPr bwMode="auto">
            <a:xfrm flipH="1" flipV="1">
              <a:off x="947728" y="5572140"/>
              <a:ext cx="0" cy="288925"/>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anchor="ctr">
              <a:spAutoFit/>
            </a:bodyPr>
            <a:lstStyle/>
            <a:p>
              <a:endParaRPr lang="zh-CN" altLang="en-US"/>
            </a:p>
          </p:txBody>
        </p:sp>
        <p:sp>
          <p:nvSpPr>
            <p:cNvPr id="186" name="Text Box 7"/>
            <p:cNvSpPr txBox="1">
              <a:spLocks noChangeArrowheads="1"/>
            </p:cNvSpPr>
            <p:nvPr/>
          </p:nvSpPr>
          <p:spPr bwMode="auto">
            <a:xfrm>
              <a:off x="477828" y="5845750"/>
              <a:ext cx="2665412" cy="369332"/>
            </a:xfrm>
            <a:prstGeom prst="rect">
              <a:avLst/>
            </a:prstGeom>
            <a:noFill/>
            <a:ln w="9525">
              <a:noFill/>
              <a:miter lim="800000"/>
              <a:headEnd/>
              <a:tailEnd/>
            </a:ln>
          </p:spPr>
          <p:txBody>
            <a:bodyPr>
              <a:spAutoFit/>
            </a:bodyPr>
            <a:lstStyle/>
            <a:p>
              <a:pPr algn="l">
                <a:spcBef>
                  <a:spcPct val="50000"/>
                </a:spcBef>
              </a:pPr>
              <a:r>
                <a:rPr kumimoji="0" lang="zh-CN" altLang="en-US" sz="1800" b="1" dirty="0" smtClean="0">
                  <a:solidFill>
                    <a:srgbClr val="3333FF"/>
                  </a:solidFill>
                  <a:latin typeface="仿宋" pitchFamily="49" charset="-122"/>
                  <a:ea typeface="仿宋" pitchFamily="49" charset="-122"/>
                </a:rPr>
                <a:t>关键字</a:t>
              </a:r>
              <a:r>
                <a:rPr kumimoji="0" lang="zh-CN" altLang="en-US" sz="1800" b="1" dirty="0">
                  <a:solidFill>
                    <a:srgbClr val="3333FF"/>
                  </a:solidFill>
                  <a:latin typeface="仿宋" pitchFamily="49" charset="-122"/>
                  <a:ea typeface="仿宋" pitchFamily="49" charset="-122"/>
                </a:rPr>
                <a:t>指</a:t>
              </a:r>
              <a:r>
                <a:rPr kumimoji="0" lang="zh-CN" altLang="en-US" sz="1800" b="1">
                  <a:solidFill>
                    <a:srgbClr val="3333FF"/>
                  </a:solidFill>
                  <a:latin typeface="仿宋" pitchFamily="49" charset="-122"/>
                  <a:ea typeface="仿宋" pitchFamily="49" charset="-122"/>
                </a:rPr>
                <a:t>向</a:t>
              </a:r>
              <a:r>
                <a:rPr kumimoji="0" lang="zh-CN" altLang="en-US" sz="1800" b="1" smtClean="0">
                  <a:solidFill>
                    <a:srgbClr val="3333FF"/>
                  </a:solidFill>
                  <a:latin typeface="仿宋" pitchFamily="49" charset="-122"/>
                  <a:ea typeface="仿宋" pitchFamily="49" charset="-122"/>
                </a:rPr>
                <a:t>的元素。</a:t>
              </a:r>
              <a:endParaRPr kumimoji="0" lang="zh-CN" altLang="en-US" sz="1800" b="1" dirty="0">
                <a:solidFill>
                  <a:srgbClr val="3333FF"/>
                </a:solidFill>
                <a:latin typeface="仿宋" pitchFamily="49" charset="-122"/>
                <a:ea typeface="仿宋" pitchFamily="49" charset="-122"/>
              </a:endParaRPr>
            </a:p>
          </p:txBody>
        </p:sp>
        <p:grpSp>
          <p:nvGrpSpPr>
            <p:cNvPr id="3" name="组合 59"/>
            <p:cNvGrpSpPr/>
            <p:nvPr/>
          </p:nvGrpSpPr>
          <p:grpSpPr>
            <a:xfrm>
              <a:off x="1643042" y="1500173"/>
              <a:ext cx="6154803" cy="2001109"/>
              <a:chOff x="1857356" y="-1023027"/>
              <a:chExt cx="6154803" cy="2001109"/>
            </a:xfrm>
          </p:grpSpPr>
          <p:sp>
            <p:nvSpPr>
              <p:cNvPr id="194" name="矩形 193"/>
              <p:cNvSpPr/>
              <p:nvPr/>
            </p:nvSpPr>
            <p:spPr>
              <a:xfrm>
                <a:off x="1857356" y="-1023027"/>
                <a:ext cx="5715040" cy="2001109"/>
              </a:xfrm>
              <a:prstGeom prst="rect">
                <a:avLst/>
              </a:prstGeom>
              <a:solidFill>
                <a:schemeClr val="accent1">
                  <a:alpha val="0"/>
                </a:schemeClr>
              </a:solidFill>
              <a:ln>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95" name="Text Box 9"/>
              <p:cNvSpPr txBox="1">
                <a:spLocks noChangeArrowheads="1"/>
              </p:cNvSpPr>
              <p:nvPr/>
            </p:nvSpPr>
            <p:spPr bwMode="auto">
              <a:xfrm>
                <a:off x="7643834" y="-808712"/>
                <a:ext cx="368325" cy="1477328"/>
              </a:xfrm>
              <a:prstGeom prst="rect">
                <a:avLst/>
              </a:prstGeom>
              <a:noFill/>
              <a:ln w="9525">
                <a:noFill/>
                <a:miter lim="800000"/>
                <a:headEnd/>
                <a:tailEnd/>
              </a:ln>
            </p:spPr>
            <p:txBody>
              <a:bodyPr wrap="square">
                <a:spAutoFit/>
              </a:bodyPr>
              <a:lstStyle/>
              <a:p>
                <a:pPr algn="l">
                  <a:lnSpc>
                    <a:spcPts val="1800"/>
                  </a:lnSpc>
                  <a:spcBef>
                    <a:spcPct val="50000"/>
                  </a:spcBef>
                </a:pPr>
                <a:r>
                  <a:rPr kumimoji="0" lang="zh-CN" altLang="en-US" sz="1800" b="1" dirty="0" smtClean="0">
                    <a:solidFill>
                      <a:srgbClr val="3333FF"/>
                    </a:solidFill>
                    <a:latin typeface="仿宋" pitchFamily="49" charset="-122"/>
                    <a:ea typeface="仿宋" pitchFamily="49" charset="-122"/>
                  </a:rPr>
                  <a:t>索</a:t>
                </a:r>
                <a:endParaRPr kumimoji="0" lang="en-US" altLang="zh-CN" sz="1800" b="1" dirty="0" smtClean="0">
                  <a:solidFill>
                    <a:srgbClr val="3333FF"/>
                  </a:solidFill>
                  <a:latin typeface="仿宋" pitchFamily="49" charset="-122"/>
                  <a:ea typeface="仿宋" pitchFamily="49" charset="-122"/>
                </a:endParaRPr>
              </a:p>
              <a:p>
                <a:pPr algn="l">
                  <a:lnSpc>
                    <a:spcPts val="1800"/>
                  </a:lnSpc>
                  <a:spcBef>
                    <a:spcPct val="50000"/>
                  </a:spcBef>
                </a:pPr>
                <a:r>
                  <a:rPr kumimoji="0" lang="zh-CN" altLang="en-US" sz="1800" b="1" dirty="0" smtClean="0">
                    <a:solidFill>
                      <a:srgbClr val="3333FF"/>
                    </a:solidFill>
                    <a:latin typeface="仿宋" pitchFamily="49" charset="-122"/>
                    <a:ea typeface="仿宋" pitchFamily="49" charset="-122"/>
                  </a:rPr>
                  <a:t>引</a:t>
                </a:r>
                <a:endParaRPr kumimoji="0" lang="en-US" altLang="zh-CN" sz="1800" b="1" dirty="0" smtClean="0">
                  <a:solidFill>
                    <a:srgbClr val="3333FF"/>
                  </a:solidFill>
                  <a:latin typeface="仿宋" pitchFamily="49" charset="-122"/>
                  <a:ea typeface="仿宋" pitchFamily="49" charset="-122"/>
                </a:endParaRPr>
              </a:p>
              <a:p>
                <a:pPr algn="l">
                  <a:lnSpc>
                    <a:spcPts val="1800"/>
                  </a:lnSpc>
                  <a:spcBef>
                    <a:spcPct val="50000"/>
                  </a:spcBef>
                </a:pPr>
                <a:r>
                  <a:rPr kumimoji="0" lang="zh-CN" altLang="en-US" sz="1800" b="1" dirty="0" smtClean="0">
                    <a:solidFill>
                      <a:srgbClr val="3333FF"/>
                    </a:solidFill>
                    <a:latin typeface="仿宋" pitchFamily="49" charset="-122"/>
                    <a:ea typeface="仿宋" pitchFamily="49" charset="-122"/>
                  </a:rPr>
                  <a:t>部</a:t>
                </a:r>
                <a:endParaRPr kumimoji="0" lang="en-US" altLang="zh-CN" sz="1800" b="1" dirty="0" smtClean="0">
                  <a:solidFill>
                    <a:srgbClr val="3333FF"/>
                  </a:solidFill>
                  <a:latin typeface="仿宋" pitchFamily="49" charset="-122"/>
                  <a:ea typeface="仿宋" pitchFamily="49" charset="-122"/>
                </a:endParaRPr>
              </a:p>
              <a:p>
                <a:pPr algn="l">
                  <a:lnSpc>
                    <a:spcPts val="1800"/>
                  </a:lnSpc>
                  <a:spcBef>
                    <a:spcPct val="50000"/>
                  </a:spcBef>
                </a:pPr>
                <a:r>
                  <a:rPr kumimoji="0" lang="zh-CN" altLang="en-US" sz="1800" b="1" dirty="0" smtClean="0">
                    <a:solidFill>
                      <a:srgbClr val="3333FF"/>
                    </a:solidFill>
                    <a:latin typeface="仿宋" pitchFamily="49" charset="-122"/>
                    <a:ea typeface="仿宋" pitchFamily="49" charset="-122"/>
                  </a:rPr>
                  <a:t>分</a:t>
                </a:r>
                <a:endParaRPr kumimoji="0" lang="zh-CN" altLang="en-US" sz="1800" b="1" dirty="0">
                  <a:solidFill>
                    <a:srgbClr val="3333FF"/>
                  </a:solidFill>
                  <a:latin typeface="仿宋" pitchFamily="49" charset="-122"/>
                  <a:ea typeface="仿宋" pitchFamily="49" charset="-122"/>
                </a:endParaRPr>
              </a:p>
            </p:txBody>
          </p:sp>
        </p:grpSp>
        <p:cxnSp>
          <p:nvCxnSpPr>
            <p:cNvPr id="188" name="直接箭头连接符 187"/>
            <p:cNvCxnSpPr/>
            <p:nvPr/>
          </p:nvCxnSpPr>
          <p:spPr>
            <a:xfrm rot="5400000">
              <a:off x="5108628" y="1749364"/>
              <a:ext cx="0" cy="216000"/>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sp>
          <p:nvSpPr>
            <p:cNvPr id="189" name="TextBox 188"/>
            <p:cNvSpPr txBox="1"/>
            <p:nvPr/>
          </p:nvSpPr>
          <p:spPr>
            <a:xfrm>
              <a:off x="5214942" y="1643050"/>
              <a:ext cx="1071570" cy="369332"/>
            </a:xfrm>
            <a:prstGeom prst="rect">
              <a:avLst/>
            </a:prstGeom>
            <a:noFill/>
          </p:spPr>
          <p:txBody>
            <a:bodyPr wrap="square" rtlCol="0">
              <a:spAutoFit/>
            </a:bodyPr>
            <a:lstStyle/>
            <a:p>
              <a:pPr algn="l"/>
              <a:r>
                <a:rPr lang="zh-CN" altLang="en-US" sz="1800" b="1" smtClean="0">
                  <a:solidFill>
                    <a:srgbClr val="3333FF"/>
                  </a:solidFill>
                  <a:latin typeface="仿宋" pitchFamily="49" charset="-122"/>
                  <a:ea typeface="仿宋" pitchFamily="49" charset="-122"/>
                  <a:cs typeface="Times New Roman" pitchFamily="18" charset="0"/>
                </a:rPr>
                <a:t>根结点</a:t>
              </a:r>
              <a:endParaRPr lang="zh-CN" altLang="en-US" sz="1800" b="1" dirty="0" smtClean="0">
                <a:solidFill>
                  <a:srgbClr val="3333FF"/>
                </a:solidFill>
                <a:latin typeface="仿宋" pitchFamily="49" charset="-122"/>
                <a:ea typeface="仿宋" pitchFamily="49" charset="-122"/>
                <a:cs typeface="Times New Roman" pitchFamily="18" charset="0"/>
              </a:endParaRPr>
            </a:p>
          </p:txBody>
        </p:sp>
        <p:cxnSp>
          <p:nvCxnSpPr>
            <p:cNvPr id="190" name="直接箭头连接符 189"/>
            <p:cNvCxnSpPr/>
            <p:nvPr/>
          </p:nvCxnSpPr>
          <p:spPr>
            <a:xfrm>
              <a:off x="323540" y="4157271"/>
              <a:ext cx="396000" cy="158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91" name="TextBox 190"/>
            <p:cNvSpPr txBox="1"/>
            <p:nvPr/>
          </p:nvSpPr>
          <p:spPr>
            <a:xfrm>
              <a:off x="215436" y="3690485"/>
              <a:ext cx="576119" cy="369332"/>
            </a:xfrm>
            <a:prstGeom prst="rect">
              <a:avLst/>
            </a:prstGeom>
            <a:noFill/>
          </p:spPr>
          <p:txBody>
            <a:bodyPr wrap="square" rtlCol="0">
              <a:spAutoFit/>
            </a:bodyPr>
            <a:lstStyle/>
            <a:p>
              <a:r>
                <a:rPr lang="en-US" altLang="zh-CN" sz="1800" b="1" dirty="0" err="1" smtClean="0">
                  <a:solidFill>
                    <a:srgbClr val="3333FF"/>
                  </a:solidFill>
                  <a:latin typeface="Consolas" pitchFamily="49" charset="0"/>
                  <a:ea typeface="楷体" pitchFamily="49" charset="-122"/>
                  <a:cs typeface="Consolas" pitchFamily="49" charset="0"/>
                </a:rPr>
                <a:t>sqt</a:t>
              </a:r>
              <a:endParaRPr lang="zh-CN" altLang="en-US" sz="1800" b="1" dirty="0" smtClean="0">
                <a:solidFill>
                  <a:srgbClr val="3333FF"/>
                </a:solidFill>
                <a:latin typeface="Consolas" pitchFamily="49" charset="0"/>
                <a:ea typeface="楷体" pitchFamily="49" charset="-122"/>
                <a:cs typeface="Consolas" pitchFamily="49" charset="0"/>
              </a:endParaRPr>
            </a:p>
          </p:txBody>
        </p:sp>
        <p:sp>
          <p:nvSpPr>
            <p:cNvPr id="192" name="TextBox 191"/>
            <p:cNvSpPr txBox="1"/>
            <p:nvPr/>
          </p:nvSpPr>
          <p:spPr>
            <a:xfrm>
              <a:off x="8001024" y="3665339"/>
              <a:ext cx="989117" cy="1192421"/>
            </a:xfrm>
            <a:prstGeom prst="rect">
              <a:avLst/>
            </a:prstGeom>
            <a:noFill/>
          </p:spPr>
          <p:txBody>
            <a:bodyPr wrap="square" rtlCol="0">
              <a:spAutoFit/>
            </a:bodyPr>
            <a:lstStyle/>
            <a:p>
              <a:r>
                <a:rPr kumimoji="0" lang="zh-CN" altLang="en-US" sz="1800" b="1" smtClean="0">
                  <a:solidFill>
                    <a:srgbClr val="FF00FF"/>
                  </a:solidFill>
                  <a:latin typeface="仿宋" pitchFamily="49" charset="-122"/>
                  <a:ea typeface="仿宋" pitchFamily="49" charset="-122"/>
                  <a:cs typeface="Times New Roman" pitchFamily="18" charset="0"/>
                </a:rPr>
                <a:t>叶子结点层：</a:t>
              </a:r>
              <a:r>
                <a:rPr lang="zh-CN" altLang="en-US" sz="1800" b="1" dirty="0" smtClean="0">
                  <a:solidFill>
                    <a:srgbClr val="3333FF"/>
                  </a:solidFill>
                  <a:latin typeface="仿宋" pitchFamily="49" charset="-122"/>
                  <a:ea typeface="仿宋" pitchFamily="49" charset="-122"/>
                </a:rPr>
                <a:t>全部的关键字</a:t>
              </a:r>
            </a:p>
          </p:txBody>
        </p:sp>
        <p:sp>
          <p:nvSpPr>
            <p:cNvPr id="193" name="右大括号 192"/>
            <p:cNvSpPr/>
            <p:nvPr/>
          </p:nvSpPr>
          <p:spPr>
            <a:xfrm>
              <a:off x="7786710" y="3879653"/>
              <a:ext cx="296735" cy="714380"/>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67" name="灯片编号占位符 66"/>
          <p:cNvSpPr>
            <a:spLocks noGrp="1"/>
          </p:cNvSpPr>
          <p:nvPr>
            <p:ph type="sldNum" sz="quarter" idx="12"/>
          </p:nvPr>
        </p:nvSpPr>
        <p:spPr/>
        <p:txBody>
          <a:bodyPr/>
          <a:lstStyle/>
          <a:p>
            <a:pPr>
              <a:defRPr/>
            </a:pPr>
            <a:fld id="{94984E60-CADE-4266-8DC7-A91C528B8A31}" type="slidenum">
              <a:rPr lang="en-US" altLang="zh-CN" smtClean="0"/>
              <a:pPr>
                <a:defRPr/>
              </a:pPr>
              <a:t>127</a:t>
            </a:fld>
            <a:r>
              <a:rPr lang="en-US" altLang="zh-CN" smtClean="0"/>
              <a:t>/132</a:t>
            </a:r>
            <a:endParaRPr lang="en-US" altLang="zh-CN"/>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69"/>
          <p:cNvSpPr txBox="1"/>
          <p:nvPr/>
        </p:nvSpPr>
        <p:spPr>
          <a:xfrm>
            <a:off x="714348" y="5357826"/>
            <a:ext cx="8072494" cy="83366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72000" tIns="108000" bIns="108000" rtlCol="0">
            <a:spAutoFit/>
          </a:bodyPr>
          <a:lstStyle/>
          <a:p>
            <a:pPr algn="l" defTabSz="212725"/>
            <a:r>
              <a:rPr kumimoji="0" lang="zh-CN" altLang="en-US" sz="2000" b="1" smtClean="0">
                <a:solidFill>
                  <a:srgbClr val="C00000"/>
                </a:solidFill>
                <a:latin typeface="Consolas" pitchFamily="49" charset="0"/>
                <a:ea typeface="仿宋" pitchFamily="49" charset="-122"/>
                <a:cs typeface="Consolas" pitchFamily="49" charset="0"/>
                <a:sym typeface="Wingdings"/>
              </a:rPr>
              <a:t>  </a:t>
            </a:r>
            <a:r>
              <a:rPr kumimoji="0" lang="zh-CN" altLang="en-US" sz="2000" b="1" smtClean="0">
                <a:solidFill>
                  <a:srgbClr val="C00000"/>
                </a:solidFill>
                <a:latin typeface="Consolas" pitchFamily="49" charset="0"/>
                <a:ea typeface="仿宋" pitchFamily="49" charset="-122"/>
                <a:cs typeface="Consolas" pitchFamily="49" charset="0"/>
              </a:rPr>
              <a:t>有</a:t>
            </a:r>
            <a:r>
              <a:rPr kumimoji="0" lang="en-US" altLang="zh-CN" sz="2000" b="1" i="1" smtClean="0">
                <a:solidFill>
                  <a:srgbClr val="C00000"/>
                </a:solidFill>
                <a:latin typeface="Consolas" pitchFamily="49" charset="0"/>
                <a:ea typeface="仿宋" pitchFamily="49" charset="-122"/>
                <a:cs typeface="Consolas" pitchFamily="49" charset="0"/>
              </a:rPr>
              <a:t>n</a:t>
            </a:r>
            <a:r>
              <a:rPr kumimoji="0" lang="zh-CN" altLang="en-US" sz="2000" b="1" smtClean="0">
                <a:solidFill>
                  <a:srgbClr val="C00000"/>
                </a:solidFill>
                <a:latin typeface="Consolas" pitchFamily="49" charset="0"/>
                <a:ea typeface="仿宋" pitchFamily="49" charset="-122"/>
                <a:cs typeface="Consolas" pitchFamily="49" charset="0"/>
              </a:rPr>
              <a:t>棵子树的结点恰好有</a:t>
            </a:r>
            <a:r>
              <a:rPr kumimoji="0" lang="en-US" altLang="zh-CN" sz="2000" b="1" i="1" smtClean="0">
                <a:solidFill>
                  <a:srgbClr val="C00000"/>
                </a:solidFill>
                <a:latin typeface="Consolas" pitchFamily="49" charset="0"/>
                <a:ea typeface="仿宋" pitchFamily="49" charset="-122"/>
                <a:cs typeface="Consolas" pitchFamily="49" charset="0"/>
              </a:rPr>
              <a:t>n</a:t>
            </a:r>
            <a:r>
              <a:rPr kumimoji="0" lang="zh-CN" altLang="en-US" sz="2000" b="1" smtClean="0">
                <a:solidFill>
                  <a:srgbClr val="C00000"/>
                </a:solidFill>
                <a:latin typeface="Consolas" pitchFamily="49" charset="0"/>
                <a:ea typeface="仿宋" pitchFamily="49" charset="-122"/>
                <a:cs typeface="Consolas" pitchFamily="49" charset="0"/>
              </a:rPr>
              <a:t>个关键字。子树个数与该结点的关键字个数相同。</a:t>
            </a:r>
            <a:endParaRPr lang="zh-CN" altLang="en-US" sz="2000" b="1" dirty="0" smtClean="0">
              <a:solidFill>
                <a:srgbClr val="C00000"/>
              </a:solidFill>
              <a:latin typeface="Consolas" pitchFamily="49" charset="0"/>
              <a:ea typeface="仿宋" pitchFamily="49" charset="-122"/>
              <a:cs typeface="Consolas" pitchFamily="49" charset="0"/>
            </a:endParaRPr>
          </a:p>
        </p:txBody>
      </p:sp>
      <p:grpSp>
        <p:nvGrpSpPr>
          <p:cNvPr id="2" name="组合 67"/>
          <p:cNvGrpSpPr/>
          <p:nvPr/>
        </p:nvGrpSpPr>
        <p:grpSpPr>
          <a:xfrm>
            <a:off x="285720" y="285728"/>
            <a:ext cx="8704421" cy="4714909"/>
            <a:chOff x="215436" y="1500173"/>
            <a:chExt cx="8774705" cy="4714909"/>
          </a:xfrm>
        </p:grpSpPr>
        <p:sp>
          <p:nvSpPr>
            <p:cNvPr id="69" name="矩形 68"/>
            <p:cNvSpPr/>
            <p:nvPr/>
          </p:nvSpPr>
          <p:spPr>
            <a:xfrm>
              <a:off x="3992628" y="1658331"/>
              <a:ext cx="1008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smtClean="0">
                  <a:solidFill>
                    <a:srgbClr val="3333FF"/>
                  </a:solidFill>
                  <a:latin typeface="Consolas" pitchFamily="49" charset="0"/>
                  <a:cs typeface="Consolas" pitchFamily="49" charset="0"/>
                </a:rPr>
                <a:t>31 </a:t>
              </a:r>
              <a:r>
                <a:rPr lang="en-US" altLang="zh-CN" sz="2000" b="1" dirty="0" smtClean="0">
                  <a:solidFill>
                    <a:srgbClr val="3333FF"/>
                  </a:solidFill>
                  <a:latin typeface="Consolas" pitchFamily="49" charset="0"/>
                  <a:cs typeface="Consolas" pitchFamily="49" charset="0"/>
                </a:rPr>
                <a:t>52</a:t>
              </a:r>
              <a:endParaRPr lang="zh-CN" altLang="en-US" sz="2000" b="1" dirty="0">
                <a:solidFill>
                  <a:srgbClr val="3333FF"/>
                </a:solidFill>
                <a:latin typeface="Consolas" pitchFamily="49" charset="0"/>
                <a:cs typeface="Consolas" pitchFamily="49" charset="0"/>
              </a:endParaRPr>
            </a:p>
          </p:txBody>
        </p:sp>
        <p:sp>
          <p:nvSpPr>
            <p:cNvPr id="72" name="矩形 71"/>
            <p:cNvSpPr/>
            <p:nvPr/>
          </p:nvSpPr>
          <p:spPr>
            <a:xfrm>
              <a:off x="2143108" y="2804711"/>
              <a:ext cx="1285884"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2000" b="1" smtClean="0">
                  <a:solidFill>
                    <a:srgbClr val="3333FF"/>
                  </a:solidFill>
                  <a:latin typeface="Consolas" pitchFamily="49" charset="0"/>
                  <a:cs typeface="Consolas" pitchFamily="49" charset="0"/>
                </a:rPr>
                <a:t>15 22 31</a:t>
              </a:r>
              <a:endParaRPr lang="zh-CN" altLang="en-US" sz="2000" b="1" dirty="0">
                <a:solidFill>
                  <a:srgbClr val="3333FF"/>
                </a:solidFill>
                <a:latin typeface="Consolas" pitchFamily="49" charset="0"/>
                <a:cs typeface="Consolas" pitchFamily="49" charset="0"/>
              </a:endParaRPr>
            </a:p>
          </p:txBody>
        </p:sp>
        <p:sp>
          <p:nvSpPr>
            <p:cNvPr id="73" name="矩形 72"/>
            <p:cNvSpPr/>
            <p:nvPr/>
          </p:nvSpPr>
          <p:spPr>
            <a:xfrm>
              <a:off x="6000760" y="2804711"/>
              <a:ext cx="1008000"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2000" b="1" dirty="0" smtClean="0">
                  <a:solidFill>
                    <a:srgbClr val="3333FF"/>
                  </a:solidFill>
                  <a:latin typeface="Consolas" pitchFamily="49" charset="0"/>
                  <a:cs typeface="Consolas" pitchFamily="49" charset="0"/>
                </a:rPr>
                <a:t>47  52</a:t>
              </a:r>
              <a:endParaRPr lang="zh-CN" altLang="en-US" sz="2000" b="1" dirty="0">
                <a:solidFill>
                  <a:srgbClr val="3333FF"/>
                </a:solidFill>
                <a:latin typeface="Consolas" pitchFamily="49" charset="0"/>
                <a:cs typeface="Consolas" pitchFamily="49" charset="0"/>
              </a:endParaRPr>
            </a:p>
          </p:txBody>
        </p:sp>
        <p:sp>
          <p:nvSpPr>
            <p:cNvPr id="137" name="矩形 136"/>
            <p:cNvSpPr/>
            <p:nvPr/>
          </p:nvSpPr>
          <p:spPr>
            <a:xfrm>
              <a:off x="714348" y="4019157"/>
              <a:ext cx="1143008"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3333FF"/>
                  </a:solidFill>
                  <a:latin typeface="Consolas" pitchFamily="49" charset="0"/>
                  <a:cs typeface="Consolas" pitchFamily="49" charset="0"/>
                </a:rPr>
                <a:t>10 12 </a:t>
              </a:r>
              <a:r>
                <a:rPr lang="en-US" altLang="zh-CN" sz="1800" b="1" dirty="0" smtClean="0">
                  <a:solidFill>
                    <a:srgbClr val="3333FF"/>
                  </a:solidFill>
                  <a:latin typeface="Consolas" pitchFamily="49" charset="0"/>
                  <a:cs typeface="Consolas" pitchFamily="49" charset="0"/>
                </a:rPr>
                <a:t>15</a:t>
              </a:r>
              <a:endParaRPr lang="zh-CN" altLang="en-US" sz="1800" b="1" dirty="0">
                <a:solidFill>
                  <a:srgbClr val="3333FF"/>
                </a:solidFill>
                <a:latin typeface="Consolas" pitchFamily="49" charset="0"/>
                <a:cs typeface="Consolas" pitchFamily="49" charset="0"/>
              </a:endParaRPr>
            </a:p>
          </p:txBody>
        </p:sp>
        <p:sp>
          <p:nvSpPr>
            <p:cNvPr id="138" name="矩形 137"/>
            <p:cNvSpPr/>
            <p:nvPr/>
          </p:nvSpPr>
          <p:spPr>
            <a:xfrm>
              <a:off x="2071670" y="4019157"/>
              <a:ext cx="1500198"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3333FF"/>
                  </a:solidFill>
                  <a:latin typeface="Consolas" pitchFamily="49" charset="0"/>
                  <a:cs typeface="Consolas" pitchFamily="49" charset="0"/>
                </a:rPr>
                <a:t>18 19 20 22</a:t>
              </a:r>
              <a:endParaRPr lang="zh-CN" altLang="en-US" sz="1800" b="1" dirty="0">
                <a:solidFill>
                  <a:srgbClr val="3333FF"/>
                </a:solidFill>
                <a:latin typeface="Consolas" pitchFamily="49" charset="0"/>
                <a:cs typeface="Consolas" pitchFamily="49" charset="0"/>
              </a:endParaRPr>
            </a:p>
          </p:txBody>
        </p:sp>
        <p:sp>
          <p:nvSpPr>
            <p:cNvPr id="139" name="矩形 138"/>
            <p:cNvSpPr/>
            <p:nvPr/>
          </p:nvSpPr>
          <p:spPr>
            <a:xfrm>
              <a:off x="3786182" y="4019157"/>
              <a:ext cx="1214446"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3333FF"/>
                  </a:solidFill>
                  <a:latin typeface="Consolas" pitchFamily="49" charset="0"/>
                  <a:cs typeface="Consolas" pitchFamily="49" charset="0"/>
                </a:rPr>
                <a:t>23 30 </a:t>
              </a:r>
              <a:r>
                <a:rPr lang="en-US" altLang="zh-CN" sz="1800" b="1" dirty="0" smtClean="0">
                  <a:solidFill>
                    <a:srgbClr val="3333FF"/>
                  </a:solidFill>
                  <a:latin typeface="Consolas" pitchFamily="49" charset="0"/>
                  <a:cs typeface="Consolas" pitchFamily="49" charset="0"/>
                </a:rPr>
                <a:t>31</a:t>
              </a:r>
              <a:endParaRPr lang="zh-CN" altLang="en-US" sz="1800" b="1" dirty="0">
                <a:solidFill>
                  <a:srgbClr val="3333FF"/>
                </a:solidFill>
                <a:latin typeface="Consolas" pitchFamily="49" charset="0"/>
                <a:cs typeface="Consolas" pitchFamily="49" charset="0"/>
              </a:endParaRPr>
            </a:p>
          </p:txBody>
        </p:sp>
        <p:sp>
          <p:nvSpPr>
            <p:cNvPr id="140" name="矩形 139"/>
            <p:cNvSpPr/>
            <p:nvPr/>
          </p:nvSpPr>
          <p:spPr>
            <a:xfrm>
              <a:off x="5214942" y="4019157"/>
              <a:ext cx="1214446"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3333FF"/>
                  </a:solidFill>
                  <a:latin typeface="Consolas" pitchFamily="49" charset="0"/>
                  <a:cs typeface="Consolas" pitchFamily="49" charset="0"/>
                </a:rPr>
                <a:t>33 45 47</a:t>
              </a:r>
              <a:endParaRPr lang="zh-CN" altLang="en-US" sz="1800" b="1" dirty="0">
                <a:solidFill>
                  <a:srgbClr val="3333FF"/>
                </a:solidFill>
                <a:latin typeface="Consolas" pitchFamily="49" charset="0"/>
                <a:cs typeface="Consolas" pitchFamily="49" charset="0"/>
              </a:endParaRPr>
            </a:p>
          </p:txBody>
        </p:sp>
        <p:sp>
          <p:nvSpPr>
            <p:cNvPr id="141" name="矩形 140"/>
            <p:cNvSpPr/>
            <p:nvPr/>
          </p:nvSpPr>
          <p:spPr>
            <a:xfrm>
              <a:off x="6643702" y="4019157"/>
              <a:ext cx="1143008"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3333FF"/>
                  </a:solidFill>
                  <a:latin typeface="Consolas" pitchFamily="49" charset="0"/>
                  <a:cs typeface="Consolas" pitchFamily="49" charset="0"/>
                </a:rPr>
                <a:t>48 50 52</a:t>
              </a:r>
              <a:endParaRPr lang="zh-CN" altLang="en-US" sz="1800" b="1" dirty="0">
                <a:solidFill>
                  <a:srgbClr val="3333FF"/>
                </a:solidFill>
                <a:latin typeface="Consolas" pitchFamily="49" charset="0"/>
                <a:cs typeface="Consolas" pitchFamily="49" charset="0"/>
              </a:endParaRPr>
            </a:p>
          </p:txBody>
        </p:sp>
        <p:cxnSp>
          <p:nvCxnSpPr>
            <p:cNvPr id="142" name="直接箭头连接符 141"/>
            <p:cNvCxnSpPr>
              <a:stCxn id="137" idx="3"/>
              <a:endCxn id="138" idx="1"/>
            </p:cNvCxnSpPr>
            <p:nvPr/>
          </p:nvCxnSpPr>
          <p:spPr>
            <a:xfrm>
              <a:off x="1857356" y="4235157"/>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43" name="直接箭头连接符 142"/>
            <p:cNvCxnSpPr/>
            <p:nvPr/>
          </p:nvCxnSpPr>
          <p:spPr>
            <a:xfrm>
              <a:off x="3567106" y="4233471"/>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44" name="直接箭头连接符 143"/>
            <p:cNvCxnSpPr/>
            <p:nvPr/>
          </p:nvCxnSpPr>
          <p:spPr>
            <a:xfrm>
              <a:off x="5026028" y="4233471"/>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45" name="直接箭头连接符 144"/>
            <p:cNvCxnSpPr/>
            <p:nvPr/>
          </p:nvCxnSpPr>
          <p:spPr>
            <a:xfrm>
              <a:off x="6429388" y="4233471"/>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a:endCxn id="137" idx="0"/>
            </p:cNvCxnSpPr>
            <p:nvPr/>
          </p:nvCxnSpPr>
          <p:spPr>
            <a:xfrm rot="10800000" flipV="1">
              <a:off x="1285852" y="3161901"/>
              <a:ext cx="1071570"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47" name="直接箭头连接符 146"/>
            <p:cNvCxnSpPr/>
            <p:nvPr/>
          </p:nvCxnSpPr>
          <p:spPr>
            <a:xfrm rot="16200000" flipH="1">
              <a:off x="2366609" y="3565388"/>
              <a:ext cx="900000" cy="35719"/>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48" name="直接箭头连接符 147"/>
            <p:cNvCxnSpPr>
              <a:endCxn id="139" idx="0"/>
            </p:cNvCxnSpPr>
            <p:nvPr/>
          </p:nvCxnSpPr>
          <p:spPr>
            <a:xfrm>
              <a:off x="3143240" y="3161901"/>
              <a:ext cx="1250165"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a:endCxn id="140" idx="0"/>
            </p:cNvCxnSpPr>
            <p:nvPr/>
          </p:nvCxnSpPr>
          <p:spPr>
            <a:xfrm rot="5400000">
              <a:off x="5625712" y="3358357"/>
              <a:ext cx="857254" cy="46434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50" name="直接箭头连接符 149"/>
            <p:cNvCxnSpPr>
              <a:endCxn id="141" idx="0"/>
            </p:cNvCxnSpPr>
            <p:nvPr/>
          </p:nvCxnSpPr>
          <p:spPr>
            <a:xfrm rot="16200000" flipH="1">
              <a:off x="6536545" y="3340496"/>
              <a:ext cx="857256" cy="50006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endCxn id="72" idx="0"/>
            </p:cNvCxnSpPr>
            <p:nvPr/>
          </p:nvCxnSpPr>
          <p:spPr>
            <a:xfrm rot="10800000" flipV="1">
              <a:off x="2786050" y="2018893"/>
              <a:ext cx="1500198"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52" name="直接箭头连接符 151"/>
            <p:cNvCxnSpPr>
              <a:endCxn id="73" idx="0"/>
            </p:cNvCxnSpPr>
            <p:nvPr/>
          </p:nvCxnSpPr>
          <p:spPr>
            <a:xfrm>
              <a:off x="4714876" y="2018893"/>
              <a:ext cx="1789884"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53" name="直接箭头连接符 152"/>
            <p:cNvCxnSpPr/>
            <p:nvPr/>
          </p:nvCxnSpPr>
          <p:spPr>
            <a:xfrm rot="5400000">
              <a:off x="663548"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750046" y="4841685"/>
              <a:ext cx="321499"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r>
                <a:rPr lang="zh-CN" altLang="en-US" sz="1600" b="1" dirty="0" smtClean="0">
                  <a:solidFill>
                    <a:srgbClr val="3333FF"/>
                  </a:solidFill>
                  <a:latin typeface="楷体" pitchFamily="49" charset="-122"/>
                  <a:ea typeface="楷体" pitchFamily="49" charset="-122"/>
                </a:rPr>
                <a:t>张三</a:t>
              </a:r>
            </a:p>
          </p:txBody>
        </p:sp>
        <p:cxnSp>
          <p:nvCxnSpPr>
            <p:cNvPr id="155" name="直接箭头连接符 154"/>
            <p:cNvCxnSpPr/>
            <p:nvPr/>
          </p:nvCxnSpPr>
          <p:spPr>
            <a:xfrm rot="5400000">
              <a:off x="1064043"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56" name="TextBox 155"/>
            <p:cNvSpPr txBox="1"/>
            <p:nvPr/>
          </p:nvSpPr>
          <p:spPr>
            <a:xfrm>
              <a:off x="1122338"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57" name="直接箭头连接符 156"/>
            <p:cNvCxnSpPr/>
            <p:nvPr/>
          </p:nvCxnSpPr>
          <p:spPr>
            <a:xfrm rot="5400000">
              <a:off x="1462059"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58" name="TextBox 157"/>
            <p:cNvSpPr txBox="1"/>
            <p:nvPr/>
          </p:nvSpPr>
          <p:spPr>
            <a:xfrm>
              <a:off x="1520354"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59" name="直接箭头连接符 158"/>
            <p:cNvCxnSpPr/>
            <p:nvPr/>
          </p:nvCxnSpPr>
          <p:spPr>
            <a:xfrm rot="5400000">
              <a:off x="3748525"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60" name="TextBox 159"/>
            <p:cNvSpPr txBox="1"/>
            <p:nvPr/>
          </p:nvSpPr>
          <p:spPr>
            <a:xfrm>
              <a:off x="3806820"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61" name="直接箭头连接符 160"/>
            <p:cNvCxnSpPr/>
            <p:nvPr/>
          </p:nvCxnSpPr>
          <p:spPr>
            <a:xfrm rot="5400000">
              <a:off x="4149020"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62" name="TextBox 161"/>
            <p:cNvSpPr txBox="1"/>
            <p:nvPr/>
          </p:nvSpPr>
          <p:spPr>
            <a:xfrm>
              <a:off x="4207315"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63" name="直接箭头连接符 162"/>
            <p:cNvCxnSpPr/>
            <p:nvPr/>
          </p:nvCxnSpPr>
          <p:spPr>
            <a:xfrm rot="5400000">
              <a:off x="4547036"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4605331"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65" name="直接箭头连接符 164"/>
            <p:cNvCxnSpPr/>
            <p:nvPr/>
          </p:nvCxnSpPr>
          <p:spPr>
            <a:xfrm rot="5400000">
              <a:off x="5222880"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66" name="TextBox 165"/>
            <p:cNvSpPr txBox="1"/>
            <p:nvPr/>
          </p:nvSpPr>
          <p:spPr>
            <a:xfrm>
              <a:off x="5281175"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67" name="直接箭头连接符 166"/>
            <p:cNvCxnSpPr/>
            <p:nvPr/>
          </p:nvCxnSpPr>
          <p:spPr>
            <a:xfrm rot="5400000">
              <a:off x="5623375"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5681670"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69" name="直接箭头连接符 168"/>
            <p:cNvCxnSpPr/>
            <p:nvPr/>
          </p:nvCxnSpPr>
          <p:spPr>
            <a:xfrm rot="5400000">
              <a:off x="6021391"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6079686"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71" name="直接箭头连接符 170"/>
            <p:cNvCxnSpPr/>
            <p:nvPr/>
          </p:nvCxnSpPr>
          <p:spPr>
            <a:xfrm rot="5400000">
              <a:off x="6580202"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6638497"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73" name="直接箭头连接符 172"/>
            <p:cNvCxnSpPr/>
            <p:nvPr/>
          </p:nvCxnSpPr>
          <p:spPr>
            <a:xfrm rot="5400000">
              <a:off x="6980697"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74" name="TextBox 173"/>
            <p:cNvSpPr txBox="1"/>
            <p:nvPr/>
          </p:nvSpPr>
          <p:spPr>
            <a:xfrm>
              <a:off x="7038992"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75" name="直接箭头连接符 174"/>
            <p:cNvCxnSpPr/>
            <p:nvPr/>
          </p:nvCxnSpPr>
          <p:spPr>
            <a:xfrm rot="5400000">
              <a:off x="7378713"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7437008"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77" name="直接箭头连接符 176"/>
            <p:cNvCxnSpPr/>
            <p:nvPr/>
          </p:nvCxnSpPr>
          <p:spPr>
            <a:xfrm rot="5400000">
              <a:off x="2008613"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78" name="TextBox 177"/>
            <p:cNvSpPr txBox="1"/>
            <p:nvPr/>
          </p:nvSpPr>
          <p:spPr>
            <a:xfrm>
              <a:off x="2066908"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79" name="直接箭头连接符 178"/>
            <p:cNvCxnSpPr/>
            <p:nvPr/>
          </p:nvCxnSpPr>
          <p:spPr>
            <a:xfrm rot="5400000">
              <a:off x="2409108"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80" name="TextBox 179"/>
            <p:cNvSpPr txBox="1"/>
            <p:nvPr/>
          </p:nvSpPr>
          <p:spPr>
            <a:xfrm>
              <a:off x="2467403"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81" name="直接箭头连接符 180"/>
            <p:cNvCxnSpPr/>
            <p:nvPr/>
          </p:nvCxnSpPr>
          <p:spPr>
            <a:xfrm rot="5400000">
              <a:off x="2807124"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82" name="TextBox 181"/>
            <p:cNvSpPr txBox="1"/>
            <p:nvPr/>
          </p:nvSpPr>
          <p:spPr>
            <a:xfrm>
              <a:off x="2865419"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83" name="直接箭头连接符 182"/>
            <p:cNvCxnSpPr/>
            <p:nvPr/>
          </p:nvCxnSpPr>
          <p:spPr>
            <a:xfrm rot="5400000">
              <a:off x="3189271"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84" name="TextBox 183"/>
            <p:cNvSpPr txBox="1"/>
            <p:nvPr/>
          </p:nvSpPr>
          <p:spPr>
            <a:xfrm>
              <a:off x="3247566"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sp>
          <p:nvSpPr>
            <p:cNvPr id="185" name="Line 6"/>
            <p:cNvSpPr>
              <a:spLocks noChangeShapeType="1"/>
            </p:cNvSpPr>
            <p:nvPr/>
          </p:nvSpPr>
          <p:spPr bwMode="auto">
            <a:xfrm flipH="1" flipV="1">
              <a:off x="947728" y="5572140"/>
              <a:ext cx="0" cy="288925"/>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anchor="ctr">
              <a:spAutoFit/>
            </a:bodyPr>
            <a:lstStyle/>
            <a:p>
              <a:endParaRPr lang="zh-CN" altLang="en-US"/>
            </a:p>
          </p:txBody>
        </p:sp>
        <p:sp>
          <p:nvSpPr>
            <p:cNvPr id="186" name="Text Box 7"/>
            <p:cNvSpPr txBox="1">
              <a:spLocks noChangeArrowheads="1"/>
            </p:cNvSpPr>
            <p:nvPr/>
          </p:nvSpPr>
          <p:spPr bwMode="auto">
            <a:xfrm>
              <a:off x="477828" y="5845750"/>
              <a:ext cx="2665412" cy="369332"/>
            </a:xfrm>
            <a:prstGeom prst="rect">
              <a:avLst/>
            </a:prstGeom>
            <a:noFill/>
            <a:ln w="9525">
              <a:noFill/>
              <a:miter lim="800000"/>
              <a:headEnd/>
              <a:tailEnd/>
            </a:ln>
          </p:spPr>
          <p:txBody>
            <a:bodyPr>
              <a:spAutoFit/>
            </a:bodyPr>
            <a:lstStyle/>
            <a:p>
              <a:pPr algn="l">
                <a:spcBef>
                  <a:spcPct val="50000"/>
                </a:spcBef>
              </a:pPr>
              <a:r>
                <a:rPr kumimoji="0" lang="zh-CN" altLang="en-US" sz="1800" b="1" dirty="0" smtClean="0">
                  <a:solidFill>
                    <a:srgbClr val="3333FF"/>
                  </a:solidFill>
                  <a:latin typeface="仿宋" pitchFamily="49" charset="-122"/>
                  <a:ea typeface="仿宋" pitchFamily="49" charset="-122"/>
                </a:rPr>
                <a:t>关键字</a:t>
              </a:r>
              <a:r>
                <a:rPr kumimoji="0" lang="zh-CN" altLang="en-US" sz="1800" b="1" dirty="0">
                  <a:solidFill>
                    <a:srgbClr val="3333FF"/>
                  </a:solidFill>
                  <a:latin typeface="仿宋" pitchFamily="49" charset="-122"/>
                  <a:ea typeface="仿宋" pitchFamily="49" charset="-122"/>
                </a:rPr>
                <a:t>指</a:t>
              </a:r>
              <a:r>
                <a:rPr kumimoji="0" lang="zh-CN" altLang="en-US" sz="1800" b="1">
                  <a:solidFill>
                    <a:srgbClr val="3333FF"/>
                  </a:solidFill>
                  <a:latin typeface="仿宋" pitchFamily="49" charset="-122"/>
                  <a:ea typeface="仿宋" pitchFamily="49" charset="-122"/>
                </a:rPr>
                <a:t>向</a:t>
              </a:r>
              <a:r>
                <a:rPr kumimoji="0" lang="zh-CN" altLang="en-US" sz="1800" b="1" smtClean="0">
                  <a:solidFill>
                    <a:srgbClr val="3333FF"/>
                  </a:solidFill>
                  <a:latin typeface="仿宋" pitchFamily="49" charset="-122"/>
                  <a:ea typeface="仿宋" pitchFamily="49" charset="-122"/>
                </a:rPr>
                <a:t>的元素。</a:t>
              </a:r>
              <a:endParaRPr kumimoji="0" lang="zh-CN" altLang="en-US" sz="1800" b="1" dirty="0">
                <a:solidFill>
                  <a:srgbClr val="3333FF"/>
                </a:solidFill>
                <a:latin typeface="仿宋" pitchFamily="49" charset="-122"/>
                <a:ea typeface="仿宋" pitchFamily="49" charset="-122"/>
              </a:endParaRPr>
            </a:p>
          </p:txBody>
        </p:sp>
        <p:grpSp>
          <p:nvGrpSpPr>
            <p:cNvPr id="3" name="组合 59"/>
            <p:cNvGrpSpPr/>
            <p:nvPr/>
          </p:nvGrpSpPr>
          <p:grpSpPr>
            <a:xfrm>
              <a:off x="1643042" y="1500173"/>
              <a:ext cx="6154803" cy="2001109"/>
              <a:chOff x="1857356" y="-1023027"/>
              <a:chExt cx="6154803" cy="2001109"/>
            </a:xfrm>
          </p:grpSpPr>
          <p:sp>
            <p:nvSpPr>
              <p:cNvPr id="194" name="矩形 193"/>
              <p:cNvSpPr/>
              <p:nvPr/>
            </p:nvSpPr>
            <p:spPr>
              <a:xfrm>
                <a:off x="1857356" y="-1023027"/>
                <a:ext cx="5715040" cy="2001109"/>
              </a:xfrm>
              <a:prstGeom prst="rect">
                <a:avLst/>
              </a:prstGeom>
              <a:solidFill>
                <a:schemeClr val="accent1">
                  <a:alpha val="0"/>
                </a:schemeClr>
              </a:solidFill>
              <a:ln>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95" name="Text Box 9"/>
              <p:cNvSpPr txBox="1">
                <a:spLocks noChangeArrowheads="1"/>
              </p:cNvSpPr>
              <p:nvPr/>
            </p:nvSpPr>
            <p:spPr bwMode="auto">
              <a:xfrm>
                <a:off x="7643834" y="-808712"/>
                <a:ext cx="368325" cy="1477328"/>
              </a:xfrm>
              <a:prstGeom prst="rect">
                <a:avLst/>
              </a:prstGeom>
              <a:noFill/>
              <a:ln w="9525">
                <a:noFill/>
                <a:miter lim="800000"/>
                <a:headEnd/>
                <a:tailEnd/>
              </a:ln>
            </p:spPr>
            <p:txBody>
              <a:bodyPr wrap="square">
                <a:spAutoFit/>
              </a:bodyPr>
              <a:lstStyle/>
              <a:p>
                <a:pPr algn="l">
                  <a:lnSpc>
                    <a:spcPts val="1800"/>
                  </a:lnSpc>
                  <a:spcBef>
                    <a:spcPct val="50000"/>
                  </a:spcBef>
                </a:pPr>
                <a:r>
                  <a:rPr kumimoji="0" lang="zh-CN" altLang="en-US" sz="1800" b="1" dirty="0" smtClean="0">
                    <a:solidFill>
                      <a:srgbClr val="3333FF"/>
                    </a:solidFill>
                    <a:latin typeface="仿宋" pitchFamily="49" charset="-122"/>
                    <a:ea typeface="仿宋" pitchFamily="49" charset="-122"/>
                  </a:rPr>
                  <a:t>索</a:t>
                </a:r>
                <a:endParaRPr kumimoji="0" lang="en-US" altLang="zh-CN" sz="1800" b="1" dirty="0" smtClean="0">
                  <a:solidFill>
                    <a:srgbClr val="3333FF"/>
                  </a:solidFill>
                  <a:latin typeface="仿宋" pitchFamily="49" charset="-122"/>
                  <a:ea typeface="仿宋" pitchFamily="49" charset="-122"/>
                </a:endParaRPr>
              </a:p>
              <a:p>
                <a:pPr algn="l">
                  <a:lnSpc>
                    <a:spcPts val="1800"/>
                  </a:lnSpc>
                  <a:spcBef>
                    <a:spcPct val="50000"/>
                  </a:spcBef>
                </a:pPr>
                <a:r>
                  <a:rPr kumimoji="0" lang="zh-CN" altLang="en-US" sz="1800" b="1" dirty="0" smtClean="0">
                    <a:solidFill>
                      <a:srgbClr val="3333FF"/>
                    </a:solidFill>
                    <a:latin typeface="仿宋" pitchFamily="49" charset="-122"/>
                    <a:ea typeface="仿宋" pitchFamily="49" charset="-122"/>
                  </a:rPr>
                  <a:t>引</a:t>
                </a:r>
                <a:endParaRPr kumimoji="0" lang="en-US" altLang="zh-CN" sz="1800" b="1" dirty="0" smtClean="0">
                  <a:solidFill>
                    <a:srgbClr val="3333FF"/>
                  </a:solidFill>
                  <a:latin typeface="仿宋" pitchFamily="49" charset="-122"/>
                  <a:ea typeface="仿宋" pitchFamily="49" charset="-122"/>
                </a:endParaRPr>
              </a:p>
              <a:p>
                <a:pPr algn="l">
                  <a:lnSpc>
                    <a:spcPts val="1800"/>
                  </a:lnSpc>
                  <a:spcBef>
                    <a:spcPct val="50000"/>
                  </a:spcBef>
                </a:pPr>
                <a:r>
                  <a:rPr kumimoji="0" lang="zh-CN" altLang="en-US" sz="1800" b="1" dirty="0" smtClean="0">
                    <a:solidFill>
                      <a:srgbClr val="3333FF"/>
                    </a:solidFill>
                    <a:latin typeface="仿宋" pitchFamily="49" charset="-122"/>
                    <a:ea typeface="仿宋" pitchFamily="49" charset="-122"/>
                  </a:rPr>
                  <a:t>部</a:t>
                </a:r>
                <a:endParaRPr kumimoji="0" lang="en-US" altLang="zh-CN" sz="1800" b="1" dirty="0" smtClean="0">
                  <a:solidFill>
                    <a:srgbClr val="3333FF"/>
                  </a:solidFill>
                  <a:latin typeface="仿宋" pitchFamily="49" charset="-122"/>
                  <a:ea typeface="仿宋" pitchFamily="49" charset="-122"/>
                </a:endParaRPr>
              </a:p>
              <a:p>
                <a:pPr algn="l">
                  <a:lnSpc>
                    <a:spcPts val="1800"/>
                  </a:lnSpc>
                  <a:spcBef>
                    <a:spcPct val="50000"/>
                  </a:spcBef>
                </a:pPr>
                <a:r>
                  <a:rPr kumimoji="0" lang="zh-CN" altLang="en-US" sz="1800" b="1" dirty="0" smtClean="0">
                    <a:solidFill>
                      <a:srgbClr val="3333FF"/>
                    </a:solidFill>
                    <a:latin typeface="仿宋" pitchFamily="49" charset="-122"/>
                    <a:ea typeface="仿宋" pitchFamily="49" charset="-122"/>
                  </a:rPr>
                  <a:t>分</a:t>
                </a:r>
                <a:endParaRPr kumimoji="0" lang="zh-CN" altLang="en-US" sz="1800" b="1" dirty="0">
                  <a:solidFill>
                    <a:srgbClr val="3333FF"/>
                  </a:solidFill>
                  <a:latin typeface="仿宋" pitchFamily="49" charset="-122"/>
                  <a:ea typeface="仿宋" pitchFamily="49" charset="-122"/>
                </a:endParaRPr>
              </a:p>
            </p:txBody>
          </p:sp>
        </p:grpSp>
        <p:cxnSp>
          <p:nvCxnSpPr>
            <p:cNvPr id="188" name="直接箭头连接符 187"/>
            <p:cNvCxnSpPr/>
            <p:nvPr/>
          </p:nvCxnSpPr>
          <p:spPr>
            <a:xfrm rot="5400000">
              <a:off x="5108628" y="1749364"/>
              <a:ext cx="0" cy="216000"/>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sp>
          <p:nvSpPr>
            <p:cNvPr id="189" name="TextBox 188"/>
            <p:cNvSpPr txBox="1"/>
            <p:nvPr/>
          </p:nvSpPr>
          <p:spPr>
            <a:xfrm>
              <a:off x="5214942" y="1643050"/>
              <a:ext cx="1071570" cy="369332"/>
            </a:xfrm>
            <a:prstGeom prst="rect">
              <a:avLst/>
            </a:prstGeom>
            <a:noFill/>
          </p:spPr>
          <p:txBody>
            <a:bodyPr wrap="square" rtlCol="0">
              <a:spAutoFit/>
            </a:bodyPr>
            <a:lstStyle/>
            <a:p>
              <a:pPr algn="l"/>
              <a:r>
                <a:rPr lang="zh-CN" altLang="en-US" sz="1800" b="1" smtClean="0">
                  <a:solidFill>
                    <a:srgbClr val="3333FF"/>
                  </a:solidFill>
                  <a:latin typeface="仿宋" pitchFamily="49" charset="-122"/>
                  <a:ea typeface="仿宋" pitchFamily="49" charset="-122"/>
                  <a:cs typeface="Times New Roman" pitchFamily="18" charset="0"/>
                </a:rPr>
                <a:t>根结点</a:t>
              </a:r>
              <a:endParaRPr lang="zh-CN" altLang="en-US" sz="1800" b="1" dirty="0" smtClean="0">
                <a:solidFill>
                  <a:srgbClr val="3333FF"/>
                </a:solidFill>
                <a:latin typeface="仿宋" pitchFamily="49" charset="-122"/>
                <a:ea typeface="仿宋" pitchFamily="49" charset="-122"/>
                <a:cs typeface="Times New Roman" pitchFamily="18" charset="0"/>
              </a:endParaRPr>
            </a:p>
          </p:txBody>
        </p:sp>
        <p:cxnSp>
          <p:nvCxnSpPr>
            <p:cNvPr id="190" name="直接箭头连接符 189"/>
            <p:cNvCxnSpPr/>
            <p:nvPr/>
          </p:nvCxnSpPr>
          <p:spPr>
            <a:xfrm>
              <a:off x="323540" y="4157271"/>
              <a:ext cx="396000" cy="158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91" name="TextBox 190"/>
            <p:cNvSpPr txBox="1"/>
            <p:nvPr/>
          </p:nvSpPr>
          <p:spPr>
            <a:xfrm>
              <a:off x="215436" y="3690485"/>
              <a:ext cx="576119" cy="369332"/>
            </a:xfrm>
            <a:prstGeom prst="rect">
              <a:avLst/>
            </a:prstGeom>
            <a:noFill/>
          </p:spPr>
          <p:txBody>
            <a:bodyPr wrap="square" rtlCol="0">
              <a:spAutoFit/>
            </a:bodyPr>
            <a:lstStyle/>
            <a:p>
              <a:r>
                <a:rPr lang="en-US" altLang="zh-CN" sz="1800" b="1" dirty="0" err="1" smtClean="0">
                  <a:solidFill>
                    <a:srgbClr val="3333FF"/>
                  </a:solidFill>
                  <a:latin typeface="Consolas" pitchFamily="49" charset="0"/>
                  <a:ea typeface="楷体" pitchFamily="49" charset="-122"/>
                  <a:cs typeface="Consolas" pitchFamily="49" charset="0"/>
                </a:rPr>
                <a:t>sqt</a:t>
              </a:r>
              <a:endParaRPr lang="zh-CN" altLang="en-US" sz="1800" b="1" dirty="0" smtClean="0">
                <a:solidFill>
                  <a:srgbClr val="3333FF"/>
                </a:solidFill>
                <a:latin typeface="Consolas" pitchFamily="49" charset="0"/>
                <a:ea typeface="楷体" pitchFamily="49" charset="-122"/>
                <a:cs typeface="Consolas" pitchFamily="49" charset="0"/>
              </a:endParaRPr>
            </a:p>
          </p:txBody>
        </p:sp>
        <p:sp>
          <p:nvSpPr>
            <p:cNvPr id="192" name="TextBox 191"/>
            <p:cNvSpPr txBox="1"/>
            <p:nvPr/>
          </p:nvSpPr>
          <p:spPr>
            <a:xfrm>
              <a:off x="8001024" y="3665339"/>
              <a:ext cx="989117" cy="1192421"/>
            </a:xfrm>
            <a:prstGeom prst="rect">
              <a:avLst/>
            </a:prstGeom>
            <a:noFill/>
          </p:spPr>
          <p:txBody>
            <a:bodyPr wrap="square" rtlCol="0">
              <a:spAutoFit/>
            </a:bodyPr>
            <a:lstStyle/>
            <a:p>
              <a:r>
                <a:rPr kumimoji="0" lang="zh-CN" altLang="en-US" sz="1800" b="1" smtClean="0">
                  <a:solidFill>
                    <a:srgbClr val="FF00FF"/>
                  </a:solidFill>
                  <a:latin typeface="仿宋" pitchFamily="49" charset="-122"/>
                  <a:ea typeface="仿宋" pitchFamily="49" charset="-122"/>
                  <a:cs typeface="Times New Roman" pitchFamily="18" charset="0"/>
                </a:rPr>
                <a:t>叶子结点层：</a:t>
              </a:r>
              <a:r>
                <a:rPr lang="zh-CN" altLang="en-US" sz="1800" b="1" dirty="0" smtClean="0">
                  <a:solidFill>
                    <a:srgbClr val="3333FF"/>
                  </a:solidFill>
                  <a:latin typeface="仿宋" pitchFamily="49" charset="-122"/>
                  <a:ea typeface="仿宋" pitchFamily="49" charset="-122"/>
                </a:rPr>
                <a:t>全部的关键字</a:t>
              </a:r>
            </a:p>
          </p:txBody>
        </p:sp>
        <p:sp>
          <p:nvSpPr>
            <p:cNvPr id="193" name="右大括号 192"/>
            <p:cNvSpPr/>
            <p:nvPr/>
          </p:nvSpPr>
          <p:spPr>
            <a:xfrm>
              <a:off x="7786710" y="3879653"/>
              <a:ext cx="296735" cy="714380"/>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67" name="灯片编号占位符 66"/>
          <p:cNvSpPr>
            <a:spLocks noGrp="1"/>
          </p:cNvSpPr>
          <p:nvPr>
            <p:ph type="sldNum" sz="quarter" idx="12"/>
          </p:nvPr>
        </p:nvSpPr>
        <p:spPr/>
        <p:txBody>
          <a:bodyPr/>
          <a:lstStyle/>
          <a:p>
            <a:pPr>
              <a:defRPr/>
            </a:pPr>
            <a:fld id="{94984E60-CADE-4266-8DC7-A91C528B8A31}" type="slidenum">
              <a:rPr lang="en-US" altLang="zh-CN" smtClean="0"/>
              <a:pPr>
                <a:defRPr/>
              </a:pPr>
              <a:t>128</a:t>
            </a:fld>
            <a:r>
              <a:rPr lang="en-US" altLang="zh-CN" smtClean="0"/>
              <a:t>/132</a:t>
            </a:r>
            <a:endParaRPr lang="en-US" altLang="zh-CN"/>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69"/>
          <p:cNvSpPr txBox="1"/>
          <p:nvPr/>
        </p:nvSpPr>
        <p:spPr>
          <a:xfrm>
            <a:off x="428596" y="5286388"/>
            <a:ext cx="8429684" cy="88495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457200" indent="-457200" algn="l" defTabSz="212725">
              <a:lnSpc>
                <a:spcPts val="2600"/>
              </a:lnSpc>
            </a:pPr>
            <a:r>
              <a:rPr kumimoji="0" lang="en-US" altLang="zh-CN" sz="2000" b="1" smtClean="0">
                <a:solidFill>
                  <a:srgbClr val="C00000"/>
                </a:solidFill>
                <a:latin typeface="Consolas" pitchFamily="49" charset="0"/>
                <a:ea typeface="仿宋" pitchFamily="49" charset="-122"/>
                <a:cs typeface="Consolas" pitchFamily="49" charset="0"/>
              </a:rPr>
              <a:t> </a:t>
            </a:r>
            <a:r>
              <a:rPr kumimoji="0" lang="en-US" altLang="zh-CN" sz="2000" b="1" smtClean="0">
                <a:solidFill>
                  <a:srgbClr val="C00000"/>
                </a:solidFill>
                <a:latin typeface="Consolas" pitchFamily="49" charset="0"/>
                <a:ea typeface="仿宋" pitchFamily="49" charset="-122"/>
                <a:cs typeface="Consolas" pitchFamily="49" charset="0"/>
                <a:sym typeface="Wingdings"/>
              </a:rPr>
              <a:t> </a:t>
            </a:r>
            <a:r>
              <a:rPr kumimoji="0" lang="zh-CN" altLang="en-US" sz="2000" b="1" smtClean="0">
                <a:solidFill>
                  <a:srgbClr val="C00000"/>
                </a:solidFill>
                <a:latin typeface="Consolas" pitchFamily="49" charset="0"/>
                <a:ea typeface="仿宋" pitchFamily="49" charset="-122"/>
                <a:cs typeface="Consolas" pitchFamily="49" charset="0"/>
              </a:rPr>
              <a:t>所有叶子结点包含全部关键字及指向相应元素的指针，而且叶子结点按关键字大小顺序链接。并将所有叶子结点链接起来。</a:t>
            </a:r>
            <a:endParaRPr lang="zh-CN" altLang="en-US" sz="2000" b="1" dirty="0" smtClean="0">
              <a:solidFill>
                <a:srgbClr val="C00000"/>
              </a:solidFill>
              <a:latin typeface="Consolas" pitchFamily="49" charset="0"/>
              <a:ea typeface="仿宋" pitchFamily="49" charset="-122"/>
              <a:cs typeface="Consolas" pitchFamily="49" charset="0"/>
            </a:endParaRPr>
          </a:p>
        </p:txBody>
      </p:sp>
      <p:grpSp>
        <p:nvGrpSpPr>
          <p:cNvPr id="2" name="组合 67"/>
          <p:cNvGrpSpPr/>
          <p:nvPr/>
        </p:nvGrpSpPr>
        <p:grpSpPr>
          <a:xfrm>
            <a:off x="285720" y="285728"/>
            <a:ext cx="8704421" cy="4714909"/>
            <a:chOff x="215436" y="1500173"/>
            <a:chExt cx="8774705" cy="4714909"/>
          </a:xfrm>
        </p:grpSpPr>
        <p:sp>
          <p:nvSpPr>
            <p:cNvPr id="69" name="矩形 68"/>
            <p:cNvSpPr/>
            <p:nvPr/>
          </p:nvSpPr>
          <p:spPr>
            <a:xfrm>
              <a:off x="3992628" y="1658331"/>
              <a:ext cx="1008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smtClean="0">
                  <a:solidFill>
                    <a:srgbClr val="3333FF"/>
                  </a:solidFill>
                  <a:latin typeface="Consolas" pitchFamily="49" charset="0"/>
                  <a:cs typeface="Consolas" pitchFamily="49" charset="0"/>
                </a:rPr>
                <a:t>31 </a:t>
              </a:r>
              <a:r>
                <a:rPr lang="en-US" altLang="zh-CN" sz="2000" b="1" dirty="0" smtClean="0">
                  <a:solidFill>
                    <a:srgbClr val="3333FF"/>
                  </a:solidFill>
                  <a:latin typeface="Consolas" pitchFamily="49" charset="0"/>
                  <a:cs typeface="Consolas" pitchFamily="49" charset="0"/>
                </a:rPr>
                <a:t>52</a:t>
              </a:r>
              <a:endParaRPr lang="zh-CN" altLang="en-US" sz="2000" b="1" dirty="0">
                <a:solidFill>
                  <a:srgbClr val="3333FF"/>
                </a:solidFill>
                <a:latin typeface="Consolas" pitchFamily="49" charset="0"/>
                <a:cs typeface="Consolas" pitchFamily="49" charset="0"/>
              </a:endParaRPr>
            </a:p>
          </p:txBody>
        </p:sp>
        <p:sp>
          <p:nvSpPr>
            <p:cNvPr id="72" name="矩形 71"/>
            <p:cNvSpPr/>
            <p:nvPr/>
          </p:nvSpPr>
          <p:spPr>
            <a:xfrm>
              <a:off x="2143108" y="2804711"/>
              <a:ext cx="1285884"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2000" b="1" smtClean="0">
                  <a:solidFill>
                    <a:srgbClr val="3333FF"/>
                  </a:solidFill>
                  <a:latin typeface="Consolas" pitchFamily="49" charset="0"/>
                  <a:cs typeface="Consolas" pitchFamily="49" charset="0"/>
                </a:rPr>
                <a:t>15 22 31</a:t>
              </a:r>
              <a:endParaRPr lang="zh-CN" altLang="en-US" sz="2000" b="1" dirty="0">
                <a:solidFill>
                  <a:srgbClr val="3333FF"/>
                </a:solidFill>
                <a:latin typeface="Consolas" pitchFamily="49" charset="0"/>
                <a:cs typeface="Consolas" pitchFamily="49" charset="0"/>
              </a:endParaRPr>
            </a:p>
          </p:txBody>
        </p:sp>
        <p:sp>
          <p:nvSpPr>
            <p:cNvPr id="73" name="矩形 72"/>
            <p:cNvSpPr/>
            <p:nvPr/>
          </p:nvSpPr>
          <p:spPr>
            <a:xfrm>
              <a:off x="6000760" y="2804711"/>
              <a:ext cx="1008000"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2000" b="1" dirty="0" smtClean="0">
                  <a:solidFill>
                    <a:srgbClr val="3333FF"/>
                  </a:solidFill>
                  <a:latin typeface="Consolas" pitchFamily="49" charset="0"/>
                  <a:cs typeface="Consolas" pitchFamily="49" charset="0"/>
                </a:rPr>
                <a:t>47  52</a:t>
              </a:r>
              <a:endParaRPr lang="zh-CN" altLang="en-US" sz="2000" b="1" dirty="0">
                <a:solidFill>
                  <a:srgbClr val="3333FF"/>
                </a:solidFill>
                <a:latin typeface="Consolas" pitchFamily="49" charset="0"/>
                <a:cs typeface="Consolas" pitchFamily="49" charset="0"/>
              </a:endParaRPr>
            </a:p>
          </p:txBody>
        </p:sp>
        <p:sp>
          <p:nvSpPr>
            <p:cNvPr id="137" name="矩形 136"/>
            <p:cNvSpPr/>
            <p:nvPr/>
          </p:nvSpPr>
          <p:spPr>
            <a:xfrm>
              <a:off x="714348" y="4019157"/>
              <a:ext cx="1143008"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3333FF"/>
                  </a:solidFill>
                  <a:latin typeface="Consolas" pitchFamily="49" charset="0"/>
                  <a:cs typeface="Consolas" pitchFamily="49" charset="0"/>
                </a:rPr>
                <a:t>10 12 </a:t>
              </a:r>
              <a:r>
                <a:rPr lang="en-US" altLang="zh-CN" sz="1800" b="1" dirty="0" smtClean="0">
                  <a:solidFill>
                    <a:srgbClr val="3333FF"/>
                  </a:solidFill>
                  <a:latin typeface="Consolas" pitchFamily="49" charset="0"/>
                  <a:cs typeface="Consolas" pitchFamily="49" charset="0"/>
                </a:rPr>
                <a:t>15</a:t>
              </a:r>
              <a:endParaRPr lang="zh-CN" altLang="en-US" sz="1800" b="1" dirty="0">
                <a:solidFill>
                  <a:srgbClr val="3333FF"/>
                </a:solidFill>
                <a:latin typeface="Consolas" pitchFamily="49" charset="0"/>
                <a:cs typeface="Consolas" pitchFamily="49" charset="0"/>
              </a:endParaRPr>
            </a:p>
          </p:txBody>
        </p:sp>
        <p:sp>
          <p:nvSpPr>
            <p:cNvPr id="138" name="矩形 137"/>
            <p:cNvSpPr/>
            <p:nvPr/>
          </p:nvSpPr>
          <p:spPr>
            <a:xfrm>
              <a:off x="2071670" y="4019157"/>
              <a:ext cx="1500198"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3333FF"/>
                  </a:solidFill>
                  <a:latin typeface="Consolas" pitchFamily="49" charset="0"/>
                  <a:cs typeface="Consolas" pitchFamily="49" charset="0"/>
                </a:rPr>
                <a:t>18 19 20 22</a:t>
              </a:r>
              <a:endParaRPr lang="zh-CN" altLang="en-US" sz="1800" b="1" dirty="0">
                <a:solidFill>
                  <a:srgbClr val="3333FF"/>
                </a:solidFill>
                <a:latin typeface="Consolas" pitchFamily="49" charset="0"/>
                <a:cs typeface="Consolas" pitchFamily="49" charset="0"/>
              </a:endParaRPr>
            </a:p>
          </p:txBody>
        </p:sp>
        <p:sp>
          <p:nvSpPr>
            <p:cNvPr id="139" name="矩形 138"/>
            <p:cNvSpPr/>
            <p:nvPr/>
          </p:nvSpPr>
          <p:spPr>
            <a:xfrm>
              <a:off x="3786182" y="4019157"/>
              <a:ext cx="1214446"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3333FF"/>
                  </a:solidFill>
                  <a:latin typeface="Consolas" pitchFamily="49" charset="0"/>
                  <a:cs typeface="Consolas" pitchFamily="49" charset="0"/>
                </a:rPr>
                <a:t>23 30 </a:t>
              </a:r>
              <a:r>
                <a:rPr lang="en-US" altLang="zh-CN" sz="1800" b="1" dirty="0" smtClean="0">
                  <a:solidFill>
                    <a:srgbClr val="3333FF"/>
                  </a:solidFill>
                  <a:latin typeface="Consolas" pitchFamily="49" charset="0"/>
                  <a:cs typeface="Consolas" pitchFamily="49" charset="0"/>
                </a:rPr>
                <a:t>31</a:t>
              </a:r>
              <a:endParaRPr lang="zh-CN" altLang="en-US" sz="1800" b="1" dirty="0">
                <a:solidFill>
                  <a:srgbClr val="3333FF"/>
                </a:solidFill>
                <a:latin typeface="Consolas" pitchFamily="49" charset="0"/>
                <a:cs typeface="Consolas" pitchFamily="49" charset="0"/>
              </a:endParaRPr>
            </a:p>
          </p:txBody>
        </p:sp>
        <p:sp>
          <p:nvSpPr>
            <p:cNvPr id="140" name="矩形 139"/>
            <p:cNvSpPr/>
            <p:nvPr/>
          </p:nvSpPr>
          <p:spPr>
            <a:xfrm>
              <a:off x="5214942" y="4019157"/>
              <a:ext cx="1214446"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3333FF"/>
                  </a:solidFill>
                  <a:latin typeface="Consolas" pitchFamily="49" charset="0"/>
                  <a:cs typeface="Consolas" pitchFamily="49" charset="0"/>
                </a:rPr>
                <a:t>33 45 47</a:t>
              </a:r>
              <a:endParaRPr lang="zh-CN" altLang="en-US" sz="1800" b="1" dirty="0">
                <a:solidFill>
                  <a:srgbClr val="3333FF"/>
                </a:solidFill>
                <a:latin typeface="Consolas" pitchFamily="49" charset="0"/>
                <a:cs typeface="Consolas" pitchFamily="49" charset="0"/>
              </a:endParaRPr>
            </a:p>
          </p:txBody>
        </p:sp>
        <p:sp>
          <p:nvSpPr>
            <p:cNvPr id="141" name="矩形 140"/>
            <p:cNvSpPr/>
            <p:nvPr/>
          </p:nvSpPr>
          <p:spPr>
            <a:xfrm>
              <a:off x="6643702" y="4019157"/>
              <a:ext cx="1143008"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3333FF"/>
                  </a:solidFill>
                  <a:latin typeface="Consolas" pitchFamily="49" charset="0"/>
                  <a:cs typeface="Consolas" pitchFamily="49" charset="0"/>
                </a:rPr>
                <a:t>48 50 52</a:t>
              </a:r>
              <a:endParaRPr lang="zh-CN" altLang="en-US" sz="1800" b="1" dirty="0">
                <a:solidFill>
                  <a:srgbClr val="3333FF"/>
                </a:solidFill>
                <a:latin typeface="Consolas" pitchFamily="49" charset="0"/>
                <a:cs typeface="Consolas" pitchFamily="49" charset="0"/>
              </a:endParaRPr>
            </a:p>
          </p:txBody>
        </p:sp>
        <p:cxnSp>
          <p:nvCxnSpPr>
            <p:cNvPr id="142" name="直接箭头连接符 141"/>
            <p:cNvCxnSpPr>
              <a:stCxn id="137" idx="3"/>
              <a:endCxn id="138" idx="1"/>
            </p:cNvCxnSpPr>
            <p:nvPr/>
          </p:nvCxnSpPr>
          <p:spPr>
            <a:xfrm>
              <a:off x="1857356" y="4235157"/>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43" name="直接箭头连接符 142"/>
            <p:cNvCxnSpPr/>
            <p:nvPr/>
          </p:nvCxnSpPr>
          <p:spPr>
            <a:xfrm>
              <a:off x="3567106" y="4233471"/>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44" name="直接箭头连接符 143"/>
            <p:cNvCxnSpPr/>
            <p:nvPr/>
          </p:nvCxnSpPr>
          <p:spPr>
            <a:xfrm>
              <a:off x="5026028" y="4233471"/>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45" name="直接箭头连接符 144"/>
            <p:cNvCxnSpPr/>
            <p:nvPr/>
          </p:nvCxnSpPr>
          <p:spPr>
            <a:xfrm>
              <a:off x="6429388" y="4233471"/>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a:endCxn id="137" idx="0"/>
            </p:cNvCxnSpPr>
            <p:nvPr/>
          </p:nvCxnSpPr>
          <p:spPr>
            <a:xfrm rot="10800000" flipV="1">
              <a:off x="1285852" y="3161901"/>
              <a:ext cx="1071570"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47" name="直接箭头连接符 146"/>
            <p:cNvCxnSpPr/>
            <p:nvPr/>
          </p:nvCxnSpPr>
          <p:spPr>
            <a:xfrm rot="16200000" flipH="1">
              <a:off x="2366609" y="3565388"/>
              <a:ext cx="900000" cy="35719"/>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48" name="直接箭头连接符 147"/>
            <p:cNvCxnSpPr>
              <a:endCxn id="139" idx="0"/>
            </p:cNvCxnSpPr>
            <p:nvPr/>
          </p:nvCxnSpPr>
          <p:spPr>
            <a:xfrm>
              <a:off x="3143240" y="3161901"/>
              <a:ext cx="1250165"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a:endCxn id="140" idx="0"/>
            </p:cNvCxnSpPr>
            <p:nvPr/>
          </p:nvCxnSpPr>
          <p:spPr>
            <a:xfrm rot="5400000">
              <a:off x="5625712" y="3358357"/>
              <a:ext cx="857254" cy="46434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50" name="直接箭头连接符 149"/>
            <p:cNvCxnSpPr>
              <a:endCxn id="141" idx="0"/>
            </p:cNvCxnSpPr>
            <p:nvPr/>
          </p:nvCxnSpPr>
          <p:spPr>
            <a:xfrm rot="16200000" flipH="1">
              <a:off x="6536545" y="3340496"/>
              <a:ext cx="857256" cy="50006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endCxn id="72" idx="0"/>
            </p:cNvCxnSpPr>
            <p:nvPr/>
          </p:nvCxnSpPr>
          <p:spPr>
            <a:xfrm rot="10800000" flipV="1">
              <a:off x="2786050" y="2018893"/>
              <a:ext cx="1500198"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52" name="直接箭头连接符 151"/>
            <p:cNvCxnSpPr>
              <a:endCxn id="73" idx="0"/>
            </p:cNvCxnSpPr>
            <p:nvPr/>
          </p:nvCxnSpPr>
          <p:spPr>
            <a:xfrm>
              <a:off x="4714876" y="2018893"/>
              <a:ext cx="1789884"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53" name="直接箭头连接符 152"/>
            <p:cNvCxnSpPr/>
            <p:nvPr/>
          </p:nvCxnSpPr>
          <p:spPr>
            <a:xfrm rot="5400000">
              <a:off x="663548"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750046" y="4841685"/>
              <a:ext cx="321499"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r>
                <a:rPr lang="zh-CN" altLang="en-US" sz="1600" b="1" dirty="0" smtClean="0">
                  <a:solidFill>
                    <a:srgbClr val="3333FF"/>
                  </a:solidFill>
                  <a:latin typeface="楷体" pitchFamily="49" charset="-122"/>
                  <a:ea typeface="楷体" pitchFamily="49" charset="-122"/>
                </a:rPr>
                <a:t>张三</a:t>
              </a:r>
            </a:p>
          </p:txBody>
        </p:sp>
        <p:cxnSp>
          <p:nvCxnSpPr>
            <p:cNvPr id="155" name="直接箭头连接符 154"/>
            <p:cNvCxnSpPr/>
            <p:nvPr/>
          </p:nvCxnSpPr>
          <p:spPr>
            <a:xfrm rot="5400000">
              <a:off x="1064043"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56" name="TextBox 155"/>
            <p:cNvSpPr txBox="1"/>
            <p:nvPr/>
          </p:nvSpPr>
          <p:spPr>
            <a:xfrm>
              <a:off x="1122338"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57" name="直接箭头连接符 156"/>
            <p:cNvCxnSpPr/>
            <p:nvPr/>
          </p:nvCxnSpPr>
          <p:spPr>
            <a:xfrm rot="5400000">
              <a:off x="1462059"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58" name="TextBox 157"/>
            <p:cNvSpPr txBox="1"/>
            <p:nvPr/>
          </p:nvSpPr>
          <p:spPr>
            <a:xfrm>
              <a:off x="1520354"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59" name="直接箭头连接符 158"/>
            <p:cNvCxnSpPr/>
            <p:nvPr/>
          </p:nvCxnSpPr>
          <p:spPr>
            <a:xfrm rot="5400000">
              <a:off x="3748525"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60" name="TextBox 159"/>
            <p:cNvSpPr txBox="1"/>
            <p:nvPr/>
          </p:nvSpPr>
          <p:spPr>
            <a:xfrm>
              <a:off x="3806820"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61" name="直接箭头连接符 160"/>
            <p:cNvCxnSpPr/>
            <p:nvPr/>
          </p:nvCxnSpPr>
          <p:spPr>
            <a:xfrm rot="5400000">
              <a:off x="4149020"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62" name="TextBox 161"/>
            <p:cNvSpPr txBox="1"/>
            <p:nvPr/>
          </p:nvSpPr>
          <p:spPr>
            <a:xfrm>
              <a:off x="4207315"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63" name="直接箭头连接符 162"/>
            <p:cNvCxnSpPr/>
            <p:nvPr/>
          </p:nvCxnSpPr>
          <p:spPr>
            <a:xfrm rot="5400000">
              <a:off x="4547036"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4605331"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65" name="直接箭头连接符 164"/>
            <p:cNvCxnSpPr/>
            <p:nvPr/>
          </p:nvCxnSpPr>
          <p:spPr>
            <a:xfrm rot="5400000">
              <a:off x="5222880"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66" name="TextBox 165"/>
            <p:cNvSpPr txBox="1"/>
            <p:nvPr/>
          </p:nvSpPr>
          <p:spPr>
            <a:xfrm>
              <a:off x="5281175"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67" name="直接箭头连接符 166"/>
            <p:cNvCxnSpPr/>
            <p:nvPr/>
          </p:nvCxnSpPr>
          <p:spPr>
            <a:xfrm rot="5400000">
              <a:off x="5623375"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5681670"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69" name="直接箭头连接符 168"/>
            <p:cNvCxnSpPr/>
            <p:nvPr/>
          </p:nvCxnSpPr>
          <p:spPr>
            <a:xfrm rot="5400000">
              <a:off x="6021391"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6079686"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71" name="直接箭头连接符 170"/>
            <p:cNvCxnSpPr/>
            <p:nvPr/>
          </p:nvCxnSpPr>
          <p:spPr>
            <a:xfrm rot="5400000">
              <a:off x="6580202"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6638497"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73" name="直接箭头连接符 172"/>
            <p:cNvCxnSpPr/>
            <p:nvPr/>
          </p:nvCxnSpPr>
          <p:spPr>
            <a:xfrm rot="5400000">
              <a:off x="6980697"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74" name="TextBox 173"/>
            <p:cNvSpPr txBox="1"/>
            <p:nvPr/>
          </p:nvSpPr>
          <p:spPr>
            <a:xfrm>
              <a:off x="7038992"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75" name="直接箭头连接符 174"/>
            <p:cNvCxnSpPr/>
            <p:nvPr/>
          </p:nvCxnSpPr>
          <p:spPr>
            <a:xfrm rot="5400000">
              <a:off x="7378713"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7437008"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77" name="直接箭头连接符 176"/>
            <p:cNvCxnSpPr/>
            <p:nvPr/>
          </p:nvCxnSpPr>
          <p:spPr>
            <a:xfrm rot="5400000">
              <a:off x="2008613"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78" name="TextBox 177"/>
            <p:cNvSpPr txBox="1"/>
            <p:nvPr/>
          </p:nvSpPr>
          <p:spPr>
            <a:xfrm>
              <a:off x="2066908"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79" name="直接箭头连接符 178"/>
            <p:cNvCxnSpPr/>
            <p:nvPr/>
          </p:nvCxnSpPr>
          <p:spPr>
            <a:xfrm rot="5400000">
              <a:off x="2409108"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80" name="TextBox 179"/>
            <p:cNvSpPr txBox="1"/>
            <p:nvPr/>
          </p:nvSpPr>
          <p:spPr>
            <a:xfrm>
              <a:off x="2467403"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81" name="直接箭头连接符 180"/>
            <p:cNvCxnSpPr/>
            <p:nvPr/>
          </p:nvCxnSpPr>
          <p:spPr>
            <a:xfrm rot="5400000">
              <a:off x="2807124"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82" name="TextBox 181"/>
            <p:cNvSpPr txBox="1"/>
            <p:nvPr/>
          </p:nvSpPr>
          <p:spPr>
            <a:xfrm>
              <a:off x="2865419"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83" name="直接箭头连接符 182"/>
            <p:cNvCxnSpPr/>
            <p:nvPr/>
          </p:nvCxnSpPr>
          <p:spPr>
            <a:xfrm rot="5400000">
              <a:off x="3189271"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84" name="TextBox 183"/>
            <p:cNvSpPr txBox="1"/>
            <p:nvPr/>
          </p:nvSpPr>
          <p:spPr>
            <a:xfrm>
              <a:off x="3247566"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sp>
          <p:nvSpPr>
            <p:cNvPr id="185" name="Line 6"/>
            <p:cNvSpPr>
              <a:spLocks noChangeShapeType="1"/>
            </p:cNvSpPr>
            <p:nvPr/>
          </p:nvSpPr>
          <p:spPr bwMode="auto">
            <a:xfrm flipH="1" flipV="1">
              <a:off x="947728" y="5572140"/>
              <a:ext cx="0" cy="288925"/>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anchor="ctr">
              <a:spAutoFit/>
            </a:bodyPr>
            <a:lstStyle/>
            <a:p>
              <a:endParaRPr lang="zh-CN" altLang="en-US"/>
            </a:p>
          </p:txBody>
        </p:sp>
        <p:sp>
          <p:nvSpPr>
            <p:cNvPr id="186" name="Text Box 7"/>
            <p:cNvSpPr txBox="1">
              <a:spLocks noChangeArrowheads="1"/>
            </p:cNvSpPr>
            <p:nvPr/>
          </p:nvSpPr>
          <p:spPr bwMode="auto">
            <a:xfrm>
              <a:off x="477828" y="5845750"/>
              <a:ext cx="2665412" cy="369332"/>
            </a:xfrm>
            <a:prstGeom prst="rect">
              <a:avLst/>
            </a:prstGeom>
            <a:noFill/>
            <a:ln w="9525">
              <a:noFill/>
              <a:miter lim="800000"/>
              <a:headEnd/>
              <a:tailEnd/>
            </a:ln>
          </p:spPr>
          <p:txBody>
            <a:bodyPr>
              <a:spAutoFit/>
            </a:bodyPr>
            <a:lstStyle/>
            <a:p>
              <a:pPr algn="l">
                <a:spcBef>
                  <a:spcPct val="50000"/>
                </a:spcBef>
              </a:pPr>
              <a:r>
                <a:rPr kumimoji="0" lang="zh-CN" altLang="en-US" sz="1800" b="1" dirty="0" smtClean="0">
                  <a:solidFill>
                    <a:srgbClr val="3333FF"/>
                  </a:solidFill>
                  <a:latin typeface="仿宋" pitchFamily="49" charset="-122"/>
                  <a:ea typeface="仿宋" pitchFamily="49" charset="-122"/>
                </a:rPr>
                <a:t>关键字</a:t>
              </a:r>
              <a:r>
                <a:rPr kumimoji="0" lang="zh-CN" altLang="en-US" sz="1800" b="1" dirty="0">
                  <a:solidFill>
                    <a:srgbClr val="3333FF"/>
                  </a:solidFill>
                  <a:latin typeface="仿宋" pitchFamily="49" charset="-122"/>
                  <a:ea typeface="仿宋" pitchFamily="49" charset="-122"/>
                </a:rPr>
                <a:t>指</a:t>
              </a:r>
              <a:r>
                <a:rPr kumimoji="0" lang="zh-CN" altLang="en-US" sz="1800" b="1">
                  <a:solidFill>
                    <a:srgbClr val="3333FF"/>
                  </a:solidFill>
                  <a:latin typeface="仿宋" pitchFamily="49" charset="-122"/>
                  <a:ea typeface="仿宋" pitchFamily="49" charset="-122"/>
                </a:rPr>
                <a:t>向</a:t>
              </a:r>
              <a:r>
                <a:rPr kumimoji="0" lang="zh-CN" altLang="en-US" sz="1800" b="1" smtClean="0">
                  <a:solidFill>
                    <a:srgbClr val="3333FF"/>
                  </a:solidFill>
                  <a:latin typeface="仿宋" pitchFamily="49" charset="-122"/>
                  <a:ea typeface="仿宋" pitchFamily="49" charset="-122"/>
                </a:rPr>
                <a:t>的元素。</a:t>
              </a:r>
              <a:endParaRPr kumimoji="0" lang="zh-CN" altLang="en-US" sz="1800" b="1" dirty="0">
                <a:solidFill>
                  <a:srgbClr val="3333FF"/>
                </a:solidFill>
                <a:latin typeface="仿宋" pitchFamily="49" charset="-122"/>
                <a:ea typeface="仿宋" pitchFamily="49" charset="-122"/>
              </a:endParaRPr>
            </a:p>
          </p:txBody>
        </p:sp>
        <p:grpSp>
          <p:nvGrpSpPr>
            <p:cNvPr id="3" name="组合 59"/>
            <p:cNvGrpSpPr/>
            <p:nvPr/>
          </p:nvGrpSpPr>
          <p:grpSpPr>
            <a:xfrm>
              <a:off x="1643042" y="1500173"/>
              <a:ext cx="6154803" cy="2001109"/>
              <a:chOff x="1857356" y="-1023027"/>
              <a:chExt cx="6154803" cy="2001109"/>
            </a:xfrm>
          </p:grpSpPr>
          <p:sp>
            <p:nvSpPr>
              <p:cNvPr id="194" name="矩形 193"/>
              <p:cNvSpPr/>
              <p:nvPr/>
            </p:nvSpPr>
            <p:spPr>
              <a:xfrm>
                <a:off x="1857356" y="-1023027"/>
                <a:ext cx="5715040" cy="2001109"/>
              </a:xfrm>
              <a:prstGeom prst="rect">
                <a:avLst/>
              </a:prstGeom>
              <a:solidFill>
                <a:schemeClr val="accent1">
                  <a:alpha val="0"/>
                </a:schemeClr>
              </a:solidFill>
              <a:ln>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95" name="Text Box 9"/>
              <p:cNvSpPr txBox="1">
                <a:spLocks noChangeArrowheads="1"/>
              </p:cNvSpPr>
              <p:nvPr/>
            </p:nvSpPr>
            <p:spPr bwMode="auto">
              <a:xfrm>
                <a:off x="7643834" y="-808712"/>
                <a:ext cx="368325" cy="1477328"/>
              </a:xfrm>
              <a:prstGeom prst="rect">
                <a:avLst/>
              </a:prstGeom>
              <a:noFill/>
              <a:ln w="9525">
                <a:noFill/>
                <a:miter lim="800000"/>
                <a:headEnd/>
                <a:tailEnd/>
              </a:ln>
            </p:spPr>
            <p:txBody>
              <a:bodyPr wrap="square">
                <a:spAutoFit/>
              </a:bodyPr>
              <a:lstStyle/>
              <a:p>
                <a:pPr algn="l">
                  <a:lnSpc>
                    <a:spcPts val="1800"/>
                  </a:lnSpc>
                  <a:spcBef>
                    <a:spcPct val="50000"/>
                  </a:spcBef>
                </a:pPr>
                <a:r>
                  <a:rPr kumimoji="0" lang="zh-CN" altLang="en-US" sz="1800" b="1" dirty="0" smtClean="0">
                    <a:solidFill>
                      <a:srgbClr val="3333FF"/>
                    </a:solidFill>
                    <a:latin typeface="仿宋" pitchFamily="49" charset="-122"/>
                    <a:ea typeface="仿宋" pitchFamily="49" charset="-122"/>
                  </a:rPr>
                  <a:t>索</a:t>
                </a:r>
                <a:endParaRPr kumimoji="0" lang="en-US" altLang="zh-CN" sz="1800" b="1" dirty="0" smtClean="0">
                  <a:solidFill>
                    <a:srgbClr val="3333FF"/>
                  </a:solidFill>
                  <a:latin typeface="仿宋" pitchFamily="49" charset="-122"/>
                  <a:ea typeface="仿宋" pitchFamily="49" charset="-122"/>
                </a:endParaRPr>
              </a:p>
              <a:p>
                <a:pPr algn="l">
                  <a:lnSpc>
                    <a:spcPts val="1800"/>
                  </a:lnSpc>
                  <a:spcBef>
                    <a:spcPct val="50000"/>
                  </a:spcBef>
                </a:pPr>
                <a:r>
                  <a:rPr kumimoji="0" lang="zh-CN" altLang="en-US" sz="1800" b="1" dirty="0" smtClean="0">
                    <a:solidFill>
                      <a:srgbClr val="3333FF"/>
                    </a:solidFill>
                    <a:latin typeface="仿宋" pitchFamily="49" charset="-122"/>
                    <a:ea typeface="仿宋" pitchFamily="49" charset="-122"/>
                  </a:rPr>
                  <a:t>引</a:t>
                </a:r>
                <a:endParaRPr kumimoji="0" lang="en-US" altLang="zh-CN" sz="1800" b="1" dirty="0" smtClean="0">
                  <a:solidFill>
                    <a:srgbClr val="3333FF"/>
                  </a:solidFill>
                  <a:latin typeface="仿宋" pitchFamily="49" charset="-122"/>
                  <a:ea typeface="仿宋" pitchFamily="49" charset="-122"/>
                </a:endParaRPr>
              </a:p>
              <a:p>
                <a:pPr algn="l">
                  <a:lnSpc>
                    <a:spcPts val="1800"/>
                  </a:lnSpc>
                  <a:spcBef>
                    <a:spcPct val="50000"/>
                  </a:spcBef>
                </a:pPr>
                <a:r>
                  <a:rPr kumimoji="0" lang="zh-CN" altLang="en-US" sz="1800" b="1" dirty="0" smtClean="0">
                    <a:solidFill>
                      <a:srgbClr val="3333FF"/>
                    </a:solidFill>
                    <a:latin typeface="仿宋" pitchFamily="49" charset="-122"/>
                    <a:ea typeface="仿宋" pitchFamily="49" charset="-122"/>
                  </a:rPr>
                  <a:t>部</a:t>
                </a:r>
                <a:endParaRPr kumimoji="0" lang="en-US" altLang="zh-CN" sz="1800" b="1" dirty="0" smtClean="0">
                  <a:solidFill>
                    <a:srgbClr val="3333FF"/>
                  </a:solidFill>
                  <a:latin typeface="仿宋" pitchFamily="49" charset="-122"/>
                  <a:ea typeface="仿宋" pitchFamily="49" charset="-122"/>
                </a:endParaRPr>
              </a:p>
              <a:p>
                <a:pPr algn="l">
                  <a:lnSpc>
                    <a:spcPts val="1800"/>
                  </a:lnSpc>
                  <a:spcBef>
                    <a:spcPct val="50000"/>
                  </a:spcBef>
                </a:pPr>
                <a:r>
                  <a:rPr kumimoji="0" lang="zh-CN" altLang="en-US" sz="1800" b="1" dirty="0" smtClean="0">
                    <a:solidFill>
                      <a:srgbClr val="3333FF"/>
                    </a:solidFill>
                    <a:latin typeface="仿宋" pitchFamily="49" charset="-122"/>
                    <a:ea typeface="仿宋" pitchFamily="49" charset="-122"/>
                  </a:rPr>
                  <a:t>分</a:t>
                </a:r>
                <a:endParaRPr kumimoji="0" lang="zh-CN" altLang="en-US" sz="1800" b="1" dirty="0">
                  <a:solidFill>
                    <a:srgbClr val="3333FF"/>
                  </a:solidFill>
                  <a:latin typeface="仿宋" pitchFamily="49" charset="-122"/>
                  <a:ea typeface="仿宋" pitchFamily="49" charset="-122"/>
                </a:endParaRPr>
              </a:p>
            </p:txBody>
          </p:sp>
        </p:grpSp>
        <p:cxnSp>
          <p:nvCxnSpPr>
            <p:cNvPr id="188" name="直接箭头连接符 187"/>
            <p:cNvCxnSpPr/>
            <p:nvPr/>
          </p:nvCxnSpPr>
          <p:spPr>
            <a:xfrm rot="5400000">
              <a:off x="5108628" y="1749364"/>
              <a:ext cx="0" cy="216000"/>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sp>
          <p:nvSpPr>
            <p:cNvPr id="189" name="TextBox 188"/>
            <p:cNvSpPr txBox="1"/>
            <p:nvPr/>
          </p:nvSpPr>
          <p:spPr>
            <a:xfrm>
              <a:off x="5214942" y="1643050"/>
              <a:ext cx="1071570" cy="369332"/>
            </a:xfrm>
            <a:prstGeom prst="rect">
              <a:avLst/>
            </a:prstGeom>
            <a:noFill/>
          </p:spPr>
          <p:txBody>
            <a:bodyPr wrap="square" rtlCol="0">
              <a:spAutoFit/>
            </a:bodyPr>
            <a:lstStyle/>
            <a:p>
              <a:pPr algn="l"/>
              <a:r>
                <a:rPr lang="zh-CN" altLang="en-US" sz="1800" b="1" smtClean="0">
                  <a:solidFill>
                    <a:srgbClr val="3333FF"/>
                  </a:solidFill>
                  <a:latin typeface="仿宋" pitchFamily="49" charset="-122"/>
                  <a:ea typeface="仿宋" pitchFamily="49" charset="-122"/>
                  <a:cs typeface="Times New Roman" pitchFamily="18" charset="0"/>
                </a:rPr>
                <a:t>根结点</a:t>
              </a:r>
              <a:endParaRPr lang="zh-CN" altLang="en-US" sz="1800" b="1" dirty="0" smtClean="0">
                <a:solidFill>
                  <a:srgbClr val="3333FF"/>
                </a:solidFill>
                <a:latin typeface="仿宋" pitchFamily="49" charset="-122"/>
                <a:ea typeface="仿宋" pitchFamily="49" charset="-122"/>
                <a:cs typeface="Times New Roman" pitchFamily="18" charset="0"/>
              </a:endParaRPr>
            </a:p>
          </p:txBody>
        </p:sp>
        <p:cxnSp>
          <p:nvCxnSpPr>
            <p:cNvPr id="190" name="直接箭头连接符 189"/>
            <p:cNvCxnSpPr/>
            <p:nvPr/>
          </p:nvCxnSpPr>
          <p:spPr>
            <a:xfrm>
              <a:off x="323540" y="4157271"/>
              <a:ext cx="396000" cy="158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91" name="TextBox 190"/>
            <p:cNvSpPr txBox="1"/>
            <p:nvPr/>
          </p:nvSpPr>
          <p:spPr>
            <a:xfrm>
              <a:off x="215436" y="3690485"/>
              <a:ext cx="576119" cy="369332"/>
            </a:xfrm>
            <a:prstGeom prst="rect">
              <a:avLst/>
            </a:prstGeom>
            <a:noFill/>
          </p:spPr>
          <p:txBody>
            <a:bodyPr wrap="square" rtlCol="0">
              <a:spAutoFit/>
            </a:bodyPr>
            <a:lstStyle/>
            <a:p>
              <a:r>
                <a:rPr lang="en-US" altLang="zh-CN" sz="1800" b="1" dirty="0" err="1" smtClean="0">
                  <a:solidFill>
                    <a:srgbClr val="3333FF"/>
                  </a:solidFill>
                  <a:latin typeface="Consolas" pitchFamily="49" charset="0"/>
                  <a:ea typeface="楷体" pitchFamily="49" charset="-122"/>
                  <a:cs typeface="Consolas" pitchFamily="49" charset="0"/>
                </a:rPr>
                <a:t>sqt</a:t>
              </a:r>
              <a:endParaRPr lang="zh-CN" altLang="en-US" sz="1800" b="1" dirty="0" smtClean="0">
                <a:solidFill>
                  <a:srgbClr val="3333FF"/>
                </a:solidFill>
                <a:latin typeface="Consolas" pitchFamily="49" charset="0"/>
                <a:ea typeface="楷体" pitchFamily="49" charset="-122"/>
                <a:cs typeface="Consolas" pitchFamily="49" charset="0"/>
              </a:endParaRPr>
            </a:p>
          </p:txBody>
        </p:sp>
        <p:sp>
          <p:nvSpPr>
            <p:cNvPr id="192" name="TextBox 191"/>
            <p:cNvSpPr txBox="1"/>
            <p:nvPr/>
          </p:nvSpPr>
          <p:spPr>
            <a:xfrm>
              <a:off x="8001024" y="3665339"/>
              <a:ext cx="989117" cy="1192421"/>
            </a:xfrm>
            <a:prstGeom prst="rect">
              <a:avLst/>
            </a:prstGeom>
            <a:noFill/>
          </p:spPr>
          <p:txBody>
            <a:bodyPr wrap="square" rtlCol="0">
              <a:spAutoFit/>
            </a:bodyPr>
            <a:lstStyle/>
            <a:p>
              <a:r>
                <a:rPr kumimoji="0" lang="zh-CN" altLang="en-US" sz="1800" b="1" smtClean="0">
                  <a:solidFill>
                    <a:srgbClr val="FF00FF"/>
                  </a:solidFill>
                  <a:latin typeface="仿宋" pitchFamily="49" charset="-122"/>
                  <a:ea typeface="仿宋" pitchFamily="49" charset="-122"/>
                  <a:cs typeface="Times New Roman" pitchFamily="18" charset="0"/>
                </a:rPr>
                <a:t>叶子结点层：</a:t>
              </a:r>
              <a:r>
                <a:rPr lang="zh-CN" altLang="en-US" sz="1800" b="1" dirty="0" smtClean="0">
                  <a:solidFill>
                    <a:srgbClr val="3333FF"/>
                  </a:solidFill>
                  <a:latin typeface="仿宋" pitchFamily="49" charset="-122"/>
                  <a:ea typeface="仿宋" pitchFamily="49" charset="-122"/>
                </a:rPr>
                <a:t>全部的关键字</a:t>
              </a:r>
            </a:p>
          </p:txBody>
        </p:sp>
        <p:sp>
          <p:nvSpPr>
            <p:cNvPr id="193" name="右大括号 192"/>
            <p:cNvSpPr/>
            <p:nvPr/>
          </p:nvSpPr>
          <p:spPr>
            <a:xfrm>
              <a:off x="7955614" y="3879653"/>
              <a:ext cx="181453" cy="714380"/>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96" name="矩形 195"/>
          <p:cNvSpPr/>
          <p:nvPr/>
        </p:nvSpPr>
        <p:spPr>
          <a:xfrm>
            <a:off x="285720" y="2500306"/>
            <a:ext cx="7643866" cy="928694"/>
          </a:xfrm>
          <a:prstGeom prst="rect">
            <a:avLst/>
          </a:prstGeom>
          <a:solidFill>
            <a:schemeClr val="accent1">
              <a:alpha val="14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8" name="直接连接符 197"/>
          <p:cNvCxnSpPr/>
          <p:nvPr/>
        </p:nvCxnSpPr>
        <p:spPr>
          <a:xfrm rot="5400000">
            <a:off x="4143372" y="4357694"/>
            <a:ext cx="1857388" cy="0"/>
          </a:xfrm>
          <a:prstGeom prst="lin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71" name="灯片编号占位符 70"/>
          <p:cNvSpPr>
            <a:spLocks noGrp="1"/>
          </p:cNvSpPr>
          <p:nvPr>
            <p:ph type="sldNum" sz="quarter" idx="12"/>
          </p:nvPr>
        </p:nvSpPr>
        <p:spPr/>
        <p:txBody>
          <a:bodyPr/>
          <a:lstStyle/>
          <a:p>
            <a:pPr>
              <a:defRPr/>
            </a:pPr>
            <a:fld id="{94984E60-CADE-4266-8DC7-A91C528B8A31}" type="slidenum">
              <a:rPr lang="en-US" altLang="zh-CN" smtClean="0"/>
              <a:pPr>
                <a:defRPr/>
              </a:pPr>
              <a:t>129</a:t>
            </a:fld>
            <a:r>
              <a:rPr lang="en-US" altLang="zh-CN" smtClean="0"/>
              <a:t>/132</a:t>
            </a:r>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a:xfrm>
            <a:off x="571504" y="428604"/>
            <a:ext cx="1000100" cy="785817"/>
            <a:chOff x="5703182" y="3835411"/>
            <a:chExt cx="1238250" cy="1236663"/>
          </a:xfrm>
        </p:grpSpPr>
        <p:grpSp>
          <p:nvGrpSpPr>
            <p:cNvPr id="3" name="Group 19"/>
            <p:cNvGrpSpPr>
              <a:grpSpLocks/>
            </p:cNvGrpSpPr>
            <p:nvPr/>
          </p:nvGrpSpPr>
          <p:grpSpPr bwMode="auto">
            <a:xfrm>
              <a:off x="5703182" y="3835411"/>
              <a:ext cx="1238250" cy="1236663"/>
              <a:chOff x="810" y="845"/>
              <a:chExt cx="827" cy="826"/>
            </a:xfrm>
          </p:grpSpPr>
          <p:sp>
            <p:nvSpPr>
              <p:cNvPr id="7"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8"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9"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6" name="Text Box 23"/>
            <p:cNvSpPr txBox="1">
              <a:spLocks noChangeArrowheads="1"/>
            </p:cNvSpPr>
            <p:nvPr/>
          </p:nvSpPr>
          <p:spPr bwMode="gray">
            <a:xfrm>
              <a:off x="5767676" y="4154859"/>
              <a:ext cx="1082674" cy="557010"/>
            </a:xfrm>
            <a:prstGeom prst="rect">
              <a:avLst/>
            </a:prstGeom>
            <a:noFill/>
            <a:ln w="9525" algn="ctr">
              <a:noFill/>
              <a:miter lim="800000"/>
              <a:headEnd/>
              <a:tailEnd/>
            </a:ln>
          </p:spPr>
          <p:txBody>
            <a:bodyPr>
              <a:spAutoFit/>
            </a:body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10" name="TextBox 9"/>
          <p:cNvSpPr txBox="1"/>
          <p:nvPr/>
        </p:nvSpPr>
        <p:spPr>
          <a:xfrm>
            <a:off x="571472" y="1571612"/>
            <a:ext cx="7929618" cy="1141439"/>
          </a:xfrm>
          <a:prstGeom prst="rect">
            <a:avLst/>
          </a:prstGeom>
          <a:ln>
            <a:solidFill>
              <a:schemeClr val="accent3">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a:lnSpc>
                <a:spcPct val="150000"/>
              </a:lnSpc>
            </a:pPr>
            <a:r>
              <a:rPr lang="zh-CN" altLang="zh-CN" sz="2000" b="1" smtClean="0">
                <a:solidFill>
                  <a:srgbClr val="0000FF"/>
                </a:solidFill>
                <a:latin typeface="Consolas" pitchFamily="49" charset="0"/>
                <a:ea typeface="楷体" pitchFamily="49" charset="-122"/>
                <a:cs typeface="Consolas" pitchFamily="49" charset="0"/>
              </a:rPr>
              <a:t>由一组关键字</a:t>
            </a:r>
            <a:r>
              <a:rPr lang="en-US" altLang="zh-CN" sz="2000" b="1" smtClean="0">
                <a:solidFill>
                  <a:srgbClr val="0000FF"/>
                </a:solidFill>
                <a:latin typeface="Consolas" pitchFamily="49" charset="0"/>
                <a:ea typeface="楷体" pitchFamily="49" charset="-122"/>
                <a:cs typeface="Consolas" pitchFamily="49" charset="0"/>
              </a:rPr>
              <a:t>23</a:t>
            </a:r>
            <a:r>
              <a:rPr lang="zh-CN" altLang="zh-CN" sz="2000" b="1" smtClean="0">
                <a:solidFill>
                  <a:srgbClr val="0000FF"/>
                </a:solidFill>
                <a:latin typeface="Consolas" pitchFamily="49" charset="0"/>
                <a:ea typeface="楷体" pitchFamily="49" charset="-122"/>
                <a:cs typeface="Consolas" pitchFamily="49" charset="0"/>
              </a:rPr>
              <a:t>、</a:t>
            </a:r>
            <a:r>
              <a:rPr lang="en-US" altLang="zh-CN" sz="2000" b="1" smtClean="0">
                <a:solidFill>
                  <a:srgbClr val="0000FF"/>
                </a:solidFill>
                <a:latin typeface="Consolas" pitchFamily="49" charset="0"/>
                <a:ea typeface="楷体" pitchFamily="49" charset="-122"/>
                <a:cs typeface="Consolas" pitchFamily="49" charset="0"/>
              </a:rPr>
              <a:t>12</a:t>
            </a:r>
            <a:r>
              <a:rPr lang="zh-CN" altLang="zh-CN" sz="2000" b="1" smtClean="0">
                <a:solidFill>
                  <a:srgbClr val="0000FF"/>
                </a:solidFill>
                <a:latin typeface="Consolas" pitchFamily="49" charset="0"/>
                <a:ea typeface="楷体" pitchFamily="49" charset="-122"/>
                <a:cs typeface="Consolas" pitchFamily="49" charset="0"/>
              </a:rPr>
              <a:t>、</a:t>
            </a:r>
            <a:r>
              <a:rPr lang="en-US" altLang="zh-CN" sz="2000" b="1" smtClean="0">
                <a:solidFill>
                  <a:srgbClr val="0000FF"/>
                </a:solidFill>
                <a:latin typeface="Consolas" pitchFamily="49" charset="0"/>
                <a:ea typeface="楷体" pitchFamily="49" charset="-122"/>
                <a:cs typeface="Consolas" pitchFamily="49" charset="0"/>
              </a:rPr>
              <a:t>45</a:t>
            </a:r>
            <a:r>
              <a:rPr lang="zh-CN" altLang="zh-CN" sz="2000" b="1" smtClean="0">
                <a:solidFill>
                  <a:srgbClr val="0000FF"/>
                </a:solidFill>
                <a:latin typeface="Consolas" pitchFamily="49" charset="0"/>
                <a:ea typeface="楷体" pitchFamily="49" charset="-122"/>
                <a:cs typeface="Consolas" pitchFamily="49" charset="0"/>
              </a:rPr>
              <a:t>、</a:t>
            </a:r>
            <a:r>
              <a:rPr lang="en-US" altLang="zh-CN" sz="2000" b="1" smtClean="0">
                <a:solidFill>
                  <a:srgbClr val="0000FF"/>
                </a:solidFill>
                <a:latin typeface="Consolas" pitchFamily="49" charset="0"/>
                <a:ea typeface="楷体" pitchFamily="49" charset="-122"/>
                <a:cs typeface="Consolas" pitchFamily="49" charset="0"/>
              </a:rPr>
              <a:t>36</a:t>
            </a:r>
            <a:r>
              <a:rPr lang="zh-CN" altLang="zh-CN" sz="2000" b="1" smtClean="0">
                <a:solidFill>
                  <a:srgbClr val="0000FF"/>
                </a:solidFill>
                <a:latin typeface="Consolas" pitchFamily="49" charset="0"/>
                <a:ea typeface="楷体" pitchFamily="49" charset="-122"/>
                <a:cs typeface="Consolas" pitchFamily="49" charset="0"/>
              </a:rPr>
              <a:t>构成的不同二叉排序树有</a:t>
            </a:r>
            <a:r>
              <a:rPr lang="zh-CN" altLang="en-US" sz="2000" b="1" smtClean="0">
                <a:solidFill>
                  <a:srgbClr val="0000FF"/>
                </a:solidFill>
                <a:latin typeface="Consolas" pitchFamily="49" charset="0"/>
                <a:ea typeface="楷体" pitchFamily="49" charset="-122"/>
                <a:cs typeface="Consolas" pitchFamily="49" charset="0"/>
              </a:rPr>
              <a:t>（  ）</a:t>
            </a:r>
            <a:r>
              <a:rPr lang="zh-CN" altLang="zh-CN" sz="2000" b="1" smtClean="0">
                <a:solidFill>
                  <a:srgbClr val="0000FF"/>
                </a:solidFill>
                <a:latin typeface="Consolas" pitchFamily="49" charset="0"/>
                <a:ea typeface="楷体" pitchFamily="49" charset="-122"/>
                <a:cs typeface="Consolas" pitchFamily="49" charset="0"/>
              </a:rPr>
              <a:t>棵。</a:t>
            </a:r>
          </a:p>
          <a:p>
            <a:pPr algn="l">
              <a:lnSpc>
                <a:spcPct val="150000"/>
              </a:lnSpc>
            </a:pPr>
            <a:r>
              <a:rPr lang="en-US" altLang="zh-CN" sz="2000" b="1" smtClean="0">
                <a:solidFill>
                  <a:srgbClr val="0000FF"/>
                </a:solidFill>
                <a:latin typeface="Consolas" pitchFamily="49" charset="0"/>
                <a:ea typeface="楷体" pitchFamily="49" charset="-122"/>
                <a:cs typeface="Consolas" pitchFamily="49" charset="0"/>
              </a:rPr>
              <a:t>A.1		B. 10		C. 14		D.</a:t>
            </a:r>
            <a:r>
              <a:rPr lang="zh-CN" altLang="zh-CN" sz="2000" b="1" smtClean="0">
                <a:solidFill>
                  <a:srgbClr val="0000FF"/>
                </a:solidFill>
                <a:latin typeface="Consolas" pitchFamily="49" charset="0"/>
                <a:ea typeface="楷体" pitchFamily="49" charset="-122"/>
                <a:cs typeface="Consolas" pitchFamily="49" charset="0"/>
              </a:rPr>
              <a:t>无法确定</a:t>
            </a:r>
            <a:endParaRPr lang="zh-CN" altLang="en-US" sz="2000" b="1" smtClean="0">
              <a:solidFill>
                <a:srgbClr val="0000FF"/>
              </a:solidFill>
              <a:latin typeface="Consolas" pitchFamily="49" charset="0"/>
              <a:ea typeface="楷体" pitchFamily="49" charset="-122"/>
              <a:cs typeface="Consolas" pitchFamily="49" charset="0"/>
            </a:endParaRPr>
          </a:p>
        </p:txBody>
      </p:sp>
      <p:sp>
        <p:nvSpPr>
          <p:cNvPr id="11" name="灯片编号占位符 10"/>
          <p:cNvSpPr>
            <a:spLocks noGrp="1"/>
          </p:cNvSpPr>
          <p:nvPr>
            <p:ph type="sldNum" sz="quarter" idx="12"/>
          </p:nvPr>
        </p:nvSpPr>
        <p:spPr/>
        <p:txBody>
          <a:bodyPr/>
          <a:lstStyle/>
          <a:p>
            <a:pPr>
              <a:defRPr/>
            </a:pPr>
            <a:fld id="{94984E60-CADE-4266-8DC7-A91C528B8A31}" type="slidenum">
              <a:rPr lang="en-US" altLang="zh-CN" smtClean="0"/>
              <a:pPr>
                <a:defRPr/>
              </a:pPr>
              <a:t>13</a:t>
            </a:fld>
            <a:r>
              <a:rPr lang="en-US" altLang="zh-CN" smtClean="0"/>
              <a:t>/132</a:t>
            </a:r>
            <a:endParaRPr lang="en-US" altLang="zh-CN"/>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69"/>
          <p:cNvSpPr txBox="1"/>
          <p:nvPr/>
        </p:nvSpPr>
        <p:spPr>
          <a:xfrm>
            <a:off x="357158" y="5286388"/>
            <a:ext cx="8358246" cy="88495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457200" indent="-457200" algn="l" defTabSz="212725">
              <a:lnSpc>
                <a:spcPts val="2600"/>
              </a:lnSpc>
            </a:pPr>
            <a:r>
              <a:rPr kumimoji="0" lang="zh-CN" altLang="en-US" sz="2000" b="1" smtClean="0">
                <a:solidFill>
                  <a:srgbClr val="C00000"/>
                </a:solidFill>
                <a:latin typeface="Consolas" pitchFamily="49" charset="0"/>
                <a:ea typeface="仿宋" pitchFamily="49" charset="-122"/>
                <a:cs typeface="Consolas" pitchFamily="49" charset="0"/>
              </a:rPr>
              <a:t> </a:t>
            </a:r>
            <a:r>
              <a:rPr kumimoji="0" lang="zh-CN" altLang="en-US" sz="2000" b="1" smtClean="0">
                <a:solidFill>
                  <a:srgbClr val="C00000"/>
                </a:solidFill>
                <a:latin typeface="Consolas" pitchFamily="49" charset="0"/>
                <a:ea typeface="仿宋" pitchFamily="49" charset="-122"/>
                <a:cs typeface="Consolas" pitchFamily="49" charset="0"/>
                <a:sym typeface="Wingdings"/>
              </a:rPr>
              <a:t> </a:t>
            </a:r>
            <a:r>
              <a:rPr kumimoji="0" lang="zh-CN" altLang="en-US" sz="2000" b="1" smtClean="0">
                <a:solidFill>
                  <a:srgbClr val="C00000"/>
                </a:solidFill>
                <a:latin typeface="Consolas" pitchFamily="49" charset="0"/>
                <a:ea typeface="仿宋" pitchFamily="49" charset="-122"/>
                <a:cs typeface="Consolas" pitchFamily="49" charset="0"/>
              </a:rPr>
              <a:t>所有分支结点（可看成是索引的索引）中仅包含它的各个子结点（即下级索引的索引块）中最大关键字及指向子结点的指针。</a:t>
            </a:r>
            <a:r>
              <a:rPr kumimoji="0" lang="zh-CN" altLang="en-US" sz="2000" smtClean="0">
                <a:solidFill>
                  <a:srgbClr val="C00000"/>
                </a:solidFill>
                <a:latin typeface="Consolas" pitchFamily="49" charset="0"/>
                <a:ea typeface="仿宋" pitchFamily="49" charset="-122"/>
                <a:cs typeface="Consolas" pitchFamily="49" charset="0"/>
              </a:rPr>
              <a:t> </a:t>
            </a:r>
            <a:endParaRPr lang="zh-CN" altLang="en-US" sz="2000" b="1" dirty="0" smtClean="0">
              <a:solidFill>
                <a:srgbClr val="C00000"/>
              </a:solidFill>
              <a:latin typeface="Consolas" pitchFamily="49" charset="0"/>
              <a:ea typeface="仿宋" pitchFamily="49" charset="-122"/>
              <a:cs typeface="Consolas" pitchFamily="49" charset="0"/>
            </a:endParaRPr>
          </a:p>
        </p:txBody>
      </p:sp>
      <p:grpSp>
        <p:nvGrpSpPr>
          <p:cNvPr id="2" name="组合 67"/>
          <p:cNvGrpSpPr/>
          <p:nvPr/>
        </p:nvGrpSpPr>
        <p:grpSpPr>
          <a:xfrm>
            <a:off x="285720" y="284883"/>
            <a:ext cx="8704421" cy="4715754"/>
            <a:chOff x="215436" y="1499328"/>
            <a:chExt cx="8774705" cy="4715754"/>
          </a:xfrm>
        </p:grpSpPr>
        <p:sp>
          <p:nvSpPr>
            <p:cNvPr id="69" name="矩形 68"/>
            <p:cNvSpPr/>
            <p:nvPr/>
          </p:nvSpPr>
          <p:spPr>
            <a:xfrm>
              <a:off x="3992628" y="1658331"/>
              <a:ext cx="1008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smtClean="0">
                  <a:solidFill>
                    <a:srgbClr val="3333FF"/>
                  </a:solidFill>
                  <a:latin typeface="Consolas" pitchFamily="49" charset="0"/>
                  <a:cs typeface="Consolas" pitchFamily="49" charset="0"/>
                </a:rPr>
                <a:t>31 </a:t>
              </a:r>
              <a:r>
                <a:rPr lang="en-US" altLang="zh-CN" sz="2000" b="1" dirty="0" smtClean="0">
                  <a:solidFill>
                    <a:srgbClr val="3333FF"/>
                  </a:solidFill>
                  <a:latin typeface="Consolas" pitchFamily="49" charset="0"/>
                  <a:cs typeface="Consolas" pitchFamily="49" charset="0"/>
                </a:rPr>
                <a:t>52</a:t>
              </a:r>
              <a:endParaRPr lang="zh-CN" altLang="en-US" sz="2000" b="1" dirty="0">
                <a:solidFill>
                  <a:srgbClr val="3333FF"/>
                </a:solidFill>
                <a:latin typeface="Consolas" pitchFamily="49" charset="0"/>
                <a:cs typeface="Consolas" pitchFamily="49" charset="0"/>
              </a:endParaRPr>
            </a:p>
          </p:txBody>
        </p:sp>
        <p:sp>
          <p:nvSpPr>
            <p:cNvPr id="72" name="矩形 71"/>
            <p:cNvSpPr/>
            <p:nvPr/>
          </p:nvSpPr>
          <p:spPr>
            <a:xfrm>
              <a:off x="2143108" y="2804711"/>
              <a:ext cx="1285884"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2000" b="1" smtClean="0">
                  <a:solidFill>
                    <a:srgbClr val="3333FF"/>
                  </a:solidFill>
                  <a:latin typeface="Consolas" pitchFamily="49" charset="0"/>
                  <a:cs typeface="Consolas" pitchFamily="49" charset="0"/>
                </a:rPr>
                <a:t>15 </a:t>
              </a:r>
              <a:r>
                <a:rPr lang="en-US" altLang="zh-CN" sz="2000" b="1" smtClean="0">
                  <a:solidFill>
                    <a:srgbClr val="C00000"/>
                  </a:solidFill>
                  <a:latin typeface="Consolas" pitchFamily="49" charset="0"/>
                  <a:cs typeface="Consolas" pitchFamily="49" charset="0"/>
                </a:rPr>
                <a:t>22</a:t>
              </a:r>
              <a:r>
                <a:rPr lang="en-US" altLang="zh-CN" sz="2000" b="1" smtClean="0">
                  <a:solidFill>
                    <a:srgbClr val="3333FF"/>
                  </a:solidFill>
                  <a:latin typeface="Consolas" pitchFamily="49" charset="0"/>
                  <a:cs typeface="Consolas" pitchFamily="49" charset="0"/>
                </a:rPr>
                <a:t> 31</a:t>
              </a:r>
              <a:endParaRPr lang="zh-CN" altLang="en-US" sz="2000" b="1" dirty="0">
                <a:solidFill>
                  <a:srgbClr val="3333FF"/>
                </a:solidFill>
                <a:latin typeface="Consolas" pitchFamily="49" charset="0"/>
                <a:cs typeface="Consolas" pitchFamily="49" charset="0"/>
              </a:endParaRPr>
            </a:p>
          </p:txBody>
        </p:sp>
        <p:sp>
          <p:nvSpPr>
            <p:cNvPr id="73" name="矩形 72"/>
            <p:cNvSpPr/>
            <p:nvPr/>
          </p:nvSpPr>
          <p:spPr>
            <a:xfrm>
              <a:off x="6000760" y="2804711"/>
              <a:ext cx="1008000"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2000" b="1" dirty="0" smtClean="0">
                  <a:solidFill>
                    <a:srgbClr val="3333FF"/>
                  </a:solidFill>
                  <a:latin typeface="Consolas" pitchFamily="49" charset="0"/>
                  <a:cs typeface="Consolas" pitchFamily="49" charset="0"/>
                </a:rPr>
                <a:t>47  52</a:t>
              </a:r>
              <a:endParaRPr lang="zh-CN" altLang="en-US" sz="2000" b="1" dirty="0">
                <a:solidFill>
                  <a:srgbClr val="3333FF"/>
                </a:solidFill>
                <a:latin typeface="Consolas" pitchFamily="49" charset="0"/>
                <a:cs typeface="Consolas" pitchFamily="49" charset="0"/>
              </a:endParaRPr>
            </a:p>
          </p:txBody>
        </p:sp>
        <p:sp>
          <p:nvSpPr>
            <p:cNvPr id="137" name="矩形 136"/>
            <p:cNvSpPr/>
            <p:nvPr/>
          </p:nvSpPr>
          <p:spPr>
            <a:xfrm>
              <a:off x="714348" y="4019157"/>
              <a:ext cx="1143008"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3333FF"/>
                  </a:solidFill>
                  <a:latin typeface="Consolas" pitchFamily="49" charset="0"/>
                  <a:cs typeface="Consolas" pitchFamily="49" charset="0"/>
                </a:rPr>
                <a:t>10 12 </a:t>
              </a:r>
              <a:r>
                <a:rPr lang="en-US" altLang="zh-CN" sz="1800" b="1" dirty="0" smtClean="0">
                  <a:solidFill>
                    <a:srgbClr val="3333FF"/>
                  </a:solidFill>
                  <a:latin typeface="Consolas" pitchFamily="49" charset="0"/>
                  <a:cs typeface="Consolas" pitchFamily="49" charset="0"/>
                </a:rPr>
                <a:t>15</a:t>
              </a:r>
              <a:endParaRPr lang="zh-CN" altLang="en-US" sz="1800" b="1" dirty="0">
                <a:solidFill>
                  <a:srgbClr val="3333FF"/>
                </a:solidFill>
                <a:latin typeface="Consolas" pitchFamily="49" charset="0"/>
                <a:cs typeface="Consolas" pitchFamily="49" charset="0"/>
              </a:endParaRPr>
            </a:p>
          </p:txBody>
        </p:sp>
        <p:sp>
          <p:nvSpPr>
            <p:cNvPr id="138" name="矩形 137"/>
            <p:cNvSpPr/>
            <p:nvPr/>
          </p:nvSpPr>
          <p:spPr>
            <a:xfrm>
              <a:off x="2071670" y="4019157"/>
              <a:ext cx="1500198"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3333FF"/>
                  </a:solidFill>
                  <a:latin typeface="Consolas" pitchFamily="49" charset="0"/>
                  <a:cs typeface="Consolas" pitchFamily="49" charset="0"/>
                </a:rPr>
                <a:t>18 19 20 22</a:t>
              </a:r>
              <a:endParaRPr lang="zh-CN" altLang="en-US" sz="1800" b="1" dirty="0">
                <a:solidFill>
                  <a:srgbClr val="3333FF"/>
                </a:solidFill>
                <a:latin typeface="Consolas" pitchFamily="49" charset="0"/>
                <a:cs typeface="Consolas" pitchFamily="49" charset="0"/>
              </a:endParaRPr>
            </a:p>
          </p:txBody>
        </p:sp>
        <p:sp>
          <p:nvSpPr>
            <p:cNvPr id="139" name="矩形 138"/>
            <p:cNvSpPr/>
            <p:nvPr/>
          </p:nvSpPr>
          <p:spPr>
            <a:xfrm>
              <a:off x="3786182" y="4019157"/>
              <a:ext cx="1214446"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3333FF"/>
                  </a:solidFill>
                  <a:latin typeface="Consolas" pitchFamily="49" charset="0"/>
                  <a:cs typeface="Consolas" pitchFamily="49" charset="0"/>
                </a:rPr>
                <a:t>23 30 </a:t>
              </a:r>
              <a:r>
                <a:rPr lang="en-US" altLang="zh-CN" sz="1800" b="1" dirty="0" smtClean="0">
                  <a:solidFill>
                    <a:srgbClr val="3333FF"/>
                  </a:solidFill>
                  <a:latin typeface="Consolas" pitchFamily="49" charset="0"/>
                  <a:cs typeface="Consolas" pitchFamily="49" charset="0"/>
                </a:rPr>
                <a:t>31</a:t>
              </a:r>
              <a:endParaRPr lang="zh-CN" altLang="en-US" sz="1800" b="1" dirty="0">
                <a:solidFill>
                  <a:srgbClr val="3333FF"/>
                </a:solidFill>
                <a:latin typeface="Consolas" pitchFamily="49" charset="0"/>
                <a:cs typeface="Consolas" pitchFamily="49" charset="0"/>
              </a:endParaRPr>
            </a:p>
          </p:txBody>
        </p:sp>
        <p:sp>
          <p:nvSpPr>
            <p:cNvPr id="140" name="矩形 139"/>
            <p:cNvSpPr/>
            <p:nvPr/>
          </p:nvSpPr>
          <p:spPr>
            <a:xfrm>
              <a:off x="5214942" y="4019157"/>
              <a:ext cx="1214446"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3333FF"/>
                  </a:solidFill>
                  <a:latin typeface="Consolas" pitchFamily="49" charset="0"/>
                  <a:cs typeface="Consolas" pitchFamily="49" charset="0"/>
                </a:rPr>
                <a:t>33 45 47</a:t>
              </a:r>
              <a:endParaRPr lang="zh-CN" altLang="en-US" sz="1800" b="1" dirty="0">
                <a:solidFill>
                  <a:srgbClr val="3333FF"/>
                </a:solidFill>
                <a:latin typeface="Consolas" pitchFamily="49" charset="0"/>
                <a:cs typeface="Consolas" pitchFamily="49" charset="0"/>
              </a:endParaRPr>
            </a:p>
          </p:txBody>
        </p:sp>
        <p:sp>
          <p:nvSpPr>
            <p:cNvPr id="141" name="矩形 140"/>
            <p:cNvSpPr/>
            <p:nvPr/>
          </p:nvSpPr>
          <p:spPr>
            <a:xfrm>
              <a:off x="6643702" y="4019157"/>
              <a:ext cx="1143008"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3333FF"/>
                  </a:solidFill>
                  <a:latin typeface="Consolas" pitchFamily="49" charset="0"/>
                  <a:cs typeface="Consolas" pitchFamily="49" charset="0"/>
                </a:rPr>
                <a:t>48 50 52</a:t>
              </a:r>
              <a:endParaRPr lang="zh-CN" altLang="en-US" sz="1800" b="1" dirty="0">
                <a:solidFill>
                  <a:srgbClr val="3333FF"/>
                </a:solidFill>
                <a:latin typeface="Consolas" pitchFamily="49" charset="0"/>
                <a:cs typeface="Consolas" pitchFamily="49" charset="0"/>
              </a:endParaRPr>
            </a:p>
          </p:txBody>
        </p:sp>
        <p:cxnSp>
          <p:nvCxnSpPr>
            <p:cNvPr id="142" name="直接箭头连接符 141"/>
            <p:cNvCxnSpPr>
              <a:stCxn id="137" idx="3"/>
              <a:endCxn id="138" idx="1"/>
            </p:cNvCxnSpPr>
            <p:nvPr/>
          </p:nvCxnSpPr>
          <p:spPr>
            <a:xfrm>
              <a:off x="1857356" y="4235157"/>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43" name="直接箭头连接符 142"/>
            <p:cNvCxnSpPr/>
            <p:nvPr/>
          </p:nvCxnSpPr>
          <p:spPr>
            <a:xfrm>
              <a:off x="3567106" y="4233471"/>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44" name="直接箭头连接符 143"/>
            <p:cNvCxnSpPr/>
            <p:nvPr/>
          </p:nvCxnSpPr>
          <p:spPr>
            <a:xfrm>
              <a:off x="5026028" y="4233471"/>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45" name="直接箭头连接符 144"/>
            <p:cNvCxnSpPr/>
            <p:nvPr/>
          </p:nvCxnSpPr>
          <p:spPr>
            <a:xfrm>
              <a:off x="6429388" y="4233471"/>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a:endCxn id="137" idx="0"/>
            </p:cNvCxnSpPr>
            <p:nvPr/>
          </p:nvCxnSpPr>
          <p:spPr>
            <a:xfrm rot="10800000" flipV="1">
              <a:off x="1285852" y="3161901"/>
              <a:ext cx="1071570"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47" name="直接箭头连接符 146"/>
            <p:cNvCxnSpPr/>
            <p:nvPr/>
          </p:nvCxnSpPr>
          <p:spPr>
            <a:xfrm rot="16200000" flipH="1">
              <a:off x="2366609" y="3565388"/>
              <a:ext cx="900000" cy="35719"/>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48" name="直接箭头连接符 147"/>
            <p:cNvCxnSpPr>
              <a:endCxn id="139" idx="0"/>
            </p:cNvCxnSpPr>
            <p:nvPr/>
          </p:nvCxnSpPr>
          <p:spPr>
            <a:xfrm>
              <a:off x="3143240" y="3161901"/>
              <a:ext cx="1250165"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a:endCxn id="140" idx="0"/>
            </p:cNvCxnSpPr>
            <p:nvPr/>
          </p:nvCxnSpPr>
          <p:spPr>
            <a:xfrm rot="5400000">
              <a:off x="5625712" y="3358357"/>
              <a:ext cx="857254" cy="46434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50" name="直接箭头连接符 149"/>
            <p:cNvCxnSpPr>
              <a:endCxn id="141" idx="0"/>
            </p:cNvCxnSpPr>
            <p:nvPr/>
          </p:nvCxnSpPr>
          <p:spPr>
            <a:xfrm rot="16200000" flipH="1">
              <a:off x="6536545" y="3340496"/>
              <a:ext cx="857256" cy="50006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endCxn id="72" idx="0"/>
            </p:cNvCxnSpPr>
            <p:nvPr/>
          </p:nvCxnSpPr>
          <p:spPr>
            <a:xfrm rot="10800000" flipV="1">
              <a:off x="2786050" y="2018893"/>
              <a:ext cx="1500198"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52" name="直接箭头连接符 151"/>
            <p:cNvCxnSpPr>
              <a:endCxn id="73" idx="0"/>
            </p:cNvCxnSpPr>
            <p:nvPr/>
          </p:nvCxnSpPr>
          <p:spPr>
            <a:xfrm>
              <a:off x="4714876" y="2018893"/>
              <a:ext cx="1789884"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53" name="直接箭头连接符 152"/>
            <p:cNvCxnSpPr/>
            <p:nvPr/>
          </p:nvCxnSpPr>
          <p:spPr>
            <a:xfrm rot="5400000">
              <a:off x="663548"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721843"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r>
                <a:rPr lang="zh-CN" altLang="en-US" sz="1800" b="1" dirty="0" smtClean="0">
                  <a:solidFill>
                    <a:srgbClr val="3333FF"/>
                  </a:solidFill>
                  <a:latin typeface="楷体" pitchFamily="49" charset="-122"/>
                  <a:ea typeface="楷体" pitchFamily="49" charset="-122"/>
                </a:rPr>
                <a:t>张三</a:t>
              </a:r>
            </a:p>
          </p:txBody>
        </p:sp>
        <p:cxnSp>
          <p:nvCxnSpPr>
            <p:cNvPr id="155" name="直接箭头连接符 154"/>
            <p:cNvCxnSpPr/>
            <p:nvPr/>
          </p:nvCxnSpPr>
          <p:spPr>
            <a:xfrm rot="5400000">
              <a:off x="1064043"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56" name="TextBox 155"/>
            <p:cNvSpPr txBox="1"/>
            <p:nvPr/>
          </p:nvSpPr>
          <p:spPr>
            <a:xfrm>
              <a:off x="1122338"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57" name="直接箭头连接符 156"/>
            <p:cNvCxnSpPr/>
            <p:nvPr/>
          </p:nvCxnSpPr>
          <p:spPr>
            <a:xfrm rot="5400000">
              <a:off x="1462059"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58" name="TextBox 157"/>
            <p:cNvSpPr txBox="1"/>
            <p:nvPr/>
          </p:nvSpPr>
          <p:spPr>
            <a:xfrm>
              <a:off x="1520354"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59" name="直接箭头连接符 158"/>
            <p:cNvCxnSpPr/>
            <p:nvPr/>
          </p:nvCxnSpPr>
          <p:spPr>
            <a:xfrm rot="5400000">
              <a:off x="3748525"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60" name="TextBox 159"/>
            <p:cNvSpPr txBox="1"/>
            <p:nvPr/>
          </p:nvSpPr>
          <p:spPr>
            <a:xfrm>
              <a:off x="3806820"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61" name="直接箭头连接符 160"/>
            <p:cNvCxnSpPr/>
            <p:nvPr/>
          </p:nvCxnSpPr>
          <p:spPr>
            <a:xfrm rot="5400000">
              <a:off x="4149020"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62" name="TextBox 161"/>
            <p:cNvSpPr txBox="1"/>
            <p:nvPr/>
          </p:nvSpPr>
          <p:spPr>
            <a:xfrm>
              <a:off x="4207315"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63" name="直接箭头连接符 162"/>
            <p:cNvCxnSpPr/>
            <p:nvPr/>
          </p:nvCxnSpPr>
          <p:spPr>
            <a:xfrm rot="5400000">
              <a:off x="4547036"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4605331"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65" name="直接箭头连接符 164"/>
            <p:cNvCxnSpPr/>
            <p:nvPr/>
          </p:nvCxnSpPr>
          <p:spPr>
            <a:xfrm rot="5400000">
              <a:off x="5222880"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66" name="TextBox 165"/>
            <p:cNvSpPr txBox="1"/>
            <p:nvPr/>
          </p:nvSpPr>
          <p:spPr>
            <a:xfrm>
              <a:off x="5281175"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67" name="直接箭头连接符 166"/>
            <p:cNvCxnSpPr/>
            <p:nvPr/>
          </p:nvCxnSpPr>
          <p:spPr>
            <a:xfrm rot="5400000">
              <a:off x="5623375"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5681670"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69" name="直接箭头连接符 168"/>
            <p:cNvCxnSpPr/>
            <p:nvPr/>
          </p:nvCxnSpPr>
          <p:spPr>
            <a:xfrm rot="5400000">
              <a:off x="6021391"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6079686"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71" name="直接箭头连接符 170"/>
            <p:cNvCxnSpPr/>
            <p:nvPr/>
          </p:nvCxnSpPr>
          <p:spPr>
            <a:xfrm rot="5400000">
              <a:off x="6580202"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6638497"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73" name="直接箭头连接符 172"/>
            <p:cNvCxnSpPr/>
            <p:nvPr/>
          </p:nvCxnSpPr>
          <p:spPr>
            <a:xfrm rot="5400000">
              <a:off x="6980697"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74" name="TextBox 173"/>
            <p:cNvSpPr txBox="1"/>
            <p:nvPr/>
          </p:nvSpPr>
          <p:spPr>
            <a:xfrm>
              <a:off x="7038992"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75" name="直接箭头连接符 174"/>
            <p:cNvCxnSpPr/>
            <p:nvPr/>
          </p:nvCxnSpPr>
          <p:spPr>
            <a:xfrm rot="5400000">
              <a:off x="7378713"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7437008"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77" name="直接箭头连接符 176"/>
            <p:cNvCxnSpPr/>
            <p:nvPr/>
          </p:nvCxnSpPr>
          <p:spPr>
            <a:xfrm rot="5400000">
              <a:off x="2008613"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78" name="TextBox 177"/>
            <p:cNvSpPr txBox="1"/>
            <p:nvPr/>
          </p:nvSpPr>
          <p:spPr>
            <a:xfrm>
              <a:off x="2066908"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79" name="直接箭头连接符 178"/>
            <p:cNvCxnSpPr/>
            <p:nvPr/>
          </p:nvCxnSpPr>
          <p:spPr>
            <a:xfrm rot="5400000">
              <a:off x="2409108"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80" name="TextBox 179"/>
            <p:cNvSpPr txBox="1"/>
            <p:nvPr/>
          </p:nvSpPr>
          <p:spPr>
            <a:xfrm>
              <a:off x="2467403"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81" name="直接箭头连接符 180"/>
            <p:cNvCxnSpPr/>
            <p:nvPr/>
          </p:nvCxnSpPr>
          <p:spPr>
            <a:xfrm rot="5400000">
              <a:off x="2807124"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82" name="TextBox 181"/>
            <p:cNvSpPr txBox="1"/>
            <p:nvPr/>
          </p:nvSpPr>
          <p:spPr>
            <a:xfrm>
              <a:off x="2865419"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83" name="直接箭头连接符 182"/>
            <p:cNvCxnSpPr/>
            <p:nvPr/>
          </p:nvCxnSpPr>
          <p:spPr>
            <a:xfrm rot="5400000">
              <a:off x="3189271"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84" name="TextBox 183"/>
            <p:cNvSpPr txBox="1"/>
            <p:nvPr/>
          </p:nvSpPr>
          <p:spPr>
            <a:xfrm>
              <a:off x="3247566"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sp>
          <p:nvSpPr>
            <p:cNvPr id="185" name="Line 6"/>
            <p:cNvSpPr>
              <a:spLocks noChangeShapeType="1"/>
            </p:cNvSpPr>
            <p:nvPr/>
          </p:nvSpPr>
          <p:spPr bwMode="auto">
            <a:xfrm flipH="1" flipV="1">
              <a:off x="947728" y="5572140"/>
              <a:ext cx="0" cy="288925"/>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anchor="ctr">
              <a:spAutoFit/>
            </a:bodyPr>
            <a:lstStyle/>
            <a:p>
              <a:endParaRPr lang="zh-CN" altLang="en-US"/>
            </a:p>
          </p:txBody>
        </p:sp>
        <p:sp>
          <p:nvSpPr>
            <p:cNvPr id="186" name="Text Box 7"/>
            <p:cNvSpPr txBox="1">
              <a:spLocks noChangeArrowheads="1"/>
            </p:cNvSpPr>
            <p:nvPr/>
          </p:nvSpPr>
          <p:spPr bwMode="auto">
            <a:xfrm>
              <a:off x="477828" y="5845750"/>
              <a:ext cx="2665412" cy="369332"/>
            </a:xfrm>
            <a:prstGeom prst="rect">
              <a:avLst/>
            </a:prstGeom>
            <a:noFill/>
            <a:ln w="9525">
              <a:noFill/>
              <a:miter lim="800000"/>
              <a:headEnd/>
              <a:tailEnd/>
            </a:ln>
          </p:spPr>
          <p:txBody>
            <a:bodyPr>
              <a:spAutoFit/>
            </a:bodyPr>
            <a:lstStyle/>
            <a:p>
              <a:pPr algn="l">
                <a:spcBef>
                  <a:spcPct val="50000"/>
                </a:spcBef>
              </a:pPr>
              <a:r>
                <a:rPr kumimoji="0" lang="zh-CN" altLang="en-US" sz="1800" b="1" dirty="0" smtClean="0">
                  <a:solidFill>
                    <a:srgbClr val="3333FF"/>
                  </a:solidFill>
                  <a:latin typeface="仿宋" pitchFamily="49" charset="-122"/>
                  <a:ea typeface="仿宋" pitchFamily="49" charset="-122"/>
                </a:rPr>
                <a:t>关键字</a:t>
              </a:r>
              <a:r>
                <a:rPr kumimoji="0" lang="zh-CN" altLang="en-US" sz="1800" b="1" dirty="0">
                  <a:solidFill>
                    <a:srgbClr val="3333FF"/>
                  </a:solidFill>
                  <a:latin typeface="仿宋" pitchFamily="49" charset="-122"/>
                  <a:ea typeface="仿宋" pitchFamily="49" charset="-122"/>
                </a:rPr>
                <a:t>指</a:t>
              </a:r>
              <a:r>
                <a:rPr kumimoji="0" lang="zh-CN" altLang="en-US" sz="1800" b="1">
                  <a:solidFill>
                    <a:srgbClr val="3333FF"/>
                  </a:solidFill>
                  <a:latin typeface="仿宋" pitchFamily="49" charset="-122"/>
                  <a:ea typeface="仿宋" pitchFamily="49" charset="-122"/>
                </a:rPr>
                <a:t>向</a:t>
              </a:r>
              <a:r>
                <a:rPr kumimoji="0" lang="zh-CN" altLang="en-US" sz="1800" b="1" smtClean="0">
                  <a:solidFill>
                    <a:srgbClr val="3333FF"/>
                  </a:solidFill>
                  <a:latin typeface="仿宋" pitchFamily="49" charset="-122"/>
                  <a:ea typeface="仿宋" pitchFamily="49" charset="-122"/>
                </a:rPr>
                <a:t>的元素。</a:t>
              </a:r>
              <a:endParaRPr kumimoji="0" lang="zh-CN" altLang="en-US" sz="1800" b="1" dirty="0">
                <a:solidFill>
                  <a:srgbClr val="3333FF"/>
                </a:solidFill>
                <a:latin typeface="仿宋" pitchFamily="49" charset="-122"/>
                <a:ea typeface="仿宋" pitchFamily="49" charset="-122"/>
              </a:endParaRPr>
            </a:p>
          </p:txBody>
        </p:sp>
        <p:grpSp>
          <p:nvGrpSpPr>
            <p:cNvPr id="3" name="组合 59"/>
            <p:cNvGrpSpPr/>
            <p:nvPr/>
          </p:nvGrpSpPr>
          <p:grpSpPr>
            <a:xfrm>
              <a:off x="1367673" y="1499328"/>
              <a:ext cx="6430172" cy="2001109"/>
              <a:chOff x="1581987" y="-1023872"/>
              <a:chExt cx="6430172" cy="2001109"/>
            </a:xfrm>
          </p:grpSpPr>
          <p:sp>
            <p:nvSpPr>
              <p:cNvPr id="194" name="矩形 193"/>
              <p:cNvSpPr/>
              <p:nvPr/>
            </p:nvSpPr>
            <p:spPr>
              <a:xfrm>
                <a:off x="1581987" y="-1023872"/>
                <a:ext cx="5715040" cy="2001109"/>
              </a:xfrm>
              <a:prstGeom prst="rect">
                <a:avLst/>
              </a:prstGeom>
              <a:solidFill>
                <a:schemeClr val="accent1">
                  <a:alpha val="0"/>
                </a:schemeClr>
              </a:solidFill>
              <a:ln>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95" name="Text Box 9"/>
              <p:cNvSpPr txBox="1">
                <a:spLocks noChangeArrowheads="1"/>
              </p:cNvSpPr>
              <p:nvPr/>
            </p:nvSpPr>
            <p:spPr bwMode="auto">
              <a:xfrm>
                <a:off x="7643834" y="-808712"/>
                <a:ext cx="368325" cy="1477328"/>
              </a:xfrm>
              <a:prstGeom prst="rect">
                <a:avLst/>
              </a:prstGeom>
              <a:noFill/>
              <a:ln w="9525">
                <a:noFill/>
                <a:miter lim="800000"/>
                <a:headEnd/>
                <a:tailEnd/>
              </a:ln>
            </p:spPr>
            <p:txBody>
              <a:bodyPr wrap="square">
                <a:spAutoFit/>
              </a:bodyPr>
              <a:lstStyle/>
              <a:p>
                <a:pPr algn="l">
                  <a:lnSpc>
                    <a:spcPts val="1800"/>
                  </a:lnSpc>
                  <a:spcBef>
                    <a:spcPct val="50000"/>
                  </a:spcBef>
                </a:pPr>
                <a:r>
                  <a:rPr kumimoji="0" lang="zh-CN" altLang="en-US" sz="1800" b="1" dirty="0" smtClean="0">
                    <a:solidFill>
                      <a:srgbClr val="3333FF"/>
                    </a:solidFill>
                    <a:latin typeface="仿宋" pitchFamily="49" charset="-122"/>
                    <a:ea typeface="仿宋" pitchFamily="49" charset="-122"/>
                  </a:rPr>
                  <a:t>索</a:t>
                </a:r>
                <a:endParaRPr kumimoji="0" lang="en-US" altLang="zh-CN" sz="1800" b="1" dirty="0" smtClean="0">
                  <a:solidFill>
                    <a:srgbClr val="3333FF"/>
                  </a:solidFill>
                  <a:latin typeface="仿宋" pitchFamily="49" charset="-122"/>
                  <a:ea typeface="仿宋" pitchFamily="49" charset="-122"/>
                </a:endParaRPr>
              </a:p>
              <a:p>
                <a:pPr algn="l">
                  <a:lnSpc>
                    <a:spcPts val="1800"/>
                  </a:lnSpc>
                  <a:spcBef>
                    <a:spcPct val="50000"/>
                  </a:spcBef>
                </a:pPr>
                <a:r>
                  <a:rPr kumimoji="0" lang="zh-CN" altLang="en-US" sz="1800" b="1" dirty="0" smtClean="0">
                    <a:solidFill>
                      <a:srgbClr val="3333FF"/>
                    </a:solidFill>
                    <a:latin typeface="仿宋" pitchFamily="49" charset="-122"/>
                    <a:ea typeface="仿宋" pitchFamily="49" charset="-122"/>
                  </a:rPr>
                  <a:t>引</a:t>
                </a:r>
                <a:endParaRPr kumimoji="0" lang="en-US" altLang="zh-CN" sz="1800" b="1" dirty="0" smtClean="0">
                  <a:solidFill>
                    <a:srgbClr val="3333FF"/>
                  </a:solidFill>
                  <a:latin typeface="仿宋" pitchFamily="49" charset="-122"/>
                  <a:ea typeface="仿宋" pitchFamily="49" charset="-122"/>
                </a:endParaRPr>
              </a:p>
              <a:p>
                <a:pPr algn="l">
                  <a:lnSpc>
                    <a:spcPts val="1800"/>
                  </a:lnSpc>
                  <a:spcBef>
                    <a:spcPct val="50000"/>
                  </a:spcBef>
                </a:pPr>
                <a:r>
                  <a:rPr kumimoji="0" lang="zh-CN" altLang="en-US" sz="1800" b="1" dirty="0" smtClean="0">
                    <a:solidFill>
                      <a:srgbClr val="3333FF"/>
                    </a:solidFill>
                    <a:latin typeface="仿宋" pitchFamily="49" charset="-122"/>
                    <a:ea typeface="仿宋" pitchFamily="49" charset="-122"/>
                  </a:rPr>
                  <a:t>部</a:t>
                </a:r>
                <a:endParaRPr kumimoji="0" lang="en-US" altLang="zh-CN" sz="1800" b="1" dirty="0" smtClean="0">
                  <a:solidFill>
                    <a:srgbClr val="3333FF"/>
                  </a:solidFill>
                  <a:latin typeface="仿宋" pitchFamily="49" charset="-122"/>
                  <a:ea typeface="仿宋" pitchFamily="49" charset="-122"/>
                </a:endParaRPr>
              </a:p>
              <a:p>
                <a:pPr algn="l">
                  <a:lnSpc>
                    <a:spcPts val="1800"/>
                  </a:lnSpc>
                  <a:spcBef>
                    <a:spcPct val="50000"/>
                  </a:spcBef>
                </a:pPr>
                <a:r>
                  <a:rPr kumimoji="0" lang="zh-CN" altLang="en-US" sz="1800" b="1" dirty="0" smtClean="0">
                    <a:solidFill>
                      <a:srgbClr val="3333FF"/>
                    </a:solidFill>
                    <a:latin typeface="仿宋" pitchFamily="49" charset="-122"/>
                    <a:ea typeface="仿宋" pitchFamily="49" charset="-122"/>
                  </a:rPr>
                  <a:t>分</a:t>
                </a:r>
                <a:endParaRPr kumimoji="0" lang="zh-CN" altLang="en-US" sz="1800" b="1" dirty="0">
                  <a:solidFill>
                    <a:srgbClr val="3333FF"/>
                  </a:solidFill>
                  <a:latin typeface="仿宋" pitchFamily="49" charset="-122"/>
                  <a:ea typeface="仿宋" pitchFamily="49" charset="-122"/>
                </a:endParaRPr>
              </a:p>
            </p:txBody>
          </p:sp>
        </p:grpSp>
        <p:cxnSp>
          <p:nvCxnSpPr>
            <p:cNvPr id="188" name="直接箭头连接符 187"/>
            <p:cNvCxnSpPr/>
            <p:nvPr/>
          </p:nvCxnSpPr>
          <p:spPr>
            <a:xfrm rot="5400000">
              <a:off x="5108628" y="1749364"/>
              <a:ext cx="0" cy="216000"/>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sp>
          <p:nvSpPr>
            <p:cNvPr id="189" name="TextBox 188"/>
            <p:cNvSpPr txBox="1"/>
            <p:nvPr/>
          </p:nvSpPr>
          <p:spPr>
            <a:xfrm>
              <a:off x="5214942" y="1643050"/>
              <a:ext cx="1071570" cy="369332"/>
            </a:xfrm>
            <a:prstGeom prst="rect">
              <a:avLst/>
            </a:prstGeom>
            <a:noFill/>
          </p:spPr>
          <p:txBody>
            <a:bodyPr wrap="square" rtlCol="0">
              <a:spAutoFit/>
            </a:bodyPr>
            <a:lstStyle/>
            <a:p>
              <a:pPr algn="l"/>
              <a:r>
                <a:rPr lang="zh-CN" altLang="en-US" sz="1800" b="1" smtClean="0">
                  <a:solidFill>
                    <a:srgbClr val="3333FF"/>
                  </a:solidFill>
                  <a:latin typeface="仿宋" pitchFamily="49" charset="-122"/>
                  <a:ea typeface="仿宋" pitchFamily="49" charset="-122"/>
                  <a:cs typeface="Times New Roman" pitchFamily="18" charset="0"/>
                </a:rPr>
                <a:t>根结点</a:t>
              </a:r>
              <a:endParaRPr lang="zh-CN" altLang="en-US" sz="1800" b="1" dirty="0" smtClean="0">
                <a:solidFill>
                  <a:srgbClr val="3333FF"/>
                </a:solidFill>
                <a:latin typeface="仿宋" pitchFamily="49" charset="-122"/>
                <a:ea typeface="仿宋" pitchFamily="49" charset="-122"/>
                <a:cs typeface="Times New Roman" pitchFamily="18" charset="0"/>
              </a:endParaRPr>
            </a:p>
          </p:txBody>
        </p:sp>
        <p:cxnSp>
          <p:nvCxnSpPr>
            <p:cNvPr id="190" name="直接箭头连接符 189"/>
            <p:cNvCxnSpPr/>
            <p:nvPr/>
          </p:nvCxnSpPr>
          <p:spPr>
            <a:xfrm>
              <a:off x="323540" y="4157271"/>
              <a:ext cx="396000" cy="158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91" name="TextBox 190"/>
            <p:cNvSpPr txBox="1"/>
            <p:nvPr/>
          </p:nvSpPr>
          <p:spPr>
            <a:xfrm>
              <a:off x="215436" y="3690485"/>
              <a:ext cx="576119" cy="369332"/>
            </a:xfrm>
            <a:prstGeom prst="rect">
              <a:avLst/>
            </a:prstGeom>
            <a:noFill/>
          </p:spPr>
          <p:txBody>
            <a:bodyPr wrap="square" rtlCol="0">
              <a:spAutoFit/>
            </a:bodyPr>
            <a:lstStyle/>
            <a:p>
              <a:r>
                <a:rPr lang="en-US" altLang="zh-CN" sz="1800" b="1" dirty="0" err="1" smtClean="0">
                  <a:solidFill>
                    <a:srgbClr val="3333FF"/>
                  </a:solidFill>
                  <a:latin typeface="Consolas" pitchFamily="49" charset="0"/>
                  <a:ea typeface="楷体" pitchFamily="49" charset="-122"/>
                  <a:cs typeface="Consolas" pitchFamily="49" charset="0"/>
                </a:rPr>
                <a:t>sqt</a:t>
              </a:r>
              <a:endParaRPr lang="zh-CN" altLang="en-US" sz="1800" b="1" dirty="0" smtClean="0">
                <a:solidFill>
                  <a:srgbClr val="3333FF"/>
                </a:solidFill>
                <a:latin typeface="Consolas" pitchFamily="49" charset="0"/>
                <a:ea typeface="楷体" pitchFamily="49" charset="-122"/>
                <a:cs typeface="Consolas" pitchFamily="49" charset="0"/>
              </a:endParaRPr>
            </a:p>
          </p:txBody>
        </p:sp>
        <p:sp>
          <p:nvSpPr>
            <p:cNvPr id="192" name="TextBox 191"/>
            <p:cNvSpPr txBox="1"/>
            <p:nvPr/>
          </p:nvSpPr>
          <p:spPr>
            <a:xfrm>
              <a:off x="8001024" y="3665339"/>
              <a:ext cx="989117" cy="1192421"/>
            </a:xfrm>
            <a:prstGeom prst="rect">
              <a:avLst/>
            </a:prstGeom>
            <a:noFill/>
          </p:spPr>
          <p:txBody>
            <a:bodyPr wrap="square" rtlCol="0">
              <a:spAutoFit/>
            </a:bodyPr>
            <a:lstStyle/>
            <a:p>
              <a:r>
                <a:rPr kumimoji="0" lang="zh-CN" altLang="en-US" sz="1800" b="1" smtClean="0">
                  <a:solidFill>
                    <a:srgbClr val="FF00FF"/>
                  </a:solidFill>
                  <a:latin typeface="仿宋" pitchFamily="49" charset="-122"/>
                  <a:ea typeface="仿宋" pitchFamily="49" charset="-122"/>
                  <a:cs typeface="Times New Roman" pitchFamily="18" charset="0"/>
                </a:rPr>
                <a:t>叶子结点层：</a:t>
              </a:r>
              <a:r>
                <a:rPr lang="zh-CN" altLang="en-US" sz="1800" b="1" dirty="0" smtClean="0">
                  <a:solidFill>
                    <a:srgbClr val="3333FF"/>
                  </a:solidFill>
                  <a:latin typeface="仿宋" pitchFamily="49" charset="-122"/>
                  <a:ea typeface="仿宋" pitchFamily="49" charset="-122"/>
                </a:rPr>
                <a:t>全部的关键字</a:t>
              </a:r>
            </a:p>
          </p:txBody>
        </p:sp>
        <p:sp>
          <p:nvSpPr>
            <p:cNvPr id="193" name="右大括号 192"/>
            <p:cNvSpPr/>
            <p:nvPr/>
          </p:nvSpPr>
          <p:spPr>
            <a:xfrm>
              <a:off x="7786710" y="3879653"/>
              <a:ext cx="296735" cy="714380"/>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96" name="椭圆 195"/>
          <p:cNvSpPr/>
          <p:nvPr/>
        </p:nvSpPr>
        <p:spPr>
          <a:xfrm>
            <a:off x="2000232" y="1428736"/>
            <a:ext cx="1714512" cy="714380"/>
          </a:xfrm>
          <a:prstGeom prst="ellipse">
            <a:avLst/>
          </a:prstGeom>
          <a:solidFill>
            <a:schemeClr val="accent1">
              <a:alpha val="2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灯片编号占位符 67"/>
          <p:cNvSpPr>
            <a:spLocks noGrp="1"/>
          </p:cNvSpPr>
          <p:nvPr>
            <p:ph type="sldNum" sz="quarter" idx="12"/>
          </p:nvPr>
        </p:nvSpPr>
        <p:spPr/>
        <p:txBody>
          <a:bodyPr/>
          <a:lstStyle/>
          <a:p>
            <a:pPr>
              <a:defRPr/>
            </a:pPr>
            <a:fld id="{94984E60-CADE-4266-8DC7-A91C528B8A31}" type="slidenum">
              <a:rPr lang="en-US" altLang="zh-CN" smtClean="0"/>
              <a:pPr>
                <a:defRPr/>
              </a:pPr>
              <a:t>130</a:t>
            </a:fld>
            <a:r>
              <a:rPr lang="en-US" altLang="zh-CN" smtClean="0"/>
              <a:t>/132</a:t>
            </a:r>
            <a:endParaRPr lang="en-US" altLang="zh-CN"/>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94"/>
          <p:cNvGrpSpPr/>
          <p:nvPr/>
        </p:nvGrpSpPr>
        <p:grpSpPr>
          <a:xfrm>
            <a:off x="3571868" y="500042"/>
            <a:ext cx="4572032" cy="996760"/>
            <a:chOff x="3714744" y="192265"/>
            <a:chExt cx="4572032" cy="996760"/>
          </a:xfrm>
        </p:grpSpPr>
        <p:cxnSp>
          <p:nvCxnSpPr>
            <p:cNvPr id="46" name="直接箭头连接符 45"/>
            <p:cNvCxnSpPr/>
            <p:nvPr/>
          </p:nvCxnSpPr>
          <p:spPr>
            <a:xfrm rot="16200000" flipH="1">
              <a:off x="3966463" y="797802"/>
              <a:ext cx="639570" cy="142876"/>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714744" y="192265"/>
              <a:ext cx="785818" cy="369332"/>
            </a:xfrm>
            <a:prstGeom prst="rect">
              <a:avLst/>
            </a:prstGeom>
            <a:noFill/>
          </p:spPr>
          <p:txBody>
            <a:bodyPr wrap="square" rtlCol="0">
              <a:spAutoFit/>
            </a:bodyPr>
            <a:lstStyle/>
            <a:p>
              <a:r>
                <a:rPr lang="en-US" altLang="zh-CN" sz="1800" b="1" dirty="0" smtClean="0">
                  <a:solidFill>
                    <a:srgbClr val="3333FF"/>
                  </a:solidFill>
                  <a:latin typeface="Consolas" pitchFamily="49" charset="0"/>
                  <a:ea typeface="楷体" pitchFamily="49" charset="-122"/>
                  <a:cs typeface="Consolas" pitchFamily="49" charset="0"/>
                </a:rPr>
                <a:t>root</a:t>
              </a:r>
              <a:endParaRPr lang="zh-CN" altLang="en-US" sz="1800" b="1" dirty="0" smtClean="0">
                <a:solidFill>
                  <a:srgbClr val="3333FF"/>
                </a:solidFill>
                <a:latin typeface="Consolas" pitchFamily="49" charset="0"/>
                <a:ea typeface="楷体" pitchFamily="49" charset="-122"/>
                <a:cs typeface="Consolas" pitchFamily="49" charset="0"/>
              </a:endParaRPr>
            </a:p>
          </p:txBody>
        </p:sp>
        <p:sp>
          <p:nvSpPr>
            <p:cNvPr id="87" name="Text Box 13"/>
            <p:cNvSpPr txBox="1">
              <a:spLocks noChangeArrowheads="1"/>
            </p:cNvSpPr>
            <p:nvPr/>
          </p:nvSpPr>
          <p:spPr bwMode="auto">
            <a:xfrm>
              <a:off x="4559474" y="241678"/>
              <a:ext cx="3727302" cy="307777"/>
            </a:xfrm>
            <a:prstGeom prst="rect">
              <a:avLst/>
            </a:prstGeom>
            <a:noFill/>
            <a:ln w="28575" algn="ctr">
              <a:noFill/>
              <a:miter lim="800000"/>
              <a:headEnd/>
              <a:tailEnd/>
            </a:ln>
          </p:spPr>
          <p:txBody>
            <a:bodyPr wrap="square" lIns="0" tIns="0" rIns="0" bIns="0">
              <a:spAutoFit/>
            </a:bodyPr>
            <a:lstStyle/>
            <a:p>
              <a:pPr algn="l">
                <a:spcBef>
                  <a:spcPct val="50000"/>
                </a:spcBef>
              </a:pPr>
              <a:r>
                <a:rPr kumimoji="0" lang="zh-CN" altLang="en-US" sz="2000" b="1" smtClean="0">
                  <a:solidFill>
                    <a:srgbClr val="3333FF"/>
                  </a:solidFill>
                  <a:latin typeface="仿宋" pitchFamily="49" charset="-122"/>
                  <a:ea typeface="仿宋" pitchFamily="49" charset="-122"/>
                  <a:sym typeface="Wingdings"/>
                </a:rPr>
                <a:t> </a:t>
              </a:r>
              <a:r>
                <a:rPr kumimoji="0" lang="zh-CN" altLang="en-US" sz="2000" b="1" smtClean="0">
                  <a:solidFill>
                    <a:srgbClr val="3333FF"/>
                  </a:solidFill>
                  <a:latin typeface="仿宋" pitchFamily="49" charset="-122"/>
                  <a:ea typeface="仿宋" pitchFamily="49" charset="-122"/>
                </a:rPr>
                <a:t>通</a:t>
              </a:r>
              <a:r>
                <a:rPr kumimoji="0" lang="zh-CN" altLang="en-US" sz="2000" b="1" dirty="0">
                  <a:solidFill>
                    <a:srgbClr val="3333FF"/>
                  </a:solidFill>
                  <a:latin typeface="仿宋" pitchFamily="49" charset="-122"/>
                  <a:ea typeface="仿宋" pitchFamily="49" charset="-122"/>
                </a:rPr>
                <a:t>过该指针可以实现随机查找</a:t>
              </a:r>
            </a:p>
          </p:txBody>
        </p:sp>
      </p:grpSp>
      <p:sp>
        <p:nvSpPr>
          <p:cNvPr id="88" name="Text Box 11"/>
          <p:cNvSpPr txBox="1">
            <a:spLocks noChangeArrowheads="1"/>
          </p:cNvSpPr>
          <p:nvPr/>
        </p:nvSpPr>
        <p:spPr bwMode="auto">
          <a:xfrm>
            <a:off x="142844" y="2214554"/>
            <a:ext cx="1214446" cy="1231106"/>
          </a:xfrm>
          <a:prstGeom prst="rect">
            <a:avLst/>
          </a:prstGeom>
          <a:noFill/>
          <a:ln w="28575" algn="ctr">
            <a:noFill/>
            <a:miter lim="800000"/>
            <a:headEnd/>
            <a:tailEnd/>
          </a:ln>
        </p:spPr>
        <p:txBody>
          <a:bodyPr wrap="square" lIns="0" tIns="0" rIns="0" bIns="0">
            <a:spAutoFit/>
          </a:bodyPr>
          <a:lstStyle/>
          <a:p>
            <a:pPr>
              <a:spcBef>
                <a:spcPct val="50000"/>
              </a:spcBef>
            </a:pPr>
            <a:r>
              <a:rPr kumimoji="0" lang="zh-CN" altLang="en-US" sz="2000" b="1" smtClean="0">
                <a:solidFill>
                  <a:srgbClr val="3333FF"/>
                </a:solidFill>
                <a:latin typeface="仿宋" pitchFamily="49" charset="-122"/>
                <a:ea typeface="仿宋" pitchFamily="49" charset="-122"/>
                <a:sym typeface="Wingdings"/>
              </a:rPr>
              <a:t> </a:t>
            </a:r>
            <a:r>
              <a:rPr kumimoji="0" lang="zh-CN" altLang="en-US" sz="2000" b="1" smtClean="0">
                <a:solidFill>
                  <a:srgbClr val="3333FF"/>
                </a:solidFill>
                <a:latin typeface="仿宋" pitchFamily="49" charset="-122"/>
                <a:ea typeface="仿宋" pitchFamily="49" charset="-122"/>
              </a:rPr>
              <a:t>通</a:t>
            </a:r>
            <a:r>
              <a:rPr kumimoji="0" lang="zh-CN" altLang="en-US" sz="2000" b="1" dirty="0">
                <a:solidFill>
                  <a:srgbClr val="3333FF"/>
                </a:solidFill>
                <a:latin typeface="仿宋" pitchFamily="49" charset="-122"/>
                <a:ea typeface="仿宋" pitchFamily="49" charset="-122"/>
              </a:rPr>
              <a:t>过该指针可以实现顺序查找</a:t>
            </a:r>
          </a:p>
        </p:txBody>
      </p:sp>
      <p:sp>
        <p:nvSpPr>
          <p:cNvPr id="82" name="TextBox 81"/>
          <p:cNvSpPr txBox="1"/>
          <p:nvPr/>
        </p:nvSpPr>
        <p:spPr>
          <a:xfrm>
            <a:off x="285720" y="357166"/>
            <a:ext cx="1643074" cy="430887"/>
          </a:xfrm>
          <a:prstGeom prst="rect">
            <a:avLst/>
          </a:prstGeom>
          <a:noFill/>
        </p:spPr>
        <p:txBody>
          <a:bodyPr wrap="square" rtlCol="0">
            <a:spAutoFit/>
          </a:bodyPr>
          <a:lstStyle/>
          <a:p>
            <a:pPr algn="l"/>
            <a:r>
              <a:rPr lang="en-US" altLang="zh-CN" sz="2200" b="1" smtClean="0">
                <a:latin typeface="Consolas" pitchFamily="49" charset="0"/>
                <a:ea typeface="华文中宋" pitchFamily="2" charset="-122"/>
                <a:cs typeface="Consolas" pitchFamily="49" charset="0"/>
              </a:rPr>
              <a:t>B+</a:t>
            </a:r>
            <a:r>
              <a:rPr lang="zh-CN" altLang="en-US" sz="2200" b="1" smtClean="0">
                <a:latin typeface="Consolas" pitchFamily="49" charset="0"/>
                <a:ea typeface="华文中宋" pitchFamily="2" charset="-122"/>
                <a:cs typeface="Consolas" pitchFamily="49" charset="0"/>
              </a:rPr>
              <a:t>树查找</a:t>
            </a:r>
            <a:endParaRPr lang="zh-CN" altLang="en-US" sz="2200" b="1" dirty="0" smtClean="0">
              <a:latin typeface="Consolas" pitchFamily="49" charset="0"/>
              <a:ea typeface="华文中宋" pitchFamily="2" charset="-122"/>
              <a:cs typeface="Consolas" pitchFamily="49" charset="0"/>
            </a:endParaRPr>
          </a:p>
        </p:txBody>
      </p:sp>
      <p:grpSp>
        <p:nvGrpSpPr>
          <p:cNvPr id="3" name="组合 82"/>
          <p:cNvGrpSpPr/>
          <p:nvPr/>
        </p:nvGrpSpPr>
        <p:grpSpPr>
          <a:xfrm>
            <a:off x="71406" y="1142984"/>
            <a:ext cx="8918735" cy="5000660"/>
            <a:chOff x="71406" y="1286705"/>
            <a:chExt cx="8918735" cy="5000660"/>
          </a:xfrm>
        </p:grpSpPr>
        <p:sp>
          <p:nvSpPr>
            <p:cNvPr id="89" name="矩形 88"/>
            <p:cNvSpPr/>
            <p:nvPr/>
          </p:nvSpPr>
          <p:spPr>
            <a:xfrm>
              <a:off x="3992628" y="1658331"/>
              <a:ext cx="1008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smtClean="0">
                  <a:solidFill>
                    <a:srgbClr val="3333FF"/>
                  </a:solidFill>
                  <a:latin typeface="Consolas" pitchFamily="49" charset="0"/>
                  <a:cs typeface="Consolas" pitchFamily="49" charset="0"/>
                </a:rPr>
                <a:t>31 </a:t>
              </a:r>
              <a:r>
                <a:rPr lang="en-US" altLang="zh-CN" sz="2000" b="1" dirty="0" smtClean="0">
                  <a:solidFill>
                    <a:srgbClr val="3333FF"/>
                  </a:solidFill>
                  <a:latin typeface="Consolas" pitchFamily="49" charset="0"/>
                  <a:cs typeface="Consolas" pitchFamily="49" charset="0"/>
                </a:rPr>
                <a:t>52</a:t>
              </a:r>
              <a:endParaRPr lang="zh-CN" altLang="en-US" sz="2000" b="1" dirty="0">
                <a:solidFill>
                  <a:srgbClr val="3333FF"/>
                </a:solidFill>
                <a:latin typeface="Consolas" pitchFamily="49" charset="0"/>
                <a:cs typeface="Consolas" pitchFamily="49" charset="0"/>
              </a:endParaRPr>
            </a:p>
          </p:txBody>
        </p:sp>
        <p:sp>
          <p:nvSpPr>
            <p:cNvPr id="90" name="矩形 89"/>
            <p:cNvSpPr/>
            <p:nvPr/>
          </p:nvSpPr>
          <p:spPr>
            <a:xfrm>
              <a:off x="2143108" y="2804711"/>
              <a:ext cx="1285884"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2000" b="1" smtClean="0">
                  <a:solidFill>
                    <a:srgbClr val="3333FF"/>
                  </a:solidFill>
                  <a:latin typeface="Consolas" pitchFamily="49" charset="0"/>
                  <a:cs typeface="Consolas" pitchFamily="49" charset="0"/>
                </a:rPr>
                <a:t>15 22 31</a:t>
              </a:r>
              <a:endParaRPr lang="zh-CN" altLang="en-US" sz="2000" b="1" dirty="0">
                <a:solidFill>
                  <a:srgbClr val="3333FF"/>
                </a:solidFill>
                <a:latin typeface="Consolas" pitchFamily="49" charset="0"/>
                <a:cs typeface="Consolas" pitchFamily="49" charset="0"/>
              </a:endParaRPr>
            </a:p>
          </p:txBody>
        </p:sp>
        <p:sp>
          <p:nvSpPr>
            <p:cNvPr id="92" name="矩形 91"/>
            <p:cNvSpPr/>
            <p:nvPr/>
          </p:nvSpPr>
          <p:spPr>
            <a:xfrm>
              <a:off x="6000760" y="2804711"/>
              <a:ext cx="1008000"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2000" b="1" dirty="0" smtClean="0">
                  <a:solidFill>
                    <a:srgbClr val="3333FF"/>
                  </a:solidFill>
                  <a:latin typeface="Consolas" pitchFamily="49" charset="0"/>
                  <a:cs typeface="Consolas" pitchFamily="49" charset="0"/>
                </a:rPr>
                <a:t>47  52</a:t>
              </a:r>
              <a:endParaRPr lang="zh-CN" altLang="en-US" sz="2000" b="1" dirty="0">
                <a:solidFill>
                  <a:srgbClr val="3333FF"/>
                </a:solidFill>
                <a:latin typeface="Consolas" pitchFamily="49" charset="0"/>
                <a:cs typeface="Consolas" pitchFamily="49" charset="0"/>
              </a:endParaRPr>
            </a:p>
          </p:txBody>
        </p:sp>
        <p:sp>
          <p:nvSpPr>
            <p:cNvPr id="93" name="矩形 92"/>
            <p:cNvSpPr/>
            <p:nvPr/>
          </p:nvSpPr>
          <p:spPr>
            <a:xfrm>
              <a:off x="714348" y="4019157"/>
              <a:ext cx="1143008"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3333FF"/>
                  </a:solidFill>
                  <a:latin typeface="Consolas" pitchFamily="49" charset="0"/>
                  <a:cs typeface="Consolas" pitchFamily="49" charset="0"/>
                </a:rPr>
                <a:t>10 12 </a:t>
              </a:r>
              <a:r>
                <a:rPr lang="en-US" altLang="zh-CN" sz="1800" b="1" dirty="0" smtClean="0">
                  <a:solidFill>
                    <a:srgbClr val="3333FF"/>
                  </a:solidFill>
                  <a:latin typeface="Consolas" pitchFamily="49" charset="0"/>
                  <a:cs typeface="Consolas" pitchFamily="49" charset="0"/>
                </a:rPr>
                <a:t>15</a:t>
              </a:r>
              <a:endParaRPr lang="zh-CN" altLang="en-US" sz="1800" b="1" dirty="0">
                <a:solidFill>
                  <a:srgbClr val="3333FF"/>
                </a:solidFill>
                <a:latin typeface="Consolas" pitchFamily="49" charset="0"/>
                <a:cs typeface="Consolas" pitchFamily="49" charset="0"/>
              </a:endParaRPr>
            </a:p>
          </p:txBody>
        </p:sp>
        <p:sp>
          <p:nvSpPr>
            <p:cNvPr id="94" name="矩形 93"/>
            <p:cNvSpPr/>
            <p:nvPr/>
          </p:nvSpPr>
          <p:spPr>
            <a:xfrm>
              <a:off x="2071670" y="4019157"/>
              <a:ext cx="1500198"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3333FF"/>
                  </a:solidFill>
                  <a:latin typeface="Consolas" pitchFamily="49" charset="0"/>
                  <a:cs typeface="Consolas" pitchFamily="49" charset="0"/>
                </a:rPr>
                <a:t>18 19 20 22</a:t>
              </a:r>
              <a:endParaRPr lang="zh-CN" altLang="en-US" sz="1800" b="1" dirty="0">
                <a:solidFill>
                  <a:srgbClr val="3333FF"/>
                </a:solidFill>
                <a:latin typeface="Consolas" pitchFamily="49" charset="0"/>
                <a:cs typeface="Consolas" pitchFamily="49" charset="0"/>
              </a:endParaRPr>
            </a:p>
          </p:txBody>
        </p:sp>
        <p:sp>
          <p:nvSpPr>
            <p:cNvPr id="97" name="矩形 96"/>
            <p:cNvSpPr/>
            <p:nvPr/>
          </p:nvSpPr>
          <p:spPr>
            <a:xfrm>
              <a:off x="3786182" y="4019157"/>
              <a:ext cx="1214446"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3333FF"/>
                  </a:solidFill>
                  <a:latin typeface="Consolas" pitchFamily="49" charset="0"/>
                  <a:cs typeface="Consolas" pitchFamily="49" charset="0"/>
                </a:rPr>
                <a:t>23 30 </a:t>
              </a:r>
              <a:r>
                <a:rPr lang="en-US" altLang="zh-CN" sz="1800" b="1" dirty="0" smtClean="0">
                  <a:solidFill>
                    <a:srgbClr val="3333FF"/>
                  </a:solidFill>
                  <a:latin typeface="Consolas" pitchFamily="49" charset="0"/>
                  <a:cs typeface="Consolas" pitchFamily="49" charset="0"/>
                </a:rPr>
                <a:t>31</a:t>
              </a:r>
              <a:endParaRPr lang="zh-CN" altLang="en-US" sz="1800" b="1" dirty="0">
                <a:solidFill>
                  <a:srgbClr val="3333FF"/>
                </a:solidFill>
                <a:latin typeface="Consolas" pitchFamily="49" charset="0"/>
                <a:cs typeface="Consolas" pitchFamily="49" charset="0"/>
              </a:endParaRPr>
            </a:p>
          </p:txBody>
        </p:sp>
        <p:sp>
          <p:nvSpPr>
            <p:cNvPr id="98" name="矩形 97"/>
            <p:cNvSpPr/>
            <p:nvPr/>
          </p:nvSpPr>
          <p:spPr>
            <a:xfrm>
              <a:off x="5214942" y="4019157"/>
              <a:ext cx="1214446"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3333FF"/>
                  </a:solidFill>
                  <a:latin typeface="Consolas" pitchFamily="49" charset="0"/>
                  <a:cs typeface="Consolas" pitchFamily="49" charset="0"/>
                </a:rPr>
                <a:t>33 45 47</a:t>
              </a:r>
              <a:endParaRPr lang="zh-CN" altLang="en-US" sz="1800" b="1" dirty="0">
                <a:solidFill>
                  <a:srgbClr val="3333FF"/>
                </a:solidFill>
                <a:latin typeface="Consolas" pitchFamily="49" charset="0"/>
                <a:cs typeface="Consolas" pitchFamily="49" charset="0"/>
              </a:endParaRPr>
            </a:p>
          </p:txBody>
        </p:sp>
        <p:sp>
          <p:nvSpPr>
            <p:cNvPr id="99" name="矩形 98"/>
            <p:cNvSpPr/>
            <p:nvPr/>
          </p:nvSpPr>
          <p:spPr>
            <a:xfrm>
              <a:off x="6643702" y="4019157"/>
              <a:ext cx="1143008" cy="432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3333FF"/>
                  </a:solidFill>
                  <a:latin typeface="Consolas" pitchFamily="49" charset="0"/>
                  <a:cs typeface="Consolas" pitchFamily="49" charset="0"/>
                </a:rPr>
                <a:t>48 50 52</a:t>
              </a:r>
              <a:endParaRPr lang="zh-CN" altLang="en-US" sz="1800" b="1" dirty="0">
                <a:solidFill>
                  <a:srgbClr val="3333FF"/>
                </a:solidFill>
                <a:latin typeface="Consolas" pitchFamily="49" charset="0"/>
                <a:cs typeface="Consolas" pitchFamily="49" charset="0"/>
              </a:endParaRPr>
            </a:p>
          </p:txBody>
        </p:sp>
        <p:cxnSp>
          <p:nvCxnSpPr>
            <p:cNvPr id="100" name="直接箭头连接符 99"/>
            <p:cNvCxnSpPr>
              <a:stCxn id="93" idx="3"/>
              <a:endCxn id="94" idx="1"/>
            </p:cNvCxnSpPr>
            <p:nvPr/>
          </p:nvCxnSpPr>
          <p:spPr>
            <a:xfrm>
              <a:off x="1857356" y="4235157"/>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a:off x="3567106" y="4233471"/>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a:off x="5026028" y="4233471"/>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a:off x="6429388" y="4233471"/>
              <a:ext cx="214314"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a:endCxn id="93" idx="0"/>
            </p:cNvCxnSpPr>
            <p:nvPr/>
          </p:nvCxnSpPr>
          <p:spPr>
            <a:xfrm rot="10800000" flipV="1">
              <a:off x="1285852" y="3161901"/>
              <a:ext cx="1071570"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rot="16200000" flipH="1">
              <a:off x="2366609" y="3565388"/>
              <a:ext cx="900000" cy="35719"/>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endCxn id="97" idx="0"/>
            </p:cNvCxnSpPr>
            <p:nvPr/>
          </p:nvCxnSpPr>
          <p:spPr>
            <a:xfrm>
              <a:off x="3143240" y="3161901"/>
              <a:ext cx="1250165" cy="85725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endCxn id="98" idx="0"/>
            </p:cNvCxnSpPr>
            <p:nvPr/>
          </p:nvCxnSpPr>
          <p:spPr>
            <a:xfrm rot="5400000">
              <a:off x="5625712" y="3358357"/>
              <a:ext cx="857254" cy="46434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endCxn id="99" idx="0"/>
            </p:cNvCxnSpPr>
            <p:nvPr/>
          </p:nvCxnSpPr>
          <p:spPr>
            <a:xfrm rot="16200000" flipH="1">
              <a:off x="6536545" y="3340496"/>
              <a:ext cx="857256" cy="50006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a:endCxn id="90" idx="0"/>
            </p:cNvCxnSpPr>
            <p:nvPr/>
          </p:nvCxnSpPr>
          <p:spPr>
            <a:xfrm rot="10800000" flipV="1">
              <a:off x="2786050" y="2018893"/>
              <a:ext cx="1500198"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endCxn id="92" idx="0"/>
            </p:cNvCxnSpPr>
            <p:nvPr/>
          </p:nvCxnSpPr>
          <p:spPr>
            <a:xfrm>
              <a:off x="4714876" y="2018893"/>
              <a:ext cx="1789884" cy="78581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rot="5400000">
              <a:off x="663548"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721843"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r>
                <a:rPr lang="zh-CN" altLang="en-US" sz="1800" b="1" dirty="0" smtClean="0">
                  <a:solidFill>
                    <a:srgbClr val="3333FF"/>
                  </a:solidFill>
                  <a:latin typeface="楷体" pitchFamily="49" charset="-122"/>
                  <a:ea typeface="楷体" pitchFamily="49" charset="-122"/>
                </a:rPr>
                <a:t>张三</a:t>
              </a:r>
            </a:p>
          </p:txBody>
        </p:sp>
        <p:cxnSp>
          <p:nvCxnSpPr>
            <p:cNvPr id="113" name="直接箭头连接符 112"/>
            <p:cNvCxnSpPr/>
            <p:nvPr/>
          </p:nvCxnSpPr>
          <p:spPr>
            <a:xfrm rot="5400000">
              <a:off x="1064043"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1122338"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15" name="直接箭头连接符 114"/>
            <p:cNvCxnSpPr/>
            <p:nvPr/>
          </p:nvCxnSpPr>
          <p:spPr>
            <a:xfrm rot="5400000">
              <a:off x="1462059"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1520354"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17" name="直接箭头连接符 116"/>
            <p:cNvCxnSpPr/>
            <p:nvPr/>
          </p:nvCxnSpPr>
          <p:spPr>
            <a:xfrm rot="5400000">
              <a:off x="3748525"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3806820"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19" name="直接箭头连接符 118"/>
            <p:cNvCxnSpPr/>
            <p:nvPr/>
          </p:nvCxnSpPr>
          <p:spPr>
            <a:xfrm rot="5400000">
              <a:off x="4149020"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4207315"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21" name="直接箭头连接符 120"/>
            <p:cNvCxnSpPr/>
            <p:nvPr/>
          </p:nvCxnSpPr>
          <p:spPr>
            <a:xfrm rot="5400000">
              <a:off x="4547036"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4605331"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23" name="直接箭头连接符 122"/>
            <p:cNvCxnSpPr/>
            <p:nvPr/>
          </p:nvCxnSpPr>
          <p:spPr>
            <a:xfrm rot="5400000">
              <a:off x="5222880"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5281175"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25" name="直接箭头连接符 124"/>
            <p:cNvCxnSpPr/>
            <p:nvPr/>
          </p:nvCxnSpPr>
          <p:spPr>
            <a:xfrm rot="5400000">
              <a:off x="5623375"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5681670"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27" name="直接箭头连接符 126"/>
            <p:cNvCxnSpPr/>
            <p:nvPr/>
          </p:nvCxnSpPr>
          <p:spPr>
            <a:xfrm rot="5400000">
              <a:off x="6021391"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6079686"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29" name="直接箭头连接符 128"/>
            <p:cNvCxnSpPr/>
            <p:nvPr/>
          </p:nvCxnSpPr>
          <p:spPr>
            <a:xfrm rot="5400000">
              <a:off x="6580202"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6638497"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31" name="直接箭头连接符 130"/>
            <p:cNvCxnSpPr/>
            <p:nvPr/>
          </p:nvCxnSpPr>
          <p:spPr>
            <a:xfrm rot="5400000">
              <a:off x="6980697"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7038992"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33" name="直接箭头连接符 132"/>
            <p:cNvCxnSpPr/>
            <p:nvPr/>
          </p:nvCxnSpPr>
          <p:spPr>
            <a:xfrm rot="5400000">
              <a:off x="7378713"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7437008"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35" name="直接箭头连接符 134"/>
            <p:cNvCxnSpPr/>
            <p:nvPr/>
          </p:nvCxnSpPr>
          <p:spPr>
            <a:xfrm rot="5400000">
              <a:off x="2008613" y="4594033"/>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2066908" y="4841685"/>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37" name="直接箭头连接符 136"/>
            <p:cNvCxnSpPr/>
            <p:nvPr/>
          </p:nvCxnSpPr>
          <p:spPr>
            <a:xfrm rot="5400000">
              <a:off x="2409108"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a:off x="2467403"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39" name="直接箭头连接符 138"/>
            <p:cNvCxnSpPr/>
            <p:nvPr/>
          </p:nvCxnSpPr>
          <p:spPr>
            <a:xfrm rot="5400000">
              <a:off x="2807124"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a:off x="2865419"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cxnSp>
          <p:nvCxnSpPr>
            <p:cNvPr id="141" name="直接箭头连接符 140"/>
            <p:cNvCxnSpPr/>
            <p:nvPr/>
          </p:nvCxnSpPr>
          <p:spPr>
            <a:xfrm rot="5400000">
              <a:off x="3189271" y="4593239"/>
              <a:ext cx="428628" cy="158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247566" y="4840891"/>
              <a:ext cx="349702" cy="720000"/>
            </a:xfrm>
            <a:prstGeom prst="rect">
              <a:avLst/>
            </a:prstGeom>
          </p:spPr>
          <p:style>
            <a:lnRef idx="1">
              <a:schemeClr val="accent6"/>
            </a:lnRef>
            <a:fillRef idx="2">
              <a:schemeClr val="accent6"/>
            </a:fillRef>
            <a:effectRef idx="1">
              <a:schemeClr val="accent6"/>
            </a:effectRef>
            <a:fontRef idx="minor">
              <a:schemeClr val="dk1"/>
            </a:fontRef>
          </p:style>
          <p:txBody>
            <a:bodyPr vert="eaVert" wrap="square" lIns="36000" tIns="0" rIns="36000" bIns="0" rtlCol="0">
              <a:spAutoFit/>
            </a:bodyPr>
            <a:lstStyle/>
            <a:p>
              <a:endParaRPr lang="zh-CN" altLang="en-US" sz="1800" b="1" dirty="0" smtClean="0">
                <a:solidFill>
                  <a:srgbClr val="3333FF"/>
                </a:solidFill>
                <a:latin typeface="楷体" pitchFamily="49" charset="-122"/>
                <a:ea typeface="楷体" pitchFamily="49" charset="-122"/>
              </a:endParaRPr>
            </a:p>
          </p:txBody>
        </p:sp>
        <p:sp>
          <p:nvSpPr>
            <p:cNvPr id="143" name="Line 6"/>
            <p:cNvSpPr>
              <a:spLocks noChangeShapeType="1"/>
            </p:cNvSpPr>
            <p:nvPr/>
          </p:nvSpPr>
          <p:spPr bwMode="auto">
            <a:xfrm flipH="1" flipV="1">
              <a:off x="947728" y="5572140"/>
              <a:ext cx="0" cy="288925"/>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anchor="ctr">
              <a:spAutoFit/>
            </a:bodyPr>
            <a:lstStyle/>
            <a:p>
              <a:endParaRPr lang="zh-CN" altLang="en-US"/>
            </a:p>
          </p:txBody>
        </p:sp>
        <p:sp>
          <p:nvSpPr>
            <p:cNvPr id="144" name="Text Box 7"/>
            <p:cNvSpPr txBox="1">
              <a:spLocks noChangeArrowheads="1"/>
            </p:cNvSpPr>
            <p:nvPr/>
          </p:nvSpPr>
          <p:spPr bwMode="auto">
            <a:xfrm>
              <a:off x="428596" y="5918033"/>
              <a:ext cx="2665412" cy="369332"/>
            </a:xfrm>
            <a:prstGeom prst="rect">
              <a:avLst/>
            </a:prstGeom>
            <a:noFill/>
            <a:ln w="9525">
              <a:noFill/>
              <a:miter lim="800000"/>
              <a:headEnd/>
              <a:tailEnd/>
            </a:ln>
          </p:spPr>
          <p:txBody>
            <a:bodyPr>
              <a:spAutoFit/>
            </a:bodyPr>
            <a:lstStyle/>
            <a:p>
              <a:pPr algn="l">
                <a:spcBef>
                  <a:spcPct val="50000"/>
                </a:spcBef>
              </a:pPr>
              <a:r>
                <a:rPr kumimoji="0" lang="zh-CN" altLang="en-US" sz="1800" b="1" dirty="0" smtClean="0">
                  <a:solidFill>
                    <a:srgbClr val="3333FF"/>
                  </a:solidFill>
                  <a:latin typeface="仿宋" pitchFamily="49" charset="-122"/>
                  <a:ea typeface="仿宋" pitchFamily="49" charset="-122"/>
                </a:rPr>
                <a:t>关键字</a:t>
              </a:r>
              <a:r>
                <a:rPr kumimoji="0" lang="zh-CN" altLang="en-US" sz="1800" b="1" dirty="0">
                  <a:solidFill>
                    <a:srgbClr val="3333FF"/>
                  </a:solidFill>
                  <a:latin typeface="仿宋" pitchFamily="49" charset="-122"/>
                  <a:ea typeface="仿宋" pitchFamily="49" charset="-122"/>
                </a:rPr>
                <a:t>指</a:t>
              </a:r>
              <a:r>
                <a:rPr kumimoji="0" lang="zh-CN" altLang="en-US" sz="1800" b="1">
                  <a:solidFill>
                    <a:srgbClr val="3333FF"/>
                  </a:solidFill>
                  <a:latin typeface="仿宋" pitchFamily="49" charset="-122"/>
                  <a:ea typeface="仿宋" pitchFamily="49" charset="-122"/>
                </a:rPr>
                <a:t>向</a:t>
              </a:r>
              <a:r>
                <a:rPr kumimoji="0" lang="zh-CN" altLang="en-US" sz="1800" b="1" smtClean="0">
                  <a:solidFill>
                    <a:srgbClr val="3333FF"/>
                  </a:solidFill>
                  <a:latin typeface="仿宋" pitchFamily="49" charset="-122"/>
                  <a:ea typeface="仿宋" pitchFamily="49" charset="-122"/>
                </a:rPr>
                <a:t>的元素。</a:t>
              </a:r>
              <a:endParaRPr kumimoji="0" lang="zh-CN" altLang="en-US" sz="1800" b="1" dirty="0">
                <a:solidFill>
                  <a:srgbClr val="3333FF"/>
                </a:solidFill>
                <a:latin typeface="仿宋" pitchFamily="49" charset="-122"/>
                <a:ea typeface="仿宋" pitchFamily="49" charset="-122"/>
              </a:endParaRPr>
            </a:p>
          </p:txBody>
        </p:sp>
        <p:grpSp>
          <p:nvGrpSpPr>
            <p:cNvPr id="4" name="组合 59"/>
            <p:cNvGrpSpPr/>
            <p:nvPr/>
          </p:nvGrpSpPr>
          <p:grpSpPr>
            <a:xfrm>
              <a:off x="1643042" y="1286705"/>
              <a:ext cx="6154803" cy="2214578"/>
              <a:chOff x="1857356" y="-1236495"/>
              <a:chExt cx="6154803" cy="2214578"/>
            </a:xfrm>
          </p:grpSpPr>
          <p:sp>
            <p:nvSpPr>
              <p:cNvPr id="152" name="矩形 151"/>
              <p:cNvSpPr/>
              <p:nvPr/>
            </p:nvSpPr>
            <p:spPr>
              <a:xfrm>
                <a:off x="1857356" y="-1236495"/>
                <a:ext cx="5715040" cy="2214578"/>
              </a:xfrm>
              <a:prstGeom prst="rect">
                <a:avLst/>
              </a:prstGeom>
              <a:solidFill>
                <a:schemeClr val="accent1">
                  <a:alpha val="0"/>
                </a:schemeClr>
              </a:solid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53" name="Text Box 9"/>
              <p:cNvSpPr txBox="1">
                <a:spLocks noChangeArrowheads="1"/>
              </p:cNvSpPr>
              <p:nvPr/>
            </p:nvSpPr>
            <p:spPr bwMode="auto">
              <a:xfrm>
                <a:off x="7643834" y="-808712"/>
                <a:ext cx="368325" cy="1477328"/>
              </a:xfrm>
              <a:prstGeom prst="rect">
                <a:avLst/>
              </a:prstGeom>
              <a:noFill/>
              <a:ln w="9525">
                <a:noFill/>
                <a:miter lim="800000"/>
                <a:headEnd/>
                <a:tailEnd/>
              </a:ln>
            </p:spPr>
            <p:txBody>
              <a:bodyPr wrap="square">
                <a:spAutoFit/>
              </a:bodyPr>
              <a:lstStyle/>
              <a:p>
                <a:pPr algn="l">
                  <a:lnSpc>
                    <a:spcPts val="1800"/>
                  </a:lnSpc>
                  <a:spcBef>
                    <a:spcPct val="50000"/>
                  </a:spcBef>
                </a:pPr>
                <a:r>
                  <a:rPr kumimoji="0" lang="zh-CN" altLang="en-US" sz="1800" b="1" dirty="0" smtClean="0">
                    <a:solidFill>
                      <a:srgbClr val="3333FF"/>
                    </a:solidFill>
                    <a:latin typeface="仿宋" pitchFamily="49" charset="-122"/>
                    <a:ea typeface="仿宋" pitchFamily="49" charset="-122"/>
                  </a:rPr>
                  <a:t>索</a:t>
                </a:r>
                <a:endParaRPr kumimoji="0" lang="en-US" altLang="zh-CN" sz="1800" b="1" dirty="0" smtClean="0">
                  <a:solidFill>
                    <a:srgbClr val="3333FF"/>
                  </a:solidFill>
                  <a:latin typeface="仿宋" pitchFamily="49" charset="-122"/>
                  <a:ea typeface="仿宋" pitchFamily="49" charset="-122"/>
                </a:endParaRPr>
              </a:p>
              <a:p>
                <a:pPr algn="l">
                  <a:lnSpc>
                    <a:spcPts val="1800"/>
                  </a:lnSpc>
                  <a:spcBef>
                    <a:spcPct val="50000"/>
                  </a:spcBef>
                </a:pPr>
                <a:r>
                  <a:rPr kumimoji="0" lang="zh-CN" altLang="en-US" sz="1800" b="1" dirty="0" smtClean="0">
                    <a:solidFill>
                      <a:srgbClr val="3333FF"/>
                    </a:solidFill>
                    <a:latin typeface="仿宋" pitchFamily="49" charset="-122"/>
                    <a:ea typeface="仿宋" pitchFamily="49" charset="-122"/>
                  </a:rPr>
                  <a:t>引</a:t>
                </a:r>
                <a:endParaRPr kumimoji="0" lang="en-US" altLang="zh-CN" sz="1800" b="1" dirty="0" smtClean="0">
                  <a:solidFill>
                    <a:srgbClr val="3333FF"/>
                  </a:solidFill>
                  <a:latin typeface="仿宋" pitchFamily="49" charset="-122"/>
                  <a:ea typeface="仿宋" pitchFamily="49" charset="-122"/>
                </a:endParaRPr>
              </a:p>
              <a:p>
                <a:pPr algn="l">
                  <a:lnSpc>
                    <a:spcPts val="1800"/>
                  </a:lnSpc>
                  <a:spcBef>
                    <a:spcPct val="50000"/>
                  </a:spcBef>
                </a:pPr>
                <a:r>
                  <a:rPr kumimoji="0" lang="zh-CN" altLang="en-US" sz="1800" b="1" dirty="0" smtClean="0">
                    <a:solidFill>
                      <a:srgbClr val="3333FF"/>
                    </a:solidFill>
                    <a:latin typeface="仿宋" pitchFamily="49" charset="-122"/>
                    <a:ea typeface="仿宋" pitchFamily="49" charset="-122"/>
                  </a:rPr>
                  <a:t>部</a:t>
                </a:r>
                <a:endParaRPr kumimoji="0" lang="en-US" altLang="zh-CN" sz="1800" b="1" dirty="0" smtClean="0">
                  <a:solidFill>
                    <a:srgbClr val="3333FF"/>
                  </a:solidFill>
                  <a:latin typeface="仿宋" pitchFamily="49" charset="-122"/>
                  <a:ea typeface="仿宋" pitchFamily="49" charset="-122"/>
                </a:endParaRPr>
              </a:p>
              <a:p>
                <a:pPr algn="l">
                  <a:lnSpc>
                    <a:spcPts val="1800"/>
                  </a:lnSpc>
                  <a:spcBef>
                    <a:spcPct val="50000"/>
                  </a:spcBef>
                </a:pPr>
                <a:r>
                  <a:rPr kumimoji="0" lang="zh-CN" altLang="en-US" sz="1800" b="1" dirty="0" smtClean="0">
                    <a:solidFill>
                      <a:srgbClr val="3333FF"/>
                    </a:solidFill>
                    <a:latin typeface="仿宋" pitchFamily="49" charset="-122"/>
                    <a:ea typeface="仿宋" pitchFamily="49" charset="-122"/>
                  </a:rPr>
                  <a:t>分</a:t>
                </a:r>
                <a:endParaRPr kumimoji="0" lang="zh-CN" altLang="en-US" sz="1800" b="1" dirty="0">
                  <a:solidFill>
                    <a:srgbClr val="3333FF"/>
                  </a:solidFill>
                  <a:latin typeface="仿宋" pitchFamily="49" charset="-122"/>
                  <a:ea typeface="仿宋" pitchFamily="49" charset="-122"/>
                </a:endParaRPr>
              </a:p>
            </p:txBody>
          </p:sp>
        </p:grpSp>
        <p:cxnSp>
          <p:nvCxnSpPr>
            <p:cNvPr id="146" name="直接箭头连接符 145"/>
            <p:cNvCxnSpPr/>
            <p:nvPr/>
          </p:nvCxnSpPr>
          <p:spPr>
            <a:xfrm rot="5400000">
              <a:off x="5108628" y="1749364"/>
              <a:ext cx="0" cy="216000"/>
            </a:xfrm>
            <a:prstGeom prst="straightConnector1">
              <a:avLst/>
            </a:prstGeom>
            <a:ln w="28575">
              <a:solidFill>
                <a:srgbClr val="9900FF"/>
              </a:solidFill>
              <a:tailEnd type="arrow"/>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5214942" y="1643050"/>
              <a:ext cx="1071570" cy="369332"/>
            </a:xfrm>
            <a:prstGeom prst="rect">
              <a:avLst/>
            </a:prstGeom>
            <a:noFill/>
          </p:spPr>
          <p:txBody>
            <a:bodyPr wrap="square" rtlCol="0">
              <a:spAutoFit/>
            </a:bodyPr>
            <a:lstStyle/>
            <a:p>
              <a:pPr algn="l"/>
              <a:r>
                <a:rPr lang="zh-CN" altLang="en-US" sz="1800" b="1" smtClean="0">
                  <a:solidFill>
                    <a:srgbClr val="3333FF"/>
                  </a:solidFill>
                  <a:latin typeface="仿宋" pitchFamily="49" charset="-122"/>
                  <a:ea typeface="仿宋" pitchFamily="49" charset="-122"/>
                  <a:cs typeface="Times New Roman" pitchFamily="18" charset="0"/>
                </a:rPr>
                <a:t>根结点</a:t>
              </a:r>
              <a:endParaRPr lang="zh-CN" altLang="en-US" sz="1800" b="1" dirty="0" smtClean="0">
                <a:solidFill>
                  <a:srgbClr val="3333FF"/>
                </a:solidFill>
                <a:latin typeface="仿宋" pitchFamily="49" charset="-122"/>
                <a:ea typeface="仿宋" pitchFamily="49" charset="-122"/>
                <a:cs typeface="Times New Roman" pitchFamily="18" charset="0"/>
              </a:endParaRPr>
            </a:p>
          </p:txBody>
        </p:sp>
        <p:cxnSp>
          <p:nvCxnSpPr>
            <p:cNvPr id="148" name="直接箭头连接符 147"/>
            <p:cNvCxnSpPr/>
            <p:nvPr/>
          </p:nvCxnSpPr>
          <p:spPr>
            <a:xfrm>
              <a:off x="285720" y="4157271"/>
              <a:ext cx="396000" cy="158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49" name="TextBox 148"/>
            <p:cNvSpPr txBox="1"/>
            <p:nvPr/>
          </p:nvSpPr>
          <p:spPr>
            <a:xfrm>
              <a:off x="71406" y="3690485"/>
              <a:ext cx="714380" cy="400110"/>
            </a:xfrm>
            <a:prstGeom prst="rect">
              <a:avLst/>
            </a:prstGeom>
            <a:noFill/>
          </p:spPr>
          <p:txBody>
            <a:bodyPr wrap="square" rtlCol="0">
              <a:spAutoFit/>
            </a:bodyPr>
            <a:lstStyle/>
            <a:p>
              <a:r>
                <a:rPr lang="en-US" altLang="zh-CN" sz="2000" b="1" dirty="0" err="1" smtClean="0">
                  <a:solidFill>
                    <a:srgbClr val="3333FF"/>
                  </a:solidFill>
                  <a:latin typeface="Consolas" pitchFamily="49" charset="0"/>
                  <a:ea typeface="楷体" pitchFamily="49" charset="-122"/>
                  <a:cs typeface="Consolas" pitchFamily="49" charset="0"/>
                </a:rPr>
                <a:t>sqt</a:t>
              </a:r>
              <a:endParaRPr lang="zh-CN" altLang="en-US" sz="2000" b="1" dirty="0" smtClean="0">
                <a:solidFill>
                  <a:srgbClr val="3333FF"/>
                </a:solidFill>
                <a:latin typeface="Consolas" pitchFamily="49" charset="0"/>
                <a:ea typeface="楷体" pitchFamily="49" charset="-122"/>
                <a:cs typeface="Consolas" pitchFamily="49" charset="0"/>
              </a:endParaRPr>
            </a:p>
          </p:txBody>
        </p:sp>
        <p:sp>
          <p:nvSpPr>
            <p:cNvPr id="150" name="TextBox 149"/>
            <p:cNvSpPr txBox="1"/>
            <p:nvPr/>
          </p:nvSpPr>
          <p:spPr>
            <a:xfrm>
              <a:off x="8001024" y="3665339"/>
              <a:ext cx="989117" cy="1192421"/>
            </a:xfrm>
            <a:prstGeom prst="rect">
              <a:avLst/>
            </a:prstGeom>
            <a:noFill/>
          </p:spPr>
          <p:txBody>
            <a:bodyPr wrap="square" rtlCol="0">
              <a:spAutoFit/>
            </a:bodyPr>
            <a:lstStyle/>
            <a:p>
              <a:r>
                <a:rPr kumimoji="0" lang="zh-CN" altLang="en-US" sz="1800" b="1" smtClean="0">
                  <a:solidFill>
                    <a:srgbClr val="FF00FF"/>
                  </a:solidFill>
                  <a:latin typeface="仿宋" pitchFamily="49" charset="-122"/>
                  <a:ea typeface="仿宋" pitchFamily="49" charset="-122"/>
                  <a:cs typeface="Times New Roman" pitchFamily="18" charset="0"/>
                </a:rPr>
                <a:t>叶子结点层：</a:t>
              </a:r>
              <a:r>
                <a:rPr lang="zh-CN" altLang="en-US" sz="1800" b="1" dirty="0" smtClean="0">
                  <a:solidFill>
                    <a:srgbClr val="3333FF"/>
                  </a:solidFill>
                  <a:latin typeface="仿宋" pitchFamily="49" charset="-122"/>
                  <a:ea typeface="仿宋" pitchFamily="49" charset="-122"/>
                </a:rPr>
                <a:t>全部的关键字</a:t>
              </a:r>
            </a:p>
          </p:txBody>
        </p:sp>
        <p:sp>
          <p:nvSpPr>
            <p:cNvPr id="151" name="右大括号 150"/>
            <p:cNvSpPr/>
            <p:nvPr/>
          </p:nvSpPr>
          <p:spPr>
            <a:xfrm>
              <a:off x="7786710" y="3879653"/>
              <a:ext cx="296735" cy="714380"/>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72" name="灯片编号占位符 71"/>
          <p:cNvSpPr>
            <a:spLocks noGrp="1"/>
          </p:cNvSpPr>
          <p:nvPr>
            <p:ph type="sldNum" sz="quarter" idx="12"/>
          </p:nvPr>
        </p:nvSpPr>
        <p:spPr/>
        <p:txBody>
          <a:bodyPr/>
          <a:lstStyle/>
          <a:p>
            <a:pPr>
              <a:defRPr/>
            </a:pPr>
            <a:fld id="{94984E60-CADE-4266-8DC7-A91C528B8A31}" type="slidenum">
              <a:rPr lang="en-US" altLang="zh-CN" smtClean="0"/>
              <a:pPr>
                <a:defRPr/>
              </a:pPr>
              <a:t>131</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2976" y="1428736"/>
            <a:ext cx="2071702" cy="400110"/>
          </a:xfrm>
          <a:prstGeom prst="rect">
            <a:avLst/>
          </a:prstGeom>
          <a:noFill/>
        </p:spPr>
        <p:txBody>
          <a:bodyPr wrap="square" rtlCol="0">
            <a:spAutoFit/>
          </a:bodyPr>
          <a:lstStyle/>
          <a:p>
            <a:pPr algn="l"/>
            <a:r>
              <a:rPr lang="en-US" altLang="zh-CN" sz="2000" b="1" smtClean="0">
                <a:solidFill>
                  <a:srgbClr val="3333FF"/>
                </a:solidFill>
                <a:latin typeface="Consolas" pitchFamily="49" charset="0"/>
                <a:ea typeface="仿宋" pitchFamily="49" charset="-122"/>
                <a:cs typeface="Consolas" pitchFamily="49" charset="0"/>
              </a:rPr>
              <a:t>B+</a:t>
            </a:r>
            <a:r>
              <a:rPr lang="zh-CN" altLang="en-US" sz="2000" b="1" smtClean="0">
                <a:solidFill>
                  <a:srgbClr val="3333FF"/>
                </a:solidFill>
                <a:latin typeface="Consolas" pitchFamily="49" charset="0"/>
                <a:ea typeface="仿宋" pitchFamily="49" charset="-122"/>
                <a:cs typeface="Consolas" pitchFamily="49" charset="0"/>
              </a:rPr>
              <a:t>树和</a:t>
            </a:r>
            <a:r>
              <a:rPr lang="en-US" altLang="zh-CN" sz="2000" b="1" smtClean="0">
                <a:solidFill>
                  <a:srgbClr val="3333FF"/>
                </a:solidFill>
                <a:latin typeface="Consolas" pitchFamily="49" charset="0"/>
                <a:ea typeface="仿宋" pitchFamily="49" charset="-122"/>
                <a:cs typeface="Consolas" pitchFamily="49" charset="0"/>
              </a:rPr>
              <a:t>B</a:t>
            </a:r>
            <a:r>
              <a:rPr lang="zh-CN" altLang="en-US" sz="2000" b="1" smtClean="0">
                <a:solidFill>
                  <a:srgbClr val="3333FF"/>
                </a:solidFill>
                <a:latin typeface="Consolas" pitchFamily="49" charset="0"/>
                <a:ea typeface="仿宋" pitchFamily="49" charset="-122"/>
                <a:cs typeface="Consolas" pitchFamily="49" charset="0"/>
              </a:rPr>
              <a:t>树类似</a:t>
            </a:r>
            <a:endParaRPr lang="zh-CN" altLang="en-US" sz="2000" b="1" dirty="0" smtClean="0">
              <a:solidFill>
                <a:srgbClr val="3333FF"/>
              </a:solidFill>
              <a:latin typeface="Consolas" pitchFamily="49" charset="0"/>
              <a:ea typeface="仿宋" pitchFamily="49" charset="-122"/>
              <a:cs typeface="Consolas" pitchFamily="49" charset="0"/>
            </a:endParaRPr>
          </a:p>
        </p:txBody>
      </p:sp>
      <p:sp>
        <p:nvSpPr>
          <p:cNvPr id="6" name="TextBox 5"/>
          <p:cNvSpPr txBox="1"/>
          <p:nvPr/>
        </p:nvSpPr>
        <p:spPr>
          <a:xfrm>
            <a:off x="571472" y="642918"/>
            <a:ext cx="3500462" cy="430887"/>
          </a:xfrm>
          <a:prstGeom prst="rect">
            <a:avLst/>
          </a:prstGeom>
          <a:noFill/>
        </p:spPr>
        <p:txBody>
          <a:bodyPr wrap="square" rtlCol="0">
            <a:spAutoFit/>
          </a:bodyPr>
          <a:lstStyle/>
          <a:p>
            <a:pPr algn="l"/>
            <a:r>
              <a:rPr lang="en-US" altLang="zh-CN" sz="2200" b="1" smtClean="0">
                <a:latin typeface="华文中宋" pitchFamily="2" charset="-122"/>
                <a:ea typeface="华文中宋" pitchFamily="2" charset="-122"/>
                <a:cs typeface="Times New Roman" pitchFamily="18" charset="0"/>
              </a:rPr>
              <a:t>B+</a:t>
            </a:r>
            <a:r>
              <a:rPr lang="zh-CN" altLang="en-US" sz="2200" b="1" smtClean="0">
                <a:latin typeface="华文中宋" pitchFamily="2" charset="-122"/>
                <a:ea typeface="华文中宋" pitchFamily="2" charset="-122"/>
                <a:cs typeface="Times New Roman" pitchFamily="18" charset="0"/>
              </a:rPr>
              <a:t>树插入和删除操作</a:t>
            </a:r>
            <a:endParaRPr lang="zh-CN" altLang="en-US" sz="2200" b="1" dirty="0" smtClean="0">
              <a:latin typeface="华文中宋" pitchFamily="2" charset="-122"/>
              <a:ea typeface="华文中宋" pitchFamily="2" charset="-122"/>
            </a:endParaRPr>
          </a:p>
        </p:txBody>
      </p:sp>
      <p:sp>
        <p:nvSpPr>
          <p:cNvPr id="5" name="灯片编号占位符 4"/>
          <p:cNvSpPr>
            <a:spLocks noGrp="1"/>
          </p:cNvSpPr>
          <p:nvPr>
            <p:ph type="sldNum" sz="quarter" idx="12"/>
          </p:nvPr>
        </p:nvSpPr>
        <p:spPr/>
        <p:txBody>
          <a:bodyPr/>
          <a:lstStyle/>
          <a:p>
            <a:pPr>
              <a:defRPr/>
            </a:pPr>
            <a:fld id="{94984E60-CADE-4266-8DC7-A91C528B8A31}" type="slidenum">
              <a:rPr lang="en-US" altLang="zh-CN" smtClean="0"/>
              <a:pPr>
                <a:defRPr/>
              </a:pPr>
              <a:t>132</a:t>
            </a:fld>
            <a:r>
              <a:rPr lang="en-US" altLang="zh-CN" smtClean="0"/>
              <a:t>/132</a:t>
            </a:r>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5572132" y="428604"/>
            <a:ext cx="985835" cy="568609"/>
          </a:xfrm>
          <a:prstGeom prst="rect">
            <a:avLst/>
          </a:prstGeom>
          <a:noFill/>
          <a:ln w="9525">
            <a:noFill/>
            <a:miter lim="800000"/>
            <a:headEnd/>
            <a:tailEnd/>
          </a:ln>
        </p:spPr>
      </p:pic>
      <p:sp>
        <p:nvSpPr>
          <p:cNvPr id="4" name="TextBox 3"/>
          <p:cNvSpPr txBox="1"/>
          <p:nvPr/>
        </p:nvSpPr>
        <p:spPr>
          <a:xfrm>
            <a:off x="714348" y="599998"/>
            <a:ext cx="6786610" cy="400110"/>
          </a:xfrm>
          <a:prstGeom prst="rect">
            <a:avLst/>
          </a:prstGeom>
          <a:noFill/>
        </p:spPr>
        <p:txBody>
          <a:bodyPr wrap="square" rtlCol="0">
            <a:spAutoFit/>
          </a:bodyPr>
          <a:lstStyle/>
          <a:p>
            <a:pPr algn="l"/>
            <a:r>
              <a:rPr lang="en-US" altLang="zh-CN" sz="2000" b="1" i="1" smtClean="0">
                <a:solidFill>
                  <a:srgbClr val="0000FF"/>
                </a:solidFill>
                <a:latin typeface="Consolas" pitchFamily="49" charset="0"/>
                <a:ea typeface="仿宋" pitchFamily="49" charset="-122"/>
                <a:cs typeface="Consolas" pitchFamily="49" charset="0"/>
              </a:rPr>
              <a:t>n</a:t>
            </a:r>
            <a:r>
              <a:rPr lang="zh-CN" altLang="en-US" sz="2000" b="1" smtClean="0">
                <a:solidFill>
                  <a:srgbClr val="0000FF"/>
                </a:solidFill>
                <a:latin typeface="Consolas" pitchFamily="49" charset="0"/>
                <a:ea typeface="仿宋" pitchFamily="49" charset="-122"/>
                <a:cs typeface="Consolas" pitchFamily="49" charset="0"/>
              </a:rPr>
              <a:t>个不同关键字</a:t>
            </a:r>
            <a:r>
              <a:rPr lang="zh-CN" altLang="zh-CN" sz="2000" b="1" smtClean="0">
                <a:solidFill>
                  <a:srgbClr val="0000FF"/>
                </a:solidFill>
                <a:latin typeface="Consolas" pitchFamily="49" charset="0"/>
                <a:ea typeface="仿宋" pitchFamily="49" charset="-122"/>
                <a:cs typeface="Consolas" pitchFamily="49" charset="0"/>
              </a:rPr>
              <a:t>构成的不同的二叉排序树</a:t>
            </a:r>
            <a:r>
              <a:rPr lang="zh-CN" altLang="en-US" sz="2000" b="1" smtClean="0">
                <a:solidFill>
                  <a:srgbClr val="0000FF"/>
                </a:solidFill>
                <a:latin typeface="Consolas" pitchFamily="49" charset="0"/>
                <a:ea typeface="仿宋" pitchFamily="49" charset="-122"/>
                <a:cs typeface="Consolas" pitchFamily="49" charset="0"/>
              </a:rPr>
              <a:t>有        </a:t>
            </a:r>
            <a:r>
              <a:rPr lang="zh-CN" altLang="zh-CN" sz="2000" b="1" smtClean="0">
                <a:solidFill>
                  <a:srgbClr val="0000FF"/>
                </a:solidFill>
                <a:latin typeface="Consolas" pitchFamily="49" charset="0"/>
                <a:ea typeface="仿宋" pitchFamily="49" charset="-122"/>
                <a:cs typeface="Consolas" pitchFamily="49" charset="0"/>
              </a:rPr>
              <a:t>棵。</a:t>
            </a:r>
            <a:endParaRPr lang="zh-CN" altLang="en-US" sz="2000" b="1" dirty="0" smtClean="0">
              <a:solidFill>
                <a:srgbClr val="0000FF"/>
              </a:solidFill>
              <a:latin typeface="Consolas" pitchFamily="49" charset="0"/>
              <a:ea typeface="仿宋" pitchFamily="49" charset="-122"/>
              <a:cs typeface="Consolas" pitchFamily="49" charset="0"/>
            </a:endParaRPr>
          </a:p>
        </p:txBody>
      </p:sp>
      <p:grpSp>
        <p:nvGrpSpPr>
          <p:cNvPr id="2" name="组合 54"/>
          <p:cNvGrpSpPr/>
          <p:nvPr/>
        </p:nvGrpSpPr>
        <p:grpSpPr>
          <a:xfrm>
            <a:off x="639538" y="2143116"/>
            <a:ext cx="7360924" cy="2324826"/>
            <a:chOff x="639538" y="2143116"/>
            <a:chExt cx="7360924" cy="2324826"/>
          </a:xfrm>
        </p:grpSpPr>
        <p:sp>
          <p:nvSpPr>
            <p:cNvPr id="6" name="椭圆 5"/>
            <p:cNvSpPr/>
            <p:nvPr/>
          </p:nvSpPr>
          <p:spPr>
            <a:xfrm>
              <a:off x="639538" y="4071942"/>
              <a:ext cx="360000" cy="3960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600" smtClean="0">
                  <a:solidFill>
                    <a:srgbClr val="3333FF"/>
                  </a:solidFill>
                  <a:latin typeface="Consolas" pitchFamily="49" charset="0"/>
                  <a:cs typeface="Consolas" pitchFamily="49" charset="0"/>
                </a:rPr>
                <a:t>1</a:t>
              </a:r>
              <a:endParaRPr lang="zh-CN" altLang="en-US" sz="1600" dirty="0">
                <a:solidFill>
                  <a:srgbClr val="3333FF"/>
                </a:solidFill>
                <a:latin typeface="Consolas" pitchFamily="49" charset="0"/>
                <a:cs typeface="Consolas" pitchFamily="49" charset="0"/>
              </a:endParaRPr>
            </a:p>
          </p:txBody>
        </p:sp>
        <p:sp>
          <p:nvSpPr>
            <p:cNvPr id="7" name="椭圆 6"/>
            <p:cNvSpPr/>
            <p:nvPr/>
          </p:nvSpPr>
          <p:spPr>
            <a:xfrm>
              <a:off x="925290" y="3214686"/>
              <a:ext cx="360000" cy="3960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600" smtClean="0">
                  <a:solidFill>
                    <a:srgbClr val="3333FF"/>
                  </a:solidFill>
                  <a:latin typeface="Consolas" pitchFamily="49" charset="0"/>
                  <a:cs typeface="Consolas" pitchFamily="49" charset="0"/>
                </a:rPr>
                <a:t>2</a:t>
              </a:r>
              <a:endParaRPr lang="zh-CN" altLang="en-US" sz="1600" dirty="0">
                <a:solidFill>
                  <a:srgbClr val="3333FF"/>
                </a:solidFill>
                <a:latin typeface="Consolas" pitchFamily="49" charset="0"/>
                <a:cs typeface="Consolas" pitchFamily="49" charset="0"/>
              </a:endParaRPr>
            </a:p>
          </p:txBody>
        </p:sp>
        <p:sp>
          <p:nvSpPr>
            <p:cNvPr id="8" name="椭圆 7"/>
            <p:cNvSpPr/>
            <p:nvPr/>
          </p:nvSpPr>
          <p:spPr>
            <a:xfrm>
              <a:off x="1211042" y="2428868"/>
              <a:ext cx="360000" cy="3960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600" smtClean="0">
                  <a:solidFill>
                    <a:srgbClr val="3333FF"/>
                  </a:solidFill>
                  <a:latin typeface="Consolas" pitchFamily="49" charset="0"/>
                  <a:cs typeface="Consolas" pitchFamily="49" charset="0"/>
                </a:rPr>
                <a:t>3</a:t>
              </a:r>
              <a:endParaRPr lang="zh-CN" altLang="en-US" sz="1600" dirty="0">
                <a:solidFill>
                  <a:srgbClr val="3333FF"/>
                </a:solidFill>
                <a:latin typeface="Consolas" pitchFamily="49" charset="0"/>
                <a:cs typeface="Consolas" pitchFamily="49" charset="0"/>
              </a:endParaRPr>
            </a:p>
          </p:txBody>
        </p:sp>
        <p:cxnSp>
          <p:nvCxnSpPr>
            <p:cNvPr id="10" name="直接连接符 9"/>
            <p:cNvCxnSpPr>
              <a:stCxn id="8" idx="3"/>
              <a:endCxn id="7" idx="0"/>
            </p:cNvCxnSpPr>
            <p:nvPr/>
          </p:nvCxnSpPr>
          <p:spPr>
            <a:xfrm rot="5400000">
              <a:off x="960622" y="2911544"/>
              <a:ext cx="447811" cy="158473"/>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12" name="直接连接符 11"/>
            <p:cNvCxnSpPr>
              <a:stCxn id="7" idx="3"/>
              <a:endCxn id="6" idx="0"/>
            </p:cNvCxnSpPr>
            <p:nvPr/>
          </p:nvCxnSpPr>
          <p:spPr>
            <a:xfrm rot="5400000">
              <a:off x="639151" y="3733081"/>
              <a:ext cx="519249" cy="158473"/>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13" name="椭圆 12"/>
            <p:cNvSpPr/>
            <p:nvPr/>
          </p:nvSpPr>
          <p:spPr>
            <a:xfrm>
              <a:off x="2857488" y="3286124"/>
              <a:ext cx="360000" cy="3960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600" smtClean="0">
                  <a:solidFill>
                    <a:srgbClr val="3333FF"/>
                  </a:solidFill>
                  <a:latin typeface="Consolas" pitchFamily="49" charset="0"/>
                  <a:cs typeface="Consolas" pitchFamily="49" charset="0"/>
                </a:rPr>
                <a:t>3</a:t>
              </a:r>
              <a:endParaRPr lang="zh-CN" altLang="en-US" sz="1600" dirty="0">
                <a:solidFill>
                  <a:srgbClr val="3333FF"/>
                </a:solidFill>
                <a:latin typeface="Consolas" pitchFamily="49" charset="0"/>
                <a:cs typeface="Consolas" pitchFamily="49" charset="0"/>
              </a:endParaRPr>
            </a:p>
          </p:txBody>
        </p:sp>
        <p:sp>
          <p:nvSpPr>
            <p:cNvPr id="14" name="椭圆 13"/>
            <p:cNvSpPr/>
            <p:nvPr/>
          </p:nvSpPr>
          <p:spPr>
            <a:xfrm>
              <a:off x="2143108" y="3286124"/>
              <a:ext cx="360000" cy="3960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600" smtClean="0">
                  <a:solidFill>
                    <a:srgbClr val="3333FF"/>
                  </a:solidFill>
                  <a:latin typeface="Consolas" pitchFamily="49" charset="0"/>
                  <a:cs typeface="Consolas" pitchFamily="49" charset="0"/>
                </a:rPr>
                <a:t>1</a:t>
              </a:r>
              <a:endParaRPr lang="zh-CN" altLang="en-US" sz="1600" dirty="0">
                <a:solidFill>
                  <a:srgbClr val="3333FF"/>
                </a:solidFill>
                <a:latin typeface="Consolas" pitchFamily="49" charset="0"/>
                <a:cs typeface="Consolas" pitchFamily="49" charset="0"/>
              </a:endParaRPr>
            </a:p>
          </p:txBody>
        </p:sp>
        <p:sp>
          <p:nvSpPr>
            <p:cNvPr id="15" name="椭圆 14"/>
            <p:cNvSpPr/>
            <p:nvPr/>
          </p:nvSpPr>
          <p:spPr>
            <a:xfrm>
              <a:off x="2496926" y="2500306"/>
              <a:ext cx="360000" cy="3960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600" smtClean="0">
                  <a:solidFill>
                    <a:srgbClr val="3333FF"/>
                  </a:solidFill>
                  <a:latin typeface="Consolas" pitchFamily="49" charset="0"/>
                  <a:cs typeface="Consolas" pitchFamily="49" charset="0"/>
                </a:rPr>
                <a:t>2</a:t>
              </a:r>
              <a:endParaRPr lang="zh-CN" altLang="en-US" sz="1600" dirty="0">
                <a:solidFill>
                  <a:srgbClr val="3333FF"/>
                </a:solidFill>
                <a:latin typeface="Consolas" pitchFamily="49" charset="0"/>
                <a:cs typeface="Consolas" pitchFamily="49" charset="0"/>
              </a:endParaRPr>
            </a:p>
          </p:txBody>
        </p:sp>
        <p:cxnSp>
          <p:nvCxnSpPr>
            <p:cNvPr id="16" name="直接连接符 15"/>
            <p:cNvCxnSpPr>
              <a:stCxn id="15" idx="3"/>
              <a:endCxn id="14" idx="0"/>
            </p:cNvCxnSpPr>
            <p:nvPr/>
          </p:nvCxnSpPr>
          <p:spPr>
            <a:xfrm rot="5400000">
              <a:off x="2212473" y="2948949"/>
              <a:ext cx="447811" cy="226539"/>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19" name="直接连接符 18"/>
            <p:cNvCxnSpPr>
              <a:stCxn id="15" idx="5"/>
              <a:endCxn id="13" idx="0"/>
            </p:cNvCxnSpPr>
            <p:nvPr/>
          </p:nvCxnSpPr>
          <p:spPr>
            <a:xfrm rot="16200000" flipH="1">
              <a:off x="2696941" y="2945576"/>
              <a:ext cx="447811" cy="233283"/>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20" name="椭圆 19"/>
            <p:cNvSpPr/>
            <p:nvPr/>
          </p:nvSpPr>
          <p:spPr>
            <a:xfrm>
              <a:off x="4143372" y="3857628"/>
              <a:ext cx="360000" cy="3960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600" smtClean="0">
                  <a:solidFill>
                    <a:srgbClr val="3333FF"/>
                  </a:solidFill>
                  <a:latin typeface="Consolas" pitchFamily="49" charset="0"/>
                  <a:cs typeface="Consolas" pitchFamily="49" charset="0"/>
                </a:rPr>
                <a:t>2</a:t>
              </a:r>
              <a:endParaRPr lang="zh-CN" altLang="en-US" sz="1600" dirty="0">
                <a:solidFill>
                  <a:srgbClr val="3333FF"/>
                </a:solidFill>
                <a:latin typeface="Consolas" pitchFamily="49" charset="0"/>
                <a:cs typeface="Consolas" pitchFamily="49" charset="0"/>
              </a:endParaRPr>
            </a:p>
          </p:txBody>
        </p:sp>
        <p:sp>
          <p:nvSpPr>
            <p:cNvPr id="21" name="椭圆 20"/>
            <p:cNvSpPr/>
            <p:nvPr/>
          </p:nvSpPr>
          <p:spPr>
            <a:xfrm>
              <a:off x="3643306" y="3175314"/>
              <a:ext cx="360000" cy="3960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600" smtClean="0">
                  <a:solidFill>
                    <a:srgbClr val="3333FF"/>
                  </a:solidFill>
                  <a:latin typeface="Consolas" pitchFamily="49" charset="0"/>
                  <a:cs typeface="Consolas" pitchFamily="49" charset="0"/>
                </a:rPr>
                <a:t>1</a:t>
              </a:r>
              <a:endParaRPr lang="zh-CN" altLang="en-US" sz="1600" dirty="0">
                <a:solidFill>
                  <a:srgbClr val="3333FF"/>
                </a:solidFill>
                <a:latin typeface="Consolas" pitchFamily="49" charset="0"/>
                <a:cs typeface="Consolas" pitchFamily="49" charset="0"/>
              </a:endParaRPr>
            </a:p>
          </p:txBody>
        </p:sp>
        <p:sp>
          <p:nvSpPr>
            <p:cNvPr id="22" name="椭圆 21"/>
            <p:cNvSpPr/>
            <p:nvPr/>
          </p:nvSpPr>
          <p:spPr>
            <a:xfrm>
              <a:off x="3997124" y="2357430"/>
              <a:ext cx="360000" cy="3960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600" smtClean="0">
                  <a:solidFill>
                    <a:srgbClr val="3333FF"/>
                  </a:solidFill>
                  <a:latin typeface="Consolas" pitchFamily="49" charset="0"/>
                  <a:cs typeface="Consolas" pitchFamily="49" charset="0"/>
                </a:rPr>
                <a:t>3</a:t>
              </a:r>
              <a:endParaRPr lang="zh-CN" altLang="en-US" sz="1600" dirty="0">
                <a:solidFill>
                  <a:srgbClr val="3333FF"/>
                </a:solidFill>
                <a:latin typeface="Consolas" pitchFamily="49" charset="0"/>
                <a:cs typeface="Consolas" pitchFamily="49" charset="0"/>
              </a:endParaRPr>
            </a:p>
          </p:txBody>
        </p:sp>
        <p:cxnSp>
          <p:nvCxnSpPr>
            <p:cNvPr id="26" name="直接连接符 25"/>
            <p:cNvCxnSpPr>
              <a:stCxn id="22" idx="3"/>
              <a:endCxn id="21" idx="0"/>
            </p:cNvCxnSpPr>
            <p:nvPr/>
          </p:nvCxnSpPr>
          <p:spPr>
            <a:xfrm rot="5400000">
              <a:off x="3696638" y="2822106"/>
              <a:ext cx="479877" cy="226539"/>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8" name="直接连接符 27"/>
            <p:cNvCxnSpPr>
              <a:stCxn id="21" idx="5"/>
              <a:endCxn id="20" idx="1"/>
            </p:cNvCxnSpPr>
            <p:nvPr/>
          </p:nvCxnSpPr>
          <p:spPr>
            <a:xfrm rot="16200000" flipH="1">
              <a:off x="3872189" y="3591717"/>
              <a:ext cx="402300" cy="245508"/>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29" name="椭圆 28"/>
            <p:cNvSpPr/>
            <p:nvPr/>
          </p:nvSpPr>
          <p:spPr>
            <a:xfrm>
              <a:off x="5500694" y="3786190"/>
              <a:ext cx="360000" cy="3960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600" smtClean="0">
                  <a:solidFill>
                    <a:srgbClr val="3333FF"/>
                  </a:solidFill>
                  <a:latin typeface="Consolas" pitchFamily="49" charset="0"/>
                  <a:cs typeface="Consolas" pitchFamily="49" charset="0"/>
                </a:rPr>
                <a:t>2</a:t>
              </a:r>
              <a:endParaRPr lang="zh-CN" altLang="en-US" sz="1600" dirty="0">
                <a:solidFill>
                  <a:srgbClr val="3333FF"/>
                </a:solidFill>
                <a:latin typeface="Consolas" pitchFamily="49" charset="0"/>
                <a:cs typeface="Consolas" pitchFamily="49" charset="0"/>
              </a:endParaRPr>
            </a:p>
          </p:txBody>
        </p:sp>
        <p:sp>
          <p:nvSpPr>
            <p:cNvPr id="30" name="椭圆 29"/>
            <p:cNvSpPr/>
            <p:nvPr/>
          </p:nvSpPr>
          <p:spPr>
            <a:xfrm>
              <a:off x="5925950" y="3000372"/>
              <a:ext cx="360000" cy="3960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600" smtClean="0">
                  <a:solidFill>
                    <a:srgbClr val="3333FF"/>
                  </a:solidFill>
                  <a:latin typeface="Consolas" pitchFamily="49" charset="0"/>
                  <a:cs typeface="Consolas" pitchFamily="49" charset="0"/>
                </a:rPr>
                <a:t>3</a:t>
              </a:r>
              <a:endParaRPr lang="zh-CN" altLang="en-US" sz="1600" dirty="0">
                <a:solidFill>
                  <a:srgbClr val="3333FF"/>
                </a:solidFill>
                <a:latin typeface="Consolas" pitchFamily="49" charset="0"/>
                <a:cs typeface="Consolas" pitchFamily="49" charset="0"/>
              </a:endParaRPr>
            </a:p>
          </p:txBody>
        </p:sp>
        <p:sp>
          <p:nvSpPr>
            <p:cNvPr id="31" name="椭圆 30"/>
            <p:cNvSpPr/>
            <p:nvPr/>
          </p:nvSpPr>
          <p:spPr>
            <a:xfrm>
              <a:off x="5354446" y="2285992"/>
              <a:ext cx="360000" cy="3960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600" smtClean="0">
                  <a:solidFill>
                    <a:srgbClr val="3333FF"/>
                  </a:solidFill>
                  <a:latin typeface="Consolas" pitchFamily="49" charset="0"/>
                  <a:cs typeface="Consolas" pitchFamily="49" charset="0"/>
                </a:rPr>
                <a:t>1</a:t>
              </a:r>
              <a:endParaRPr lang="zh-CN" altLang="en-US" sz="1600" dirty="0">
                <a:solidFill>
                  <a:srgbClr val="3333FF"/>
                </a:solidFill>
                <a:latin typeface="Consolas" pitchFamily="49" charset="0"/>
                <a:cs typeface="Consolas" pitchFamily="49" charset="0"/>
              </a:endParaRPr>
            </a:p>
          </p:txBody>
        </p:sp>
        <p:cxnSp>
          <p:nvCxnSpPr>
            <p:cNvPr id="32" name="直接连接符 31"/>
            <p:cNvCxnSpPr>
              <a:stCxn id="31" idx="5"/>
              <a:endCxn id="30" idx="1"/>
            </p:cNvCxnSpPr>
            <p:nvPr/>
          </p:nvCxnSpPr>
          <p:spPr>
            <a:xfrm rot="16200000" flipH="1">
              <a:off x="5603015" y="2682709"/>
              <a:ext cx="434366" cy="316946"/>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33" name="直接连接符 32"/>
            <p:cNvCxnSpPr>
              <a:stCxn id="30" idx="3"/>
              <a:endCxn id="29" idx="7"/>
            </p:cNvCxnSpPr>
            <p:nvPr/>
          </p:nvCxnSpPr>
          <p:spPr>
            <a:xfrm rot="5400000">
              <a:off x="5640420" y="3505932"/>
              <a:ext cx="505804" cy="170698"/>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38" name="椭圆 37"/>
            <p:cNvSpPr/>
            <p:nvPr/>
          </p:nvSpPr>
          <p:spPr>
            <a:xfrm>
              <a:off x="7640462" y="3786190"/>
              <a:ext cx="360000" cy="3960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600" smtClean="0">
                  <a:solidFill>
                    <a:srgbClr val="3333FF"/>
                  </a:solidFill>
                  <a:latin typeface="Consolas" pitchFamily="49" charset="0"/>
                  <a:cs typeface="Consolas" pitchFamily="49" charset="0"/>
                </a:rPr>
                <a:t>3</a:t>
              </a:r>
              <a:endParaRPr lang="zh-CN" altLang="en-US" sz="1600" dirty="0">
                <a:solidFill>
                  <a:srgbClr val="3333FF"/>
                </a:solidFill>
                <a:latin typeface="Consolas" pitchFamily="49" charset="0"/>
                <a:cs typeface="Consolas" pitchFamily="49" charset="0"/>
              </a:endParaRPr>
            </a:p>
          </p:txBody>
        </p:sp>
        <p:sp>
          <p:nvSpPr>
            <p:cNvPr id="39" name="椭圆 38"/>
            <p:cNvSpPr/>
            <p:nvPr/>
          </p:nvSpPr>
          <p:spPr>
            <a:xfrm>
              <a:off x="7215206" y="2928934"/>
              <a:ext cx="360000" cy="3960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600" smtClean="0">
                  <a:solidFill>
                    <a:srgbClr val="3333FF"/>
                  </a:solidFill>
                  <a:latin typeface="Consolas" pitchFamily="49" charset="0"/>
                  <a:cs typeface="Consolas" pitchFamily="49" charset="0"/>
                </a:rPr>
                <a:t>2</a:t>
              </a:r>
              <a:endParaRPr lang="zh-CN" altLang="en-US" sz="1600" dirty="0">
                <a:solidFill>
                  <a:srgbClr val="3333FF"/>
                </a:solidFill>
                <a:latin typeface="Consolas" pitchFamily="49" charset="0"/>
                <a:cs typeface="Consolas" pitchFamily="49" charset="0"/>
              </a:endParaRPr>
            </a:p>
          </p:txBody>
        </p:sp>
        <p:sp>
          <p:nvSpPr>
            <p:cNvPr id="40" name="椭圆 39"/>
            <p:cNvSpPr/>
            <p:nvPr/>
          </p:nvSpPr>
          <p:spPr>
            <a:xfrm>
              <a:off x="6786578" y="2143116"/>
              <a:ext cx="360000" cy="3960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600" smtClean="0">
                  <a:solidFill>
                    <a:srgbClr val="3333FF"/>
                  </a:solidFill>
                  <a:latin typeface="Consolas" pitchFamily="49" charset="0"/>
                  <a:cs typeface="Consolas" pitchFamily="49" charset="0"/>
                </a:rPr>
                <a:t>1</a:t>
              </a:r>
              <a:endParaRPr lang="zh-CN" altLang="en-US" sz="1600" dirty="0">
                <a:solidFill>
                  <a:srgbClr val="3333FF"/>
                </a:solidFill>
                <a:latin typeface="Consolas" pitchFamily="49" charset="0"/>
                <a:cs typeface="Consolas" pitchFamily="49" charset="0"/>
              </a:endParaRPr>
            </a:p>
          </p:txBody>
        </p:sp>
        <p:cxnSp>
          <p:nvCxnSpPr>
            <p:cNvPr id="41" name="直接连接符 40"/>
            <p:cNvCxnSpPr>
              <a:stCxn id="40" idx="5"/>
              <a:endCxn id="39" idx="0"/>
            </p:cNvCxnSpPr>
            <p:nvPr/>
          </p:nvCxnSpPr>
          <p:spPr>
            <a:xfrm rot="16200000" flipH="1">
              <a:off x="7020626" y="2554353"/>
              <a:ext cx="447811" cy="301349"/>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42" name="直接连接符 41"/>
            <p:cNvCxnSpPr>
              <a:stCxn id="39" idx="5"/>
              <a:endCxn id="38" idx="0"/>
            </p:cNvCxnSpPr>
            <p:nvPr/>
          </p:nvCxnSpPr>
          <p:spPr>
            <a:xfrm rot="16200000" flipH="1">
              <a:off x="7411849" y="3377576"/>
              <a:ext cx="519249" cy="297977"/>
            </a:xfrm>
            <a:prstGeom prst="line">
              <a:avLst/>
            </a:prstGeom>
            <a:ln w="19050">
              <a:tailEnd type="none"/>
            </a:ln>
          </p:spPr>
          <p:style>
            <a:lnRef idx="2">
              <a:schemeClr val="dk1"/>
            </a:lnRef>
            <a:fillRef idx="0">
              <a:schemeClr val="dk1"/>
            </a:fillRef>
            <a:effectRef idx="1">
              <a:schemeClr val="dk1"/>
            </a:effectRef>
            <a:fontRef idx="minor">
              <a:schemeClr val="tx1"/>
            </a:fontRef>
          </p:style>
        </p:cxnSp>
      </p:grpSp>
      <p:grpSp>
        <p:nvGrpSpPr>
          <p:cNvPr id="3" name="组合 48"/>
          <p:cNvGrpSpPr/>
          <p:nvPr/>
        </p:nvGrpSpPr>
        <p:grpSpPr>
          <a:xfrm>
            <a:off x="714348" y="1314252"/>
            <a:ext cx="6643734" cy="810228"/>
            <a:chOff x="142844" y="1112080"/>
            <a:chExt cx="5786478" cy="810228"/>
          </a:xfrm>
        </p:grpSpPr>
        <p:sp>
          <p:nvSpPr>
            <p:cNvPr id="5" name="TextBox 4"/>
            <p:cNvSpPr txBox="1"/>
            <p:nvPr/>
          </p:nvSpPr>
          <p:spPr>
            <a:xfrm>
              <a:off x="142844" y="1214422"/>
              <a:ext cx="3286148" cy="707886"/>
            </a:xfrm>
            <a:prstGeom prst="rect">
              <a:avLst/>
            </a:prstGeom>
            <a:noFill/>
          </p:spPr>
          <p:txBody>
            <a:bodyPr wrap="square" rtlCol="0">
              <a:spAutoFit/>
            </a:bodyPr>
            <a:lstStyle/>
            <a:p>
              <a:pPr algn="l"/>
              <a:r>
                <a:rPr lang="zh-CN" altLang="en-US" sz="2000" b="1" smtClean="0">
                  <a:solidFill>
                    <a:srgbClr val="3333FF"/>
                  </a:solidFill>
                  <a:latin typeface="Consolas" pitchFamily="49" charset="0"/>
                  <a:ea typeface="仿宋" pitchFamily="49" charset="-122"/>
                  <a:cs typeface="Consolas" pitchFamily="49" charset="0"/>
                </a:rPr>
                <a:t>例如：</a:t>
              </a:r>
              <a:r>
                <a:rPr lang="en-US" altLang="zh-CN" sz="2000" b="1" i="1" smtClean="0">
                  <a:solidFill>
                    <a:srgbClr val="3333FF"/>
                  </a:solidFill>
                  <a:latin typeface="Consolas" pitchFamily="49" charset="0"/>
                  <a:ea typeface="仿宋" pitchFamily="49" charset="-122"/>
                  <a:cs typeface="Consolas" pitchFamily="49" charset="0"/>
                </a:rPr>
                <a:t>n</a:t>
              </a:r>
              <a:r>
                <a:rPr lang="en-US" altLang="zh-CN" sz="2000" b="1" smtClean="0">
                  <a:solidFill>
                    <a:srgbClr val="3333FF"/>
                  </a:solidFill>
                  <a:latin typeface="Consolas" pitchFamily="49" charset="0"/>
                  <a:ea typeface="仿宋" pitchFamily="49" charset="-122"/>
                  <a:cs typeface="Consolas" pitchFamily="49" charset="0"/>
                </a:rPr>
                <a:t>=3</a:t>
              </a:r>
              <a:r>
                <a:rPr lang="zh-CN" altLang="en-US" sz="2000" b="1" smtClean="0">
                  <a:solidFill>
                    <a:srgbClr val="3333FF"/>
                  </a:solidFill>
                  <a:latin typeface="Consolas" pitchFamily="49" charset="0"/>
                  <a:ea typeface="仿宋" pitchFamily="49" charset="-122"/>
                  <a:cs typeface="Consolas" pitchFamily="49" charset="0"/>
                </a:rPr>
                <a:t>，关键字为</a:t>
              </a:r>
              <a:r>
                <a:rPr lang="en-US" altLang="zh-CN" sz="2000" b="1" smtClean="0">
                  <a:solidFill>
                    <a:srgbClr val="3333FF"/>
                  </a:solidFill>
                  <a:latin typeface="Consolas" pitchFamily="49" charset="0"/>
                  <a:ea typeface="仿宋" pitchFamily="49" charset="-122"/>
                  <a:cs typeface="Consolas" pitchFamily="49" charset="0"/>
                </a:rPr>
                <a:t>1,2,3</a:t>
              </a:r>
              <a:endParaRPr lang="zh-CN" altLang="en-US" sz="2000" b="1" dirty="0" smtClean="0">
                <a:solidFill>
                  <a:srgbClr val="3333FF"/>
                </a:solidFill>
                <a:latin typeface="Consolas" pitchFamily="49" charset="0"/>
                <a:ea typeface="仿宋" pitchFamily="49" charset="-122"/>
                <a:cs typeface="Consolas" pitchFamily="49" charset="0"/>
              </a:endParaRPr>
            </a:p>
          </p:txBody>
        </p:sp>
        <p:pic>
          <p:nvPicPr>
            <p:cNvPr id="47" name="Picture 2"/>
            <p:cNvPicPr>
              <a:picLocks noChangeAspect="1" noChangeArrowheads="1"/>
            </p:cNvPicPr>
            <p:nvPr/>
          </p:nvPicPr>
          <p:blipFill>
            <a:blip r:embed="rId3" cstate="print"/>
            <a:srcRect/>
            <a:stretch>
              <a:fillRect/>
            </a:stretch>
          </p:blipFill>
          <p:spPr bwMode="auto">
            <a:xfrm>
              <a:off x="4249377" y="1112080"/>
              <a:ext cx="985835" cy="568609"/>
            </a:xfrm>
            <a:prstGeom prst="rect">
              <a:avLst/>
            </a:prstGeom>
            <a:noFill/>
            <a:ln w="9525">
              <a:noFill/>
              <a:miter lim="800000"/>
              <a:headEnd/>
              <a:tailEnd/>
            </a:ln>
          </p:spPr>
        </p:pic>
        <p:sp>
          <p:nvSpPr>
            <p:cNvPr id="48" name="TextBox 47"/>
            <p:cNvSpPr txBox="1"/>
            <p:nvPr/>
          </p:nvSpPr>
          <p:spPr>
            <a:xfrm>
              <a:off x="3428992" y="1214422"/>
              <a:ext cx="2500330" cy="707886"/>
            </a:xfrm>
            <a:prstGeom prst="rect">
              <a:avLst/>
            </a:prstGeom>
            <a:noFill/>
          </p:spPr>
          <p:txBody>
            <a:bodyPr wrap="square" rtlCol="0">
              <a:spAutoFit/>
            </a:bodyPr>
            <a:lstStyle/>
            <a:p>
              <a:pPr algn="l"/>
              <a:r>
                <a:rPr lang="en-US" altLang="zh-CN" sz="2000" b="1" i="1" smtClean="0">
                  <a:solidFill>
                    <a:srgbClr val="3333FF"/>
                  </a:solidFill>
                  <a:latin typeface="Consolas" pitchFamily="49" charset="0"/>
                  <a:ea typeface="仿宋" pitchFamily="49" charset="-122"/>
                  <a:cs typeface="Consolas" pitchFamily="49" charset="0"/>
                </a:rPr>
                <a:t>n</a:t>
              </a:r>
              <a:r>
                <a:rPr lang="en-US" altLang="zh-CN" sz="2000" b="1" smtClean="0">
                  <a:solidFill>
                    <a:srgbClr val="3333FF"/>
                  </a:solidFill>
                  <a:latin typeface="Consolas" pitchFamily="49" charset="0"/>
                  <a:ea typeface="仿宋" pitchFamily="49" charset="-122"/>
                  <a:cs typeface="Consolas" pitchFamily="49" charset="0"/>
                </a:rPr>
                <a:t>=3</a:t>
              </a:r>
              <a:r>
                <a:rPr lang="zh-CN" altLang="en-US" sz="2000" b="1" smtClean="0">
                  <a:solidFill>
                    <a:srgbClr val="3333FF"/>
                  </a:solidFill>
                  <a:latin typeface="Consolas" pitchFamily="49" charset="0"/>
                  <a:ea typeface="仿宋" pitchFamily="49" charset="-122"/>
                  <a:cs typeface="Consolas" pitchFamily="49" charset="0"/>
                </a:rPr>
                <a:t>时，        </a:t>
              </a:r>
              <a:r>
                <a:rPr lang="en-US" altLang="zh-CN" sz="2000" b="1" smtClean="0">
                  <a:solidFill>
                    <a:srgbClr val="3333FF"/>
                  </a:solidFill>
                  <a:latin typeface="Consolas" pitchFamily="49" charset="0"/>
                  <a:ea typeface="仿宋" pitchFamily="49" charset="-122"/>
                  <a:cs typeface="Consolas" pitchFamily="49" charset="0"/>
                </a:rPr>
                <a:t>=5</a:t>
              </a:r>
              <a:endParaRPr lang="zh-CN" altLang="en-US" sz="2000" b="1" dirty="0" smtClean="0">
                <a:solidFill>
                  <a:srgbClr val="3333FF"/>
                </a:solidFill>
                <a:latin typeface="Consolas" pitchFamily="49" charset="0"/>
                <a:ea typeface="仿宋" pitchFamily="49" charset="-122"/>
                <a:cs typeface="Consolas" pitchFamily="49" charset="0"/>
              </a:endParaRPr>
            </a:p>
          </p:txBody>
        </p:sp>
      </p:grpSp>
      <p:grpSp>
        <p:nvGrpSpPr>
          <p:cNvPr id="9" name="组合 49"/>
          <p:cNvGrpSpPr/>
          <p:nvPr/>
        </p:nvGrpSpPr>
        <p:grpSpPr>
          <a:xfrm>
            <a:off x="1428728" y="5121939"/>
            <a:ext cx="3214710" cy="568609"/>
            <a:chOff x="3357554" y="1121411"/>
            <a:chExt cx="2500330" cy="568609"/>
          </a:xfrm>
        </p:grpSpPr>
        <p:pic>
          <p:nvPicPr>
            <p:cNvPr id="52" name="Picture 2"/>
            <p:cNvPicPr>
              <a:picLocks noChangeAspect="1" noChangeArrowheads="1"/>
            </p:cNvPicPr>
            <p:nvPr/>
          </p:nvPicPr>
          <p:blipFill>
            <a:blip r:embed="rId3" cstate="print"/>
            <a:srcRect/>
            <a:stretch>
              <a:fillRect/>
            </a:stretch>
          </p:blipFill>
          <p:spPr bwMode="auto">
            <a:xfrm>
              <a:off x="4094169" y="1121411"/>
              <a:ext cx="985835" cy="568609"/>
            </a:xfrm>
            <a:prstGeom prst="rect">
              <a:avLst/>
            </a:prstGeom>
            <a:noFill/>
            <a:ln w="9525">
              <a:noFill/>
              <a:miter lim="800000"/>
              <a:headEnd/>
              <a:tailEnd/>
            </a:ln>
          </p:spPr>
        </p:pic>
        <p:sp>
          <p:nvSpPr>
            <p:cNvPr id="53" name="TextBox 52"/>
            <p:cNvSpPr txBox="1"/>
            <p:nvPr/>
          </p:nvSpPr>
          <p:spPr>
            <a:xfrm>
              <a:off x="3357554" y="1202280"/>
              <a:ext cx="2500330" cy="400110"/>
            </a:xfrm>
            <a:prstGeom prst="rect">
              <a:avLst/>
            </a:prstGeom>
            <a:noFill/>
          </p:spPr>
          <p:txBody>
            <a:bodyPr wrap="square" rtlCol="0">
              <a:spAutoFit/>
            </a:bodyPr>
            <a:lstStyle/>
            <a:p>
              <a:pPr algn="l"/>
              <a:r>
                <a:rPr lang="en-US" altLang="zh-CN" sz="2000" b="1" i="1" smtClean="0">
                  <a:solidFill>
                    <a:srgbClr val="3333FF"/>
                  </a:solidFill>
                  <a:latin typeface="Consolas" pitchFamily="49" charset="0"/>
                  <a:ea typeface="仿宋" pitchFamily="49" charset="-122"/>
                  <a:cs typeface="Consolas" pitchFamily="49" charset="0"/>
                </a:rPr>
                <a:t>n</a:t>
              </a:r>
              <a:r>
                <a:rPr lang="en-US" altLang="zh-CN" sz="2000" b="1" smtClean="0">
                  <a:solidFill>
                    <a:srgbClr val="3333FF"/>
                  </a:solidFill>
                  <a:latin typeface="Consolas" pitchFamily="49" charset="0"/>
                  <a:ea typeface="仿宋" pitchFamily="49" charset="-122"/>
                  <a:cs typeface="Consolas" pitchFamily="49" charset="0"/>
                </a:rPr>
                <a:t>=4</a:t>
              </a:r>
              <a:r>
                <a:rPr lang="zh-CN" altLang="en-US" sz="2000" b="1" smtClean="0">
                  <a:solidFill>
                    <a:srgbClr val="3333FF"/>
                  </a:solidFill>
                  <a:latin typeface="Consolas" pitchFamily="49" charset="0"/>
                  <a:ea typeface="仿宋" pitchFamily="49" charset="-122"/>
                  <a:cs typeface="Consolas" pitchFamily="49" charset="0"/>
                </a:rPr>
                <a:t>时，         </a:t>
              </a:r>
              <a:r>
                <a:rPr lang="en-US" altLang="zh-CN" sz="2000" b="1" smtClean="0">
                  <a:solidFill>
                    <a:srgbClr val="3333FF"/>
                  </a:solidFill>
                  <a:latin typeface="Consolas" pitchFamily="49" charset="0"/>
                  <a:ea typeface="仿宋" pitchFamily="49" charset="-122"/>
                  <a:cs typeface="Consolas" pitchFamily="49" charset="0"/>
                </a:rPr>
                <a:t>= 14</a:t>
              </a:r>
              <a:endParaRPr lang="zh-CN" altLang="en-US" sz="2000" b="1" dirty="0" smtClean="0">
                <a:solidFill>
                  <a:srgbClr val="3333FF"/>
                </a:solidFill>
                <a:latin typeface="Consolas" pitchFamily="49" charset="0"/>
                <a:ea typeface="仿宋" pitchFamily="49" charset="-122"/>
                <a:cs typeface="Consolas" pitchFamily="49" charset="0"/>
              </a:endParaRPr>
            </a:p>
          </p:txBody>
        </p:sp>
      </p:grpSp>
      <p:sp>
        <p:nvSpPr>
          <p:cNvPr id="54" name="TextBox 53"/>
          <p:cNvSpPr txBox="1"/>
          <p:nvPr/>
        </p:nvSpPr>
        <p:spPr>
          <a:xfrm>
            <a:off x="1428728" y="6000768"/>
            <a:ext cx="1928826" cy="400110"/>
          </a:xfrm>
          <a:prstGeom prst="rect">
            <a:avLst/>
          </a:prstGeom>
          <a:noFill/>
        </p:spPr>
        <p:txBody>
          <a:bodyPr wrap="square" rtlCol="0">
            <a:spAutoFit/>
          </a:bodyPr>
          <a:lstStyle/>
          <a:p>
            <a:pPr algn="l"/>
            <a:r>
              <a:rPr lang="zh-CN" altLang="zh-CN" sz="2000" b="1" smtClean="0">
                <a:solidFill>
                  <a:srgbClr val="0000FF"/>
                </a:solidFill>
                <a:latin typeface="Consolas" pitchFamily="49" charset="0"/>
                <a:ea typeface="楷体" pitchFamily="49" charset="-122"/>
                <a:cs typeface="Consolas" pitchFamily="49" charset="0"/>
              </a:rPr>
              <a:t>答案：</a:t>
            </a:r>
            <a:r>
              <a:rPr lang="en-US" altLang="zh-CN" sz="2000" b="1" smtClean="0">
                <a:solidFill>
                  <a:srgbClr val="C00000"/>
                </a:solidFill>
                <a:latin typeface="Consolas" pitchFamily="49" charset="0"/>
                <a:ea typeface="楷体" pitchFamily="49" charset="-122"/>
                <a:cs typeface="Consolas" pitchFamily="49" charset="0"/>
              </a:rPr>
              <a:t>C</a:t>
            </a:r>
            <a:r>
              <a:rPr lang="zh-CN" altLang="zh-CN" sz="2000" b="1" smtClean="0">
                <a:solidFill>
                  <a:srgbClr val="0000FF"/>
                </a:solidFill>
                <a:latin typeface="Consolas" pitchFamily="49" charset="0"/>
                <a:ea typeface="楷体" pitchFamily="49" charset="-122"/>
                <a:cs typeface="Consolas" pitchFamily="49" charset="0"/>
              </a:rPr>
              <a:t>。</a:t>
            </a:r>
          </a:p>
        </p:txBody>
      </p:sp>
      <p:sp>
        <p:nvSpPr>
          <p:cNvPr id="43" name="灯片编号占位符 42"/>
          <p:cNvSpPr>
            <a:spLocks noGrp="1"/>
          </p:cNvSpPr>
          <p:nvPr>
            <p:ph type="sldNum" sz="quarter" idx="12"/>
          </p:nvPr>
        </p:nvSpPr>
        <p:spPr/>
        <p:txBody>
          <a:bodyPr/>
          <a:lstStyle/>
          <a:p>
            <a:pPr>
              <a:defRPr/>
            </a:pPr>
            <a:fld id="{94984E60-CADE-4266-8DC7-A91C528B8A31}" type="slidenum">
              <a:rPr lang="en-US" altLang="zh-CN" smtClean="0"/>
              <a:pPr>
                <a:defRPr/>
              </a:pPr>
              <a:t>14</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6"/>
          <p:cNvSpPr txBox="1">
            <a:spLocks noChangeArrowheads="1"/>
          </p:cNvSpPr>
          <p:nvPr/>
        </p:nvSpPr>
        <p:spPr bwMode="auto">
          <a:xfrm>
            <a:off x="295299" y="1055686"/>
            <a:ext cx="8491543" cy="1372271"/>
          </a:xfrm>
          <a:prstGeom prst="rect">
            <a:avLst/>
          </a:prstGeom>
          <a:ln>
            <a:solidFill>
              <a:schemeClr val="accent3">
                <a:lumMod val="40000"/>
                <a:lumOff val="60000"/>
              </a:schemeClr>
            </a:solidFill>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marL="457200" indent="-457200" algn="just">
              <a:lnSpc>
                <a:spcPts val="2800"/>
              </a:lnSpc>
              <a:spcBef>
                <a:spcPts val="600"/>
              </a:spcBef>
              <a:buBlip>
                <a:blip r:embed="rId3"/>
              </a:buBlip>
            </a:pPr>
            <a:r>
              <a:rPr lang="zh-CN" altLang="en-US" sz="2000" b="1" smtClean="0">
                <a:solidFill>
                  <a:srgbClr val="3333FF"/>
                </a:solidFill>
                <a:latin typeface="Consolas" pitchFamily="49" charset="0"/>
                <a:ea typeface="楷体" pitchFamily="49" charset="-122"/>
                <a:cs typeface="Consolas" pitchFamily="49" charset="0"/>
              </a:rPr>
              <a:t>二</a:t>
            </a:r>
            <a:r>
              <a:rPr lang="zh-CN" altLang="en-US" sz="2000" b="1" dirty="0">
                <a:solidFill>
                  <a:srgbClr val="3333FF"/>
                </a:solidFill>
                <a:latin typeface="Consolas" pitchFamily="49" charset="0"/>
                <a:ea typeface="楷体" pitchFamily="49" charset="-122"/>
                <a:cs typeface="Consolas" pitchFamily="49" charset="0"/>
              </a:rPr>
              <a:t>叉排序树可看做是一个</a:t>
            </a:r>
            <a:r>
              <a:rPr lang="zh-CN" altLang="en-US" sz="2000" b="1">
                <a:solidFill>
                  <a:srgbClr val="3333FF"/>
                </a:solidFill>
                <a:latin typeface="Consolas" pitchFamily="49" charset="0"/>
                <a:ea typeface="楷体" pitchFamily="49" charset="-122"/>
                <a:cs typeface="Consolas" pitchFamily="49" charset="0"/>
              </a:rPr>
              <a:t>有序</a:t>
            </a:r>
            <a:r>
              <a:rPr lang="zh-CN" altLang="en-US" sz="2000" b="1" smtClean="0">
                <a:solidFill>
                  <a:srgbClr val="3333FF"/>
                </a:solidFill>
                <a:latin typeface="Consolas" pitchFamily="49" charset="0"/>
                <a:ea typeface="楷体" pitchFamily="49" charset="-122"/>
                <a:cs typeface="Consolas" pitchFamily="49" charset="0"/>
              </a:rPr>
              <a:t>表（中序序列是递增有序序列）。</a:t>
            </a:r>
            <a:endParaRPr lang="en-US" altLang="zh-CN" sz="2000" b="1" smtClean="0">
              <a:solidFill>
                <a:srgbClr val="3333FF"/>
              </a:solidFill>
              <a:latin typeface="Consolas" pitchFamily="49" charset="0"/>
              <a:ea typeface="楷体" pitchFamily="49" charset="-122"/>
              <a:cs typeface="Consolas" pitchFamily="49" charset="0"/>
            </a:endParaRPr>
          </a:p>
          <a:p>
            <a:pPr marL="457200" indent="-457200" algn="just">
              <a:lnSpc>
                <a:spcPts val="2800"/>
              </a:lnSpc>
              <a:spcBef>
                <a:spcPts val="600"/>
              </a:spcBef>
              <a:buBlip>
                <a:blip r:embed="rId3"/>
              </a:buBlip>
            </a:pPr>
            <a:r>
              <a:rPr lang="zh-CN" altLang="en-US" sz="2000" b="1" smtClean="0">
                <a:solidFill>
                  <a:srgbClr val="3333FF"/>
                </a:solidFill>
                <a:latin typeface="Consolas" pitchFamily="49" charset="0"/>
                <a:ea typeface="楷体" pitchFamily="49" charset="-122"/>
                <a:cs typeface="Consolas" pitchFamily="49" charset="0"/>
              </a:rPr>
              <a:t>在</a:t>
            </a:r>
            <a:r>
              <a:rPr lang="zh-CN" altLang="en-US" sz="2000" b="1" dirty="0">
                <a:solidFill>
                  <a:srgbClr val="3333FF"/>
                </a:solidFill>
                <a:latin typeface="Consolas" pitchFamily="49" charset="0"/>
                <a:ea typeface="楷体" pitchFamily="49" charset="-122"/>
                <a:cs typeface="Consolas" pitchFamily="49" charset="0"/>
              </a:rPr>
              <a:t>二叉排序树上</a:t>
            </a:r>
            <a:r>
              <a:rPr lang="zh-CN" altLang="en-US" sz="2000" b="1">
                <a:solidFill>
                  <a:srgbClr val="3333FF"/>
                </a:solidFill>
                <a:latin typeface="Consolas" pitchFamily="49" charset="0"/>
                <a:ea typeface="楷体" pitchFamily="49" charset="-122"/>
                <a:cs typeface="Consolas" pitchFamily="49" charset="0"/>
              </a:rPr>
              <a:t>进行</a:t>
            </a:r>
            <a:r>
              <a:rPr lang="zh-CN" altLang="en-US" sz="2000" b="1" smtClean="0">
                <a:solidFill>
                  <a:srgbClr val="3333FF"/>
                </a:solidFill>
                <a:latin typeface="Consolas" pitchFamily="49" charset="0"/>
                <a:ea typeface="楷体" pitchFamily="49" charset="-122"/>
                <a:cs typeface="Consolas" pitchFamily="49" charset="0"/>
              </a:rPr>
              <a:t>查找，和</a:t>
            </a:r>
            <a:r>
              <a:rPr lang="zh-CN" altLang="en-US" sz="2000" b="1" dirty="0">
                <a:solidFill>
                  <a:srgbClr val="3333FF"/>
                </a:solidFill>
                <a:latin typeface="Consolas" pitchFamily="49" charset="0"/>
                <a:ea typeface="楷体" pitchFamily="49" charset="-122"/>
                <a:cs typeface="Consolas" pitchFamily="49" charset="0"/>
              </a:rPr>
              <a:t>二分</a:t>
            </a:r>
            <a:r>
              <a:rPr lang="zh-CN" altLang="en-US" sz="2000" b="1">
                <a:solidFill>
                  <a:srgbClr val="3333FF"/>
                </a:solidFill>
                <a:latin typeface="Consolas" pitchFamily="49" charset="0"/>
                <a:ea typeface="楷体" pitchFamily="49" charset="-122"/>
                <a:cs typeface="Consolas" pitchFamily="49" charset="0"/>
              </a:rPr>
              <a:t>查找</a:t>
            </a:r>
            <a:r>
              <a:rPr lang="zh-CN" altLang="en-US" sz="2000" b="1" smtClean="0">
                <a:solidFill>
                  <a:srgbClr val="3333FF"/>
                </a:solidFill>
                <a:latin typeface="Consolas" pitchFamily="49" charset="0"/>
                <a:ea typeface="楷体" pitchFamily="49" charset="-122"/>
                <a:cs typeface="Consolas" pitchFamily="49" charset="0"/>
              </a:rPr>
              <a:t>类似，也</a:t>
            </a:r>
            <a:r>
              <a:rPr lang="zh-CN" altLang="en-US" sz="2000" b="1" dirty="0">
                <a:solidFill>
                  <a:srgbClr val="3333FF"/>
                </a:solidFill>
                <a:latin typeface="Consolas" pitchFamily="49" charset="0"/>
                <a:ea typeface="楷体" pitchFamily="49" charset="-122"/>
                <a:cs typeface="Consolas" pitchFamily="49" charset="0"/>
              </a:rPr>
              <a:t>是一个逐步缩小查找范围的过程。</a:t>
            </a:r>
            <a:endParaRPr lang="zh-CN" altLang="en-US" sz="2000" b="1" dirty="0">
              <a:solidFill>
                <a:schemeClr val="tx2"/>
              </a:solidFill>
              <a:latin typeface="Consolas" pitchFamily="49" charset="0"/>
              <a:ea typeface="楷体" pitchFamily="49" charset="-122"/>
              <a:cs typeface="Consolas" pitchFamily="49" charset="0"/>
            </a:endParaRPr>
          </a:p>
        </p:txBody>
      </p:sp>
      <p:sp>
        <p:nvSpPr>
          <p:cNvPr id="12291" name="Text Box 47"/>
          <p:cNvSpPr txBox="1">
            <a:spLocks noChangeArrowheads="1"/>
          </p:cNvSpPr>
          <p:nvPr/>
        </p:nvSpPr>
        <p:spPr bwMode="auto">
          <a:xfrm>
            <a:off x="327021" y="285728"/>
            <a:ext cx="3459161" cy="430887"/>
          </a:xfrm>
          <a:prstGeom prst="rect">
            <a:avLst/>
          </a:prstGeom>
          <a:solidFill>
            <a:srgbClr val="9900FF"/>
          </a:solidFill>
          <a:ln w="9525">
            <a:noFill/>
            <a:miter lim="800000"/>
            <a:headEnd/>
            <a:tailEnd/>
          </a:ln>
          <a:effectLst>
            <a:prstShdw prst="shdw17" dist="17961" dir="2700000">
              <a:srgbClr val="5C0099"/>
            </a:prstShdw>
          </a:effectLst>
        </p:spPr>
        <p:txBody>
          <a:bodyPr wrap="square">
            <a:spAutoFit/>
          </a:bodyPr>
          <a:lstStyle/>
          <a:p>
            <a:pPr>
              <a:spcBef>
                <a:spcPct val="50000"/>
              </a:spcBef>
            </a:pPr>
            <a:r>
              <a:rPr lang="en-US" altLang="zh-CN" sz="2200" b="1">
                <a:solidFill>
                  <a:schemeClr val="bg1"/>
                </a:solidFill>
                <a:latin typeface="Consolas" pitchFamily="49" charset="0"/>
                <a:ea typeface="华文中宋" pitchFamily="2" charset="-122"/>
                <a:cs typeface="Consolas" pitchFamily="49" charset="0"/>
              </a:rPr>
              <a:t> </a:t>
            </a:r>
            <a:r>
              <a:rPr lang="en-US" altLang="zh-CN" sz="2200" b="1" dirty="0" smtClean="0">
                <a:solidFill>
                  <a:schemeClr val="bg1"/>
                </a:solidFill>
                <a:latin typeface="Consolas" pitchFamily="49" charset="0"/>
                <a:ea typeface="华文中宋" pitchFamily="2" charset="-122"/>
                <a:cs typeface="Consolas" pitchFamily="49" charset="0"/>
              </a:rPr>
              <a:t>2</a:t>
            </a:r>
            <a:r>
              <a:rPr lang="zh-CN" altLang="en-US" sz="2200" b="1" smtClean="0">
                <a:solidFill>
                  <a:schemeClr val="bg1"/>
                </a:solidFill>
                <a:latin typeface="Consolas" pitchFamily="49" charset="0"/>
                <a:ea typeface="华文中宋" pitchFamily="2" charset="-122"/>
                <a:cs typeface="Consolas" pitchFamily="49" charset="0"/>
              </a:rPr>
              <a:t>、</a:t>
            </a:r>
            <a:r>
              <a:rPr lang="zh-CN" altLang="en-US" sz="2200" b="1" dirty="0" smtClean="0">
                <a:solidFill>
                  <a:schemeClr val="bg1"/>
                </a:solidFill>
                <a:latin typeface="Consolas" pitchFamily="49" charset="0"/>
                <a:ea typeface="华文中宋" pitchFamily="2" charset="-122"/>
                <a:cs typeface="Consolas" pitchFamily="49" charset="0"/>
              </a:rPr>
              <a:t>二</a:t>
            </a:r>
            <a:r>
              <a:rPr lang="zh-CN" altLang="en-US" sz="2200" b="1" dirty="0">
                <a:solidFill>
                  <a:schemeClr val="bg1"/>
                </a:solidFill>
                <a:latin typeface="Consolas" pitchFamily="49" charset="0"/>
                <a:ea typeface="华文中宋" pitchFamily="2" charset="-122"/>
                <a:cs typeface="Consolas" pitchFamily="49" charset="0"/>
              </a:rPr>
              <a:t>叉排</a:t>
            </a:r>
            <a:r>
              <a:rPr lang="zh-CN" altLang="en-US" sz="2200" b="1">
                <a:solidFill>
                  <a:schemeClr val="bg1"/>
                </a:solidFill>
                <a:latin typeface="Consolas" pitchFamily="49" charset="0"/>
                <a:ea typeface="华文中宋" pitchFamily="2" charset="-122"/>
                <a:cs typeface="Consolas" pitchFamily="49" charset="0"/>
              </a:rPr>
              <a:t>序</a:t>
            </a:r>
            <a:r>
              <a:rPr lang="zh-CN" altLang="en-US" sz="2200" b="1" smtClean="0">
                <a:solidFill>
                  <a:schemeClr val="bg1"/>
                </a:solidFill>
                <a:latin typeface="Consolas" pitchFamily="49" charset="0"/>
                <a:ea typeface="华文中宋" pitchFamily="2" charset="-122"/>
                <a:cs typeface="Consolas" pitchFamily="49" charset="0"/>
              </a:rPr>
              <a:t>树的</a:t>
            </a:r>
            <a:r>
              <a:rPr lang="zh-CN" altLang="en-US" sz="2200" b="1" dirty="0">
                <a:solidFill>
                  <a:schemeClr val="bg1"/>
                </a:solidFill>
                <a:latin typeface="Consolas" pitchFamily="49" charset="0"/>
                <a:ea typeface="华文中宋" pitchFamily="2" charset="-122"/>
                <a:cs typeface="Consolas" pitchFamily="49" charset="0"/>
              </a:rPr>
              <a:t>查找</a:t>
            </a:r>
            <a:endParaRPr kumimoji="0" lang="zh-CN" altLang="en-US" sz="2200" b="1" dirty="0">
              <a:solidFill>
                <a:schemeClr val="bg1"/>
              </a:solidFill>
              <a:latin typeface="Consolas" pitchFamily="49" charset="0"/>
              <a:ea typeface="华文中宋" pitchFamily="2" charset="-122"/>
              <a:cs typeface="Consolas" pitchFamily="49" charset="0"/>
            </a:endParaRPr>
          </a:p>
        </p:txBody>
      </p:sp>
      <p:sp>
        <p:nvSpPr>
          <p:cNvPr id="27" name="TextBox 26"/>
          <p:cNvSpPr txBox="1"/>
          <p:nvPr/>
        </p:nvSpPr>
        <p:spPr>
          <a:xfrm>
            <a:off x="2143108" y="5702874"/>
            <a:ext cx="4714908" cy="400110"/>
          </a:xfrm>
          <a:prstGeom prst="rect">
            <a:avLst/>
          </a:prstGeom>
          <a:noFill/>
        </p:spPr>
        <p:txBody>
          <a:bodyPr wrap="square" rtlCol="0">
            <a:spAutoFit/>
          </a:bodyPr>
          <a:lstStyle/>
          <a:p>
            <a:pPr algn="l"/>
            <a:r>
              <a:rPr lang="zh-CN" altLang="en-US" sz="2000" b="1" smtClean="0">
                <a:solidFill>
                  <a:srgbClr val="3333FF"/>
                </a:solidFill>
                <a:latin typeface="仿宋" pitchFamily="49" charset="-122"/>
                <a:ea typeface="仿宋" pitchFamily="49" charset="-122"/>
                <a:cs typeface="Consolas" pitchFamily="49" charset="0"/>
              </a:rPr>
              <a:t>每一层只和一个结点进行关键字比较！</a:t>
            </a:r>
            <a:endParaRPr lang="zh-CN" altLang="en-US" sz="2000" b="1" dirty="0" smtClean="0">
              <a:solidFill>
                <a:srgbClr val="3333FF"/>
              </a:solidFill>
              <a:latin typeface="仿宋" pitchFamily="49" charset="-122"/>
              <a:ea typeface="仿宋" pitchFamily="49" charset="-122"/>
              <a:cs typeface="Consolas" pitchFamily="49" charset="0"/>
            </a:endParaRPr>
          </a:p>
        </p:txBody>
      </p:sp>
      <p:grpSp>
        <p:nvGrpSpPr>
          <p:cNvPr id="2" name="组合 18"/>
          <p:cNvGrpSpPr/>
          <p:nvPr/>
        </p:nvGrpSpPr>
        <p:grpSpPr>
          <a:xfrm>
            <a:off x="2143108" y="2721472"/>
            <a:ext cx="4071934" cy="2667132"/>
            <a:chOff x="2143108" y="2721472"/>
            <a:chExt cx="4071934" cy="2667132"/>
          </a:xfrm>
        </p:grpSpPr>
        <p:sp>
          <p:nvSpPr>
            <p:cNvPr id="4" name="椭圆 3"/>
            <p:cNvSpPr/>
            <p:nvPr/>
          </p:nvSpPr>
          <p:spPr>
            <a:xfrm>
              <a:off x="3817904" y="3174026"/>
              <a:ext cx="611188" cy="52858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i="1" dirty="0" smtClean="0">
                  <a:solidFill>
                    <a:srgbClr val="3333FF"/>
                  </a:solidFill>
                  <a:latin typeface="Consolas" pitchFamily="49" charset="0"/>
                  <a:cs typeface="Consolas" pitchFamily="49" charset="0"/>
                </a:rPr>
                <a:t>N</a:t>
              </a:r>
              <a:endParaRPr lang="zh-CN" altLang="en-US" sz="2000" b="1" i="1" dirty="0">
                <a:solidFill>
                  <a:srgbClr val="3333FF"/>
                </a:solidFill>
                <a:latin typeface="Consolas" pitchFamily="49" charset="0"/>
                <a:cs typeface="Consolas" pitchFamily="49" charset="0"/>
              </a:endParaRPr>
            </a:p>
          </p:txBody>
        </p:sp>
        <p:sp>
          <p:nvSpPr>
            <p:cNvPr id="5" name="等腰三角形 4"/>
            <p:cNvSpPr/>
            <p:nvPr/>
          </p:nvSpPr>
          <p:spPr>
            <a:xfrm>
              <a:off x="2357422" y="4174158"/>
              <a:ext cx="1428760" cy="1214446"/>
            </a:xfrm>
            <a:prstGeom prst="triangl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2000" b="1" i="1">
                <a:solidFill>
                  <a:srgbClr val="3333FF"/>
                </a:solidFill>
                <a:latin typeface="Consolas" pitchFamily="49" charset="0"/>
                <a:cs typeface="Consolas" pitchFamily="49" charset="0"/>
              </a:endParaRPr>
            </a:p>
          </p:txBody>
        </p:sp>
        <p:cxnSp>
          <p:nvCxnSpPr>
            <p:cNvPr id="8" name="直接箭头连接符 7"/>
            <p:cNvCxnSpPr/>
            <p:nvPr/>
          </p:nvCxnSpPr>
          <p:spPr>
            <a:xfrm rot="5400000">
              <a:off x="3143240" y="3579935"/>
              <a:ext cx="737099" cy="73709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等腰三角形 5"/>
            <p:cNvSpPr/>
            <p:nvPr/>
          </p:nvSpPr>
          <p:spPr>
            <a:xfrm>
              <a:off x="4572000" y="4174158"/>
              <a:ext cx="1428760" cy="1214446"/>
            </a:xfrm>
            <a:prstGeom prst="triangl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2000" b="1" i="1">
                <a:solidFill>
                  <a:srgbClr val="3333FF"/>
                </a:solidFill>
                <a:latin typeface="Consolas" pitchFamily="49" charset="0"/>
                <a:cs typeface="Consolas" pitchFamily="49" charset="0"/>
              </a:endParaRPr>
            </a:p>
          </p:txBody>
        </p:sp>
        <p:cxnSp>
          <p:nvCxnSpPr>
            <p:cNvPr id="10" name="直接箭头连接符 9"/>
            <p:cNvCxnSpPr/>
            <p:nvPr/>
          </p:nvCxnSpPr>
          <p:spPr>
            <a:xfrm rot="16200000" flipH="1">
              <a:off x="4442124" y="3544216"/>
              <a:ext cx="737099" cy="80853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143108" y="3531216"/>
              <a:ext cx="1643042" cy="369332"/>
            </a:xfrm>
            <a:prstGeom prst="rect">
              <a:avLst/>
            </a:prstGeom>
            <a:noFill/>
          </p:spPr>
          <p:txBody>
            <a:bodyPr wrap="square" rtlCol="0">
              <a:spAutoFit/>
            </a:bodyPr>
            <a:lstStyle/>
            <a:p>
              <a:pPr algn="l"/>
              <a:r>
                <a:rPr lang="en-US" altLang="zh-CN" sz="1800" b="1" i="1" smtClean="0">
                  <a:solidFill>
                    <a:srgbClr val="3333FF"/>
                  </a:solidFill>
                  <a:latin typeface="Consolas" pitchFamily="49" charset="0"/>
                  <a:cs typeface="Consolas" pitchFamily="49" charset="0"/>
                </a:rPr>
                <a:t>k</a:t>
              </a:r>
              <a:r>
                <a:rPr lang="en-US" altLang="zh-CN" sz="1800" b="1" smtClean="0">
                  <a:solidFill>
                    <a:srgbClr val="3333FF"/>
                  </a:solidFill>
                  <a:latin typeface="Consolas" pitchFamily="49" charset="0"/>
                  <a:cs typeface="Consolas" pitchFamily="49" charset="0"/>
                </a:rPr>
                <a:t>&lt;bt-</a:t>
              </a:r>
              <a:r>
                <a:rPr lang="en-US" altLang="zh-CN" sz="1800" b="1" dirty="0" smtClean="0">
                  <a:solidFill>
                    <a:srgbClr val="3333FF"/>
                  </a:solidFill>
                  <a:latin typeface="Consolas" pitchFamily="49" charset="0"/>
                  <a:cs typeface="Consolas" pitchFamily="49" charset="0"/>
                </a:rPr>
                <a:t>&gt;key</a:t>
              </a:r>
              <a:endParaRPr lang="zh-CN" altLang="en-US" sz="1800" b="1" dirty="0">
                <a:solidFill>
                  <a:srgbClr val="3333FF"/>
                </a:solidFill>
                <a:latin typeface="Consolas" pitchFamily="49" charset="0"/>
                <a:cs typeface="Consolas" pitchFamily="49" charset="0"/>
              </a:endParaRPr>
            </a:p>
          </p:txBody>
        </p:sp>
        <p:sp>
          <p:nvSpPr>
            <p:cNvPr id="13" name="TextBox 12"/>
            <p:cNvSpPr txBox="1"/>
            <p:nvPr/>
          </p:nvSpPr>
          <p:spPr>
            <a:xfrm>
              <a:off x="3277646" y="2721472"/>
              <a:ext cx="571504" cy="400110"/>
            </a:xfrm>
            <a:prstGeom prst="rect">
              <a:avLst/>
            </a:prstGeom>
            <a:noFill/>
          </p:spPr>
          <p:txBody>
            <a:bodyPr wrap="square" rtlCol="0">
              <a:spAutoFit/>
            </a:bodyPr>
            <a:lstStyle/>
            <a:p>
              <a:r>
                <a:rPr lang="en-US" altLang="zh-CN" sz="2000" dirty="0" err="1" smtClean="0">
                  <a:solidFill>
                    <a:srgbClr val="3333FF"/>
                  </a:solidFill>
                  <a:latin typeface="Consolas" pitchFamily="49" charset="0"/>
                  <a:cs typeface="Consolas" pitchFamily="49" charset="0"/>
                </a:rPr>
                <a:t>bt</a:t>
              </a:r>
              <a:endParaRPr lang="zh-CN" altLang="en-US" sz="2000" dirty="0">
                <a:solidFill>
                  <a:srgbClr val="3333FF"/>
                </a:solidFill>
                <a:latin typeface="Consolas" pitchFamily="49" charset="0"/>
                <a:cs typeface="Consolas" pitchFamily="49" charset="0"/>
              </a:endParaRPr>
            </a:p>
          </p:txBody>
        </p:sp>
        <p:sp>
          <p:nvSpPr>
            <p:cNvPr id="14" name="TextBox 13"/>
            <p:cNvSpPr txBox="1"/>
            <p:nvPr/>
          </p:nvSpPr>
          <p:spPr>
            <a:xfrm>
              <a:off x="4857752" y="3602654"/>
              <a:ext cx="1357290" cy="369332"/>
            </a:xfrm>
            <a:prstGeom prst="rect">
              <a:avLst/>
            </a:prstGeom>
            <a:noFill/>
          </p:spPr>
          <p:txBody>
            <a:bodyPr wrap="square" rtlCol="0">
              <a:spAutoFit/>
            </a:bodyPr>
            <a:lstStyle/>
            <a:p>
              <a:r>
                <a:rPr lang="en-US" altLang="zh-CN" sz="1800" b="1" i="1" smtClean="0">
                  <a:solidFill>
                    <a:srgbClr val="3333FF"/>
                  </a:solidFill>
                  <a:latin typeface="Consolas" pitchFamily="49" charset="0"/>
                  <a:cs typeface="Consolas" pitchFamily="49" charset="0"/>
                </a:rPr>
                <a:t>k</a:t>
              </a:r>
              <a:r>
                <a:rPr lang="en-US" altLang="zh-CN" sz="1800" b="1" smtClean="0">
                  <a:solidFill>
                    <a:srgbClr val="3333FF"/>
                  </a:solidFill>
                  <a:latin typeface="Consolas" pitchFamily="49" charset="0"/>
                  <a:cs typeface="Consolas" pitchFamily="49" charset="0"/>
                </a:rPr>
                <a:t>&gt;bt-</a:t>
              </a:r>
              <a:r>
                <a:rPr lang="en-US" altLang="zh-CN" sz="1800" b="1" dirty="0" smtClean="0">
                  <a:solidFill>
                    <a:srgbClr val="3333FF"/>
                  </a:solidFill>
                  <a:latin typeface="Consolas" pitchFamily="49" charset="0"/>
                  <a:cs typeface="Consolas" pitchFamily="49" charset="0"/>
                </a:rPr>
                <a:t>&gt;key</a:t>
              </a:r>
              <a:endParaRPr lang="zh-CN" altLang="en-US" sz="1800" b="1" dirty="0">
                <a:solidFill>
                  <a:srgbClr val="3333FF"/>
                </a:solidFill>
                <a:latin typeface="Consolas" pitchFamily="49" charset="0"/>
                <a:cs typeface="Consolas" pitchFamily="49" charset="0"/>
              </a:endParaRPr>
            </a:p>
          </p:txBody>
        </p:sp>
        <p:cxnSp>
          <p:nvCxnSpPr>
            <p:cNvPr id="18" name="直接箭头连接符 17"/>
            <p:cNvCxnSpPr>
              <a:endCxn id="4" idx="1"/>
            </p:cNvCxnSpPr>
            <p:nvPr/>
          </p:nvCxnSpPr>
          <p:spPr>
            <a:xfrm rot="16200000" flipH="1">
              <a:off x="3643739" y="2987764"/>
              <a:ext cx="334644" cy="192698"/>
            </a:xfrm>
            <a:prstGeom prst="straightConnector1">
              <a:avLst/>
            </a:prstGeom>
            <a:ln>
              <a:solidFill>
                <a:schemeClr val="tx1"/>
              </a:solidFill>
              <a:tailEnd type="arrow"/>
            </a:ln>
          </p:spPr>
          <p:style>
            <a:lnRef idx="2">
              <a:schemeClr val="accent5"/>
            </a:lnRef>
            <a:fillRef idx="0">
              <a:schemeClr val="accent5"/>
            </a:fillRef>
            <a:effectRef idx="1">
              <a:schemeClr val="accent5"/>
            </a:effectRef>
            <a:fontRef idx="minor">
              <a:schemeClr val="tx1"/>
            </a:fontRef>
          </p:style>
        </p:cxnSp>
      </p:grpSp>
      <p:sp>
        <p:nvSpPr>
          <p:cNvPr id="16" name="灯片编号占位符 15"/>
          <p:cNvSpPr>
            <a:spLocks noGrp="1"/>
          </p:cNvSpPr>
          <p:nvPr>
            <p:ph type="sldNum" sz="quarter" idx="12"/>
          </p:nvPr>
        </p:nvSpPr>
        <p:spPr/>
        <p:txBody>
          <a:bodyPr/>
          <a:lstStyle/>
          <a:p>
            <a:pPr>
              <a:defRPr/>
            </a:pPr>
            <a:fld id="{94984E60-CADE-4266-8DC7-A91C528B8A31}" type="slidenum">
              <a:rPr lang="en-US" altLang="zh-CN" smtClean="0"/>
              <a:pPr>
                <a:defRPr/>
              </a:pPr>
              <a:t>15</a:t>
            </a:fld>
            <a:r>
              <a:rPr lang="en-US" altLang="zh-CN" smtClean="0"/>
              <a:t>/132</a:t>
            </a:r>
            <a:endParaRPr lang="en-US" altLang="zh-CN"/>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428596" y="1550771"/>
            <a:ext cx="8143931" cy="3161205"/>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216000" tIns="180000" rIns="144000" bIns="180000">
            <a:spAutoFit/>
          </a:bodyPr>
          <a:lstStyle/>
          <a:p>
            <a:pPr algn="just">
              <a:spcBef>
                <a:spcPct val="50000"/>
              </a:spcBef>
            </a:pPr>
            <a:r>
              <a:rPr lang="en-US" altLang="zh-CN" sz="1800" b="1" dirty="0" err="1">
                <a:solidFill>
                  <a:srgbClr val="3333FF"/>
                </a:solidFill>
                <a:latin typeface="Consolas" pitchFamily="49" charset="0"/>
                <a:ea typeface="仿宋" pitchFamily="49" charset="-122"/>
                <a:cs typeface="Consolas" pitchFamily="49" charset="0"/>
              </a:rPr>
              <a:t>BSTNode</a:t>
            </a:r>
            <a:r>
              <a:rPr lang="en-US" altLang="zh-CN" sz="1800" b="1" dirty="0">
                <a:solidFill>
                  <a:srgbClr val="3333FF"/>
                </a:solidFill>
                <a:latin typeface="Consolas" pitchFamily="49" charset="0"/>
                <a:ea typeface="仿宋" pitchFamily="49" charset="-122"/>
                <a:cs typeface="Consolas" pitchFamily="49" charset="0"/>
              </a:rPr>
              <a:t> *</a:t>
            </a:r>
            <a:r>
              <a:rPr lang="en-US" altLang="zh-CN" sz="1800" b="1" dirty="0" err="1">
                <a:solidFill>
                  <a:srgbClr val="FF0000"/>
                </a:solidFill>
                <a:latin typeface="Consolas" pitchFamily="49" charset="0"/>
                <a:ea typeface="仿宋" pitchFamily="49" charset="-122"/>
                <a:cs typeface="Consolas" pitchFamily="49" charset="0"/>
              </a:rPr>
              <a:t>SearchBST</a:t>
            </a:r>
            <a:r>
              <a:rPr lang="en-US" altLang="zh-CN" sz="1800" b="1" dirty="0">
                <a:solidFill>
                  <a:srgbClr val="3333FF"/>
                </a:solidFill>
                <a:latin typeface="Consolas" pitchFamily="49" charset="0"/>
                <a:ea typeface="仿宋" pitchFamily="49" charset="-122"/>
                <a:cs typeface="Consolas" pitchFamily="49" charset="0"/>
              </a:rPr>
              <a:t>(</a:t>
            </a:r>
            <a:r>
              <a:rPr lang="en-US" altLang="zh-CN" sz="1800" b="1" dirty="0" err="1">
                <a:solidFill>
                  <a:srgbClr val="3333FF"/>
                </a:solidFill>
                <a:latin typeface="Consolas" pitchFamily="49" charset="0"/>
                <a:ea typeface="仿宋" pitchFamily="49" charset="-122"/>
                <a:cs typeface="Consolas" pitchFamily="49" charset="0"/>
              </a:rPr>
              <a:t>BSTNode</a:t>
            </a:r>
            <a:r>
              <a:rPr lang="en-US" altLang="zh-CN" sz="1800" b="1" dirty="0">
                <a:solidFill>
                  <a:srgbClr val="3333FF"/>
                </a:solidFill>
                <a:latin typeface="Consolas" pitchFamily="49" charset="0"/>
                <a:ea typeface="仿宋" pitchFamily="49" charset="-122"/>
                <a:cs typeface="Consolas" pitchFamily="49" charset="0"/>
              </a:rPr>
              <a:t> </a:t>
            </a:r>
            <a:r>
              <a:rPr lang="en-US" altLang="zh-CN" sz="1800" b="1">
                <a:solidFill>
                  <a:srgbClr val="3333FF"/>
                </a:solidFill>
                <a:latin typeface="Consolas" pitchFamily="49" charset="0"/>
                <a:ea typeface="仿宋" pitchFamily="49" charset="-122"/>
                <a:cs typeface="Consolas" pitchFamily="49" charset="0"/>
              </a:rPr>
              <a:t>*</a:t>
            </a:r>
            <a:r>
              <a:rPr lang="en-US" altLang="zh-CN" sz="1800" b="1" smtClean="0">
                <a:solidFill>
                  <a:srgbClr val="3333FF"/>
                </a:solidFill>
                <a:latin typeface="Consolas" pitchFamily="49" charset="0"/>
                <a:ea typeface="仿宋" pitchFamily="49" charset="-122"/>
                <a:cs typeface="Consolas" pitchFamily="49" charset="0"/>
              </a:rPr>
              <a:t>bt</a:t>
            </a:r>
            <a:r>
              <a:rPr lang="zh-CN" altLang="en-US" sz="1800" b="1" smtClean="0">
                <a:solidFill>
                  <a:srgbClr val="3333FF"/>
                </a:solidFill>
                <a:latin typeface="Consolas" pitchFamily="49" charset="0"/>
                <a:ea typeface="仿宋" pitchFamily="49" charset="-122"/>
                <a:cs typeface="Consolas" pitchFamily="49" charset="0"/>
              </a:rPr>
              <a:t>，</a:t>
            </a:r>
            <a:r>
              <a:rPr lang="en-US" altLang="zh-CN" sz="1800" b="1" smtClean="0">
                <a:solidFill>
                  <a:srgbClr val="3333FF"/>
                </a:solidFill>
                <a:latin typeface="Consolas" pitchFamily="49" charset="0"/>
                <a:ea typeface="仿宋" pitchFamily="49" charset="-122"/>
                <a:cs typeface="Consolas" pitchFamily="49" charset="0"/>
              </a:rPr>
              <a:t>KeyType </a:t>
            </a:r>
            <a:r>
              <a:rPr lang="en-US" altLang="zh-CN" sz="1800" b="1" dirty="0">
                <a:solidFill>
                  <a:srgbClr val="3333FF"/>
                </a:solidFill>
                <a:latin typeface="Consolas" pitchFamily="49" charset="0"/>
                <a:ea typeface="仿宋" pitchFamily="49" charset="-122"/>
                <a:cs typeface="Consolas" pitchFamily="49" charset="0"/>
              </a:rPr>
              <a:t>k)</a:t>
            </a:r>
          </a:p>
          <a:p>
            <a:pPr algn="just">
              <a:lnSpc>
                <a:spcPct val="80000"/>
              </a:lnSpc>
              <a:spcBef>
                <a:spcPct val="50000"/>
              </a:spcBef>
            </a:pPr>
            <a:r>
              <a:rPr lang="en-US" altLang="zh-CN" sz="1800" b="1">
                <a:solidFill>
                  <a:srgbClr val="3333FF"/>
                </a:solidFill>
                <a:latin typeface="Consolas" pitchFamily="49" charset="0"/>
                <a:ea typeface="仿宋" pitchFamily="49" charset="-122"/>
                <a:cs typeface="Consolas" pitchFamily="49" charset="0"/>
              </a:rPr>
              <a:t>{ </a:t>
            </a:r>
            <a:r>
              <a:rPr lang="en-US" altLang="zh-CN" sz="1800" b="1" smtClean="0">
                <a:solidFill>
                  <a:srgbClr val="3333FF"/>
                </a:solidFill>
                <a:latin typeface="Consolas" pitchFamily="49" charset="0"/>
                <a:ea typeface="仿宋" pitchFamily="49" charset="-122"/>
                <a:cs typeface="Consolas" pitchFamily="49" charset="0"/>
              </a:rPr>
              <a:t>  if </a:t>
            </a:r>
            <a:r>
              <a:rPr lang="en-US" altLang="zh-CN" sz="1800" b="1" dirty="0">
                <a:solidFill>
                  <a:srgbClr val="3333FF"/>
                </a:solidFill>
                <a:latin typeface="Consolas" pitchFamily="49" charset="0"/>
                <a:ea typeface="仿宋" pitchFamily="49" charset="-122"/>
                <a:cs typeface="Consolas" pitchFamily="49" charset="0"/>
              </a:rPr>
              <a:t>(</a:t>
            </a:r>
            <a:r>
              <a:rPr lang="en-US" altLang="zh-CN" sz="1800" b="1" dirty="0" err="1">
                <a:solidFill>
                  <a:srgbClr val="FF00FF"/>
                </a:solidFill>
                <a:latin typeface="Consolas" pitchFamily="49" charset="0"/>
                <a:ea typeface="仿宋" pitchFamily="49" charset="-122"/>
                <a:cs typeface="Consolas" pitchFamily="49" charset="0"/>
              </a:rPr>
              <a:t>bt</a:t>
            </a:r>
            <a:r>
              <a:rPr lang="en-US" altLang="zh-CN" sz="1800" b="1" dirty="0">
                <a:solidFill>
                  <a:srgbClr val="FF00FF"/>
                </a:solidFill>
                <a:latin typeface="Consolas" pitchFamily="49" charset="0"/>
                <a:ea typeface="仿宋" pitchFamily="49" charset="-122"/>
                <a:cs typeface="Consolas" pitchFamily="49" charset="0"/>
              </a:rPr>
              <a:t>==NULL || </a:t>
            </a:r>
            <a:r>
              <a:rPr lang="en-US" altLang="zh-CN" sz="1800" b="1" dirty="0" err="1">
                <a:solidFill>
                  <a:srgbClr val="FF00FF"/>
                </a:solidFill>
                <a:latin typeface="Consolas" pitchFamily="49" charset="0"/>
                <a:ea typeface="仿宋" pitchFamily="49" charset="-122"/>
                <a:cs typeface="Consolas" pitchFamily="49" charset="0"/>
              </a:rPr>
              <a:t>bt</a:t>
            </a:r>
            <a:r>
              <a:rPr lang="en-US" altLang="zh-CN" sz="1800" b="1" dirty="0">
                <a:solidFill>
                  <a:srgbClr val="FF00FF"/>
                </a:solidFill>
                <a:latin typeface="Consolas" pitchFamily="49" charset="0"/>
                <a:ea typeface="仿宋" pitchFamily="49" charset="-122"/>
                <a:cs typeface="Consolas" pitchFamily="49" charset="0"/>
              </a:rPr>
              <a:t>-&gt;key==k</a:t>
            </a:r>
            <a:r>
              <a:rPr lang="en-US" altLang="zh-CN" sz="1800" b="1" dirty="0">
                <a:solidFill>
                  <a:srgbClr val="3333FF"/>
                </a:solidFill>
                <a:latin typeface="Consolas" pitchFamily="49" charset="0"/>
                <a:ea typeface="仿宋" pitchFamily="49" charset="-122"/>
                <a:cs typeface="Consolas" pitchFamily="49" charset="0"/>
              </a:rPr>
              <a:t>) </a:t>
            </a:r>
            <a:r>
              <a:rPr lang="en-US" altLang="zh-CN" sz="1800" b="1" dirty="0" smtClean="0">
                <a:solidFill>
                  <a:srgbClr val="3333FF"/>
                </a:solidFill>
                <a:latin typeface="Consolas" pitchFamily="49" charset="0"/>
                <a:ea typeface="仿宋" pitchFamily="49" charset="-122"/>
                <a:cs typeface="Consolas" pitchFamily="49" charset="0"/>
              </a:rPr>
              <a:t>	</a:t>
            </a:r>
            <a:r>
              <a:rPr lang="en-US" altLang="zh-CN" sz="1800" b="1" smtClean="0">
                <a:solidFill>
                  <a:srgbClr val="3333FF"/>
                </a:solidFill>
                <a:latin typeface="Consolas" pitchFamily="49" charset="0"/>
                <a:ea typeface="仿宋" pitchFamily="49" charset="-122"/>
                <a:cs typeface="Consolas" pitchFamily="49" charset="0"/>
              </a:rPr>
              <a:t>     </a:t>
            </a:r>
            <a:r>
              <a:rPr lang="en-US" altLang="zh-CN" sz="1800" b="1" smtClean="0">
                <a:solidFill>
                  <a:srgbClr val="00B0F0"/>
                </a:solidFill>
                <a:latin typeface="Consolas" pitchFamily="49" charset="0"/>
                <a:ea typeface="仿宋" pitchFamily="49" charset="-122"/>
                <a:cs typeface="Consolas" pitchFamily="49" charset="0"/>
              </a:rPr>
              <a:t>//</a:t>
            </a:r>
            <a:r>
              <a:rPr lang="zh-CN" altLang="en-US" sz="1800" b="1" dirty="0" smtClean="0">
                <a:solidFill>
                  <a:srgbClr val="00B0F0"/>
                </a:solidFill>
                <a:latin typeface="Consolas" pitchFamily="49" charset="0"/>
                <a:ea typeface="仿宋" pitchFamily="49" charset="-122"/>
                <a:cs typeface="Consolas" pitchFamily="49" charset="0"/>
              </a:rPr>
              <a:t>递归出口</a:t>
            </a:r>
            <a:endParaRPr lang="zh-CN" altLang="en-US" sz="1800" b="1" dirty="0">
              <a:solidFill>
                <a:srgbClr val="00B0F0"/>
              </a:solidFill>
              <a:latin typeface="Consolas" pitchFamily="49" charset="0"/>
              <a:ea typeface="仿宋" pitchFamily="49" charset="-122"/>
              <a:cs typeface="Consolas" pitchFamily="49" charset="0"/>
            </a:endParaRPr>
          </a:p>
          <a:p>
            <a:pPr algn="just">
              <a:lnSpc>
                <a:spcPct val="80000"/>
              </a:lnSpc>
              <a:spcBef>
                <a:spcPct val="50000"/>
              </a:spcBef>
            </a:pPr>
            <a:r>
              <a:rPr lang="zh-CN" altLang="en-US" sz="1800" b="1">
                <a:solidFill>
                  <a:srgbClr val="3333FF"/>
                </a:solidFill>
                <a:latin typeface="Consolas" pitchFamily="49" charset="0"/>
                <a:ea typeface="仿宋" pitchFamily="49" charset="-122"/>
                <a:cs typeface="Consolas" pitchFamily="49" charset="0"/>
              </a:rPr>
              <a:t>    </a:t>
            </a:r>
            <a:r>
              <a:rPr lang="zh-CN" altLang="en-US" sz="1800" b="1" smtClean="0">
                <a:solidFill>
                  <a:srgbClr val="3333FF"/>
                </a:solidFill>
                <a:latin typeface="Consolas" pitchFamily="49" charset="0"/>
                <a:ea typeface="仿宋" pitchFamily="49" charset="-122"/>
                <a:cs typeface="Consolas" pitchFamily="49" charset="0"/>
              </a:rPr>
              <a:t>    </a:t>
            </a:r>
            <a:r>
              <a:rPr lang="en-US" altLang="zh-CN" sz="1800" b="1" dirty="0" smtClean="0">
                <a:solidFill>
                  <a:srgbClr val="3333FF"/>
                </a:solidFill>
                <a:latin typeface="Consolas" pitchFamily="49" charset="0"/>
                <a:ea typeface="仿宋" pitchFamily="49" charset="-122"/>
                <a:cs typeface="Consolas" pitchFamily="49" charset="0"/>
              </a:rPr>
              <a:t>return </a:t>
            </a:r>
            <a:r>
              <a:rPr lang="en-US" altLang="zh-CN" sz="1800" b="1" dirty="0" err="1">
                <a:solidFill>
                  <a:srgbClr val="3333FF"/>
                </a:solidFill>
                <a:latin typeface="Consolas" pitchFamily="49" charset="0"/>
                <a:ea typeface="仿宋" pitchFamily="49" charset="-122"/>
                <a:cs typeface="Consolas" pitchFamily="49" charset="0"/>
              </a:rPr>
              <a:t>bt</a:t>
            </a:r>
            <a:r>
              <a:rPr lang="en-US" altLang="zh-CN" sz="1800" b="1" dirty="0">
                <a:solidFill>
                  <a:srgbClr val="3333FF"/>
                </a:solidFill>
                <a:latin typeface="Consolas" pitchFamily="49" charset="0"/>
                <a:ea typeface="仿宋" pitchFamily="49" charset="-122"/>
                <a:cs typeface="Consolas" pitchFamily="49" charset="0"/>
              </a:rPr>
              <a:t>;</a:t>
            </a:r>
          </a:p>
          <a:p>
            <a:pPr algn="just">
              <a:lnSpc>
                <a:spcPct val="80000"/>
              </a:lnSpc>
              <a:spcBef>
                <a:spcPct val="50000"/>
              </a:spcBef>
            </a:pPr>
            <a:r>
              <a:rPr lang="en-US" altLang="zh-CN" sz="1800" b="1">
                <a:solidFill>
                  <a:srgbClr val="3333FF"/>
                </a:solidFill>
                <a:latin typeface="Consolas" pitchFamily="49" charset="0"/>
                <a:ea typeface="仿宋" pitchFamily="49" charset="-122"/>
                <a:cs typeface="Consolas" pitchFamily="49" charset="0"/>
              </a:rPr>
              <a:t>    </a:t>
            </a:r>
            <a:r>
              <a:rPr lang="en-US" altLang="zh-CN" sz="1800" b="1" smtClean="0">
                <a:solidFill>
                  <a:srgbClr val="3333FF"/>
                </a:solidFill>
                <a:latin typeface="Consolas" pitchFamily="49" charset="0"/>
                <a:ea typeface="仿宋" pitchFamily="49" charset="-122"/>
                <a:cs typeface="Consolas" pitchFamily="49" charset="0"/>
              </a:rPr>
              <a:t>if </a:t>
            </a:r>
            <a:r>
              <a:rPr lang="en-US" altLang="zh-CN" sz="1800" b="1" dirty="0">
                <a:solidFill>
                  <a:srgbClr val="3333FF"/>
                </a:solidFill>
                <a:latin typeface="Consolas" pitchFamily="49" charset="0"/>
                <a:ea typeface="仿宋" pitchFamily="49" charset="-122"/>
                <a:cs typeface="Consolas" pitchFamily="49" charset="0"/>
              </a:rPr>
              <a:t>(</a:t>
            </a:r>
            <a:r>
              <a:rPr lang="en-US" altLang="zh-CN" sz="1800" b="1" dirty="0">
                <a:solidFill>
                  <a:srgbClr val="FF00FF"/>
                </a:solidFill>
                <a:latin typeface="Consolas" pitchFamily="49" charset="0"/>
                <a:ea typeface="仿宋" pitchFamily="49" charset="-122"/>
                <a:cs typeface="Consolas" pitchFamily="49" charset="0"/>
              </a:rPr>
              <a:t>k&lt;</a:t>
            </a:r>
            <a:r>
              <a:rPr lang="en-US" altLang="zh-CN" sz="1800" b="1" dirty="0" err="1">
                <a:solidFill>
                  <a:srgbClr val="FF00FF"/>
                </a:solidFill>
                <a:latin typeface="Consolas" pitchFamily="49" charset="0"/>
                <a:ea typeface="仿宋" pitchFamily="49" charset="-122"/>
                <a:cs typeface="Consolas" pitchFamily="49" charset="0"/>
              </a:rPr>
              <a:t>bt</a:t>
            </a:r>
            <a:r>
              <a:rPr lang="en-US" altLang="zh-CN" sz="1800" b="1" dirty="0">
                <a:solidFill>
                  <a:srgbClr val="FF00FF"/>
                </a:solidFill>
                <a:latin typeface="Consolas" pitchFamily="49" charset="0"/>
                <a:ea typeface="仿宋" pitchFamily="49" charset="-122"/>
                <a:cs typeface="Consolas" pitchFamily="49" charset="0"/>
              </a:rPr>
              <a:t>-&gt;key</a:t>
            </a:r>
            <a:r>
              <a:rPr lang="en-US" altLang="zh-CN" sz="1800" b="1" dirty="0">
                <a:solidFill>
                  <a:srgbClr val="3333FF"/>
                </a:solidFill>
                <a:latin typeface="Consolas" pitchFamily="49" charset="0"/>
                <a:ea typeface="仿宋" pitchFamily="49" charset="-122"/>
                <a:cs typeface="Consolas" pitchFamily="49" charset="0"/>
              </a:rPr>
              <a:t>)</a:t>
            </a:r>
          </a:p>
          <a:p>
            <a:pPr algn="just">
              <a:lnSpc>
                <a:spcPct val="80000"/>
              </a:lnSpc>
              <a:spcBef>
                <a:spcPct val="50000"/>
              </a:spcBef>
            </a:pPr>
            <a:r>
              <a:rPr lang="en-US" altLang="zh-CN" sz="1800" b="1" dirty="0">
                <a:solidFill>
                  <a:srgbClr val="3333FF"/>
                </a:solidFill>
                <a:latin typeface="Consolas" pitchFamily="49" charset="0"/>
                <a:ea typeface="仿宋" pitchFamily="49" charset="-122"/>
                <a:cs typeface="Consolas" pitchFamily="49" charset="0"/>
              </a:rPr>
              <a:t>    </a:t>
            </a:r>
            <a:r>
              <a:rPr lang="zh-CN" altLang="en-US" sz="1800" b="1" dirty="0">
                <a:solidFill>
                  <a:srgbClr val="3333FF"/>
                </a:solidFill>
                <a:latin typeface="Consolas" pitchFamily="49" charset="0"/>
                <a:ea typeface="仿宋" pitchFamily="49" charset="-122"/>
                <a:cs typeface="Consolas" pitchFamily="49" charset="0"/>
              </a:rPr>
              <a:t>　</a:t>
            </a:r>
            <a:r>
              <a:rPr lang="zh-CN" altLang="en-US" sz="1800" b="1">
                <a:solidFill>
                  <a:srgbClr val="3333FF"/>
                </a:solidFill>
                <a:latin typeface="Consolas" pitchFamily="49" charset="0"/>
                <a:ea typeface="仿宋" pitchFamily="49" charset="-122"/>
                <a:cs typeface="Consolas" pitchFamily="49" charset="0"/>
              </a:rPr>
              <a:t> </a:t>
            </a:r>
            <a:r>
              <a:rPr lang="en-US" altLang="zh-CN" sz="1800" b="1" smtClean="0">
                <a:solidFill>
                  <a:srgbClr val="3333FF"/>
                </a:solidFill>
                <a:latin typeface="Consolas" pitchFamily="49" charset="0"/>
                <a:ea typeface="仿宋" pitchFamily="49" charset="-122"/>
                <a:cs typeface="Consolas" pitchFamily="49" charset="0"/>
              </a:rPr>
              <a:t>return </a:t>
            </a:r>
            <a:r>
              <a:rPr lang="en-US" altLang="zh-CN" sz="1800" b="1" dirty="0" err="1">
                <a:solidFill>
                  <a:srgbClr val="FF0000"/>
                </a:solidFill>
                <a:latin typeface="Consolas" pitchFamily="49" charset="0"/>
                <a:ea typeface="仿宋" pitchFamily="49" charset="-122"/>
                <a:cs typeface="Consolas" pitchFamily="49" charset="0"/>
              </a:rPr>
              <a:t>SearchBST</a:t>
            </a:r>
            <a:r>
              <a:rPr lang="en-US" altLang="zh-CN" sz="1800" b="1" dirty="0">
                <a:solidFill>
                  <a:srgbClr val="3333FF"/>
                </a:solidFill>
                <a:latin typeface="Consolas" pitchFamily="49" charset="0"/>
                <a:ea typeface="仿宋" pitchFamily="49" charset="-122"/>
                <a:cs typeface="Consolas" pitchFamily="49" charset="0"/>
              </a:rPr>
              <a:t>(</a:t>
            </a:r>
            <a:r>
              <a:rPr lang="en-US" altLang="zh-CN" sz="1800" b="1" dirty="0" err="1">
                <a:solidFill>
                  <a:srgbClr val="3333FF"/>
                </a:solidFill>
                <a:latin typeface="Consolas" pitchFamily="49" charset="0"/>
                <a:ea typeface="仿宋" pitchFamily="49" charset="-122"/>
                <a:cs typeface="Consolas" pitchFamily="49" charset="0"/>
              </a:rPr>
              <a:t>bt</a:t>
            </a:r>
            <a:r>
              <a:rPr lang="en-US" altLang="zh-CN" sz="1800" b="1" dirty="0">
                <a:solidFill>
                  <a:srgbClr val="3333FF"/>
                </a:solidFill>
                <a:latin typeface="Consolas" pitchFamily="49" charset="0"/>
                <a:ea typeface="仿宋" pitchFamily="49" charset="-122"/>
                <a:cs typeface="Consolas" pitchFamily="49" charset="0"/>
              </a:rPr>
              <a:t>-</a:t>
            </a:r>
            <a:r>
              <a:rPr lang="en-US" altLang="zh-CN" sz="1800" b="1">
                <a:solidFill>
                  <a:srgbClr val="3333FF"/>
                </a:solidFill>
                <a:latin typeface="Consolas" pitchFamily="49" charset="0"/>
                <a:ea typeface="仿宋" pitchFamily="49" charset="-122"/>
                <a:cs typeface="Consolas" pitchFamily="49" charset="0"/>
              </a:rPr>
              <a:t>&gt;</a:t>
            </a:r>
            <a:r>
              <a:rPr lang="en-US" altLang="zh-CN" sz="1800" b="1" smtClean="0">
                <a:solidFill>
                  <a:srgbClr val="3333FF"/>
                </a:solidFill>
                <a:latin typeface="Consolas" pitchFamily="49" charset="0"/>
                <a:ea typeface="仿宋" pitchFamily="49" charset="-122"/>
                <a:cs typeface="Consolas" pitchFamily="49" charset="0"/>
              </a:rPr>
              <a:t>lchild</a:t>
            </a:r>
            <a:r>
              <a:rPr lang="zh-CN" altLang="en-US" sz="1800" b="1" smtClean="0">
                <a:solidFill>
                  <a:srgbClr val="3333FF"/>
                </a:solidFill>
                <a:latin typeface="Consolas" pitchFamily="49" charset="0"/>
                <a:ea typeface="仿宋" pitchFamily="49" charset="-122"/>
                <a:cs typeface="Consolas" pitchFamily="49" charset="0"/>
              </a:rPr>
              <a:t>，</a:t>
            </a:r>
            <a:r>
              <a:rPr lang="en-US" altLang="zh-CN" sz="1800" b="1" smtClean="0">
                <a:solidFill>
                  <a:srgbClr val="3333FF"/>
                </a:solidFill>
                <a:latin typeface="Consolas" pitchFamily="49" charset="0"/>
                <a:ea typeface="仿宋" pitchFamily="49" charset="-122"/>
                <a:cs typeface="Consolas" pitchFamily="49" charset="0"/>
              </a:rPr>
              <a:t>k</a:t>
            </a:r>
            <a:r>
              <a:rPr lang="en-US" altLang="zh-CN" sz="1800" b="1" dirty="0">
                <a:solidFill>
                  <a:srgbClr val="3333FF"/>
                </a:solidFill>
                <a:latin typeface="Consolas" pitchFamily="49" charset="0"/>
                <a:ea typeface="仿宋" pitchFamily="49" charset="-122"/>
                <a:cs typeface="Consolas" pitchFamily="49" charset="0"/>
              </a:rPr>
              <a:t>); </a:t>
            </a:r>
            <a:r>
              <a:rPr lang="en-US" altLang="zh-CN" sz="1800" b="1" dirty="0" smtClean="0">
                <a:solidFill>
                  <a:srgbClr val="3333FF"/>
                </a:solidFill>
                <a:latin typeface="Consolas" pitchFamily="49" charset="0"/>
                <a:ea typeface="仿宋" pitchFamily="49" charset="-122"/>
                <a:cs typeface="Consolas" pitchFamily="49" charset="0"/>
              </a:rPr>
              <a:t> </a:t>
            </a:r>
            <a:r>
              <a:rPr lang="en-US" altLang="zh-CN" sz="1800" b="1" dirty="0" smtClean="0">
                <a:solidFill>
                  <a:srgbClr val="00B0F0"/>
                </a:solidFill>
                <a:latin typeface="Consolas" pitchFamily="49" charset="0"/>
                <a:ea typeface="仿宋" pitchFamily="49" charset="-122"/>
                <a:cs typeface="Consolas" pitchFamily="49" charset="0"/>
              </a:rPr>
              <a:t> //</a:t>
            </a:r>
            <a:r>
              <a:rPr lang="zh-CN" altLang="en-US" sz="1800" b="1" dirty="0">
                <a:solidFill>
                  <a:srgbClr val="00B0F0"/>
                </a:solidFill>
                <a:latin typeface="Consolas" pitchFamily="49" charset="0"/>
                <a:ea typeface="仿宋" pitchFamily="49" charset="-122"/>
                <a:cs typeface="Consolas" pitchFamily="49" charset="0"/>
              </a:rPr>
              <a:t>在左子树中递归查找</a:t>
            </a:r>
          </a:p>
          <a:p>
            <a:pPr algn="just">
              <a:lnSpc>
                <a:spcPct val="80000"/>
              </a:lnSpc>
              <a:spcBef>
                <a:spcPct val="50000"/>
              </a:spcBef>
            </a:pPr>
            <a:r>
              <a:rPr lang="zh-CN" altLang="en-US" sz="1800" b="1">
                <a:solidFill>
                  <a:srgbClr val="3333FF"/>
                </a:solidFill>
                <a:latin typeface="Consolas" pitchFamily="49" charset="0"/>
                <a:ea typeface="仿宋" pitchFamily="49" charset="-122"/>
                <a:cs typeface="Consolas" pitchFamily="49" charset="0"/>
              </a:rPr>
              <a:t>    </a:t>
            </a:r>
            <a:r>
              <a:rPr lang="en-US" altLang="zh-CN" sz="1800" b="1" smtClean="0">
                <a:solidFill>
                  <a:srgbClr val="3333FF"/>
                </a:solidFill>
                <a:latin typeface="Consolas" pitchFamily="49" charset="0"/>
                <a:ea typeface="仿宋" pitchFamily="49" charset="-122"/>
                <a:cs typeface="Consolas" pitchFamily="49" charset="0"/>
              </a:rPr>
              <a:t>else</a:t>
            </a:r>
            <a:endParaRPr lang="en-US" altLang="zh-CN" sz="1800" b="1" dirty="0">
              <a:solidFill>
                <a:srgbClr val="3333FF"/>
              </a:solidFill>
              <a:latin typeface="Consolas" pitchFamily="49" charset="0"/>
              <a:ea typeface="仿宋" pitchFamily="49" charset="-122"/>
              <a:cs typeface="Consolas" pitchFamily="49" charset="0"/>
            </a:endParaRPr>
          </a:p>
          <a:p>
            <a:pPr algn="just">
              <a:lnSpc>
                <a:spcPct val="80000"/>
              </a:lnSpc>
              <a:spcBef>
                <a:spcPct val="50000"/>
              </a:spcBef>
            </a:pPr>
            <a:r>
              <a:rPr lang="en-US" altLang="zh-CN" sz="1800" b="1">
                <a:solidFill>
                  <a:srgbClr val="3333FF"/>
                </a:solidFill>
                <a:latin typeface="Consolas" pitchFamily="49" charset="0"/>
                <a:ea typeface="仿宋" pitchFamily="49" charset="-122"/>
                <a:cs typeface="Consolas" pitchFamily="49" charset="0"/>
              </a:rPr>
              <a:t>    </a:t>
            </a:r>
            <a:r>
              <a:rPr lang="zh-CN" altLang="en-US" sz="1800" b="1" smtClean="0">
                <a:solidFill>
                  <a:srgbClr val="3333FF"/>
                </a:solidFill>
                <a:latin typeface="Consolas" pitchFamily="49" charset="0"/>
                <a:ea typeface="仿宋" pitchFamily="49" charset="-122"/>
                <a:cs typeface="Consolas" pitchFamily="49" charset="0"/>
              </a:rPr>
              <a:t>   </a:t>
            </a:r>
            <a:r>
              <a:rPr lang="en-US" altLang="zh-CN" sz="1800" b="1" dirty="0" smtClean="0">
                <a:solidFill>
                  <a:srgbClr val="3333FF"/>
                </a:solidFill>
                <a:latin typeface="Consolas" pitchFamily="49" charset="0"/>
                <a:ea typeface="仿宋" pitchFamily="49" charset="-122"/>
                <a:cs typeface="Consolas" pitchFamily="49" charset="0"/>
              </a:rPr>
              <a:t>return </a:t>
            </a:r>
            <a:r>
              <a:rPr lang="en-US" altLang="zh-CN" sz="1800" b="1" dirty="0" err="1">
                <a:solidFill>
                  <a:srgbClr val="FF0000"/>
                </a:solidFill>
                <a:latin typeface="Consolas" pitchFamily="49" charset="0"/>
                <a:ea typeface="仿宋" pitchFamily="49" charset="-122"/>
                <a:cs typeface="Consolas" pitchFamily="49" charset="0"/>
              </a:rPr>
              <a:t>SearchBST</a:t>
            </a:r>
            <a:r>
              <a:rPr lang="en-US" altLang="zh-CN" sz="1800" b="1" dirty="0">
                <a:solidFill>
                  <a:srgbClr val="3333FF"/>
                </a:solidFill>
                <a:latin typeface="Consolas" pitchFamily="49" charset="0"/>
                <a:ea typeface="仿宋" pitchFamily="49" charset="-122"/>
                <a:cs typeface="Consolas" pitchFamily="49" charset="0"/>
              </a:rPr>
              <a:t>(</a:t>
            </a:r>
            <a:r>
              <a:rPr lang="en-US" altLang="zh-CN" sz="1800" b="1" dirty="0" err="1">
                <a:solidFill>
                  <a:srgbClr val="3333FF"/>
                </a:solidFill>
                <a:latin typeface="Consolas" pitchFamily="49" charset="0"/>
                <a:ea typeface="仿宋" pitchFamily="49" charset="-122"/>
                <a:cs typeface="Consolas" pitchFamily="49" charset="0"/>
              </a:rPr>
              <a:t>bt</a:t>
            </a:r>
            <a:r>
              <a:rPr lang="en-US" altLang="zh-CN" sz="1800" b="1" dirty="0">
                <a:solidFill>
                  <a:srgbClr val="3333FF"/>
                </a:solidFill>
                <a:latin typeface="Consolas" pitchFamily="49" charset="0"/>
                <a:ea typeface="仿宋" pitchFamily="49" charset="-122"/>
                <a:cs typeface="Consolas" pitchFamily="49" charset="0"/>
              </a:rPr>
              <a:t>-</a:t>
            </a:r>
            <a:r>
              <a:rPr lang="en-US" altLang="zh-CN" sz="1800" b="1">
                <a:solidFill>
                  <a:srgbClr val="3333FF"/>
                </a:solidFill>
                <a:latin typeface="Consolas" pitchFamily="49" charset="0"/>
                <a:ea typeface="仿宋" pitchFamily="49" charset="-122"/>
                <a:cs typeface="Consolas" pitchFamily="49" charset="0"/>
              </a:rPr>
              <a:t>&gt;</a:t>
            </a:r>
            <a:r>
              <a:rPr lang="en-US" altLang="zh-CN" sz="1800" b="1" smtClean="0">
                <a:solidFill>
                  <a:srgbClr val="3333FF"/>
                </a:solidFill>
                <a:latin typeface="Consolas" pitchFamily="49" charset="0"/>
                <a:ea typeface="仿宋" pitchFamily="49" charset="-122"/>
                <a:cs typeface="Consolas" pitchFamily="49" charset="0"/>
              </a:rPr>
              <a:t>rchild</a:t>
            </a:r>
            <a:r>
              <a:rPr lang="zh-CN" altLang="en-US" sz="1800" b="1" smtClean="0">
                <a:solidFill>
                  <a:srgbClr val="3333FF"/>
                </a:solidFill>
                <a:latin typeface="Consolas" pitchFamily="49" charset="0"/>
                <a:ea typeface="仿宋" pitchFamily="49" charset="-122"/>
                <a:cs typeface="Consolas" pitchFamily="49" charset="0"/>
              </a:rPr>
              <a:t>，</a:t>
            </a:r>
            <a:r>
              <a:rPr lang="en-US" altLang="zh-CN" sz="1800" b="1" smtClean="0">
                <a:solidFill>
                  <a:srgbClr val="3333FF"/>
                </a:solidFill>
                <a:latin typeface="Consolas" pitchFamily="49" charset="0"/>
                <a:ea typeface="仿宋" pitchFamily="49" charset="-122"/>
                <a:cs typeface="Consolas" pitchFamily="49" charset="0"/>
              </a:rPr>
              <a:t>k</a:t>
            </a:r>
            <a:r>
              <a:rPr lang="en-US" altLang="zh-CN" sz="1800" b="1" dirty="0">
                <a:solidFill>
                  <a:srgbClr val="3333FF"/>
                </a:solidFill>
                <a:latin typeface="Consolas" pitchFamily="49" charset="0"/>
                <a:ea typeface="仿宋" pitchFamily="49" charset="-122"/>
                <a:cs typeface="Consolas" pitchFamily="49" charset="0"/>
              </a:rPr>
              <a:t>); </a:t>
            </a:r>
            <a:r>
              <a:rPr lang="en-US" altLang="zh-CN" sz="1800" b="1" dirty="0" smtClean="0">
                <a:solidFill>
                  <a:srgbClr val="3333FF"/>
                </a:solidFill>
                <a:latin typeface="Consolas" pitchFamily="49" charset="0"/>
                <a:ea typeface="仿宋" pitchFamily="49" charset="-122"/>
                <a:cs typeface="Consolas" pitchFamily="49" charset="0"/>
              </a:rPr>
              <a:t> </a:t>
            </a:r>
            <a:r>
              <a:rPr lang="en-US" altLang="zh-CN" sz="1800" b="1" dirty="0" smtClean="0">
                <a:solidFill>
                  <a:srgbClr val="00B0F0"/>
                </a:solidFill>
                <a:latin typeface="Consolas" pitchFamily="49" charset="0"/>
                <a:ea typeface="仿宋" pitchFamily="49" charset="-122"/>
                <a:cs typeface="Consolas" pitchFamily="49" charset="0"/>
              </a:rPr>
              <a:t> //</a:t>
            </a:r>
            <a:r>
              <a:rPr lang="zh-CN" altLang="en-US" sz="1800" b="1" dirty="0">
                <a:solidFill>
                  <a:srgbClr val="00B0F0"/>
                </a:solidFill>
                <a:latin typeface="Consolas" pitchFamily="49" charset="0"/>
                <a:ea typeface="仿宋" pitchFamily="49" charset="-122"/>
                <a:cs typeface="Consolas" pitchFamily="49" charset="0"/>
              </a:rPr>
              <a:t>在右子树中递归查找</a:t>
            </a:r>
          </a:p>
          <a:p>
            <a:pPr algn="just">
              <a:lnSpc>
                <a:spcPct val="80000"/>
              </a:lnSpc>
              <a:spcBef>
                <a:spcPct val="50000"/>
              </a:spcBef>
            </a:pPr>
            <a:r>
              <a:rPr lang="en-US" altLang="zh-CN" sz="1800" b="1" dirty="0">
                <a:solidFill>
                  <a:srgbClr val="3333FF"/>
                </a:solidFill>
                <a:latin typeface="Consolas" pitchFamily="49" charset="0"/>
                <a:ea typeface="仿宋" pitchFamily="49" charset="-122"/>
                <a:cs typeface="Consolas" pitchFamily="49" charset="0"/>
              </a:rPr>
              <a:t>}</a:t>
            </a:r>
          </a:p>
        </p:txBody>
      </p:sp>
      <p:sp>
        <p:nvSpPr>
          <p:cNvPr id="14339" name="Text Box 3"/>
          <p:cNvSpPr txBox="1">
            <a:spLocks noChangeArrowheads="1"/>
          </p:cNvSpPr>
          <p:nvPr/>
        </p:nvSpPr>
        <p:spPr bwMode="auto">
          <a:xfrm>
            <a:off x="323850" y="378296"/>
            <a:ext cx="8351838" cy="836126"/>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a:spAutoFit/>
          </a:bodyPr>
          <a:lstStyle/>
          <a:p>
            <a:pPr marL="457200" indent="-457200" algn="just">
              <a:lnSpc>
                <a:spcPts val="2900"/>
              </a:lnSpc>
              <a:spcBef>
                <a:spcPts val="0"/>
              </a:spcBef>
              <a:buBlip>
                <a:blip r:embed="rId3"/>
              </a:buBlip>
            </a:pPr>
            <a:r>
              <a:rPr lang="zh-CN" altLang="en-US" sz="2000" b="1" smtClean="0">
                <a:solidFill>
                  <a:srgbClr val="3333FF"/>
                </a:solidFill>
                <a:latin typeface="Consolas" pitchFamily="49" charset="0"/>
                <a:ea typeface="楷体" pitchFamily="49" charset="-122"/>
                <a:cs typeface="Consolas" pitchFamily="49" charset="0"/>
              </a:rPr>
              <a:t>查</a:t>
            </a:r>
            <a:r>
              <a:rPr lang="zh-CN" altLang="en-US" sz="2000" b="1" dirty="0">
                <a:solidFill>
                  <a:srgbClr val="3333FF"/>
                </a:solidFill>
                <a:latin typeface="Consolas" pitchFamily="49" charset="0"/>
                <a:ea typeface="楷体" pitchFamily="49" charset="-122"/>
                <a:cs typeface="Consolas" pitchFamily="49" charset="0"/>
              </a:rPr>
              <a:t>找算</a:t>
            </a:r>
            <a:r>
              <a:rPr lang="zh-CN" altLang="en-US" sz="2000" b="1">
                <a:solidFill>
                  <a:srgbClr val="3333FF"/>
                </a:solidFill>
                <a:latin typeface="Consolas" pitchFamily="49" charset="0"/>
                <a:ea typeface="楷体" pitchFamily="49" charset="-122"/>
                <a:cs typeface="Consolas" pitchFamily="49" charset="0"/>
              </a:rPr>
              <a:t>法</a:t>
            </a:r>
            <a:r>
              <a:rPr lang="en-US" altLang="zh-CN" sz="2000" b="1" smtClean="0">
                <a:solidFill>
                  <a:srgbClr val="FF0000"/>
                </a:solidFill>
                <a:latin typeface="Consolas" pitchFamily="49" charset="0"/>
                <a:ea typeface="楷体" pitchFamily="49" charset="-122"/>
                <a:cs typeface="Consolas" pitchFamily="49" charset="0"/>
              </a:rPr>
              <a:t>SearchBST</a:t>
            </a:r>
            <a:r>
              <a:rPr lang="en-US" altLang="zh-CN" sz="2000" b="1" smtClean="0">
                <a:solidFill>
                  <a:srgbClr val="3333FF"/>
                </a:solidFill>
                <a:latin typeface="Consolas" pitchFamily="49" charset="0"/>
                <a:ea typeface="楷体" pitchFamily="49" charset="-122"/>
                <a:cs typeface="Consolas" pitchFamily="49" charset="0"/>
              </a:rPr>
              <a:t>(bt,k)</a:t>
            </a:r>
            <a:r>
              <a:rPr lang="zh-CN" altLang="en-US" sz="2000" b="1" smtClean="0">
                <a:solidFill>
                  <a:srgbClr val="3333FF"/>
                </a:solidFill>
                <a:latin typeface="Consolas" pitchFamily="49" charset="0"/>
                <a:ea typeface="楷体" pitchFamily="49" charset="-122"/>
                <a:cs typeface="Consolas" pitchFamily="49" charset="0"/>
              </a:rPr>
              <a:t>：在</a:t>
            </a:r>
            <a:r>
              <a:rPr lang="zh-CN" altLang="en-US" sz="2000" b="1" dirty="0">
                <a:solidFill>
                  <a:srgbClr val="3333FF"/>
                </a:solidFill>
                <a:latin typeface="Consolas" pitchFamily="49" charset="0"/>
                <a:ea typeface="楷体" pitchFamily="49" charset="-122"/>
                <a:cs typeface="Consolas" pitchFamily="49" charset="0"/>
              </a:rPr>
              <a:t>二叉排序树</a:t>
            </a:r>
            <a:r>
              <a:rPr lang="en-US" altLang="zh-CN" sz="2000" b="1" dirty="0" err="1">
                <a:solidFill>
                  <a:srgbClr val="3333FF"/>
                </a:solidFill>
                <a:latin typeface="Consolas" pitchFamily="49" charset="0"/>
                <a:ea typeface="楷体" pitchFamily="49" charset="-122"/>
                <a:cs typeface="Consolas" pitchFamily="49" charset="0"/>
              </a:rPr>
              <a:t>bt</a:t>
            </a:r>
            <a:r>
              <a:rPr lang="zh-CN" altLang="en-US" sz="2000" b="1" dirty="0">
                <a:solidFill>
                  <a:srgbClr val="3333FF"/>
                </a:solidFill>
                <a:latin typeface="Consolas" pitchFamily="49" charset="0"/>
                <a:ea typeface="楷体" pitchFamily="49" charset="-122"/>
                <a:cs typeface="Consolas" pitchFamily="49" charset="0"/>
              </a:rPr>
              <a:t>上查找关键字为</a:t>
            </a:r>
            <a:r>
              <a:rPr lang="en-US" altLang="zh-CN" sz="2000" b="1" i="1">
                <a:solidFill>
                  <a:srgbClr val="3333FF"/>
                </a:solidFill>
                <a:latin typeface="Consolas" pitchFamily="49" charset="0"/>
                <a:ea typeface="楷体" pitchFamily="49" charset="-122"/>
                <a:cs typeface="Consolas" pitchFamily="49" charset="0"/>
              </a:rPr>
              <a:t>k</a:t>
            </a:r>
            <a:r>
              <a:rPr lang="zh-CN" altLang="en-US" sz="2000" b="1" smtClean="0">
                <a:solidFill>
                  <a:srgbClr val="3333FF"/>
                </a:solidFill>
                <a:latin typeface="Consolas" pitchFamily="49" charset="0"/>
                <a:ea typeface="楷体" pitchFamily="49" charset="-122"/>
                <a:cs typeface="Consolas" pitchFamily="49" charset="0"/>
              </a:rPr>
              <a:t>的结点，成功</a:t>
            </a:r>
            <a:r>
              <a:rPr lang="zh-CN" altLang="en-US" sz="2000" b="1" dirty="0">
                <a:solidFill>
                  <a:srgbClr val="3333FF"/>
                </a:solidFill>
                <a:latin typeface="Consolas" pitchFamily="49" charset="0"/>
                <a:ea typeface="楷体" pitchFamily="49" charset="-122"/>
                <a:cs typeface="Consolas" pitchFamily="49" charset="0"/>
              </a:rPr>
              <a:t>时</a:t>
            </a:r>
            <a:r>
              <a:rPr lang="zh-CN" altLang="en-US" sz="2000" b="1">
                <a:solidFill>
                  <a:srgbClr val="3333FF"/>
                </a:solidFill>
                <a:latin typeface="Consolas" pitchFamily="49" charset="0"/>
                <a:ea typeface="楷体" pitchFamily="49" charset="-122"/>
                <a:cs typeface="Consolas" pitchFamily="49" charset="0"/>
              </a:rPr>
              <a:t>返回</a:t>
            </a:r>
            <a:r>
              <a:rPr lang="zh-CN" altLang="en-US" sz="2000" b="1" smtClean="0">
                <a:solidFill>
                  <a:srgbClr val="3333FF"/>
                </a:solidFill>
                <a:latin typeface="Consolas" pitchFamily="49" charset="0"/>
                <a:ea typeface="楷体" pitchFamily="49" charset="-122"/>
                <a:cs typeface="Consolas" pitchFamily="49" charset="0"/>
              </a:rPr>
              <a:t>该结点地址，否则</a:t>
            </a:r>
            <a:r>
              <a:rPr lang="zh-CN" altLang="en-US" sz="2000" b="1" dirty="0">
                <a:solidFill>
                  <a:srgbClr val="3333FF"/>
                </a:solidFill>
                <a:latin typeface="Consolas" pitchFamily="49" charset="0"/>
                <a:ea typeface="楷体" pitchFamily="49" charset="-122"/>
                <a:cs typeface="Consolas" pitchFamily="49" charset="0"/>
              </a:rPr>
              <a:t>返</a:t>
            </a:r>
            <a:r>
              <a:rPr lang="zh-CN" altLang="en-US" sz="2000" b="1">
                <a:solidFill>
                  <a:srgbClr val="3333FF"/>
                </a:solidFill>
                <a:latin typeface="Consolas" pitchFamily="49" charset="0"/>
                <a:ea typeface="楷体" pitchFamily="49" charset="-122"/>
                <a:cs typeface="Consolas" pitchFamily="49" charset="0"/>
              </a:rPr>
              <a:t>回</a:t>
            </a:r>
            <a:r>
              <a:rPr lang="en-US" altLang="zh-CN" sz="2000" b="1" smtClean="0">
                <a:solidFill>
                  <a:srgbClr val="3333FF"/>
                </a:solidFill>
                <a:latin typeface="Consolas" pitchFamily="49" charset="0"/>
                <a:ea typeface="楷体" pitchFamily="49" charset="-122"/>
                <a:cs typeface="Consolas" pitchFamily="49" charset="0"/>
              </a:rPr>
              <a:t>NULL</a:t>
            </a:r>
            <a:r>
              <a:rPr lang="zh-CN" altLang="en-US" sz="2000" b="1" smtClean="0">
                <a:solidFill>
                  <a:srgbClr val="3333FF"/>
                </a:solidFill>
                <a:latin typeface="Consolas" pitchFamily="49" charset="0"/>
                <a:ea typeface="楷体" pitchFamily="49" charset="-122"/>
                <a:cs typeface="Consolas" pitchFamily="49" charset="0"/>
              </a:rPr>
              <a:t>。</a:t>
            </a:r>
            <a:endParaRPr kumimoji="0" lang="zh-CN" altLang="en-US" sz="2000" b="1" dirty="0">
              <a:solidFill>
                <a:srgbClr val="3333FF"/>
              </a:solidFill>
              <a:latin typeface="Consolas" pitchFamily="49" charset="0"/>
              <a:ea typeface="楷体" pitchFamily="49" charset="-122"/>
              <a:cs typeface="Consolas" pitchFamily="49" charset="0"/>
            </a:endParaRPr>
          </a:p>
        </p:txBody>
      </p:sp>
      <p:grpSp>
        <p:nvGrpSpPr>
          <p:cNvPr id="2" name="组合 7"/>
          <p:cNvGrpSpPr/>
          <p:nvPr/>
        </p:nvGrpSpPr>
        <p:grpSpPr>
          <a:xfrm>
            <a:off x="3071802" y="5000636"/>
            <a:ext cx="1285884" cy="857256"/>
            <a:chOff x="3071802" y="5143512"/>
            <a:chExt cx="1285884" cy="857256"/>
          </a:xfrm>
        </p:grpSpPr>
        <p:sp>
          <p:nvSpPr>
            <p:cNvPr id="6" name="TextBox 5"/>
            <p:cNvSpPr txBox="1"/>
            <p:nvPr/>
          </p:nvSpPr>
          <p:spPr>
            <a:xfrm>
              <a:off x="3071802" y="5631436"/>
              <a:ext cx="1285884" cy="369332"/>
            </a:xfrm>
            <a:prstGeom prst="rect">
              <a:avLst/>
            </a:prstGeom>
            <a:noFill/>
          </p:spPr>
          <p:txBody>
            <a:bodyPr wrap="square" rtlCol="0">
              <a:spAutoFit/>
            </a:bodyPr>
            <a:lstStyle/>
            <a:p>
              <a:r>
                <a:rPr lang="zh-CN" altLang="en-US" sz="1800" b="1" smtClean="0">
                  <a:solidFill>
                    <a:srgbClr val="3333FF"/>
                  </a:solidFill>
                  <a:latin typeface="微软雅黑" pitchFamily="34" charset="-122"/>
                  <a:ea typeface="微软雅黑" pitchFamily="34" charset="-122"/>
                  <a:cs typeface="Times New Roman" pitchFamily="18" charset="0"/>
                </a:rPr>
                <a:t>递归算法</a:t>
              </a:r>
              <a:endParaRPr lang="zh-CN" altLang="en-US" sz="1800" b="1" dirty="0" smtClean="0">
                <a:solidFill>
                  <a:srgbClr val="3333FF"/>
                </a:solidFill>
                <a:latin typeface="微软雅黑" pitchFamily="34" charset="-122"/>
                <a:ea typeface="微软雅黑" pitchFamily="34" charset="-122"/>
                <a:cs typeface="Times New Roman" pitchFamily="18" charset="0"/>
              </a:endParaRPr>
            </a:p>
          </p:txBody>
        </p:sp>
        <p:sp>
          <p:nvSpPr>
            <p:cNvPr id="7" name="上箭头 6"/>
            <p:cNvSpPr/>
            <p:nvPr/>
          </p:nvSpPr>
          <p:spPr>
            <a:xfrm>
              <a:off x="3643306" y="5143512"/>
              <a:ext cx="214314" cy="357190"/>
            </a:xfrm>
            <a:prstGeom prst="up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sp>
        <p:nvSpPr>
          <p:cNvPr id="8" name="灯片编号占位符 7"/>
          <p:cNvSpPr>
            <a:spLocks noGrp="1"/>
          </p:cNvSpPr>
          <p:nvPr>
            <p:ph type="sldNum" sz="quarter" idx="12"/>
          </p:nvPr>
        </p:nvSpPr>
        <p:spPr/>
        <p:txBody>
          <a:bodyPr/>
          <a:lstStyle/>
          <a:p>
            <a:pPr>
              <a:defRPr/>
            </a:pPr>
            <a:fld id="{94984E60-CADE-4266-8DC7-A91C528B8A31}" type="slidenum">
              <a:rPr lang="en-US" altLang="zh-CN" smtClean="0"/>
              <a:pPr>
                <a:defRPr/>
              </a:pPr>
              <a:t>16</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33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33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428596" y="1278967"/>
            <a:ext cx="8501122" cy="4364611"/>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216000" tIns="180000" rIns="144000" bIns="180000">
            <a:spAutoFit/>
          </a:bodyPr>
          <a:lstStyle/>
          <a:p>
            <a:pPr algn="l">
              <a:lnSpc>
                <a:spcPts val="2600"/>
              </a:lnSpc>
            </a:pPr>
            <a:r>
              <a:rPr lang="en-US" altLang="zh-CN" sz="1800" b="1" smtClean="0">
                <a:solidFill>
                  <a:srgbClr val="0000FF"/>
                </a:solidFill>
                <a:latin typeface="Consolas" pitchFamily="49" charset="0"/>
                <a:ea typeface="仿宋" pitchFamily="49" charset="-122"/>
                <a:cs typeface="Consolas" pitchFamily="49" charset="0"/>
              </a:rPr>
              <a:t>BSTNode *</a:t>
            </a:r>
            <a:r>
              <a:rPr lang="en-US" altLang="zh-CN" sz="1800" b="1" smtClean="0">
                <a:solidFill>
                  <a:srgbClr val="FF0000"/>
                </a:solidFill>
                <a:latin typeface="Consolas" pitchFamily="49" charset="0"/>
                <a:ea typeface="仿宋" pitchFamily="49" charset="-122"/>
                <a:cs typeface="Consolas" pitchFamily="49" charset="0"/>
              </a:rPr>
              <a:t>SearchBST1</a:t>
            </a:r>
            <a:r>
              <a:rPr lang="en-US" altLang="zh-CN" sz="1800" b="1" smtClean="0">
                <a:solidFill>
                  <a:srgbClr val="0000FF"/>
                </a:solidFill>
                <a:latin typeface="Consolas" pitchFamily="49" charset="0"/>
                <a:ea typeface="仿宋" pitchFamily="49" charset="-122"/>
                <a:cs typeface="Consolas" pitchFamily="49" charset="0"/>
              </a:rPr>
              <a:t>(BSTNode *bt,KeyType k)</a:t>
            </a:r>
          </a:p>
          <a:p>
            <a:pPr algn="l">
              <a:lnSpc>
                <a:spcPts val="2600"/>
              </a:lnSpc>
            </a:pPr>
            <a:r>
              <a:rPr lang="en-US" altLang="zh-CN" sz="1800" b="1" smtClean="0">
                <a:solidFill>
                  <a:srgbClr val="0000FF"/>
                </a:solidFill>
                <a:latin typeface="Consolas" pitchFamily="49" charset="0"/>
                <a:ea typeface="仿宋" pitchFamily="49" charset="-122"/>
                <a:cs typeface="Consolas" pitchFamily="49" charset="0"/>
              </a:rPr>
              <a:t>{  BSTNode* p=bt;</a:t>
            </a:r>
            <a:endParaRPr lang="zh-CN" altLang="zh-CN" sz="1800" b="1" smtClean="0">
              <a:solidFill>
                <a:srgbClr val="0000FF"/>
              </a:solidFill>
              <a:latin typeface="Consolas" pitchFamily="49" charset="0"/>
              <a:ea typeface="仿宋" pitchFamily="49" charset="-122"/>
              <a:cs typeface="Consolas" pitchFamily="49" charset="0"/>
            </a:endParaRPr>
          </a:p>
          <a:p>
            <a:pPr algn="l">
              <a:lnSpc>
                <a:spcPts val="2600"/>
              </a:lnSpc>
            </a:pPr>
            <a:r>
              <a:rPr lang="en-US" altLang="zh-CN" sz="1800" b="1" smtClean="0">
                <a:solidFill>
                  <a:srgbClr val="0000FF"/>
                </a:solidFill>
                <a:latin typeface="Consolas" pitchFamily="49" charset="0"/>
                <a:ea typeface="仿宋" pitchFamily="49" charset="-122"/>
                <a:cs typeface="Consolas" pitchFamily="49" charset="0"/>
              </a:rPr>
              <a:t>   while(p!=NULL)</a:t>
            </a:r>
            <a:endParaRPr lang="zh-CN" altLang="zh-CN" sz="1800" b="1" smtClean="0">
              <a:solidFill>
                <a:srgbClr val="0000FF"/>
              </a:solidFill>
              <a:latin typeface="Consolas" pitchFamily="49" charset="0"/>
              <a:ea typeface="仿宋" pitchFamily="49" charset="-122"/>
              <a:cs typeface="Consolas" pitchFamily="49" charset="0"/>
            </a:endParaRPr>
          </a:p>
          <a:p>
            <a:pPr algn="l">
              <a:lnSpc>
                <a:spcPts val="2600"/>
              </a:lnSpc>
            </a:pPr>
            <a:r>
              <a:rPr lang="en-US" altLang="zh-CN" sz="1800" b="1" smtClean="0">
                <a:solidFill>
                  <a:srgbClr val="0000FF"/>
                </a:solidFill>
                <a:latin typeface="Consolas" pitchFamily="49" charset="0"/>
                <a:ea typeface="仿宋" pitchFamily="49" charset="-122"/>
                <a:cs typeface="Consolas" pitchFamily="49" charset="0"/>
              </a:rPr>
              <a:t>   {  if(</a:t>
            </a:r>
            <a:r>
              <a:rPr lang="en-US" altLang="zh-CN" sz="1800" b="1" smtClean="0">
                <a:solidFill>
                  <a:srgbClr val="FF00FF"/>
                </a:solidFill>
                <a:latin typeface="Consolas" pitchFamily="49" charset="0"/>
                <a:ea typeface="仿宋" pitchFamily="49" charset="-122"/>
                <a:cs typeface="Consolas" pitchFamily="49" charset="0"/>
              </a:rPr>
              <a:t>p-&gt;key==k</a:t>
            </a:r>
            <a:r>
              <a:rPr lang="en-US" altLang="zh-CN" sz="1800" b="1" smtClean="0">
                <a:solidFill>
                  <a:srgbClr val="0000FF"/>
                </a:solidFill>
                <a:latin typeface="Consolas" pitchFamily="49" charset="0"/>
                <a:ea typeface="仿宋" pitchFamily="49" charset="-122"/>
                <a:cs typeface="Consolas" pitchFamily="49" charset="0"/>
              </a:rPr>
              <a:t>)</a:t>
            </a:r>
          </a:p>
          <a:p>
            <a:pPr algn="l">
              <a:lnSpc>
                <a:spcPts val="2600"/>
              </a:lnSpc>
            </a:pPr>
            <a:r>
              <a:rPr lang="en-US" altLang="zh-CN" sz="1800" b="1" smtClean="0">
                <a:solidFill>
                  <a:srgbClr val="0000FF"/>
                </a:solidFill>
                <a:latin typeface="Consolas" pitchFamily="49" charset="0"/>
                <a:ea typeface="仿宋" pitchFamily="49" charset="-122"/>
                <a:cs typeface="Consolas" pitchFamily="49" charset="0"/>
              </a:rPr>
              <a:t>         break;    		</a:t>
            </a:r>
            <a:r>
              <a:rPr lang="en-US" altLang="zh-CN" sz="1800" b="1" smtClean="0">
                <a:solidFill>
                  <a:srgbClr val="00B0F0"/>
                </a:solidFill>
                <a:latin typeface="Consolas" pitchFamily="49" charset="0"/>
                <a:ea typeface="仿宋" pitchFamily="49" charset="-122"/>
                <a:cs typeface="Consolas" pitchFamily="49" charset="0"/>
              </a:rPr>
              <a:t>//</a:t>
            </a:r>
            <a:r>
              <a:rPr lang="zh-CN" altLang="zh-CN" sz="1800" b="1" smtClean="0">
                <a:solidFill>
                  <a:srgbClr val="00B0F0"/>
                </a:solidFill>
                <a:latin typeface="Consolas" pitchFamily="49" charset="0"/>
                <a:ea typeface="仿宋" pitchFamily="49" charset="-122"/>
                <a:cs typeface="Consolas" pitchFamily="49" charset="0"/>
              </a:rPr>
              <a:t>找到关键字为</a:t>
            </a:r>
            <a:r>
              <a:rPr lang="en-US" altLang="zh-CN" sz="1800" b="1" smtClean="0">
                <a:solidFill>
                  <a:srgbClr val="00B0F0"/>
                </a:solidFill>
                <a:latin typeface="Consolas" pitchFamily="49" charset="0"/>
                <a:ea typeface="仿宋" pitchFamily="49" charset="-122"/>
                <a:cs typeface="Consolas" pitchFamily="49" charset="0"/>
              </a:rPr>
              <a:t>k</a:t>
            </a:r>
            <a:r>
              <a:rPr lang="zh-CN" altLang="zh-CN" sz="1800" b="1" smtClean="0">
                <a:solidFill>
                  <a:srgbClr val="00B0F0"/>
                </a:solidFill>
                <a:latin typeface="Consolas" pitchFamily="49" charset="0"/>
                <a:ea typeface="仿宋" pitchFamily="49" charset="-122"/>
                <a:cs typeface="Consolas" pitchFamily="49" charset="0"/>
              </a:rPr>
              <a:t>的结点</a:t>
            </a:r>
            <a:r>
              <a:rPr lang="en-US" altLang="zh-CN" sz="1800" b="1" smtClean="0">
                <a:solidFill>
                  <a:srgbClr val="00B0F0"/>
                </a:solidFill>
                <a:latin typeface="Consolas" pitchFamily="49" charset="0"/>
                <a:ea typeface="仿宋" pitchFamily="49" charset="-122"/>
                <a:cs typeface="Consolas" pitchFamily="49" charset="0"/>
              </a:rPr>
              <a:t>p</a:t>
            </a:r>
            <a:r>
              <a:rPr lang="zh-CN" altLang="zh-CN" sz="1800" b="1" smtClean="0">
                <a:solidFill>
                  <a:srgbClr val="00B0F0"/>
                </a:solidFill>
                <a:latin typeface="Consolas" pitchFamily="49" charset="0"/>
                <a:ea typeface="仿宋" pitchFamily="49" charset="-122"/>
                <a:cs typeface="Consolas" pitchFamily="49" charset="0"/>
              </a:rPr>
              <a:t>退出循环</a:t>
            </a:r>
          </a:p>
          <a:p>
            <a:pPr algn="l">
              <a:lnSpc>
                <a:spcPts val="2600"/>
              </a:lnSpc>
            </a:pPr>
            <a:r>
              <a:rPr lang="en-US" altLang="zh-CN" sz="1800" b="1" smtClean="0">
                <a:solidFill>
                  <a:srgbClr val="0000FF"/>
                </a:solidFill>
                <a:latin typeface="Consolas" pitchFamily="49" charset="0"/>
                <a:ea typeface="仿宋" pitchFamily="49" charset="-122"/>
                <a:cs typeface="Consolas" pitchFamily="49" charset="0"/>
              </a:rPr>
              <a:t>      else if(</a:t>
            </a:r>
            <a:r>
              <a:rPr lang="en-US" altLang="zh-CN" sz="1800" b="1" smtClean="0">
                <a:solidFill>
                  <a:srgbClr val="FF00FF"/>
                </a:solidFill>
                <a:latin typeface="Consolas" pitchFamily="49" charset="0"/>
                <a:ea typeface="仿宋" pitchFamily="49" charset="-122"/>
                <a:cs typeface="Consolas" pitchFamily="49" charset="0"/>
              </a:rPr>
              <a:t>k&lt;p-&gt;key</a:t>
            </a:r>
            <a:r>
              <a:rPr lang="en-US" altLang="zh-CN" sz="1800" b="1" smtClean="0">
                <a:solidFill>
                  <a:srgbClr val="0000FF"/>
                </a:solidFill>
                <a:latin typeface="Consolas" pitchFamily="49" charset="0"/>
                <a:ea typeface="仿宋" pitchFamily="49" charset="-122"/>
                <a:cs typeface="Consolas" pitchFamily="49" charset="0"/>
              </a:rPr>
              <a:t>)</a:t>
            </a:r>
            <a:endParaRPr lang="zh-CN" altLang="zh-CN" sz="1800" b="1" smtClean="0">
              <a:solidFill>
                <a:srgbClr val="0000FF"/>
              </a:solidFill>
              <a:latin typeface="Consolas" pitchFamily="49" charset="0"/>
              <a:ea typeface="仿宋" pitchFamily="49" charset="-122"/>
              <a:cs typeface="Consolas" pitchFamily="49" charset="0"/>
            </a:endParaRPr>
          </a:p>
          <a:p>
            <a:pPr algn="l">
              <a:lnSpc>
                <a:spcPts val="2600"/>
              </a:lnSpc>
            </a:pPr>
            <a:r>
              <a:rPr lang="en-US" altLang="zh-CN" sz="1800" b="1" smtClean="0">
                <a:solidFill>
                  <a:srgbClr val="0000FF"/>
                </a:solidFill>
                <a:latin typeface="Consolas" pitchFamily="49" charset="0"/>
                <a:ea typeface="仿宋" pitchFamily="49" charset="-122"/>
                <a:cs typeface="Consolas" pitchFamily="49" charset="0"/>
              </a:rPr>
              <a:t>         p=p-&gt;lchild;</a:t>
            </a:r>
            <a:endParaRPr lang="zh-CN" altLang="zh-CN" sz="1800" b="1" smtClean="0">
              <a:solidFill>
                <a:srgbClr val="0000FF"/>
              </a:solidFill>
              <a:latin typeface="Consolas" pitchFamily="49" charset="0"/>
              <a:ea typeface="仿宋" pitchFamily="49" charset="-122"/>
              <a:cs typeface="Consolas" pitchFamily="49" charset="0"/>
            </a:endParaRPr>
          </a:p>
          <a:p>
            <a:pPr algn="l">
              <a:lnSpc>
                <a:spcPts val="2600"/>
              </a:lnSpc>
            </a:pPr>
            <a:r>
              <a:rPr lang="en-US" altLang="zh-CN" sz="1800" b="1" smtClean="0">
                <a:solidFill>
                  <a:srgbClr val="0000FF"/>
                </a:solidFill>
                <a:latin typeface="Consolas" pitchFamily="49" charset="0"/>
                <a:ea typeface="仿宋" pitchFamily="49" charset="-122"/>
                <a:cs typeface="Consolas" pitchFamily="49" charset="0"/>
              </a:rPr>
              <a:t>      else</a:t>
            </a:r>
            <a:endParaRPr lang="zh-CN" altLang="zh-CN" sz="1800" b="1" smtClean="0">
              <a:solidFill>
                <a:srgbClr val="0000FF"/>
              </a:solidFill>
              <a:latin typeface="Consolas" pitchFamily="49" charset="0"/>
              <a:ea typeface="仿宋" pitchFamily="49" charset="-122"/>
              <a:cs typeface="Consolas" pitchFamily="49" charset="0"/>
            </a:endParaRPr>
          </a:p>
          <a:p>
            <a:pPr algn="l">
              <a:lnSpc>
                <a:spcPts val="2600"/>
              </a:lnSpc>
            </a:pPr>
            <a:r>
              <a:rPr lang="en-US" altLang="zh-CN" sz="1800" b="1" smtClean="0">
                <a:solidFill>
                  <a:srgbClr val="0000FF"/>
                </a:solidFill>
                <a:latin typeface="Consolas" pitchFamily="49" charset="0"/>
                <a:ea typeface="仿宋" pitchFamily="49" charset="-122"/>
                <a:cs typeface="Consolas" pitchFamily="49" charset="0"/>
              </a:rPr>
              <a:t>         p=p-&gt;rchild;</a:t>
            </a:r>
            <a:endParaRPr lang="zh-CN" altLang="zh-CN" sz="1800" b="1" smtClean="0">
              <a:solidFill>
                <a:srgbClr val="0000FF"/>
              </a:solidFill>
              <a:latin typeface="Consolas" pitchFamily="49" charset="0"/>
              <a:ea typeface="仿宋" pitchFamily="49" charset="-122"/>
              <a:cs typeface="Consolas" pitchFamily="49" charset="0"/>
            </a:endParaRPr>
          </a:p>
          <a:p>
            <a:pPr algn="l">
              <a:lnSpc>
                <a:spcPts val="2600"/>
              </a:lnSpc>
            </a:pPr>
            <a:r>
              <a:rPr lang="en-US" altLang="zh-CN" sz="1800" b="1" smtClean="0">
                <a:solidFill>
                  <a:srgbClr val="0000FF"/>
                </a:solidFill>
                <a:latin typeface="Consolas" pitchFamily="49" charset="0"/>
                <a:ea typeface="仿宋" pitchFamily="49" charset="-122"/>
                <a:cs typeface="Consolas" pitchFamily="49" charset="0"/>
              </a:rPr>
              <a:t>   }</a:t>
            </a:r>
            <a:endParaRPr lang="zh-CN" altLang="zh-CN" sz="1800" b="1" smtClean="0">
              <a:solidFill>
                <a:srgbClr val="0000FF"/>
              </a:solidFill>
              <a:latin typeface="Consolas" pitchFamily="49" charset="0"/>
              <a:ea typeface="仿宋" pitchFamily="49" charset="-122"/>
              <a:cs typeface="Consolas" pitchFamily="49" charset="0"/>
            </a:endParaRPr>
          </a:p>
          <a:p>
            <a:pPr algn="l">
              <a:lnSpc>
                <a:spcPts val="2600"/>
              </a:lnSpc>
            </a:pPr>
            <a:r>
              <a:rPr lang="en-US" altLang="zh-CN" sz="1800" b="1" smtClean="0">
                <a:solidFill>
                  <a:srgbClr val="0000FF"/>
                </a:solidFill>
                <a:latin typeface="Consolas" pitchFamily="49" charset="0"/>
                <a:ea typeface="仿宋" pitchFamily="49" charset="-122"/>
                <a:cs typeface="Consolas" pitchFamily="49" charset="0"/>
              </a:rPr>
              <a:t>   return p;                	</a:t>
            </a:r>
            <a:r>
              <a:rPr lang="en-US" altLang="zh-CN" sz="1800" b="1" smtClean="0">
                <a:solidFill>
                  <a:srgbClr val="00B0F0"/>
                </a:solidFill>
                <a:latin typeface="Consolas" pitchFamily="49" charset="0"/>
                <a:ea typeface="仿宋" pitchFamily="49" charset="-122"/>
                <a:cs typeface="Consolas" pitchFamily="49" charset="0"/>
              </a:rPr>
              <a:t>//</a:t>
            </a:r>
            <a:r>
              <a:rPr lang="zh-CN" altLang="zh-CN" sz="1800" b="1" smtClean="0">
                <a:solidFill>
                  <a:srgbClr val="00B0F0"/>
                </a:solidFill>
                <a:latin typeface="Consolas" pitchFamily="49" charset="0"/>
                <a:ea typeface="仿宋" pitchFamily="49" charset="-122"/>
                <a:cs typeface="Consolas" pitchFamily="49" charset="0"/>
              </a:rPr>
              <a:t>返回查找结果</a:t>
            </a:r>
          </a:p>
          <a:p>
            <a:pPr algn="l">
              <a:lnSpc>
                <a:spcPts val="2600"/>
              </a:lnSpc>
            </a:pPr>
            <a:r>
              <a:rPr lang="en-US" altLang="zh-CN" sz="1800" b="1" smtClean="0">
                <a:solidFill>
                  <a:srgbClr val="0000FF"/>
                </a:solidFill>
                <a:latin typeface="Consolas" pitchFamily="49" charset="0"/>
                <a:ea typeface="仿宋" pitchFamily="49" charset="-122"/>
                <a:cs typeface="Consolas" pitchFamily="49" charset="0"/>
              </a:rPr>
              <a:t>}</a:t>
            </a:r>
            <a:endParaRPr lang="zh-CN" altLang="zh-CN" sz="1800" b="1">
              <a:solidFill>
                <a:srgbClr val="0000FF"/>
              </a:solidFill>
              <a:latin typeface="Consolas" pitchFamily="49" charset="0"/>
              <a:ea typeface="仿宋" pitchFamily="49" charset="-122"/>
              <a:cs typeface="Consolas" pitchFamily="49" charset="0"/>
            </a:endParaRPr>
          </a:p>
        </p:txBody>
      </p:sp>
      <p:grpSp>
        <p:nvGrpSpPr>
          <p:cNvPr id="2" name="组合 7"/>
          <p:cNvGrpSpPr/>
          <p:nvPr/>
        </p:nvGrpSpPr>
        <p:grpSpPr>
          <a:xfrm>
            <a:off x="3071802" y="5715016"/>
            <a:ext cx="1500198" cy="857256"/>
            <a:chOff x="3071802" y="5143512"/>
            <a:chExt cx="1500198" cy="857256"/>
          </a:xfrm>
        </p:grpSpPr>
        <p:sp>
          <p:nvSpPr>
            <p:cNvPr id="6" name="TextBox 5"/>
            <p:cNvSpPr txBox="1"/>
            <p:nvPr/>
          </p:nvSpPr>
          <p:spPr>
            <a:xfrm>
              <a:off x="3071802" y="5631436"/>
              <a:ext cx="1500198" cy="369332"/>
            </a:xfrm>
            <a:prstGeom prst="rect">
              <a:avLst/>
            </a:prstGeom>
            <a:noFill/>
          </p:spPr>
          <p:txBody>
            <a:bodyPr wrap="square" rtlCol="0">
              <a:spAutoFit/>
            </a:bodyPr>
            <a:lstStyle/>
            <a:p>
              <a:r>
                <a:rPr lang="zh-CN" altLang="en-US" sz="1800" b="1" smtClean="0">
                  <a:solidFill>
                    <a:srgbClr val="3333FF"/>
                  </a:solidFill>
                  <a:latin typeface="微软雅黑" pitchFamily="34" charset="-122"/>
                  <a:ea typeface="微软雅黑" pitchFamily="34" charset="-122"/>
                  <a:cs typeface="Times New Roman" pitchFamily="18" charset="0"/>
                </a:rPr>
                <a:t>非递归算法</a:t>
              </a:r>
              <a:endParaRPr lang="zh-CN" altLang="en-US" sz="1800" b="1" dirty="0" smtClean="0">
                <a:solidFill>
                  <a:srgbClr val="3333FF"/>
                </a:solidFill>
                <a:latin typeface="微软雅黑" pitchFamily="34" charset="-122"/>
                <a:ea typeface="微软雅黑" pitchFamily="34" charset="-122"/>
                <a:cs typeface="Times New Roman" pitchFamily="18" charset="0"/>
              </a:endParaRPr>
            </a:p>
          </p:txBody>
        </p:sp>
        <p:sp>
          <p:nvSpPr>
            <p:cNvPr id="7" name="上箭头 6"/>
            <p:cNvSpPr/>
            <p:nvPr/>
          </p:nvSpPr>
          <p:spPr>
            <a:xfrm>
              <a:off x="3643306" y="5143512"/>
              <a:ext cx="214314" cy="357190"/>
            </a:xfrm>
            <a:prstGeom prst="up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sp>
        <p:nvSpPr>
          <p:cNvPr id="8" name="Text Box 3"/>
          <p:cNvSpPr txBox="1">
            <a:spLocks noChangeArrowheads="1"/>
          </p:cNvSpPr>
          <p:nvPr/>
        </p:nvSpPr>
        <p:spPr bwMode="auto">
          <a:xfrm>
            <a:off x="323850" y="378296"/>
            <a:ext cx="8351838" cy="836126"/>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a:spAutoFit/>
          </a:bodyPr>
          <a:lstStyle/>
          <a:p>
            <a:pPr marL="457200" indent="-457200" algn="just">
              <a:lnSpc>
                <a:spcPts val="2900"/>
              </a:lnSpc>
              <a:spcBef>
                <a:spcPts val="0"/>
              </a:spcBef>
              <a:buBlip>
                <a:blip r:embed="rId3"/>
              </a:buBlip>
            </a:pPr>
            <a:r>
              <a:rPr lang="zh-CN" altLang="en-US" sz="2000" b="1" smtClean="0">
                <a:solidFill>
                  <a:srgbClr val="3333FF"/>
                </a:solidFill>
                <a:latin typeface="Consolas" pitchFamily="49" charset="0"/>
                <a:ea typeface="楷体" pitchFamily="49" charset="-122"/>
                <a:cs typeface="Consolas" pitchFamily="49" charset="0"/>
              </a:rPr>
              <a:t>查</a:t>
            </a:r>
            <a:r>
              <a:rPr lang="zh-CN" altLang="en-US" sz="2000" b="1" dirty="0">
                <a:solidFill>
                  <a:srgbClr val="3333FF"/>
                </a:solidFill>
                <a:latin typeface="Consolas" pitchFamily="49" charset="0"/>
                <a:ea typeface="楷体" pitchFamily="49" charset="-122"/>
                <a:cs typeface="Consolas" pitchFamily="49" charset="0"/>
              </a:rPr>
              <a:t>找算</a:t>
            </a:r>
            <a:r>
              <a:rPr lang="zh-CN" altLang="en-US" sz="2000" b="1">
                <a:solidFill>
                  <a:srgbClr val="3333FF"/>
                </a:solidFill>
                <a:latin typeface="Consolas" pitchFamily="49" charset="0"/>
                <a:ea typeface="楷体" pitchFamily="49" charset="-122"/>
                <a:cs typeface="Consolas" pitchFamily="49" charset="0"/>
              </a:rPr>
              <a:t>法</a:t>
            </a:r>
            <a:r>
              <a:rPr lang="en-US" altLang="zh-CN" sz="2000" b="1" smtClean="0">
                <a:solidFill>
                  <a:srgbClr val="FF0000"/>
                </a:solidFill>
                <a:latin typeface="Consolas" pitchFamily="49" charset="0"/>
                <a:ea typeface="楷体" pitchFamily="49" charset="-122"/>
                <a:cs typeface="Consolas" pitchFamily="49" charset="0"/>
              </a:rPr>
              <a:t>SearchBST</a:t>
            </a:r>
            <a:r>
              <a:rPr lang="en-US" altLang="zh-CN" sz="2000" b="1" smtClean="0">
                <a:solidFill>
                  <a:srgbClr val="3333FF"/>
                </a:solidFill>
                <a:latin typeface="Consolas" pitchFamily="49" charset="0"/>
                <a:ea typeface="楷体" pitchFamily="49" charset="-122"/>
                <a:cs typeface="Consolas" pitchFamily="49" charset="0"/>
              </a:rPr>
              <a:t>(bt,k)</a:t>
            </a:r>
            <a:r>
              <a:rPr lang="zh-CN" altLang="en-US" sz="2000" b="1" smtClean="0">
                <a:solidFill>
                  <a:srgbClr val="3333FF"/>
                </a:solidFill>
                <a:latin typeface="Consolas" pitchFamily="49" charset="0"/>
                <a:ea typeface="楷体" pitchFamily="49" charset="-122"/>
                <a:cs typeface="Consolas" pitchFamily="49" charset="0"/>
              </a:rPr>
              <a:t>：在</a:t>
            </a:r>
            <a:r>
              <a:rPr lang="zh-CN" altLang="en-US" sz="2000" b="1" dirty="0">
                <a:solidFill>
                  <a:srgbClr val="3333FF"/>
                </a:solidFill>
                <a:latin typeface="Consolas" pitchFamily="49" charset="0"/>
                <a:ea typeface="楷体" pitchFamily="49" charset="-122"/>
                <a:cs typeface="Consolas" pitchFamily="49" charset="0"/>
              </a:rPr>
              <a:t>二叉排序树</a:t>
            </a:r>
            <a:r>
              <a:rPr lang="en-US" altLang="zh-CN" sz="2000" b="1" dirty="0" err="1">
                <a:solidFill>
                  <a:srgbClr val="3333FF"/>
                </a:solidFill>
                <a:latin typeface="Consolas" pitchFamily="49" charset="0"/>
                <a:ea typeface="楷体" pitchFamily="49" charset="-122"/>
                <a:cs typeface="Consolas" pitchFamily="49" charset="0"/>
              </a:rPr>
              <a:t>bt</a:t>
            </a:r>
            <a:r>
              <a:rPr lang="zh-CN" altLang="en-US" sz="2000" b="1" dirty="0">
                <a:solidFill>
                  <a:srgbClr val="3333FF"/>
                </a:solidFill>
                <a:latin typeface="Consolas" pitchFamily="49" charset="0"/>
                <a:ea typeface="楷体" pitchFamily="49" charset="-122"/>
                <a:cs typeface="Consolas" pitchFamily="49" charset="0"/>
              </a:rPr>
              <a:t>上查找关键字为</a:t>
            </a:r>
            <a:r>
              <a:rPr lang="en-US" altLang="zh-CN" sz="2000" b="1" i="1">
                <a:solidFill>
                  <a:srgbClr val="3333FF"/>
                </a:solidFill>
                <a:latin typeface="Consolas" pitchFamily="49" charset="0"/>
                <a:ea typeface="楷体" pitchFamily="49" charset="-122"/>
                <a:cs typeface="Consolas" pitchFamily="49" charset="0"/>
              </a:rPr>
              <a:t>k</a:t>
            </a:r>
            <a:r>
              <a:rPr lang="zh-CN" altLang="en-US" sz="2000" b="1" smtClean="0">
                <a:solidFill>
                  <a:srgbClr val="3333FF"/>
                </a:solidFill>
                <a:latin typeface="Consolas" pitchFamily="49" charset="0"/>
                <a:ea typeface="楷体" pitchFamily="49" charset="-122"/>
                <a:cs typeface="Consolas" pitchFamily="49" charset="0"/>
              </a:rPr>
              <a:t>的结点，成功</a:t>
            </a:r>
            <a:r>
              <a:rPr lang="zh-CN" altLang="en-US" sz="2000" b="1" dirty="0">
                <a:solidFill>
                  <a:srgbClr val="3333FF"/>
                </a:solidFill>
                <a:latin typeface="Consolas" pitchFamily="49" charset="0"/>
                <a:ea typeface="楷体" pitchFamily="49" charset="-122"/>
                <a:cs typeface="Consolas" pitchFamily="49" charset="0"/>
              </a:rPr>
              <a:t>时</a:t>
            </a:r>
            <a:r>
              <a:rPr lang="zh-CN" altLang="en-US" sz="2000" b="1">
                <a:solidFill>
                  <a:srgbClr val="3333FF"/>
                </a:solidFill>
                <a:latin typeface="Consolas" pitchFamily="49" charset="0"/>
                <a:ea typeface="楷体" pitchFamily="49" charset="-122"/>
                <a:cs typeface="Consolas" pitchFamily="49" charset="0"/>
              </a:rPr>
              <a:t>返回</a:t>
            </a:r>
            <a:r>
              <a:rPr lang="zh-CN" altLang="en-US" sz="2000" b="1" smtClean="0">
                <a:solidFill>
                  <a:srgbClr val="3333FF"/>
                </a:solidFill>
                <a:latin typeface="Consolas" pitchFamily="49" charset="0"/>
                <a:ea typeface="楷体" pitchFamily="49" charset="-122"/>
                <a:cs typeface="Consolas" pitchFamily="49" charset="0"/>
              </a:rPr>
              <a:t>该结点地址，否则</a:t>
            </a:r>
            <a:r>
              <a:rPr lang="zh-CN" altLang="en-US" sz="2000" b="1" dirty="0">
                <a:solidFill>
                  <a:srgbClr val="3333FF"/>
                </a:solidFill>
                <a:latin typeface="Consolas" pitchFamily="49" charset="0"/>
                <a:ea typeface="楷体" pitchFamily="49" charset="-122"/>
                <a:cs typeface="Consolas" pitchFamily="49" charset="0"/>
              </a:rPr>
              <a:t>返</a:t>
            </a:r>
            <a:r>
              <a:rPr lang="zh-CN" altLang="en-US" sz="2000" b="1">
                <a:solidFill>
                  <a:srgbClr val="3333FF"/>
                </a:solidFill>
                <a:latin typeface="Consolas" pitchFamily="49" charset="0"/>
                <a:ea typeface="楷体" pitchFamily="49" charset="-122"/>
                <a:cs typeface="Consolas" pitchFamily="49" charset="0"/>
              </a:rPr>
              <a:t>回</a:t>
            </a:r>
            <a:r>
              <a:rPr lang="en-US" altLang="zh-CN" sz="2000" b="1" smtClean="0">
                <a:solidFill>
                  <a:srgbClr val="3333FF"/>
                </a:solidFill>
                <a:latin typeface="Consolas" pitchFamily="49" charset="0"/>
                <a:ea typeface="楷体" pitchFamily="49" charset="-122"/>
                <a:cs typeface="Consolas" pitchFamily="49" charset="0"/>
              </a:rPr>
              <a:t>NULL</a:t>
            </a:r>
            <a:r>
              <a:rPr lang="zh-CN" altLang="en-US" sz="2000" b="1" smtClean="0">
                <a:solidFill>
                  <a:srgbClr val="3333FF"/>
                </a:solidFill>
                <a:latin typeface="Consolas" pitchFamily="49" charset="0"/>
                <a:ea typeface="楷体" pitchFamily="49" charset="-122"/>
                <a:cs typeface="Consolas" pitchFamily="49" charset="0"/>
              </a:rPr>
              <a:t>。</a:t>
            </a:r>
            <a:endParaRPr kumimoji="0" lang="zh-CN" altLang="en-US" sz="2000" b="1" dirty="0">
              <a:solidFill>
                <a:srgbClr val="3333FF"/>
              </a:solidFill>
              <a:latin typeface="Consolas" pitchFamily="49" charset="0"/>
              <a:ea typeface="楷体" pitchFamily="49" charset="-122"/>
              <a:cs typeface="Consolas" pitchFamily="49" charset="0"/>
            </a:endParaRPr>
          </a:p>
        </p:txBody>
      </p:sp>
      <p:sp>
        <p:nvSpPr>
          <p:cNvPr id="9" name="灯片编号占位符 8"/>
          <p:cNvSpPr>
            <a:spLocks noGrp="1"/>
          </p:cNvSpPr>
          <p:nvPr>
            <p:ph type="sldNum" sz="quarter" idx="12"/>
          </p:nvPr>
        </p:nvSpPr>
        <p:spPr/>
        <p:txBody>
          <a:bodyPr/>
          <a:lstStyle/>
          <a:p>
            <a:pPr>
              <a:defRPr/>
            </a:pPr>
            <a:fld id="{94984E60-CADE-4266-8DC7-A91C528B8A31}" type="slidenum">
              <a:rPr lang="en-US" altLang="zh-CN" smtClean="0"/>
              <a:pPr>
                <a:defRPr/>
              </a:pPr>
              <a:t>17</a:t>
            </a:fld>
            <a:r>
              <a:rPr lang="en-US" altLang="zh-CN" smtClean="0"/>
              <a:t>/132</a:t>
            </a:r>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直接连接符 47"/>
          <p:cNvCxnSpPr>
            <a:endCxn id="47" idx="1"/>
          </p:cNvCxnSpPr>
          <p:nvPr/>
        </p:nvCxnSpPr>
        <p:spPr>
          <a:xfrm flipV="1">
            <a:off x="1214414" y="4627585"/>
            <a:ext cx="6143668" cy="0"/>
          </a:xfrm>
          <a:prstGeom prst="line">
            <a:avLst/>
          </a:prstGeom>
          <a:ln w="12700">
            <a:solidFill>
              <a:srgbClr val="FF00FF"/>
            </a:solidFill>
            <a:prstDash val="dash"/>
            <a:tailEnd type="none"/>
          </a:ln>
        </p:spPr>
        <p:style>
          <a:lnRef idx="2">
            <a:schemeClr val="accent5"/>
          </a:lnRef>
          <a:fillRef idx="0">
            <a:schemeClr val="accent5"/>
          </a:fillRef>
          <a:effectRef idx="1">
            <a:schemeClr val="accent5"/>
          </a:effectRef>
          <a:fontRef idx="minor">
            <a:schemeClr val="tx1"/>
          </a:fontRef>
        </p:style>
      </p:cxnSp>
      <p:cxnSp>
        <p:nvCxnSpPr>
          <p:cNvPr id="46" name="直接连接符 45"/>
          <p:cNvCxnSpPr>
            <a:endCxn id="45" idx="1"/>
          </p:cNvCxnSpPr>
          <p:nvPr/>
        </p:nvCxnSpPr>
        <p:spPr>
          <a:xfrm>
            <a:off x="571472" y="3871415"/>
            <a:ext cx="6786610" cy="0"/>
          </a:xfrm>
          <a:prstGeom prst="line">
            <a:avLst/>
          </a:prstGeom>
          <a:ln w="12700">
            <a:solidFill>
              <a:srgbClr val="FF00FF"/>
            </a:solidFill>
            <a:prstDash val="dash"/>
            <a:tailEnd type="none"/>
          </a:ln>
        </p:spPr>
        <p:style>
          <a:lnRef idx="2">
            <a:schemeClr val="accent5"/>
          </a:lnRef>
          <a:fillRef idx="0">
            <a:schemeClr val="accent5"/>
          </a:fillRef>
          <a:effectRef idx="1">
            <a:schemeClr val="accent5"/>
          </a:effectRef>
          <a:fontRef idx="minor">
            <a:schemeClr val="tx1"/>
          </a:fontRef>
        </p:style>
      </p:cxnSp>
      <p:cxnSp>
        <p:nvCxnSpPr>
          <p:cNvPr id="44" name="直接连接符 43"/>
          <p:cNvCxnSpPr>
            <a:endCxn id="43" idx="1"/>
          </p:cNvCxnSpPr>
          <p:nvPr/>
        </p:nvCxnSpPr>
        <p:spPr>
          <a:xfrm flipV="1">
            <a:off x="857224" y="3076045"/>
            <a:ext cx="6500858" cy="0"/>
          </a:xfrm>
          <a:prstGeom prst="line">
            <a:avLst/>
          </a:prstGeom>
          <a:ln w="12700">
            <a:solidFill>
              <a:srgbClr val="FF00FF"/>
            </a:solidFill>
            <a:prstDash val="dash"/>
            <a:tailEnd type="none"/>
          </a:ln>
        </p:spPr>
        <p:style>
          <a:lnRef idx="2">
            <a:schemeClr val="accent5"/>
          </a:lnRef>
          <a:fillRef idx="0">
            <a:schemeClr val="accent5"/>
          </a:fillRef>
          <a:effectRef idx="1">
            <a:schemeClr val="accent5"/>
          </a:effectRef>
          <a:fontRef idx="minor">
            <a:schemeClr val="tx1"/>
          </a:fontRef>
        </p:style>
      </p:cxnSp>
      <p:cxnSp>
        <p:nvCxnSpPr>
          <p:cNvPr id="39" name="直接连接符 38"/>
          <p:cNvCxnSpPr>
            <a:endCxn id="37" idx="1"/>
          </p:cNvCxnSpPr>
          <p:nvPr/>
        </p:nvCxnSpPr>
        <p:spPr>
          <a:xfrm>
            <a:off x="4429124" y="1482715"/>
            <a:ext cx="2928958" cy="0"/>
          </a:xfrm>
          <a:prstGeom prst="line">
            <a:avLst/>
          </a:prstGeom>
          <a:ln w="12700">
            <a:solidFill>
              <a:srgbClr val="FF00FF"/>
            </a:solidFill>
            <a:prstDash val="dash"/>
            <a:tailEnd type="none"/>
          </a:ln>
        </p:spPr>
        <p:style>
          <a:lnRef idx="2">
            <a:schemeClr val="accent5"/>
          </a:lnRef>
          <a:fillRef idx="0">
            <a:schemeClr val="accent5"/>
          </a:fillRef>
          <a:effectRef idx="1">
            <a:schemeClr val="accent5"/>
          </a:effectRef>
          <a:fontRef idx="minor">
            <a:schemeClr val="tx1"/>
          </a:fontRef>
        </p:style>
      </p:cxnSp>
      <p:cxnSp>
        <p:nvCxnSpPr>
          <p:cNvPr id="42" name="直接连接符 41"/>
          <p:cNvCxnSpPr>
            <a:endCxn id="41" idx="1"/>
          </p:cNvCxnSpPr>
          <p:nvPr/>
        </p:nvCxnSpPr>
        <p:spPr>
          <a:xfrm flipV="1">
            <a:off x="1928794" y="2238995"/>
            <a:ext cx="5429288" cy="0"/>
          </a:xfrm>
          <a:prstGeom prst="line">
            <a:avLst/>
          </a:prstGeom>
          <a:ln w="12700">
            <a:solidFill>
              <a:srgbClr val="FF00FF"/>
            </a:solidFill>
            <a:prstDash val="dash"/>
            <a:tailEnd type="none"/>
          </a:ln>
        </p:spPr>
        <p:style>
          <a:lnRef idx="2">
            <a:schemeClr val="accent5"/>
          </a:lnRef>
          <a:fillRef idx="0">
            <a:schemeClr val="accent5"/>
          </a:fillRef>
          <a:effectRef idx="1">
            <a:schemeClr val="accent5"/>
          </a:effectRef>
          <a:fontRef idx="minor">
            <a:schemeClr val="tx1"/>
          </a:fontRef>
        </p:style>
      </p:cxnSp>
      <p:sp>
        <p:nvSpPr>
          <p:cNvPr id="3" name="TextBox 2"/>
          <p:cNvSpPr txBox="1"/>
          <p:nvPr/>
        </p:nvSpPr>
        <p:spPr>
          <a:xfrm>
            <a:off x="214282" y="919633"/>
            <a:ext cx="2714644" cy="400110"/>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l"/>
            <a:r>
              <a:rPr lang="zh-CN" altLang="en-US" sz="2000" b="1" smtClean="0">
                <a:solidFill>
                  <a:srgbClr val="FF0000"/>
                </a:solidFill>
                <a:latin typeface="华文中宋" pitchFamily="2" charset="-122"/>
                <a:ea typeface="华文中宋" pitchFamily="2" charset="-122"/>
                <a:cs typeface="Times New Roman" pitchFamily="18" charset="0"/>
                <a:sym typeface="Wingdings"/>
              </a:rPr>
              <a:t> </a:t>
            </a:r>
            <a:r>
              <a:rPr lang="zh-CN" altLang="en-US" sz="2000" b="1" smtClean="0">
                <a:solidFill>
                  <a:srgbClr val="FF0000"/>
                </a:solidFill>
                <a:latin typeface="华文中宋" pitchFamily="2" charset="-122"/>
                <a:ea typeface="华文中宋" pitchFamily="2" charset="-122"/>
                <a:cs typeface="Times New Roman" pitchFamily="18" charset="0"/>
              </a:rPr>
              <a:t>查找成功的情况</a:t>
            </a:r>
            <a:endParaRPr lang="zh-CN" altLang="en-US" sz="2000" b="1" dirty="0" smtClean="0">
              <a:solidFill>
                <a:srgbClr val="FF0000"/>
              </a:solidFill>
              <a:latin typeface="华文中宋" pitchFamily="2" charset="-122"/>
              <a:ea typeface="华文中宋" pitchFamily="2" charset="-122"/>
              <a:cs typeface="Times New Roman" pitchFamily="18" charset="0"/>
            </a:endParaRPr>
          </a:p>
        </p:txBody>
      </p:sp>
      <p:sp>
        <p:nvSpPr>
          <p:cNvPr id="5" name="椭圆 4"/>
          <p:cNvSpPr/>
          <p:nvPr/>
        </p:nvSpPr>
        <p:spPr>
          <a:xfrm>
            <a:off x="3714744" y="1248305"/>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0000FF"/>
                </a:solidFill>
                <a:latin typeface="Consolas" pitchFamily="49" charset="0"/>
                <a:cs typeface="Consolas" pitchFamily="49" charset="0"/>
              </a:rPr>
              <a:t>50</a:t>
            </a:r>
            <a:endParaRPr lang="zh-CN" altLang="en-US" sz="1800" b="1">
              <a:solidFill>
                <a:srgbClr val="0000FF"/>
              </a:solidFill>
              <a:latin typeface="Consolas" pitchFamily="49" charset="0"/>
              <a:cs typeface="Consolas" pitchFamily="49" charset="0"/>
            </a:endParaRPr>
          </a:p>
        </p:txBody>
      </p:sp>
      <p:sp>
        <p:nvSpPr>
          <p:cNvPr id="6" name="椭圆 5"/>
          <p:cNvSpPr/>
          <p:nvPr/>
        </p:nvSpPr>
        <p:spPr>
          <a:xfrm>
            <a:off x="2500298" y="1994189"/>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0000FF"/>
                </a:solidFill>
                <a:latin typeface="Consolas" pitchFamily="49" charset="0"/>
                <a:cs typeface="Consolas" pitchFamily="49" charset="0"/>
              </a:rPr>
              <a:t>30</a:t>
            </a:r>
            <a:endParaRPr lang="zh-CN" altLang="en-US" sz="1800" b="1">
              <a:solidFill>
                <a:srgbClr val="0000FF"/>
              </a:solidFill>
              <a:latin typeface="Consolas" pitchFamily="49" charset="0"/>
              <a:cs typeface="Consolas" pitchFamily="49" charset="0"/>
            </a:endParaRPr>
          </a:p>
        </p:txBody>
      </p:sp>
      <p:sp>
        <p:nvSpPr>
          <p:cNvPr id="7" name="椭圆 6"/>
          <p:cNvSpPr/>
          <p:nvPr/>
        </p:nvSpPr>
        <p:spPr>
          <a:xfrm>
            <a:off x="4782380" y="1994189"/>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80</a:t>
            </a:r>
            <a:endParaRPr lang="zh-CN" altLang="en-US" sz="1800">
              <a:solidFill>
                <a:srgbClr val="0000FF"/>
              </a:solidFill>
              <a:latin typeface="Consolas" pitchFamily="49" charset="0"/>
              <a:cs typeface="Consolas" pitchFamily="49" charset="0"/>
            </a:endParaRPr>
          </a:p>
        </p:txBody>
      </p:sp>
      <p:cxnSp>
        <p:nvCxnSpPr>
          <p:cNvPr id="8" name="直接连接符 7"/>
          <p:cNvCxnSpPr>
            <a:endCxn id="6" idx="7"/>
          </p:cNvCxnSpPr>
          <p:nvPr/>
        </p:nvCxnSpPr>
        <p:spPr>
          <a:xfrm rot="10800000" flipV="1">
            <a:off x="2930489" y="1628840"/>
            <a:ext cx="797776" cy="444430"/>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9" name="直接连接符 8"/>
          <p:cNvCxnSpPr>
            <a:endCxn id="7" idx="1"/>
          </p:cNvCxnSpPr>
          <p:nvPr/>
        </p:nvCxnSpPr>
        <p:spPr>
          <a:xfrm>
            <a:off x="4215271" y="1618792"/>
            <a:ext cx="640918" cy="454478"/>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10" name="椭圆 9"/>
          <p:cNvSpPr/>
          <p:nvPr/>
        </p:nvSpPr>
        <p:spPr>
          <a:xfrm>
            <a:off x="1500166" y="2780007"/>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20</a:t>
            </a:r>
            <a:endParaRPr lang="zh-CN" altLang="en-US" sz="1800">
              <a:solidFill>
                <a:srgbClr val="0000FF"/>
              </a:solidFill>
              <a:latin typeface="Consolas" pitchFamily="49" charset="0"/>
              <a:cs typeface="Consolas" pitchFamily="49" charset="0"/>
            </a:endParaRPr>
          </a:p>
        </p:txBody>
      </p:sp>
      <p:sp>
        <p:nvSpPr>
          <p:cNvPr id="11" name="椭圆 10"/>
          <p:cNvSpPr/>
          <p:nvPr/>
        </p:nvSpPr>
        <p:spPr>
          <a:xfrm>
            <a:off x="857224" y="3605759"/>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10</a:t>
            </a:r>
            <a:endParaRPr lang="zh-CN" altLang="en-US" sz="1800">
              <a:solidFill>
                <a:srgbClr val="0000FF"/>
              </a:solidFill>
              <a:latin typeface="Consolas" pitchFamily="49" charset="0"/>
              <a:cs typeface="Consolas" pitchFamily="49" charset="0"/>
            </a:endParaRPr>
          </a:p>
        </p:txBody>
      </p:sp>
      <p:sp>
        <p:nvSpPr>
          <p:cNvPr id="12" name="椭圆 11"/>
          <p:cNvSpPr/>
          <p:nvPr/>
        </p:nvSpPr>
        <p:spPr>
          <a:xfrm>
            <a:off x="2139174" y="3605759"/>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25</a:t>
            </a:r>
            <a:endParaRPr lang="zh-CN" altLang="en-US" sz="1800">
              <a:solidFill>
                <a:srgbClr val="0000FF"/>
              </a:solidFill>
              <a:latin typeface="Consolas" pitchFamily="49" charset="0"/>
              <a:cs typeface="Consolas" pitchFamily="49" charset="0"/>
            </a:endParaRPr>
          </a:p>
        </p:txBody>
      </p:sp>
      <p:sp>
        <p:nvSpPr>
          <p:cNvPr id="13" name="椭圆 12"/>
          <p:cNvSpPr/>
          <p:nvPr/>
        </p:nvSpPr>
        <p:spPr>
          <a:xfrm>
            <a:off x="1500166" y="4351643"/>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23</a:t>
            </a:r>
            <a:endParaRPr lang="zh-CN" altLang="en-US" sz="1800">
              <a:solidFill>
                <a:srgbClr val="0000FF"/>
              </a:solidFill>
              <a:latin typeface="Consolas" pitchFamily="49" charset="0"/>
              <a:cs typeface="Consolas" pitchFamily="49" charset="0"/>
            </a:endParaRPr>
          </a:p>
        </p:txBody>
      </p:sp>
      <p:cxnSp>
        <p:nvCxnSpPr>
          <p:cNvPr id="14" name="直接连接符 13"/>
          <p:cNvCxnSpPr>
            <a:stCxn id="10" idx="3"/>
            <a:endCxn id="11" idx="7"/>
          </p:cNvCxnSpPr>
          <p:nvPr/>
        </p:nvCxnSpPr>
        <p:spPr>
          <a:xfrm rot="5400000">
            <a:off x="1208738" y="3319603"/>
            <a:ext cx="443914" cy="286560"/>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15" name="直接连接符 14"/>
          <p:cNvCxnSpPr>
            <a:stCxn id="10" idx="5"/>
            <a:endCxn id="12" idx="1"/>
          </p:cNvCxnSpPr>
          <p:nvPr/>
        </p:nvCxnSpPr>
        <p:spPr>
          <a:xfrm rot="16200000" flipH="1">
            <a:off x="1849713" y="3321570"/>
            <a:ext cx="443914" cy="282626"/>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16" name="直接连接符 15"/>
          <p:cNvCxnSpPr>
            <a:stCxn id="12" idx="3"/>
            <a:endCxn id="13" idx="7"/>
          </p:cNvCxnSpPr>
          <p:nvPr/>
        </p:nvCxnSpPr>
        <p:spPr>
          <a:xfrm rot="5400000">
            <a:off x="1889647" y="4107388"/>
            <a:ext cx="364046" cy="282626"/>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17" name="直接连接符 16"/>
          <p:cNvCxnSpPr>
            <a:endCxn id="10" idx="7"/>
          </p:cNvCxnSpPr>
          <p:nvPr/>
        </p:nvCxnSpPr>
        <p:spPr>
          <a:xfrm rot="10800000" flipV="1">
            <a:off x="1930357" y="2374724"/>
            <a:ext cx="593510" cy="484364"/>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18" name="椭圆 17"/>
          <p:cNvSpPr/>
          <p:nvPr/>
        </p:nvSpPr>
        <p:spPr>
          <a:xfrm>
            <a:off x="3496496" y="2780007"/>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0000FF"/>
                </a:solidFill>
                <a:latin typeface="Consolas" pitchFamily="49" charset="0"/>
                <a:cs typeface="Consolas" pitchFamily="49" charset="0"/>
              </a:rPr>
              <a:t>40</a:t>
            </a:r>
            <a:endParaRPr lang="zh-CN" altLang="en-US" sz="1800" b="1">
              <a:solidFill>
                <a:srgbClr val="0000FF"/>
              </a:solidFill>
              <a:latin typeface="Consolas" pitchFamily="49" charset="0"/>
              <a:cs typeface="Consolas" pitchFamily="49" charset="0"/>
            </a:endParaRPr>
          </a:p>
        </p:txBody>
      </p:sp>
      <p:sp>
        <p:nvSpPr>
          <p:cNvPr id="19" name="椭圆 18"/>
          <p:cNvSpPr/>
          <p:nvPr/>
        </p:nvSpPr>
        <p:spPr>
          <a:xfrm>
            <a:off x="2786050" y="3605759"/>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0000FF"/>
                </a:solidFill>
                <a:latin typeface="Consolas" pitchFamily="49" charset="0"/>
                <a:cs typeface="Consolas" pitchFamily="49" charset="0"/>
              </a:rPr>
              <a:t>35</a:t>
            </a:r>
            <a:endParaRPr lang="zh-CN" altLang="en-US" sz="1800" b="1">
              <a:solidFill>
                <a:srgbClr val="0000FF"/>
              </a:solidFill>
              <a:latin typeface="Consolas" pitchFamily="49" charset="0"/>
              <a:cs typeface="Consolas" pitchFamily="49" charset="0"/>
            </a:endParaRPr>
          </a:p>
        </p:txBody>
      </p:sp>
      <p:cxnSp>
        <p:nvCxnSpPr>
          <p:cNvPr id="20" name="直接连接符 19"/>
          <p:cNvCxnSpPr>
            <a:endCxn id="18" idx="1"/>
          </p:cNvCxnSpPr>
          <p:nvPr/>
        </p:nvCxnSpPr>
        <p:spPr>
          <a:xfrm>
            <a:off x="3000825" y="2374724"/>
            <a:ext cx="569480" cy="484364"/>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1" name="直接连接符 20"/>
          <p:cNvCxnSpPr>
            <a:stCxn id="18" idx="3"/>
            <a:endCxn id="19" idx="7"/>
          </p:cNvCxnSpPr>
          <p:nvPr/>
        </p:nvCxnSpPr>
        <p:spPr>
          <a:xfrm rot="5400000">
            <a:off x="3171316" y="3285851"/>
            <a:ext cx="443914" cy="354064"/>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22" name="椭圆 21"/>
          <p:cNvSpPr/>
          <p:nvPr/>
        </p:nvSpPr>
        <p:spPr>
          <a:xfrm>
            <a:off x="5639636" y="2780007"/>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90</a:t>
            </a:r>
            <a:endParaRPr lang="zh-CN" altLang="en-US" sz="1800">
              <a:solidFill>
                <a:srgbClr val="0000FF"/>
              </a:solidFill>
              <a:latin typeface="Consolas" pitchFamily="49" charset="0"/>
              <a:cs typeface="Consolas" pitchFamily="49" charset="0"/>
            </a:endParaRPr>
          </a:p>
        </p:txBody>
      </p:sp>
      <p:sp>
        <p:nvSpPr>
          <p:cNvPr id="23" name="椭圆 22"/>
          <p:cNvSpPr/>
          <p:nvPr/>
        </p:nvSpPr>
        <p:spPr>
          <a:xfrm>
            <a:off x="5000628" y="3605759"/>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85</a:t>
            </a:r>
            <a:endParaRPr lang="zh-CN" altLang="en-US" sz="1800">
              <a:solidFill>
                <a:srgbClr val="0000FF"/>
              </a:solidFill>
              <a:latin typeface="Consolas" pitchFamily="49" charset="0"/>
              <a:cs typeface="Consolas" pitchFamily="49" charset="0"/>
            </a:endParaRPr>
          </a:p>
        </p:txBody>
      </p:sp>
      <p:sp>
        <p:nvSpPr>
          <p:cNvPr id="24" name="椭圆 23"/>
          <p:cNvSpPr/>
          <p:nvPr/>
        </p:nvSpPr>
        <p:spPr>
          <a:xfrm>
            <a:off x="5711074" y="4351643"/>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88</a:t>
            </a:r>
            <a:endParaRPr lang="zh-CN" altLang="en-US" sz="1800">
              <a:solidFill>
                <a:srgbClr val="0000FF"/>
              </a:solidFill>
              <a:latin typeface="Consolas" pitchFamily="49" charset="0"/>
              <a:cs typeface="Consolas" pitchFamily="49" charset="0"/>
            </a:endParaRPr>
          </a:p>
        </p:txBody>
      </p:sp>
      <p:cxnSp>
        <p:nvCxnSpPr>
          <p:cNvPr id="25" name="直接连接符 24"/>
          <p:cNvCxnSpPr>
            <a:stCxn id="7" idx="5"/>
            <a:endCxn id="22" idx="1"/>
          </p:cNvCxnSpPr>
          <p:nvPr/>
        </p:nvCxnSpPr>
        <p:spPr>
          <a:xfrm rot="16200000" flipH="1">
            <a:off x="5261018" y="2406661"/>
            <a:ext cx="403980" cy="500874"/>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6" name="直接连接符 25"/>
          <p:cNvCxnSpPr>
            <a:stCxn id="22" idx="3"/>
            <a:endCxn id="23" idx="7"/>
          </p:cNvCxnSpPr>
          <p:nvPr/>
        </p:nvCxnSpPr>
        <p:spPr>
          <a:xfrm rot="5400000">
            <a:off x="5350175" y="3321570"/>
            <a:ext cx="443914" cy="282626"/>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7" name="直接连接符 26"/>
          <p:cNvCxnSpPr>
            <a:stCxn id="23" idx="5"/>
            <a:endCxn id="24" idx="1"/>
          </p:cNvCxnSpPr>
          <p:nvPr/>
        </p:nvCxnSpPr>
        <p:spPr>
          <a:xfrm rot="16200000" flipH="1">
            <a:off x="5425828" y="4071669"/>
            <a:ext cx="364046" cy="354064"/>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28" name="TextBox 27"/>
          <p:cNvSpPr txBox="1"/>
          <p:nvPr/>
        </p:nvSpPr>
        <p:spPr>
          <a:xfrm>
            <a:off x="357158" y="2000240"/>
            <a:ext cx="1357322" cy="369332"/>
          </a:xfrm>
          <a:prstGeom prst="rect">
            <a:avLst/>
          </a:prstGeom>
          <a:noFill/>
        </p:spPr>
        <p:txBody>
          <a:bodyPr wrap="square" rtlCol="0">
            <a:spAutoFit/>
          </a:bodyPr>
          <a:lstStyle/>
          <a:p>
            <a:pPr algn="l"/>
            <a:r>
              <a:rPr lang="zh-CN" altLang="en-US" sz="1800" b="1" smtClean="0">
                <a:solidFill>
                  <a:srgbClr val="3333FF"/>
                </a:solidFill>
                <a:latin typeface="Consolas" pitchFamily="49" charset="0"/>
                <a:ea typeface="楷体" pitchFamily="49" charset="-122"/>
                <a:cs typeface="Consolas" pitchFamily="49" charset="0"/>
              </a:rPr>
              <a:t>查找：</a:t>
            </a:r>
            <a:r>
              <a:rPr lang="en-US" altLang="zh-CN" sz="1800" b="1" smtClean="0">
                <a:solidFill>
                  <a:srgbClr val="FF00FF"/>
                </a:solidFill>
                <a:latin typeface="Consolas" pitchFamily="49" charset="0"/>
                <a:ea typeface="楷体" pitchFamily="49" charset="-122"/>
                <a:cs typeface="Consolas" pitchFamily="49" charset="0"/>
              </a:rPr>
              <a:t>35</a:t>
            </a:r>
            <a:endParaRPr lang="zh-CN" altLang="en-US" sz="1800" b="1" dirty="0" smtClean="0">
              <a:solidFill>
                <a:srgbClr val="FF00FF"/>
              </a:solidFill>
              <a:latin typeface="Consolas" pitchFamily="49" charset="0"/>
              <a:ea typeface="楷体" pitchFamily="49" charset="-122"/>
              <a:cs typeface="Consolas" pitchFamily="49" charset="0"/>
            </a:endParaRPr>
          </a:p>
        </p:txBody>
      </p:sp>
      <p:sp>
        <p:nvSpPr>
          <p:cNvPr id="29" name="椭圆 28"/>
          <p:cNvSpPr/>
          <p:nvPr/>
        </p:nvSpPr>
        <p:spPr>
          <a:xfrm>
            <a:off x="3714744" y="1249665"/>
            <a:ext cx="504000" cy="540000"/>
          </a:xfrm>
          <a:prstGeom prst="ellipse">
            <a:avLst/>
          </a:prstGeom>
        </p:spPr>
        <p:style>
          <a:lnRef idx="1">
            <a:schemeClr val="dk1"/>
          </a:lnRef>
          <a:fillRef idx="3">
            <a:schemeClr val="dk1"/>
          </a:fillRef>
          <a:effectRef idx="2">
            <a:schemeClr val="dk1"/>
          </a:effectRef>
          <a:fontRef idx="minor">
            <a:schemeClr val="lt1"/>
          </a:fontRef>
        </p:style>
        <p:txBody>
          <a:bodyPr lIns="0" rIns="0" rtlCol="0" anchor="ctr"/>
          <a:lstStyle/>
          <a:p>
            <a:pPr algn="ctr"/>
            <a:r>
              <a:rPr lang="en-US" altLang="zh-CN" sz="1800" smtClean="0">
                <a:solidFill>
                  <a:schemeClr val="bg1"/>
                </a:solidFill>
                <a:latin typeface="Consolas" pitchFamily="49" charset="0"/>
                <a:cs typeface="Consolas" pitchFamily="49" charset="0"/>
              </a:rPr>
              <a:t>50</a:t>
            </a:r>
            <a:endParaRPr lang="zh-CN" altLang="en-US" sz="1800">
              <a:solidFill>
                <a:schemeClr val="bg1"/>
              </a:solidFill>
              <a:latin typeface="Consolas" pitchFamily="49" charset="0"/>
              <a:cs typeface="Consolas" pitchFamily="49" charset="0"/>
            </a:endParaRPr>
          </a:p>
        </p:txBody>
      </p:sp>
      <p:sp>
        <p:nvSpPr>
          <p:cNvPr id="30" name="椭圆 29"/>
          <p:cNvSpPr/>
          <p:nvPr/>
        </p:nvSpPr>
        <p:spPr>
          <a:xfrm>
            <a:off x="2500298" y="1995549"/>
            <a:ext cx="504000" cy="540000"/>
          </a:xfrm>
          <a:prstGeom prst="ellipse">
            <a:avLst/>
          </a:prstGeom>
        </p:spPr>
        <p:style>
          <a:lnRef idx="1">
            <a:schemeClr val="dk1"/>
          </a:lnRef>
          <a:fillRef idx="3">
            <a:schemeClr val="dk1"/>
          </a:fillRef>
          <a:effectRef idx="2">
            <a:schemeClr val="dk1"/>
          </a:effectRef>
          <a:fontRef idx="minor">
            <a:schemeClr val="lt1"/>
          </a:fontRef>
        </p:style>
        <p:txBody>
          <a:bodyPr lIns="0" rIns="0" rtlCol="0" anchor="ctr"/>
          <a:lstStyle/>
          <a:p>
            <a:pPr algn="ctr"/>
            <a:r>
              <a:rPr lang="en-US" altLang="zh-CN" sz="1800" smtClean="0">
                <a:solidFill>
                  <a:schemeClr val="bg1"/>
                </a:solidFill>
                <a:latin typeface="Consolas" pitchFamily="49" charset="0"/>
                <a:cs typeface="Consolas" pitchFamily="49" charset="0"/>
              </a:rPr>
              <a:t>30</a:t>
            </a:r>
            <a:endParaRPr lang="zh-CN" altLang="en-US" sz="1800">
              <a:solidFill>
                <a:schemeClr val="bg1"/>
              </a:solidFill>
              <a:latin typeface="Consolas" pitchFamily="49" charset="0"/>
              <a:cs typeface="Consolas" pitchFamily="49" charset="0"/>
            </a:endParaRPr>
          </a:p>
        </p:txBody>
      </p:sp>
      <p:cxnSp>
        <p:nvCxnSpPr>
          <p:cNvPr id="31" name="直接连接符 30"/>
          <p:cNvCxnSpPr/>
          <p:nvPr/>
        </p:nvCxnSpPr>
        <p:spPr>
          <a:xfrm rot="10800000" flipV="1">
            <a:off x="2910393" y="1549816"/>
            <a:ext cx="797776" cy="444430"/>
          </a:xfrm>
          <a:prstGeom prst="line">
            <a:avLst/>
          </a:prstGeom>
          <a:ln w="38100">
            <a:solidFill>
              <a:srgbClr val="FF00FF"/>
            </a:solidFill>
            <a:tailEnd type="arrow"/>
          </a:ln>
        </p:spPr>
        <p:style>
          <a:lnRef idx="2">
            <a:schemeClr val="dk1"/>
          </a:lnRef>
          <a:fillRef idx="0">
            <a:schemeClr val="dk1"/>
          </a:fillRef>
          <a:effectRef idx="1">
            <a:schemeClr val="dk1"/>
          </a:effectRef>
          <a:fontRef idx="minor">
            <a:schemeClr val="tx1"/>
          </a:fontRef>
        </p:style>
      </p:cxnSp>
      <p:sp>
        <p:nvSpPr>
          <p:cNvPr id="32" name="椭圆 31"/>
          <p:cNvSpPr/>
          <p:nvPr/>
        </p:nvSpPr>
        <p:spPr>
          <a:xfrm>
            <a:off x="3496496" y="2781367"/>
            <a:ext cx="504000" cy="540000"/>
          </a:xfrm>
          <a:prstGeom prst="ellipse">
            <a:avLst/>
          </a:prstGeom>
        </p:spPr>
        <p:style>
          <a:lnRef idx="1">
            <a:schemeClr val="dk1"/>
          </a:lnRef>
          <a:fillRef idx="3">
            <a:schemeClr val="dk1"/>
          </a:fillRef>
          <a:effectRef idx="2">
            <a:schemeClr val="dk1"/>
          </a:effectRef>
          <a:fontRef idx="minor">
            <a:schemeClr val="lt1"/>
          </a:fontRef>
        </p:style>
        <p:txBody>
          <a:bodyPr lIns="0" rIns="0" rtlCol="0" anchor="ctr"/>
          <a:lstStyle/>
          <a:p>
            <a:pPr algn="ctr"/>
            <a:r>
              <a:rPr lang="en-US" altLang="zh-CN" sz="1800" smtClean="0">
                <a:solidFill>
                  <a:schemeClr val="bg1"/>
                </a:solidFill>
                <a:latin typeface="Consolas" pitchFamily="49" charset="0"/>
                <a:cs typeface="Consolas" pitchFamily="49" charset="0"/>
              </a:rPr>
              <a:t>40</a:t>
            </a:r>
            <a:endParaRPr lang="zh-CN" altLang="en-US" sz="1800">
              <a:solidFill>
                <a:schemeClr val="bg1"/>
              </a:solidFill>
              <a:latin typeface="Consolas" pitchFamily="49" charset="0"/>
              <a:cs typeface="Consolas" pitchFamily="49" charset="0"/>
            </a:endParaRPr>
          </a:p>
        </p:txBody>
      </p:sp>
      <p:sp>
        <p:nvSpPr>
          <p:cNvPr id="33" name="椭圆 32"/>
          <p:cNvSpPr/>
          <p:nvPr/>
        </p:nvSpPr>
        <p:spPr>
          <a:xfrm>
            <a:off x="2786050" y="3607119"/>
            <a:ext cx="504000" cy="540000"/>
          </a:xfrm>
          <a:prstGeom prst="ellipse">
            <a:avLst/>
          </a:prstGeom>
        </p:spPr>
        <p:style>
          <a:lnRef idx="1">
            <a:schemeClr val="dk1"/>
          </a:lnRef>
          <a:fillRef idx="3">
            <a:schemeClr val="dk1"/>
          </a:fillRef>
          <a:effectRef idx="2">
            <a:schemeClr val="dk1"/>
          </a:effectRef>
          <a:fontRef idx="minor">
            <a:schemeClr val="lt1"/>
          </a:fontRef>
        </p:style>
        <p:txBody>
          <a:bodyPr lIns="0" rIns="0" rtlCol="0" anchor="ctr"/>
          <a:lstStyle/>
          <a:p>
            <a:pPr algn="ctr"/>
            <a:r>
              <a:rPr lang="en-US" altLang="zh-CN" sz="1800" smtClean="0">
                <a:solidFill>
                  <a:schemeClr val="bg1"/>
                </a:solidFill>
                <a:latin typeface="Consolas" pitchFamily="49" charset="0"/>
                <a:cs typeface="Consolas" pitchFamily="49" charset="0"/>
              </a:rPr>
              <a:t>35</a:t>
            </a:r>
            <a:endParaRPr lang="zh-CN" altLang="en-US" sz="1800">
              <a:solidFill>
                <a:schemeClr val="bg1"/>
              </a:solidFill>
              <a:latin typeface="Consolas" pitchFamily="49" charset="0"/>
              <a:cs typeface="Consolas" pitchFamily="49" charset="0"/>
            </a:endParaRPr>
          </a:p>
        </p:txBody>
      </p:sp>
      <p:cxnSp>
        <p:nvCxnSpPr>
          <p:cNvPr id="34" name="直接连接符 33"/>
          <p:cNvCxnSpPr/>
          <p:nvPr/>
        </p:nvCxnSpPr>
        <p:spPr>
          <a:xfrm>
            <a:off x="3073826" y="2285992"/>
            <a:ext cx="569480" cy="484364"/>
          </a:xfrm>
          <a:prstGeom prst="line">
            <a:avLst/>
          </a:prstGeom>
          <a:ln w="38100">
            <a:solidFill>
              <a:srgbClr val="FF00FF"/>
            </a:solidFill>
            <a:tailEnd type="arrow"/>
          </a:ln>
        </p:spPr>
        <p:style>
          <a:lnRef idx="2">
            <a:schemeClr val="dk1"/>
          </a:lnRef>
          <a:fillRef idx="0">
            <a:schemeClr val="dk1"/>
          </a:fillRef>
          <a:effectRef idx="1">
            <a:schemeClr val="dk1"/>
          </a:effectRef>
          <a:fontRef idx="minor">
            <a:schemeClr val="tx1"/>
          </a:fontRef>
        </p:style>
      </p:cxnSp>
      <p:cxnSp>
        <p:nvCxnSpPr>
          <p:cNvPr id="35" name="直接连接符 34"/>
          <p:cNvCxnSpPr/>
          <p:nvPr/>
        </p:nvCxnSpPr>
        <p:spPr>
          <a:xfrm rot="5400000">
            <a:off x="3224221" y="3366003"/>
            <a:ext cx="443914" cy="354064"/>
          </a:xfrm>
          <a:prstGeom prst="line">
            <a:avLst/>
          </a:prstGeom>
          <a:ln w="38100">
            <a:solidFill>
              <a:srgbClr val="FF00FF"/>
            </a:solidFill>
            <a:tailEnd type="arrow"/>
          </a:ln>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857224" y="5214950"/>
            <a:ext cx="7358114" cy="129532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0"/>
              </a:spcBef>
              <a:buBlip>
                <a:blip r:embed="rId3"/>
              </a:buBlip>
            </a:pPr>
            <a:r>
              <a:rPr lang="zh-CN" altLang="en-US" sz="2000" b="1" smtClean="0">
                <a:solidFill>
                  <a:srgbClr val="0000FF"/>
                </a:solidFill>
                <a:latin typeface="Consolas" pitchFamily="49" charset="0"/>
                <a:ea typeface="仿宋" pitchFamily="49" charset="-122"/>
                <a:cs typeface="Consolas" pitchFamily="49" charset="0"/>
              </a:rPr>
              <a:t>从根结点开始，查找最后落在某个</a:t>
            </a:r>
            <a:r>
              <a:rPr lang="zh-CN" altLang="en-US" sz="2000" b="1" smtClean="0">
                <a:solidFill>
                  <a:srgbClr val="FF0000"/>
                </a:solidFill>
                <a:latin typeface="Consolas" pitchFamily="49" charset="0"/>
                <a:ea typeface="仿宋" pitchFamily="49" charset="-122"/>
                <a:cs typeface="Consolas" pitchFamily="49" charset="0"/>
              </a:rPr>
              <a:t>内部结点</a:t>
            </a:r>
            <a:r>
              <a:rPr lang="zh-CN" altLang="en-US" sz="2000" b="1" smtClean="0">
                <a:solidFill>
                  <a:srgbClr val="0000FF"/>
                </a:solidFill>
                <a:latin typeface="Consolas" pitchFamily="49" charset="0"/>
                <a:ea typeface="仿宋" pitchFamily="49" charset="-122"/>
                <a:cs typeface="Consolas" pitchFamily="49" charset="0"/>
              </a:rPr>
              <a:t>中</a:t>
            </a:r>
            <a:endParaRPr lang="en-US" altLang="zh-CN" sz="2000" b="1"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0"/>
              </a:spcBef>
              <a:buBlip>
                <a:blip r:embed="rId3"/>
              </a:buBlip>
            </a:pPr>
            <a:r>
              <a:rPr lang="zh-CN" altLang="en-US" sz="2000" b="1" smtClean="0">
                <a:solidFill>
                  <a:srgbClr val="0000FF"/>
                </a:solidFill>
                <a:latin typeface="Consolas" pitchFamily="49" charset="0"/>
                <a:ea typeface="仿宋" pitchFamily="49" charset="-122"/>
                <a:cs typeface="Consolas" pitchFamily="49" charset="0"/>
              </a:rPr>
              <a:t>比较次数为该内部结点的层次</a:t>
            </a:r>
            <a:endParaRPr lang="en-US" altLang="zh-CN" sz="2000" b="1"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0"/>
              </a:spcBef>
              <a:buBlip>
                <a:blip r:embed="rId3"/>
              </a:buBlip>
            </a:pPr>
            <a:r>
              <a:rPr lang="zh-CN" altLang="en-US" sz="2000" b="1" smtClean="0">
                <a:solidFill>
                  <a:srgbClr val="0000FF"/>
                </a:solidFill>
                <a:latin typeface="Consolas" pitchFamily="49" charset="0"/>
                <a:ea typeface="仿宋" pitchFamily="49" charset="-122"/>
                <a:cs typeface="Consolas" pitchFamily="49" charset="0"/>
              </a:rPr>
              <a:t>查找路径是二叉排序树的一部分，本身也是一棵二叉排序树</a:t>
            </a:r>
            <a:endParaRPr lang="zh-CN" altLang="en-US" sz="2000" b="1" dirty="0" smtClean="0">
              <a:solidFill>
                <a:srgbClr val="0000FF"/>
              </a:solidFill>
              <a:latin typeface="Consolas" pitchFamily="49" charset="0"/>
              <a:ea typeface="仿宋" pitchFamily="49" charset="-122"/>
              <a:cs typeface="Consolas" pitchFamily="49" charset="0"/>
            </a:endParaRPr>
          </a:p>
        </p:txBody>
      </p:sp>
      <p:sp>
        <p:nvSpPr>
          <p:cNvPr id="37" name="TextBox 36"/>
          <p:cNvSpPr txBox="1"/>
          <p:nvPr/>
        </p:nvSpPr>
        <p:spPr>
          <a:xfrm>
            <a:off x="7358082" y="1327697"/>
            <a:ext cx="357190" cy="369332"/>
          </a:xfrm>
          <a:prstGeom prst="rect">
            <a:avLst/>
          </a:prstGeom>
          <a:noFill/>
        </p:spPr>
        <p:txBody>
          <a:bodyPr wrap="square" rtlCol="0">
            <a:spAutoFit/>
          </a:bodyPr>
          <a:lstStyle/>
          <a:p>
            <a:pPr algn="l"/>
            <a:r>
              <a:rPr lang="en-US" altLang="zh-CN" sz="1800" b="1" smtClean="0">
                <a:solidFill>
                  <a:srgbClr val="00B0F0"/>
                </a:solidFill>
                <a:latin typeface="Consolas" pitchFamily="49" charset="0"/>
                <a:ea typeface="楷体" pitchFamily="49" charset="-122"/>
                <a:cs typeface="Consolas" pitchFamily="49" charset="0"/>
              </a:rPr>
              <a:t>1</a:t>
            </a:r>
            <a:endParaRPr lang="zh-CN" altLang="en-US" sz="1800" b="1" dirty="0" smtClean="0">
              <a:solidFill>
                <a:srgbClr val="00B0F0"/>
              </a:solidFill>
              <a:latin typeface="Consolas" pitchFamily="49" charset="0"/>
              <a:ea typeface="楷体" pitchFamily="49" charset="-122"/>
              <a:cs typeface="Consolas" pitchFamily="49" charset="0"/>
            </a:endParaRPr>
          </a:p>
        </p:txBody>
      </p:sp>
      <p:sp>
        <p:nvSpPr>
          <p:cNvPr id="40" name="TextBox 39"/>
          <p:cNvSpPr txBox="1"/>
          <p:nvPr/>
        </p:nvSpPr>
        <p:spPr>
          <a:xfrm>
            <a:off x="7215206" y="878973"/>
            <a:ext cx="785818" cy="369332"/>
          </a:xfrm>
          <a:prstGeom prst="rect">
            <a:avLst/>
          </a:prstGeom>
          <a:noFill/>
        </p:spPr>
        <p:txBody>
          <a:bodyPr wrap="square" rtlCol="0">
            <a:spAutoFit/>
          </a:bodyPr>
          <a:lstStyle/>
          <a:p>
            <a:pPr algn="l"/>
            <a:r>
              <a:rPr lang="zh-CN" altLang="en-US" sz="1800" b="1" smtClean="0">
                <a:solidFill>
                  <a:srgbClr val="3333FF"/>
                </a:solidFill>
                <a:latin typeface="仿宋" pitchFamily="49" charset="-122"/>
                <a:ea typeface="仿宋" pitchFamily="49" charset="-122"/>
                <a:cs typeface="Times New Roman" pitchFamily="18" charset="0"/>
              </a:rPr>
              <a:t>层次</a:t>
            </a:r>
            <a:endParaRPr lang="zh-CN" altLang="en-US" sz="1800" b="1" dirty="0" smtClean="0">
              <a:solidFill>
                <a:srgbClr val="3333FF"/>
              </a:solidFill>
              <a:latin typeface="仿宋" pitchFamily="49" charset="-122"/>
              <a:ea typeface="仿宋" pitchFamily="49" charset="-122"/>
              <a:cs typeface="Times New Roman" pitchFamily="18" charset="0"/>
            </a:endParaRPr>
          </a:p>
        </p:txBody>
      </p:sp>
      <p:sp>
        <p:nvSpPr>
          <p:cNvPr id="41" name="TextBox 40"/>
          <p:cNvSpPr txBox="1"/>
          <p:nvPr/>
        </p:nvSpPr>
        <p:spPr>
          <a:xfrm>
            <a:off x="7358082" y="2054329"/>
            <a:ext cx="357190" cy="369332"/>
          </a:xfrm>
          <a:prstGeom prst="rect">
            <a:avLst/>
          </a:prstGeom>
          <a:noFill/>
        </p:spPr>
        <p:txBody>
          <a:bodyPr wrap="square" rtlCol="0">
            <a:spAutoFit/>
          </a:bodyPr>
          <a:lstStyle/>
          <a:p>
            <a:pPr algn="l"/>
            <a:r>
              <a:rPr lang="en-US" altLang="zh-CN" sz="1800" b="1" smtClean="0">
                <a:solidFill>
                  <a:srgbClr val="00B0F0"/>
                </a:solidFill>
                <a:latin typeface="Consolas" pitchFamily="49" charset="0"/>
                <a:ea typeface="楷体" pitchFamily="49" charset="-122"/>
                <a:cs typeface="Consolas" pitchFamily="49" charset="0"/>
              </a:rPr>
              <a:t>2</a:t>
            </a:r>
            <a:endParaRPr lang="zh-CN" altLang="en-US" sz="1800" b="1" dirty="0" smtClean="0">
              <a:solidFill>
                <a:srgbClr val="00B0F0"/>
              </a:solidFill>
              <a:latin typeface="Consolas" pitchFamily="49" charset="0"/>
              <a:ea typeface="楷体" pitchFamily="49" charset="-122"/>
              <a:cs typeface="Consolas" pitchFamily="49" charset="0"/>
            </a:endParaRPr>
          </a:p>
        </p:txBody>
      </p:sp>
      <p:sp>
        <p:nvSpPr>
          <p:cNvPr id="43" name="TextBox 42"/>
          <p:cNvSpPr txBox="1"/>
          <p:nvPr/>
        </p:nvSpPr>
        <p:spPr>
          <a:xfrm>
            <a:off x="7358082" y="2891379"/>
            <a:ext cx="357190" cy="369332"/>
          </a:xfrm>
          <a:prstGeom prst="rect">
            <a:avLst/>
          </a:prstGeom>
          <a:noFill/>
        </p:spPr>
        <p:txBody>
          <a:bodyPr wrap="square" rtlCol="0">
            <a:spAutoFit/>
          </a:bodyPr>
          <a:lstStyle/>
          <a:p>
            <a:pPr algn="l"/>
            <a:r>
              <a:rPr lang="en-US" altLang="zh-CN" sz="1800" b="1" smtClean="0">
                <a:solidFill>
                  <a:srgbClr val="00B0F0"/>
                </a:solidFill>
                <a:latin typeface="Consolas" pitchFamily="49" charset="0"/>
                <a:ea typeface="楷体" pitchFamily="49" charset="-122"/>
                <a:cs typeface="Consolas" pitchFamily="49" charset="0"/>
              </a:rPr>
              <a:t>3</a:t>
            </a:r>
            <a:endParaRPr lang="zh-CN" altLang="en-US" sz="1800" b="1" dirty="0" smtClean="0">
              <a:solidFill>
                <a:srgbClr val="00B0F0"/>
              </a:solidFill>
              <a:latin typeface="Consolas" pitchFamily="49" charset="0"/>
              <a:ea typeface="楷体" pitchFamily="49" charset="-122"/>
              <a:cs typeface="Consolas" pitchFamily="49" charset="0"/>
            </a:endParaRPr>
          </a:p>
        </p:txBody>
      </p:sp>
      <p:sp>
        <p:nvSpPr>
          <p:cNvPr id="45" name="TextBox 44"/>
          <p:cNvSpPr txBox="1"/>
          <p:nvPr/>
        </p:nvSpPr>
        <p:spPr>
          <a:xfrm>
            <a:off x="7358082" y="3728539"/>
            <a:ext cx="357190" cy="369332"/>
          </a:xfrm>
          <a:prstGeom prst="rect">
            <a:avLst/>
          </a:prstGeom>
          <a:noFill/>
        </p:spPr>
        <p:txBody>
          <a:bodyPr wrap="square" rtlCol="0">
            <a:spAutoFit/>
          </a:bodyPr>
          <a:lstStyle/>
          <a:p>
            <a:pPr algn="l"/>
            <a:r>
              <a:rPr lang="en-US" altLang="zh-CN" sz="1800" b="1" smtClean="0">
                <a:solidFill>
                  <a:srgbClr val="00B0F0"/>
                </a:solidFill>
                <a:latin typeface="Consolas" pitchFamily="49" charset="0"/>
                <a:ea typeface="楷体" pitchFamily="49" charset="-122"/>
                <a:cs typeface="Consolas" pitchFamily="49" charset="0"/>
              </a:rPr>
              <a:t>4</a:t>
            </a:r>
            <a:endParaRPr lang="zh-CN" altLang="en-US" sz="1800" b="1" dirty="0" smtClean="0">
              <a:solidFill>
                <a:srgbClr val="00B0F0"/>
              </a:solidFill>
              <a:latin typeface="Consolas" pitchFamily="49" charset="0"/>
              <a:ea typeface="楷体" pitchFamily="49" charset="-122"/>
              <a:cs typeface="Consolas" pitchFamily="49" charset="0"/>
            </a:endParaRPr>
          </a:p>
        </p:txBody>
      </p:sp>
      <p:sp>
        <p:nvSpPr>
          <p:cNvPr id="47" name="TextBox 46"/>
          <p:cNvSpPr txBox="1"/>
          <p:nvPr/>
        </p:nvSpPr>
        <p:spPr>
          <a:xfrm>
            <a:off x="7358082" y="4442919"/>
            <a:ext cx="357190" cy="369332"/>
          </a:xfrm>
          <a:prstGeom prst="rect">
            <a:avLst/>
          </a:prstGeom>
          <a:noFill/>
        </p:spPr>
        <p:txBody>
          <a:bodyPr wrap="square" rtlCol="0">
            <a:spAutoFit/>
          </a:bodyPr>
          <a:lstStyle/>
          <a:p>
            <a:pPr algn="l"/>
            <a:r>
              <a:rPr lang="en-US" altLang="zh-CN" sz="1800" b="1" smtClean="0">
                <a:solidFill>
                  <a:srgbClr val="00B0F0"/>
                </a:solidFill>
                <a:latin typeface="Consolas" pitchFamily="49" charset="0"/>
                <a:ea typeface="楷体" pitchFamily="49" charset="-122"/>
                <a:cs typeface="Consolas" pitchFamily="49" charset="0"/>
              </a:rPr>
              <a:t>5</a:t>
            </a:r>
            <a:endParaRPr lang="zh-CN" altLang="en-US" sz="1800" b="1" dirty="0" smtClean="0">
              <a:solidFill>
                <a:srgbClr val="00B0F0"/>
              </a:solidFill>
              <a:latin typeface="Consolas" pitchFamily="49" charset="0"/>
              <a:ea typeface="楷体" pitchFamily="49" charset="-122"/>
              <a:cs typeface="Consolas" pitchFamily="49" charset="0"/>
            </a:endParaRPr>
          </a:p>
        </p:txBody>
      </p:sp>
      <p:sp>
        <p:nvSpPr>
          <p:cNvPr id="49" name="TextBox 48"/>
          <p:cNvSpPr txBox="1"/>
          <p:nvPr/>
        </p:nvSpPr>
        <p:spPr>
          <a:xfrm>
            <a:off x="214282" y="142852"/>
            <a:ext cx="3571900" cy="483960"/>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r>
              <a:rPr lang="zh-CN" altLang="en-US" sz="2200" b="1" smtClean="0">
                <a:solidFill>
                  <a:schemeClr val="bg1"/>
                </a:solidFill>
                <a:latin typeface="微软雅黑" pitchFamily="34" charset="-122"/>
                <a:ea typeface="微软雅黑" pitchFamily="34" charset="-122"/>
                <a:cs typeface="Times New Roman" pitchFamily="18" charset="0"/>
              </a:rPr>
              <a:t>二叉排序树查找性能分析</a:t>
            </a:r>
            <a:endParaRPr lang="zh-CN" altLang="en-US" sz="2200" b="1" dirty="0" smtClean="0">
              <a:solidFill>
                <a:schemeClr val="bg1"/>
              </a:solidFill>
              <a:latin typeface="微软雅黑" pitchFamily="34" charset="-122"/>
              <a:ea typeface="微软雅黑" pitchFamily="34" charset="-122"/>
              <a:cs typeface="Times New Roman" pitchFamily="18" charset="0"/>
            </a:endParaRPr>
          </a:p>
        </p:txBody>
      </p:sp>
      <p:sp>
        <p:nvSpPr>
          <p:cNvPr id="51" name="TextBox 50"/>
          <p:cNvSpPr txBox="1"/>
          <p:nvPr/>
        </p:nvSpPr>
        <p:spPr>
          <a:xfrm>
            <a:off x="285720" y="1357298"/>
            <a:ext cx="2357454" cy="417358"/>
          </a:xfrm>
          <a:prstGeom prst="rect">
            <a:avLst/>
          </a:prstGeom>
          <a:noFill/>
        </p:spPr>
        <p:txBody>
          <a:bodyPr wrap="square" lIns="0" rIns="0" rtlCol="0">
            <a:spAutoFit/>
          </a:bodyPr>
          <a:lstStyle/>
          <a:p>
            <a:pPr algn="l">
              <a:lnSpc>
                <a:spcPts val="2800"/>
              </a:lnSpc>
            </a:pPr>
            <a:r>
              <a:rPr lang="zh-CN" altLang="en-US" sz="2000" b="1" smtClean="0">
                <a:solidFill>
                  <a:srgbClr val="3333FF"/>
                </a:solidFill>
                <a:latin typeface="仿宋" pitchFamily="49" charset="-122"/>
                <a:ea typeface="仿宋" pitchFamily="49" charset="-122"/>
                <a:cs typeface="Times New Roman" pitchFamily="18" charset="0"/>
              </a:rPr>
              <a:t>一棵二叉排序树 </a:t>
            </a:r>
            <a:r>
              <a:rPr lang="zh-CN" altLang="en-US" sz="2000" b="1" smtClean="0">
                <a:latin typeface="仿宋" pitchFamily="49" charset="-122"/>
                <a:ea typeface="仿宋" pitchFamily="49" charset="-122"/>
                <a:cs typeface="Times New Roman" pitchFamily="18" charset="0"/>
                <a:sym typeface="Wingdings"/>
              </a:rPr>
              <a:t></a:t>
            </a:r>
            <a:r>
              <a:rPr lang="zh-CN" altLang="en-US" sz="2000" b="1" smtClean="0">
                <a:solidFill>
                  <a:srgbClr val="3333FF"/>
                </a:solidFill>
                <a:latin typeface="仿宋" pitchFamily="49" charset="-122"/>
                <a:ea typeface="仿宋" pitchFamily="49" charset="-122"/>
                <a:cs typeface="Times New Roman" pitchFamily="18" charset="0"/>
              </a:rPr>
              <a:t> </a:t>
            </a:r>
            <a:endParaRPr lang="zh-CN" altLang="en-US" sz="2000" b="1" dirty="0" smtClean="0">
              <a:solidFill>
                <a:srgbClr val="3333FF"/>
              </a:solidFill>
              <a:latin typeface="仿宋" pitchFamily="49" charset="-122"/>
              <a:ea typeface="仿宋" pitchFamily="49" charset="-122"/>
              <a:cs typeface="Times New Roman" pitchFamily="18" charset="0"/>
            </a:endParaRPr>
          </a:p>
        </p:txBody>
      </p:sp>
      <p:sp>
        <p:nvSpPr>
          <p:cNvPr id="50" name="灯片编号占位符 49"/>
          <p:cNvSpPr>
            <a:spLocks noGrp="1"/>
          </p:cNvSpPr>
          <p:nvPr>
            <p:ph type="sldNum" sz="quarter" idx="12"/>
          </p:nvPr>
        </p:nvSpPr>
        <p:spPr/>
        <p:txBody>
          <a:bodyPr/>
          <a:lstStyle/>
          <a:p>
            <a:pPr>
              <a:defRPr/>
            </a:pPr>
            <a:fld id="{94984E60-CADE-4266-8DC7-A91C528B8A31}" type="slidenum">
              <a:rPr lang="en-US" altLang="zh-CN" smtClean="0"/>
              <a:pPr>
                <a:defRPr/>
              </a:pPr>
              <a:t>18</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animBg="1"/>
      <p:bldP spid="30" grpId="0" animBg="1"/>
      <p:bldP spid="32" grpId="0" animBg="1"/>
      <p:bldP spid="33" grpId="0" animBg="1"/>
      <p:bldP spid="3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接连接符 41"/>
          <p:cNvCxnSpPr>
            <a:endCxn id="41" idx="1"/>
          </p:cNvCxnSpPr>
          <p:nvPr/>
        </p:nvCxnSpPr>
        <p:spPr>
          <a:xfrm flipV="1">
            <a:off x="2143108" y="1521868"/>
            <a:ext cx="5429288" cy="0"/>
          </a:xfrm>
          <a:prstGeom prst="line">
            <a:avLst/>
          </a:prstGeom>
          <a:ln w="12700">
            <a:solidFill>
              <a:srgbClr val="FF00FF"/>
            </a:solidFill>
            <a:prstDash val="dash"/>
            <a:tailEnd type="none"/>
          </a:ln>
        </p:spPr>
        <p:style>
          <a:lnRef idx="2">
            <a:schemeClr val="accent5"/>
          </a:lnRef>
          <a:fillRef idx="0">
            <a:schemeClr val="accent5"/>
          </a:fillRef>
          <a:effectRef idx="1">
            <a:schemeClr val="accent5"/>
          </a:effectRef>
          <a:fontRef idx="minor">
            <a:schemeClr val="tx1"/>
          </a:fontRef>
        </p:style>
      </p:cxnSp>
      <p:cxnSp>
        <p:nvCxnSpPr>
          <p:cNvPr id="44" name="直接连接符 43"/>
          <p:cNvCxnSpPr>
            <a:endCxn id="43" idx="1"/>
          </p:cNvCxnSpPr>
          <p:nvPr/>
        </p:nvCxnSpPr>
        <p:spPr>
          <a:xfrm flipV="1">
            <a:off x="1071538" y="2307686"/>
            <a:ext cx="6500858" cy="0"/>
          </a:xfrm>
          <a:prstGeom prst="line">
            <a:avLst/>
          </a:prstGeom>
          <a:ln w="12700">
            <a:solidFill>
              <a:srgbClr val="FF00FF"/>
            </a:solidFill>
            <a:prstDash val="dash"/>
            <a:tailEnd type="none"/>
          </a:ln>
        </p:spPr>
        <p:style>
          <a:lnRef idx="2">
            <a:schemeClr val="accent5"/>
          </a:lnRef>
          <a:fillRef idx="0">
            <a:schemeClr val="accent5"/>
          </a:fillRef>
          <a:effectRef idx="1">
            <a:schemeClr val="accent5"/>
          </a:effectRef>
          <a:fontRef idx="minor">
            <a:schemeClr val="tx1"/>
          </a:fontRef>
        </p:style>
      </p:cxnSp>
      <p:cxnSp>
        <p:nvCxnSpPr>
          <p:cNvPr id="46" name="直接连接符 45"/>
          <p:cNvCxnSpPr>
            <a:endCxn id="45" idx="1"/>
          </p:cNvCxnSpPr>
          <p:nvPr/>
        </p:nvCxnSpPr>
        <p:spPr>
          <a:xfrm>
            <a:off x="785786" y="3123152"/>
            <a:ext cx="6786610" cy="0"/>
          </a:xfrm>
          <a:prstGeom prst="line">
            <a:avLst/>
          </a:prstGeom>
          <a:ln w="12700">
            <a:solidFill>
              <a:srgbClr val="FF00FF"/>
            </a:solidFill>
            <a:prstDash val="dash"/>
            <a:tailEnd type="none"/>
          </a:ln>
        </p:spPr>
        <p:style>
          <a:lnRef idx="2">
            <a:schemeClr val="accent5"/>
          </a:lnRef>
          <a:fillRef idx="0">
            <a:schemeClr val="accent5"/>
          </a:fillRef>
          <a:effectRef idx="1">
            <a:schemeClr val="accent5"/>
          </a:effectRef>
          <a:fontRef idx="minor">
            <a:schemeClr val="tx1"/>
          </a:fontRef>
        </p:style>
      </p:cxnSp>
      <p:cxnSp>
        <p:nvCxnSpPr>
          <p:cNvPr id="48" name="直接连接符 47"/>
          <p:cNvCxnSpPr>
            <a:endCxn id="47" idx="1"/>
          </p:cNvCxnSpPr>
          <p:nvPr/>
        </p:nvCxnSpPr>
        <p:spPr>
          <a:xfrm flipV="1">
            <a:off x="1428728" y="3849178"/>
            <a:ext cx="6143668" cy="0"/>
          </a:xfrm>
          <a:prstGeom prst="line">
            <a:avLst/>
          </a:prstGeom>
          <a:ln w="12700">
            <a:solidFill>
              <a:srgbClr val="FF00FF"/>
            </a:solidFill>
            <a:prstDash val="dash"/>
            <a:tailEnd type="none"/>
          </a:ln>
        </p:spPr>
        <p:style>
          <a:lnRef idx="2">
            <a:schemeClr val="accent5"/>
          </a:lnRef>
          <a:fillRef idx="0">
            <a:schemeClr val="accent5"/>
          </a:fillRef>
          <a:effectRef idx="1">
            <a:schemeClr val="accent5"/>
          </a:effectRef>
          <a:fontRef idx="minor">
            <a:schemeClr val="tx1"/>
          </a:fontRef>
        </p:style>
      </p:cxnSp>
      <p:sp>
        <p:nvSpPr>
          <p:cNvPr id="5" name="椭圆 4"/>
          <p:cNvSpPr/>
          <p:nvPr/>
        </p:nvSpPr>
        <p:spPr>
          <a:xfrm>
            <a:off x="3929058" y="500042"/>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50</a:t>
            </a:r>
            <a:endParaRPr lang="zh-CN" altLang="en-US" sz="1800">
              <a:solidFill>
                <a:srgbClr val="0000FF"/>
              </a:solidFill>
              <a:latin typeface="Consolas" pitchFamily="49" charset="0"/>
              <a:cs typeface="Consolas" pitchFamily="49" charset="0"/>
            </a:endParaRPr>
          </a:p>
        </p:txBody>
      </p:sp>
      <p:sp>
        <p:nvSpPr>
          <p:cNvPr id="6" name="椭圆 5"/>
          <p:cNvSpPr/>
          <p:nvPr/>
        </p:nvSpPr>
        <p:spPr>
          <a:xfrm>
            <a:off x="2714612" y="1245926"/>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30</a:t>
            </a:r>
            <a:endParaRPr lang="zh-CN" altLang="en-US" sz="1800">
              <a:solidFill>
                <a:srgbClr val="0000FF"/>
              </a:solidFill>
              <a:latin typeface="Consolas" pitchFamily="49" charset="0"/>
              <a:cs typeface="Consolas" pitchFamily="49" charset="0"/>
            </a:endParaRPr>
          </a:p>
        </p:txBody>
      </p:sp>
      <p:sp>
        <p:nvSpPr>
          <p:cNvPr id="7" name="椭圆 6"/>
          <p:cNvSpPr/>
          <p:nvPr/>
        </p:nvSpPr>
        <p:spPr>
          <a:xfrm>
            <a:off x="4996694" y="1245926"/>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80</a:t>
            </a:r>
            <a:endParaRPr lang="zh-CN" altLang="en-US" sz="1800">
              <a:solidFill>
                <a:srgbClr val="0000FF"/>
              </a:solidFill>
              <a:latin typeface="Consolas" pitchFamily="49" charset="0"/>
              <a:cs typeface="Consolas" pitchFamily="49" charset="0"/>
            </a:endParaRPr>
          </a:p>
        </p:txBody>
      </p:sp>
      <p:cxnSp>
        <p:nvCxnSpPr>
          <p:cNvPr id="8" name="直接连接符 7"/>
          <p:cNvCxnSpPr>
            <a:endCxn id="6" idx="7"/>
          </p:cNvCxnSpPr>
          <p:nvPr/>
        </p:nvCxnSpPr>
        <p:spPr>
          <a:xfrm rot="10800000" flipV="1">
            <a:off x="3144803" y="880577"/>
            <a:ext cx="797776" cy="444430"/>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9" name="直接连接符 8"/>
          <p:cNvCxnSpPr>
            <a:endCxn id="7" idx="1"/>
          </p:cNvCxnSpPr>
          <p:nvPr/>
        </p:nvCxnSpPr>
        <p:spPr>
          <a:xfrm>
            <a:off x="4429585" y="870529"/>
            <a:ext cx="640918" cy="454478"/>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10" name="椭圆 9"/>
          <p:cNvSpPr/>
          <p:nvPr/>
        </p:nvSpPr>
        <p:spPr>
          <a:xfrm>
            <a:off x="1714480" y="2031744"/>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20</a:t>
            </a:r>
            <a:endParaRPr lang="zh-CN" altLang="en-US" sz="1800">
              <a:solidFill>
                <a:srgbClr val="0000FF"/>
              </a:solidFill>
              <a:latin typeface="Consolas" pitchFamily="49" charset="0"/>
              <a:cs typeface="Consolas" pitchFamily="49" charset="0"/>
            </a:endParaRPr>
          </a:p>
        </p:txBody>
      </p:sp>
      <p:sp>
        <p:nvSpPr>
          <p:cNvPr id="11" name="椭圆 10"/>
          <p:cNvSpPr/>
          <p:nvPr/>
        </p:nvSpPr>
        <p:spPr>
          <a:xfrm>
            <a:off x="1071538" y="2857496"/>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10</a:t>
            </a:r>
            <a:endParaRPr lang="zh-CN" altLang="en-US" sz="1800">
              <a:solidFill>
                <a:srgbClr val="0000FF"/>
              </a:solidFill>
              <a:latin typeface="Consolas" pitchFamily="49" charset="0"/>
              <a:cs typeface="Consolas" pitchFamily="49" charset="0"/>
            </a:endParaRPr>
          </a:p>
        </p:txBody>
      </p:sp>
      <p:sp>
        <p:nvSpPr>
          <p:cNvPr id="12" name="椭圆 11"/>
          <p:cNvSpPr/>
          <p:nvPr/>
        </p:nvSpPr>
        <p:spPr>
          <a:xfrm>
            <a:off x="2353488" y="2857496"/>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25</a:t>
            </a:r>
            <a:endParaRPr lang="zh-CN" altLang="en-US" sz="1800">
              <a:solidFill>
                <a:srgbClr val="0000FF"/>
              </a:solidFill>
              <a:latin typeface="Consolas" pitchFamily="49" charset="0"/>
              <a:cs typeface="Consolas" pitchFamily="49" charset="0"/>
            </a:endParaRPr>
          </a:p>
        </p:txBody>
      </p:sp>
      <p:sp>
        <p:nvSpPr>
          <p:cNvPr id="13" name="椭圆 12"/>
          <p:cNvSpPr/>
          <p:nvPr/>
        </p:nvSpPr>
        <p:spPr>
          <a:xfrm>
            <a:off x="1714480" y="3603380"/>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23</a:t>
            </a:r>
            <a:endParaRPr lang="zh-CN" altLang="en-US" sz="1800">
              <a:solidFill>
                <a:srgbClr val="0000FF"/>
              </a:solidFill>
              <a:latin typeface="Consolas" pitchFamily="49" charset="0"/>
              <a:cs typeface="Consolas" pitchFamily="49" charset="0"/>
            </a:endParaRPr>
          </a:p>
        </p:txBody>
      </p:sp>
      <p:cxnSp>
        <p:nvCxnSpPr>
          <p:cNvPr id="14" name="直接连接符 13"/>
          <p:cNvCxnSpPr>
            <a:stCxn id="10" idx="3"/>
            <a:endCxn id="11" idx="7"/>
          </p:cNvCxnSpPr>
          <p:nvPr/>
        </p:nvCxnSpPr>
        <p:spPr>
          <a:xfrm rot="5400000">
            <a:off x="1423052" y="2571340"/>
            <a:ext cx="443914" cy="286560"/>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15" name="直接连接符 14"/>
          <p:cNvCxnSpPr>
            <a:stCxn id="10" idx="5"/>
            <a:endCxn id="12" idx="1"/>
          </p:cNvCxnSpPr>
          <p:nvPr/>
        </p:nvCxnSpPr>
        <p:spPr>
          <a:xfrm rot="16200000" flipH="1">
            <a:off x="2064027" y="2573307"/>
            <a:ext cx="443914" cy="282626"/>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16" name="直接连接符 15"/>
          <p:cNvCxnSpPr>
            <a:stCxn id="12" idx="3"/>
            <a:endCxn id="13" idx="7"/>
          </p:cNvCxnSpPr>
          <p:nvPr/>
        </p:nvCxnSpPr>
        <p:spPr>
          <a:xfrm rot="5400000">
            <a:off x="2103961" y="3359125"/>
            <a:ext cx="364046" cy="282626"/>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17" name="直接连接符 16"/>
          <p:cNvCxnSpPr>
            <a:endCxn id="10" idx="7"/>
          </p:cNvCxnSpPr>
          <p:nvPr/>
        </p:nvCxnSpPr>
        <p:spPr>
          <a:xfrm rot="10800000" flipV="1">
            <a:off x="2144671" y="1626461"/>
            <a:ext cx="593510" cy="484364"/>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18" name="椭圆 17"/>
          <p:cNvSpPr/>
          <p:nvPr/>
        </p:nvSpPr>
        <p:spPr>
          <a:xfrm>
            <a:off x="3710810" y="2031744"/>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40</a:t>
            </a:r>
            <a:endParaRPr lang="zh-CN" altLang="en-US" sz="1800">
              <a:solidFill>
                <a:srgbClr val="0000FF"/>
              </a:solidFill>
              <a:latin typeface="Consolas" pitchFamily="49" charset="0"/>
              <a:cs typeface="Consolas" pitchFamily="49" charset="0"/>
            </a:endParaRPr>
          </a:p>
        </p:txBody>
      </p:sp>
      <p:sp>
        <p:nvSpPr>
          <p:cNvPr id="19" name="椭圆 18"/>
          <p:cNvSpPr/>
          <p:nvPr/>
        </p:nvSpPr>
        <p:spPr>
          <a:xfrm>
            <a:off x="3000364" y="2857496"/>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35</a:t>
            </a:r>
            <a:endParaRPr lang="zh-CN" altLang="en-US" sz="1800">
              <a:solidFill>
                <a:srgbClr val="0000FF"/>
              </a:solidFill>
              <a:latin typeface="Consolas" pitchFamily="49" charset="0"/>
              <a:cs typeface="Consolas" pitchFamily="49" charset="0"/>
            </a:endParaRPr>
          </a:p>
        </p:txBody>
      </p:sp>
      <p:cxnSp>
        <p:nvCxnSpPr>
          <p:cNvPr id="20" name="直接连接符 19"/>
          <p:cNvCxnSpPr>
            <a:endCxn id="18" idx="1"/>
          </p:cNvCxnSpPr>
          <p:nvPr/>
        </p:nvCxnSpPr>
        <p:spPr>
          <a:xfrm>
            <a:off x="3215139" y="1626461"/>
            <a:ext cx="569480" cy="484364"/>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21" name="直接连接符 20"/>
          <p:cNvCxnSpPr>
            <a:stCxn id="18" idx="3"/>
            <a:endCxn id="19" idx="7"/>
          </p:cNvCxnSpPr>
          <p:nvPr/>
        </p:nvCxnSpPr>
        <p:spPr>
          <a:xfrm rot="5400000">
            <a:off x="3385630" y="2537588"/>
            <a:ext cx="443914" cy="354064"/>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22" name="椭圆 21"/>
          <p:cNvSpPr/>
          <p:nvPr/>
        </p:nvSpPr>
        <p:spPr>
          <a:xfrm>
            <a:off x="5853950" y="2031744"/>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90</a:t>
            </a:r>
            <a:endParaRPr lang="zh-CN" altLang="en-US" sz="1800">
              <a:solidFill>
                <a:srgbClr val="0000FF"/>
              </a:solidFill>
              <a:latin typeface="Consolas" pitchFamily="49" charset="0"/>
              <a:cs typeface="Consolas" pitchFamily="49" charset="0"/>
            </a:endParaRPr>
          </a:p>
        </p:txBody>
      </p:sp>
      <p:sp>
        <p:nvSpPr>
          <p:cNvPr id="23" name="椭圆 22"/>
          <p:cNvSpPr/>
          <p:nvPr/>
        </p:nvSpPr>
        <p:spPr>
          <a:xfrm>
            <a:off x="5214942" y="2857496"/>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85</a:t>
            </a:r>
            <a:endParaRPr lang="zh-CN" altLang="en-US" sz="1800">
              <a:solidFill>
                <a:srgbClr val="0000FF"/>
              </a:solidFill>
              <a:latin typeface="Consolas" pitchFamily="49" charset="0"/>
              <a:cs typeface="Consolas" pitchFamily="49" charset="0"/>
            </a:endParaRPr>
          </a:p>
        </p:txBody>
      </p:sp>
      <p:cxnSp>
        <p:nvCxnSpPr>
          <p:cNvPr id="25" name="直接连接符 24"/>
          <p:cNvCxnSpPr>
            <a:stCxn id="7" idx="5"/>
            <a:endCxn id="22" idx="1"/>
          </p:cNvCxnSpPr>
          <p:nvPr/>
        </p:nvCxnSpPr>
        <p:spPr>
          <a:xfrm rot="16200000" flipH="1">
            <a:off x="5475332" y="1658398"/>
            <a:ext cx="403980" cy="500874"/>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26" name="直接连接符 25"/>
          <p:cNvCxnSpPr>
            <a:stCxn id="22" idx="3"/>
            <a:endCxn id="23" idx="7"/>
          </p:cNvCxnSpPr>
          <p:nvPr/>
        </p:nvCxnSpPr>
        <p:spPr>
          <a:xfrm rot="5400000">
            <a:off x="5564489" y="2573307"/>
            <a:ext cx="443914" cy="282626"/>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27" name="直接连接符 26"/>
          <p:cNvCxnSpPr>
            <a:stCxn id="23" idx="5"/>
            <a:endCxn id="24" idx="1"/>
          </p:cNvCxnSpPr>
          <p:nvPr/>
        </p:nvCxnSpPr>
        <p:spPr>
          <a:xfrm rot="16200000" flipH="1">
            <a:off x="5640142" y="3323406"/>
            <a:ext cx="364046" cy="354064"/>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34" name="直接连接符 33"/>
          <p:cNvCxnSpPr/>
          <p:nvPr/>
        </p:nvCxnSpPr>
        <p:spPr>
          <a:xfrm>
            <a:off x="3215139" y="1627821"/>
            <a:ext cx="569480" cy="484364"/>
          </a:xfrm>
          <a:prstGeom prst="line">
            <a:avLst/>
          </a:prstGeom>
          <a:ln>
            <a:tailEnd type="none"/>
          </a:ln>
        </p:spPr>
        <p:style>
          <a:lnRef idx="2">
            <a:schemeClr val="accent2"/>
          </a:lnRef>
          <a:fillRef idx="0">
            <a:schemeClr val="accent2"/>
          </a:fillRef>
          <a:effectRef idx="1">
            <a:schemeClr val="accent2"/>
          </a:effectRef>
          <a:fontRef idx="minor">
            <a:schemeClr val="tx1"/>
          </a:fontRef>
        </p:style>
      </p:cxnSp>
      <p:sp>
        <p:nvSpPr>
          <p:cNvPr id="37" name="TextBox 36"/>
          <p:cNvSpPr txBox="1"/>
          <p:nvPr/>
        </p:nvSpPr>
        <p:spPr>
          <a:xfrm>
            <a:off x="7572396" y="599530"/>
            <a:ext cx="357190" cy="369332"/>
          </a:xfrm>
          <a:prstGeom prst="rect">
            <a:avLst/>
          </a:prstGeom>
          <a:noFill/>
        </p:spPr>
        <p:txBody>
          <a:bodyPr wrap="square" rtlCol="0">
            <a:spAutoFit/>
          </a:bodyPr>
          <a:lstStyle/>
          <a:p>
            <a:pPr algn="l"/>
            <a:r>
              <a:rPr lang="en-US" altLang="zh-CN" sz="1800" b="1" smtClean="0">
                <a:latin typeface="Consolas" pitchFamily="49" charset="0"/>
                <a:ea typeface="楷体" pitchFamily="49" charset="-122"/>
                <a:cs typeface="Consolas" pitchFamily="49" charset="0"/>
              </a:rPr>
              <a:t>1</a:t>
            </a:r>
            <a:endParaRPr lang="zh-CN" altLang="en-US" sz="1800" b="1" dirty="0" smtClean="0">
              <a:latin typeface="Consolas" pitchFamily="49" charset="0"/>
              <a:ea typeface="楷体" pitchFamily="49" charset="-122"/>
              <a:cs typeface="Consolas" pitchFamily="49" charset="0"/>
            </a:endParaRPr>
          </a:p>
        </p:txBody>
      </p:sp>
      <p:cxnSp>
        <p:nvCxnSpPr>
          <p:cNvPr id="39" name="直接连接符 38"/>
          <p:cNvCxnSpPr>
            <a:endCxn id="37" idx="1"/>
          </p:cNvCxnSpPr>
          <p:nvPr/>
        </p:nvCxnSpPr>
        <p:spPr>
          <a:xfrm>
            <a:off x="4643438" y="754548"/>
            <a:ext cx="2928958" cy="0"/>
          </a:xfrm>
          <a:prstGeom prst="line">
            <a:avLst/>
          </a:prstGeom>
          <a:ln w="12700">
            <a:solidFill>
              <a:srgbClr val="FF00FF"/>
            </a:solidFill>
            <a:prstDash val="dash"/>
            <a:tailEnd type="none"/>
          </a:ln>
        </p:spPr>
        <p:style>
          <a:lnRef idx="2">
            <a:schemeClr val="accent5"/>
          </a:lnRef>
          <a:fillRef idx="0">
            <a:schemeClr val="accent5"/>
          </a:fillRef>
          <a:effectRef idx="1">
            <a:schemeClr val="accent5"/>
          </a:effectRef>
          <a:fontRef idx="minor">
            <a:schemeClr val="tx1"/>
          </a:fontRef>
        </p:style>
      </p:cxnSp>
      <p:sp>
        <p:nvSpPr>
          <p:cNvPr id="40" name="TextBox 39"/>
          <p:cNvSpPr txBox="1"/>
          <p:nvPr/>
        </p:nvSpPr>
        <p:spPr>
          <a:xfrm>
            <a:off x="7429520" y="130710"/>
            <a:ext cx="785818" cy="369332"/>
          </a:xfrm>
          <a:prstGeom prst="rect">
            <a:avLst/>
          </a:prstGeom>
          <a:noFill/>
        </p:spPr>
        <p:txBody>
          <a:bodyPr wrap="square" rtlCol="0">
            <a:spAutoFit/>
          </a:bodyPr>
          <a:lstStyle/>
          <a:p>
            <a:pPr algn="l"/>
            <a:r>
              <a:rPr lang="zh-CN" altLang="en-US" sz="1800" b="1" smtClean="0">
                <a:solidFill>
                  <a:srgbClr val="3333FF"/>
                </a:solidFill>
                <a:latin typeface="仿宋" pitchFamily="49" charset="-122"/>
                <a:ea typeface="仿宋" pitchFamily="49" charset="-122"/>
                <a:cs typeface="Times New Roman" pitchFamily="18" charset="0"/>
              </a:rPr>
              <a:t>层次</a:t>
            </a:r>
            <a:endParaRPr lang="zh-CN" altLang="en-US" sz="1800" b="1" dirty="0" smtClean="0">
              <a:solidFill>
                <a:srgbClr val="3333FF"/>
              </a:solidFill>
              <a:latin typeface="仿宋" pitchFamily="49" charset="-122"/>
              <a:ea typeface="仿宋" pitchFamily="49" charset="-122"/>
              <a:cs typeface="Times New Roman" pitchFamily="18" charset="0"/>
            </a:endParaRPr>
          </a:p>
        </p:txBody>
      </p:sp>
      <p:sp>
        <p:nvSpPr>
          <p:cNvPr id="41" name="TextBox 40"/>
          <p:cNvSpPr txBox="1"/>
          <p:nvPr/>
        </p:nvSpPr>
        <p:spPr>
          <a:xfrm>
            <a:off x="7572396" y="1337202"/>
            <a:ext cx="357190" cy="369332"/>
          </a:xfrm>
          <a:prstGeom prst="rect">
            <a:avLst/>
          </a:prstGeom>
          <a:noFill/>
        </p:spPr>
        <p:txBody>
          <a:bodyPr wrap="square" rtlCol="0">
            <a:spAutoFit/>
          </a:bodyPr>
          <a:lstStyle/>
          <a:p>
            <a:pPr algn="l"/>
            <a:r>
              <a:rPr lang="en-US" altLang="zh-CN" sz="1800" b="1" smtClean="0">
                <a:latin typeface="Consolas" pitchFamily="49" charset="0"/>
                <a:ea typeface="楷体" pitchFamily="49" charset="-122"/>
                <a:cs typeface="Consolas" pitchFamily="49" charset="0"/>
              </a:rPr>
              <a:t>2</a:t>
            </a:r>
            <a:endParaRPr lang="zh-CN" altLang="en-US" sz="1800" b="1" dirty="0" smtClean="0">
              <a:latin typeface="Consolas" pitchFamily="49" charset="0"/>
              <a:ea typeface="楷体" pitchFamily="49" charset="-122"/>
              <a:cs typeface="Consolas" pitchFamily="49" charset="0"/>
            </a:endParaRPr>
          </a:p>
        </p:txBody>
      </p:sp>
      <p:sp>
        <p:nvSpPr>
          <p:cNvPr id="43" name="TextBox 42"/>
          <p:cNvSpPr txBox="1"/>
          <p:nvPr/>
        </p:nvSpPr>
        <p:spPr>
          <a:xfrm>
            <a:off x="7572396" y="2123020"/>
            <a:ext cx="357190" cy="369332"/>
          </a:xfrm>
          <a:prstGeom prst="rect">
            <a:avLst/>
          </a:prstGeom>
          <a:noFill/>
        </p:spPr>
        <p:txBody>
          <a:bodyPr wrap="square" rtlCol="0">
            <a:spAutoFit/>
          </a:bodyPr>
          <a:lstStyle/>
          <a:p>
            <a:pPr algn="l"/>
            <a:r>
              <a:rPr lang="en-US" altLang="zh-CN" sz="1800" b="1" smtClean="0">
                <a:latin typeface="Consolas" pitchFamily="49" charset="0"/>
                <a:ea typeface="楷体" pitchFamily="49" charset="-122"/>
                <a:cs typeface="Consolas" pitchFamily="49" charset="0"/>
              </a:rPr>
              <a:t>3</a:t>
            </a:r>
            <a:endParaRPr lang="zh-CN" altLang="en-US" sz="1800" b="1" dirty="0" smtClean="0">
              <a:latin typeface="Consolas" pitchFamily="49" charset="0"/>
              <a:ea typeface="楷体" pitchFamily="49" charset="-122"/>
              <a:cs typeface="Consolas" pitchFamily="49" charset="0"/>
            </a:endParaRPr>
          </a:p>
        </p:txBody>
      </p:sp>
      <p:sp>
        <p:nvSpPr>
          <p:cNvPr id="45" name="TextBox 44"/>
          <p:cNvSpPr txBox="1"/>
          <p:nvPr/>
        </p:nvSpPr>
        <p:spPr>
          <a:xfrm>
            <a:off x="7572396" y="2980276"/>
            <a:ext cx="357190" cy="369332"/>
          </a:xfrm>
          <a:prstGeom prst="rect">
            <a:avLst/>
          </a:prstGeom>
          <a:noFill/>
        </p:spPr>
        <p:txBody>
          <a:bodyPr wrap="square" rtlCol="0">
            <a:spAutoFit/>
          </a:bodyPr>
          <a:lstStyle/>
          <a:p>
            <a:pPr algn="l"/>
            <a:r>
              <a:rPr lang="en-US" altLang="zh-CN" sz="1800" b="1" smtClean="0">
                <a:latin typeface="Consolas" pitchFamily="49" charset="0"/>
                <a:ea typeface="楷体" pitchFamily="49" charset="-122"/>
                <a:cs typeface="Consolas" pitchFamily="49" charset="0"/>
              </a:rPr>
              <a:t>4</a:t>
            </a:r>
            <a:endParaRPr lang="zh-CN" altLang="en-US" sz="1800" b="1" dirty="0" smtClean="0">
              <a:latin typeface="Consolas" pitchFamily="49" charset="0"/>
              <a:ea typeface="楷体" pitchFamily="49" charset="-122"/>
              <a:cs typeface="Consolas" pitchFamily="49" charset="0"/>
            </a:endParaRPr>
          </a:p>
        </p:txBody>
      </p:sp>
      <p:sp>
        <p:nvSpPr>
          <p:cNvPr id="47" name="TextBox 46"/>
          <p:cNvSpPr txBox="1"/>
          <p:nvPr/>
        </p:nvSpPr>
        <p:spPr>
          <a:xfrm>
            <a:off x="7572396" y="3664512"/>
            <a:ext cx="357190" cy="369332"/>
          </a:xfrm>
          <a:prstGeom prst="rect">
            <a:avLst/>
          </a:prstGeom>
          <a:noFill/>
        </p:spPr>
        <p:txBody>
          <a:bodyPr wrap="square" rtlCol="0">
            <a:spAutoFit/>
          </a:bodyPr>
          <a:lstStyle/>
          <a:p>
            <a:pPr algn="l"/>
            <a:r>
              <a:rPr lang="en-US" altLang="zh-CN" sz="1800" b="1" smtClean="0">
                <a:latin typeface="Consolas" pitchFamily="49" charset="0"/>
                <a:ea typeface="楷体" pitchFamily="49" charset="-122"/>
                <a:cs typeface="Consolas" pitchFamily="49" charset="0"/>
              </a:rPr>
              <a:t>5</a:t>
            </a:r>
            <a:endParaRPr lang="zh-CN" altLang="en-US" sz="1800" b="1" dirty="0" smtClean="0">
              <a:latin typeface="Consolas" pitchFamily="49" charset="0"/>
              <a:ea typeface="楷体" pitchFamily="49" charset="-122"/>
              <a:cs typeface="Consolas" pitchFamily="49" charset="0"/>
            </a:endParaRPr>
          </a:p>
        </p:txBody>
      </p:sp>
      <p:pic>
        <p:nvPicPr>
          <p:cNvPr id="1026" name="Picture 2"/>
          <p:cNvPicPr>
            <a:picLocks noChangeAspect="1" noChangeArrowheads="1"/>
          </p:cNvPicPr>
          <p:nvPr/>
        </p:nvPicPr>
        <p:blipFill>
          <a:blip r:embed="rId3" cstate="print"/>
          <a:srcRect/>
          <a:stretch>
            <a:fillRect/>
          </a:stretch>
        </p:blipFill>
        <p:spPr bwMode="auto">
          <a:xfrm>
            <a:off x="1214414" y="5072074"/>
            <a:ext cx="6143668" cy="831152"/>
          </a:xfrm>
          <a:prstGeom prst="rect">
            <a:avLst/>
          </a:prstGeom>
          <a:noFill/>
          <a:ln w="9525">
            <a:noFill/>
            <a:miter lim="800000"/>
            <a:headEnd/>
            <a:tailEnd/>
          </a:ln>
        </p:spPr>
      </p:pic>
      <p:sp>
        <p:nvSpPr>
          <p:cNvPr id="24" name="椭圆 23"/>
          <p:cNvSpPr/>
          <p:nvPr/>
        </p:nvSpPr>
        <p:spPr>
          <a:xfrm>
            <a:off x="5925388" y="3603380"/>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88</a:t>
            </a:r>
            <a:endParaRPr lang="zh-CN" altLang="en-US" sz="1800">
              <a:solidFill>
                <a:srgbClr val="0000FF"/>
              </a:solidFill>
              <a:latin typeface="Consolas" pitchFamily="49" charset="0"/>
              <a:cs typeface="Consolas" pitchFamily="49" charset="0"/>
            </a:endParaRPr>
          </a:p>
        </p:txBody>
      </p:sp>
      <p:sp>
        <p:nvSpPr>
          <p:cNvPr id="49" name="TextBox 48"/>
          <p:cNvSpPr txBox="1"/>
          <p:nvPr/>
        </p:nvSpPr>
        <p:spPr>
          <a:xfrm>
            <a:off x="571472" y="4457650"/>
            <a:ext cx="5214974" cy="400110"/>
          </a:xfrm>
          <a:prstGeom prst="rect">
            <a:avLst/>
          </a:prstGeom>
          <a:noFill/>
        </p:spPr>
        <p:txBody>
          <a:bodyPr wrap="square" rtlCol="0">
            <a:spAutoFit/>
          </a:bodyPr>
          <a:lstStyle/>
          <a:p>
            <a:pPr algn="l"/>
            <a:r>
              <a:rPr lang="zh-CN" altLang="zh-CN" sz="2000" b="1" smtClean="0">
                <a:solidFill>
                  <a:srgbClr val="0000FF"/>
                </a:solidFill>
                <a:latin typeface="仿宋" pitchFamily="49" charset="-122"/>
                <a:ea typeface="仿宋" pitchFamily="49" charset="-122"/>
              </a:rPr>
              <a:t>在等概率假设下，查找成功的平均查找长度</a:t>
            </a:r>
            <a:endParaRPr lang="zh-CN" altLang="en-US" sz="2000" b="1" dirty="0" smtClean="0">
              <a:solidFill>
                <a:srgbClr val="0000FF"/>
              </a:solidFill>
              <a:latin typeface="仿宋" pitchFamily="49" charset="-122"/>
              <a:ea typeface="仿宋" pitchFamily="49" charset="-122"/>
              <a:cs typeface="Times New Roman" pitchFamily="18" charset="0"/>
            </a:endParaRPr>
          </a:p>
        </p:txBody>
      </p:sp>
      <p:sp>
        <p:nvSpPr>
          <p:cNvPr id="50" name="灯片编号占位符 49"/>
          <p:cNvSpPr>
            <a:spLocks noGrp="1"/>
          </p:cNvSpPr>
          <p:nvPr>
            <p:ph type="sldNum" sz="quarter" idx="12"/>
          </p:nvPr>
        </p:nvSpPr>
        <p:spPr/>
        <p:txBody>
          <a:bodyPr/>
          <a:lstStyle/>
          <a:p>
            <a:pPr>
              <a:defRPr/>
            </a:pPr>
            <a:fld id="{94984E60-CADE-4266-8DC7-A91C528B8A31}" type="slidenum">
              <a:rPr lang="en-US" altLang="zh-CN" smtClean="0"/>
              <a:pPr>
                <a:defRPr/>
              </a:pPr>
              <a:t>19</a:t>
            </a:fld>
            <a:r>
              <a:rPr lang="en-US" altLang="zh-CN" smtClean="0"/>
              <a:t>/132</a:t>
            </a:r>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857356" y="1142984"/>
            <a:ext cx="2808287" cy="400110"/>
          </a:xfrm>
          <a:prstGeom prst="rect">
            <a:avLst/>
          </a:prstGeom>
          <a:noFill/>
          <a:ln w="9525">
            <a:noFill/>
            <a:miter lim="800000"/>
            <a:headEnd/>
            <a:tailEnd/>
          </a:ln>
        </p:spPr>
        <p:txBody>
          <a:bodyPr>
            <a:spAutoFit/>
          </a:bodyPr>
          <a:lstStyle/>
          <a:p>
            <a:pPr algn="l">
              <a:spcBef>
                <a:spcPct val="50000"/>
              </a:spcBef>
            </a:pPr>
            <a:r>
              <a:rPr kumimoji="0" lang="zh-CN" altLang="en-US" sz="2000" b="1" dirty="0">
                <a:solidFill>
                  <a:srgbClr val="3333FF"/>
                </a:solidFill>
                <a:latin typeface="Consolas" pitchFamily="49" charset="0"/>
                <a:ea typeface="楷体" pitchFamily="49" charset="-122"/>
                <a:cs typeface="Consolas" pitchFamily="49" charset="0"/>
              </a:rPr>
              <a:t>常见的树表：</a:t>
            </a:r>
          </a:p>
        </p:txBody>
      </p:sp>
      <p:sp>
        <p:nvSpPr>
          <p:cNvPr id="5" name="Text Box 3"/>
          <p:cNvSpPr txBox="1">
            <a:spLocks noChangeArrowheads="1"/>
          </p:cNvSpPr>
          <p:nvPr/>
        </p:nvSpPr>
        <p:spPr bwMode="auto">
          <a:xfrm>
            <a:off x="1928793" y="1792272"/>
            <a:ext cx="1928827" cy="2372545"/>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algn="l">
              <a:spcBef>
                <a:spcPct val="50000"/>
              </a:spcBef>
              <a:buFontTx/>
              <a:buBlip>
                <a:blip r:embed="rId2"/>
              </a:buBlip>
            </a:pPr>
            <a:r>
              <a:rPr kumimoji="0" lang="en-US" altLang="zh-CN" sz="2000" b="1">
                <a:solidFill>
                  <a:srgbClr val="3333FF"/>
                </a:solidFill>
                <a:latin typeface="Consolas" pitchFamily="49" charset="0"/>
                <a:ea typeface="仿宋" pitchFamily="49" charset="-122"/>
                <a:cs typeface="Consolas" pitchFamily="49" charset="0"/>
              </a:rPr>
              <a:t> </a:t>
            </a:r>
            <a:r>
              <a:rPr kumimoji="0" lang="zh-CN" altLang="en-US" sz="2000" b="1" smtClean="0">
                <a:solidFill>
                  <a:srgbClr val="FF00FF"/>
                </a:solidFill>
                <a:latin typeface="Consolas" pitchFamily="49" charset="0"/>
                <a:ea typeface="仿宋" pitchFamily="49" charset="-122"/>
                <a:cs typeface="Consolas" pitchFamily="49" charset="0"/>
              </a:rPr>
              <a:t>二</a:t>
            </a:r>
            <a:r>
              <a:rPr kumimoji="0" lang="zh-CN" altLang="en-US" sz="2000" b="1" dirty="0">
                <a:solidFill>
                  <a:srgbClr val="FF00FF"/>
                </a:solidFill>
                <a:latin typeface="Consolas" pitchFamily="49" charset="0"/>
                <a:ea typeface="仿宋" pitchFamily="49" charset="-122"/>
                <a:cs typeface="Consolas" pitchFamily="49" charset="0"/>
              </a:rPr>
              <a:t>叉排序树</a:t>
            </a:r>
          </a:p>
          <a:p>
            <a:pPr algn="l">
              <a:spcBef>
                <a:spcPct val="50000"/>
              </a:spcBef>
              <a:buFontTx/>
              <a:buBlip>
                <a:blip r:embed="rId2"/>
              </a:buBlip>
            </a:pPr>
            <a:r>
              <a:rPr kumimoji="0" lang="zh-CN" altLang="en-US" sz="2000" b="1">
                <a:solidFill>
                  <a:srgbClr val="FF00FF"/>
                </a:solidFill>
                <a:latin typeface="Consolas" pitchFamily="49" charset="0"/>
                <a:ea typeface="仿宋" pitchFamily="49" charset="-122"/>
                <a:cs typeface="Consolas" pitchFamily="49" charset="0"/>
              </a:rPr>
              <a:t> </a:t>
            </a:r>
            <a:r>
              <a:rPr kumimoji="0" lang="zh-CN" altLang="en-US" sz="2000" b="1" smtClean="0">
                <a:solidFill>
                  <a:srgbClr val="FF00FF"/>
                </a:solidFill>
                <a:latin typeface="Consolas" pitchFamily="49" charset="0"/>
                <a:ea typeface="仿宋" pitchFamily="49" charset="-122"/>
                <a:cs typeface="Consolas" pitchFamily="49" charset="0"/>
              </a:rPr>
              <a:t>平</a:t>
            </a:r>
            <a:r>
              <a:rPr kumimoji="0" lang="zh-CN" altLang="en-US" sz="2000" b="1" dirty="0">
                <a:solidFill>
                  <a:srgbClr val="FF00FF"/>
                </a:solidFill>
                <a:latin typeface="Consolas" pitchFamily="49" charset="0"/>
                <a:ea typeface="仿宋" pitchFamily="49" charset="-122"/>
                <a:cs typeface="Consolas" pitchFamily="49" charset="0"/>
              </a:rPr>
              <a:t>衡二</a:t>
            </a:r>
            <a:r>
              <a:rPr kumimoji="0" lang="zh-CN" altLang="en-US" sz="2000" b="1">
                <a:solidFill>
                  <a:srgbClr val="FF00FF"/>
                </a:solidFill>
                <a:latin typeface="Consolas" pitchFamily="49" charset="0"/>
                <a:ea typeface="仿宋" pitchFamily="49" charset="-122"/>
                <a:cs typeface="Consolas" pitchFamily="49" charset="0"/>
              </a:rPr>
              <a:t>叉</a:t>
            </a:r>
            <a:r>
              <a:rPr kumimoji="0" lang="zh-CN" altLang="en-US" sz="2000" b="1" smtClean="0">
                <a:solidFill>
                  <a:srgbClr val="FF00FF"/>
                </a:solidFill>
                <a:latin typeface="Consolas" pitchFamily="49" charset="0"/>
                <a:ea typeface="仿宋" pitchFamily="49" charset="-122"/>
                <a:cs typeface="Consolas" pitchFamily="49" charset="0"/>
              </a:rPr>
              <a:t>树</a:t>
            </a:r>
            <a:endParaRPr kumimoji="0" lang="en-US" altLang="zh-CN" sz="2000" b="1" smtClean="0">
              <a:solidFill>
                <a:srgbClr val="FF00FF"/>
              </a:solidFill>
              <a:latin typeface="Consolas" pitchFamily="49" charset="0"/>
              <a:ea typeface="仿宋" pitchFamily="49" charset="-122"/>
              <a:cs typeface="Consolas" pitchFamily="49" charset="0"/>
            </a:endParaRPr>
          </a:p>
          <a:p>
            <a:pPr algn="l">
              <a:spcBef>
                <a:spcPct val="50000"/>
              </a:spcBef>
              <a:buFontTx/>
              <a:buBlip>
                <a:blip r:embed="rId2"/>
              </a:buBlip>
            </a:pPr>
            <a:r>
              <a:rPr kumimoji="0" lang="zh-CN" altLang="en-US" sz="2000" b="1" smtClean="0">
                <a:solidFill>
                  <a:srgbClr val="FF00FF"/>
                </a:solidFill>
                <a:latin typeface="Consolas" pitchFamily="49" charset="0"/>
                <a:ea typeface="仿宋" pitchFamily="49" charset="-122"/>
                <a:cs typeface="Consolas" pitchFamily="49" charset="0"/>
              </a:rPr>
              <a:t> 红黑树</a:t>
            </a:r>
            <a:endParaRPr kumimoji="0" lang="en-US" altLang="zh-CN" sz="2000" b="1" smtClean="0">
              <a:solidFill>
                <a:srgbClr val="FF00FF"/>
              </a:solidFill>
              <a:latin typeface="Consolas" pitchFamily="49" charset="0"/>
              <a:ea typeface="仿宋" pitchFamily="49" charset="-122"/>
              <a:cs typeface="Consolas" pitchFamily="49" charset="0"/>
            </a:endParaRPr>
          </a:p>
          <a:p>
            <a:pPr algn="l">
              <a:spcBef>
                <a:spcPct val="50000"/>
              </a:spcBef>
              <a:buFontTx/>
              <a:buBlip>
                <a:blip r:embed="rId2"/>
              </a:buBlip>
            </a:pPr>
            <a:r>
              <a:rPr kumimoji="0" lang="en-US" altLang="zh-CN" sz="2000" b="1" smtClean="0">
                <a:solidFill>
                  <a:srgbClr val="FF00FF"/>
                </a:solidFill>
                <a:latin typeface="Consolas" pitchFamily="49" charset="0"/>
                <a:ea typeface="仿宋" pitchFamily="49" charset="-122"/>
                <a:cs typeface="Consolas" pitchFamily="49" charset="0"/>
              </a:rPr>
              <a:t> B</a:t>
            </a:r>
            <a:r>
              <a:rPr kumimoji="0" lang="zh-CN" altLang="en-US" sz="2000" b="1" smtClean="0">
                <a:solidFill>
                  <a:srgbClr val="FF00FF"/>
                </a:solidFill>
                <a:latin typeface="Consolas" pitchFamily="49" charset="0"/>
                <a:ea typeface="仿宋" pitchFamily="49" charset="-122"/>
                <a:cs typeface="Consolas" pitchFamily="49" charset="0"/>
              </a:rPr>
              <a:t>树</a:t>
            </a:r>
            <a:endParaRPr kumimoji="0" lang="zh-CN" altLang="en-US" sz="2000" b="1" dirty="0">
              <a:solidFill>
                <a:srgbClr val="FF00FF"/>
              </a:solidFill>
              <a:latin typeface="Consolas" pitchFamily="49" charset="0"/>
              <a:ea typeface="仿宋" pitchFamily="49" charset="-122"/>
              <a:cs typeface="Consolas" pitchFamily="49" charset="0"/>
            </a:endParaRPr>
          </a:p>
          <a:p>
            <a:pPr algn="l">
              <a:spcBef>
                <a:spcPct val="50000"/>
              </a:spcBef>
              <a:buFontTx/>
              <a:buBlip>
                <a:blip r:embed="rId2"/>
              </a:buBlip>
            </a:pPr>
            <a:r>
              <a:rPr kumimoji="0" lang="zh-CN" altLang="en-US" sz="2000" b="1">
                <a:solidFill>
                  <a:srgbClr val="FF00FF"/>
                </a:solidFill>
                <a:latin typeface="Consolas" pitchFamily="49" charset="0"/>
                <a:ea typeface="仿宋" pitchFamily="49" charset="-122"/>
                <a:cs typeface="Consolas" pitchFamily="49" charset="0"/>
              </a:rPr>
              <a:t> </a:t>
            </a:r>
            <a:r>
              <a:rPr kumimoji="0" lang="en-US" altLang="zh-CN" sz="2000" b="1" smtClean="0">
                <a:solidFill>
                  <a:srgbClr val="FF00FF"/>
                </a:solidFill>
                <a:latin typeface="Consolas" pitchFamily="49" charset="0"/>
                <a:ea typeface="仿宋" pitchFamily="49" charset="-122"/>
                <a:cs typeface="Consolas" pitchFamily="49" charset="0"/>
              </a:rPr>
              <a:t>B</a:t>
            </a:r>
            <a:r>
              <a:rPr kumimoji="0" lang="en-US" altLang="zh-CN" sz="2000" b="1" dirty="0">
                <a:solidFill>
                  <a:srgbClr val="FF00FF"/>
                </a:solidFill>
                <a:latin typeface="Consolas" pitchFamily="49" charset="0"/>
                <a:ea typeface="仿宋" pitchFamily="49" charset="-122"/>
                <a:cs typeface="Consolas" pitchFamily="49" charset="0"/>
              </a:rPr>
              <a:t>+</a:t>
            </a:r>
            <a:r>
              <a:rPr kumimoji="0" lang="zh-CN" altLang="en-US" sz="2000" b="1" dirty="0">
                <a:solidFill>
                  <a:srgbClr val="FF00FF"/>
                </a:solidFill>
                <a:latin typeface="Consolas" pitchFamily="49" charset="0"/>
                <a:ea typeface="仿宋" pitchFamily="49" charset="-122"/>
                <a:cs typeface="Consolas" pitchFamily="49" charset="0"/>
              </a:rPr>
              <a:t>树</a:t>
            </a:r>
          </a:p>
        </p:txBody>
      </p:sp>
      <p:grpSp>
        <p:nvGrpSpPr>
          <p:cNvPr id="28" name="组合 27"/>
          <p:cNvGrpSpPr/>
          <p:nvPr/>
        </p:nvGrpSpPr>
        <p:grpSpPr>
          <a:xfrm>
            <a:off x="4000496" y="1858466"/>
            <a:ext cx="2143140" cy="1141906"/>
            <a:chOff x="3929058" y="1928802"/>
            <a:chExt cx="2143140" cy="1141906"/>
          </a:xfrm>
        </p:grpSpPr>
        <p:sp>
          <p:nvSpPr>
            <p:cNvPr id="7" name="右大括号 6"/>
            <p:cNvSpPr/>
            <p:nvPr/>
          </p:nvSpPr>
          <p:spPr>
            <a:xfrm>
              <a:off x="3929058" y="1928802"/>
              <a:ext cx="142876" cy="1141906"/>
            </a:xfrm>
            <a:prstGeom prst="rightBrace">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sz="2000"/>
            </a:p>
          </p:txBody>
        </p:sp>
        <p:sp>
          <p:nvSpPr>
            <p:cNvPr id="8" name="TextBox 7"/>
            <p:cNvSpPr txBox="1"/>
            <p:nvPr/>
          </p:nvSpPr>
          <p:spPr>
            <a:xfrm>
              <a:off x="4214810" y="2273850"/>
              <a:ext cx="1071570" cy="400110"/>
            </a:xfrm>
            <a:prstGeom prst="rect">
              <a:avLst/>
            </a:prstGeom>
            <a:noFill/>
          </p:spPr>
          <p:txBody>
            <a:bodyPr wrap="square" rtlCol="0">
              <a:spAutoFit/>
            </a:bodyPr>
            <a:lstStyle/>
            <a:p>
              <a:pPr algn="l"/>
              <a:r>
                <a:rPr kumimoji="0" lang="zh-CN" altLang="en-US" sz="2000" b="1" smtClean="0">
                  <a:solidFill>
                    <a:srgbClr val="0000FF"/>
                  </a:solidFill>
                  <a:latin typeface="Consolas" pitchFamily="49" charset="0"/>
                  <a:ea typeface="仿宋" pitchFamily="49" charset="-122"/>
                  <a:cs typeface="Consolas" pitchFamily="49" charset="0"/>
                </a:rPr>
                <a:t>二叉树</a:t>
              </a:r>
              <a:endParaRPr lang="zh-CN" altLang="en-US" sz="2000" b="1" dirty="0" smtClean="0">
                <a:solidFill>
                  <a:srgbClr val="0000FF"/>
                </a:solidFill>
                <a:ea typeface="楷体" pitchFamily="49" charset="-122"/>
                <a:cs typeface="Times New Roman" pitchFamily="18" charset="0"/>
              </a:endParaRPr>
            </a:p>
          </p:txBody>
        </p:sp>
        <p:sp>
          <p:nvSpPr>
            <p:cNvPr id="9" name="椭圆 8"/>
            <p:cNvSpPr/>
            <p:nvPr/>
          </p:nvSpPr>
          <p:spPr>
            <a:xfrm>
              <a:off x="5715008" y="2142014"/>
              <a:ext cx="142876" cy="180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p>
          </p:txBody>
        </p:sp>
        <p:sp>
          <p:nvSpPr>
            <p:cNvPr id="10" name="椭圆 9"/>
            <p:cNvSpPr/>
            <p:nvPr/>
          </p:nvSpPr>
          <p:spPr>
            <a:xfrm>
              <a:off x="5500694" y="2604956"/>
              <a:ext cx="142876" cy="180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p>
          </p:txBody>
        </p:sp>
        <p:sp>
          <p:nvSpPr>
            <p:cNvPr id="11" name="椭圆 10"/>
            <p:cNvSpPr/>
            <p:nvPr/>
          </p:nvSpPr>
          <p:spPr>
            <a:xfrm>
              <a:off x="5929322" y="2604956"/>
              <a:ext cx="142876" cy="180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p>
          </p:txBody>
        </p:sp>
        <p:cxnSp>
          <p:nvCxnSpPr>
            <p:cNvPr id="13" name="直接连接符 12"/>
            <p:cNvCxnSpPr>
              <a:stCxn id="9" idx="3"/>
              <a:endCxn id="10" idx="0"/>
            </p:cNvCxnSpPr>
            <p:nvPr/>
          </p:nvCxnSpPr>
          <p:spPr>
            <a:xfrm rot="5400000">
              <a:off x="5499381" y="2368405"/>
              <a:ext cx="309302" cy="163800"/>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15" name="直接连接符 14"/>
            <p:cNvCxnSpPr>
              <a:stCxn id="9" idx="5"/>
              <a:endCxn id="11" idx="0"/>
            </p:cNvCxnSpPr>
            <p:nvPr/>
          </p:nvCxnSpPr>
          <p:spPr>
            <a:xfrm rot="16200000" flipH="1">
              <a:off x="5764209" y="2368405"/>
              <a:ext cx="309302" cy="163800"/>
            </a:xfrm>
            <a:prstGeom prst="line">
              <a:avLst/>
            </a:prstGeom>
            <a:ln>
              <a:tailEnd type="none"/>
            </a:ln>
          </p:spPr>
          <p:style>
            <a:lnRef idx="2">
              <a:schemeClr val="accent5"/>
            </a:lnRef>
            <a:fillRef idx="0">
              <a:schemeClr val="accent5"/>
            </a:fillRef>
            <a:effectRef idx="1">
              <a:schemeClr val="accent5"/>
            </a:effectRef>
            <a:fontRef idx="minor">
              <a:schemeClr val="tx1"/>
            </a:fontRef>
          </p:style>
        </p:cxnSp>
      </p:grpSp>
      <p:grpSp>
        <p:nvGrpSpPr>
          <p:cNvPr id="29" name="组合 28"/>
          <p:cNvGrpSpPr/>
          <p:nvPr/>
        </p:nvGrpSpPr>
        <p:grpSpPr>
          <a:xfrm>
            <a:off x="4000496" y="3357562"/>
            <a:ext cx="2071702" cy="642942"/>
            <a:chOff x="3929058" y="2857496"/>
            <a:chExt cx="2071702" cy="642942"/>
          </a:xfrm>
        </p:grpSpPr>
        <p:sp>
          <p:nvSpPr>
            <p:cNvPr id="17" name="右大括号 16"/>
            <p:cNvSpPr/>
            <p:nvPr/>
          </p:nvSpPr>
          <p:spPr>
            <a:xfrm>
              <a:off x="3929058" y="2857496"/>
              <a:ext cx="142876" cy="642942"/>
            </a:xfrm>
            <a:prstGeom prst="rightBrace">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sz="2000"/>
            </a:p>
          </p:txBody>
        </p:sp>
        <p:sp>
          <p:nvSpPr>
            <p:cNvPr id="18" name="TextBox 17"/>
            <p:cNvSpPr txBox="1"/>
            <p:nvPr/>
          </p:nvSpPr>
          <p:spPr>
            <a:xfrm>
              <a:off x="4143372" y="2988230"/>
              <a:ext cx="1071570" cy="400110"/>
            </a:xfrm>
            <a:prstGeom prst="rect">
              <a:avLst/>
            </a:prstGeom>
            <a:noFill/>
          </p:spPr>
          <p:txBody>
            <a:bodyPr wrap="square" rtlCol="0">
              <a:spAutoFit/>
            </a:bodyPr>
            <a:lstStyle/>
            <a:p>
              <a:pPr algn="l"/>
              <a:r>
                <a:rPr kumimoji="0" lang="en-US" altLang="zh-CN" sz="2000" b="1" i="1" smtClean="0">
                  <a:solidFill>
                    <a:srgbClr val="0000FF"/>
                  </a:solidFill>
                  <a:latin typeface="Consolas" pitchFamily="49" charset="0"/>
                  <a:ea typeface="仿宋" pitchFamily="49" charset="-122"/>
                  <a:cs typeface="Consolas" pitchFamily="49" charset="0"/>
                </a:rPr>
                <a:t>m</a:t>
              </a:r>
              <a:r>
                <a:rPr kumimoji="0" lang="zh-CN" altLang="en-US" sz="2000" b="1" smtClean="0">
                  <a:solidFill>
                    <a:srgbClr val="0000FF"/>
                  </a:solidFill>
                  <a:latin typeface="Consolas" pitchFamily="49" charset="0"/>
                  <a:ea typeface="仿宋" pitchFamily="49" charset="-122"/>
                  <a:cs typeface="Consolas" pitchFamily="49" charset="0"/>
                </a:rPr>
                <a:t>叉树</a:t>
              </a:r>
              <a:endParaRPr lang="zh-CN" altLang="en-US" sz="2000" b="1" dirty="0" smtClean="0">
                <a:solidFill>
                  <a:srgbClr val="0000FF"/>
                </a:solidFill>
                <a:ea typeface="楷体" pitchFamily="49" charset="-122"/>
                <a:cs typeface="Times New Roman" pitchFamily="18" charset="0"/>
              </a:endParaRPr>
            </a:p>
          </p:txBody>
        </p:sp>
        <p:sp>
          <p:nvSpPr>
            <p:cNvPr id="19" name="椭圆 18"/>
            <p:cNvSpPr/>
            <p:nvPr/>
          </p:nvSpPr>
          <p:spPr>
            <a:xfrm>
              <a:off x="5643570" y="2857496"/>
              <a:ext cx="142876" cy="180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p>
          </p:txBody>
        </p:sp>
        <p:sp>
          <p:nvSpPr>
            <p:cNvPr id="20" name="椭圆 19"/>
            <p:cNvSpPr/>
            <p:nvPr/>
          </p:nvSpPr>
          <p:spPr>
            <a:xfrm>
              <a:off x="5429256" y="3320438"/>
              <a:ext cx="142876" cy="180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p>
          </p:txBody>
        </p:sp>
        <p:sp>
          <p:nvSpPr>
            <p:cNvPr id="21" name="椭圆 20"/>
            <p:cNvSpPr/>
            <p:nvPr/>
          </p:nvSpPr>
          <p:spPr>
            <a:xfrm>
              <a:off x="5857884" y="3320438"/>
              <a:ext cx="142876" cy="180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p>
          </p:txBody>
        </p:sp>
        <p:cxnSp>
          <p:nvCxnSpPr>
            <p:cNvPr id="22" name="直接连接符 21"/>
            <p:cNvCxnSpPr>
              <a:stCxn id="19" idx="3"/>
              <a:endCxn id="20" idx="0"/>
            </p:cNvCxnSpPr>
            <p:nvPr/>
          </p:nvCxnSpPr>
          <p:spPr>
            <a:xfrm rot="5400000">
              <a:off x="5427943" y="3083887"/>
              <a:ext cx="309302" cy="163800"/>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23" name="直接连接符 22"/>
            <p:cNvCxnSpPr>
              <a:stCxn id="19" idx="5"/>
              <a:endCxn id="21" idx="0"/>
            </p:cNvCxnSpPr>
            <p:nvPr/>
          </p:nvCxnSpPr>
          <p:spPr>
            <a:xfrm rot="16200000" flipH="1">
              <a:off x="5692771" y="3083887"/>
              <a:ext cx="309302" cy="163800"/>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24" name="椭圆 23"/>
            <p:cNvSpPr/>
            <p:nvPr/>
          </p:nvSpPr>
          <p:spPr>
            <a:xfrm>
              <a:off x="5643570" y="3320438"/>
              <a:ext cx="142876" cy="180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p>
          </p:txBody>
        </p:sp>
        <p:cxnSp>
          <p:nvCxnSpPr>
            <p:cNvPr id="26" name="直接连接符 25"/>
            <p:cNvCxnSpPr>
              <a:stCxn id="19" idx="4"/>
              <a:endCxn id="24" idx="0"/>
            </p:cNvCxnSpPr>
            <p:nvPr/>
          </p:nvCxnSpPr>
          <p:spPr>
            <a:xfrm rot="5400000">
              <a:off x="5573537" y="3178967"/>
              <a:ext cx="282942" cy="0"/>
            </a:xfrm>
            <a:prstGeom prst="line">
              <a:avLst/>
            </a:prstGeom>
            <a:ln>
              <a:tailEnd type="none"/>
            </a:ln>
          </p:spPr>
          <p:style>
            <a:lnRef idx="2">
              <a:schemeClr val="accent5"/>
            </a:lnRef>
            <a:fillRef idx="0">
              <a:schemeClr val="accent5"/>
            </a:fillRef>
            <a:effectRef idx="1">
              <a:schemeClr val="accent5"/>
            </a:effectRef>
            <a:fontRef idx="minor">
              <a:schemeClr val="tx1"/>
            </a:fontRef>
          </p:style>
        </p:cxnSp>
      </p:grpSp>
      <p:sp>
        <p:nvSpPr>
          <p:cNvPr id="25" name="灯片编号占位符 24"/>
          <p:cNvSpPr>
            <a:spLocks noGrp="1"/>
          </p:cNvSpPr>
          <p:nvPr>
            <p:ph type="sldNum" sz="quarter" idx="12"/>
          </p:nvPr>
        </p:nvSpPr>
        <p:spPr/>
        <p:txBody>
          <a:bodyPr/>
          <a:lstStyle/>
          <a:p>
            <a:pPr>
              <a:defRPr/>
            </a:pPr>
            <a:fld id="{94984E60-CADE-4266-8DC7-A91C528B8A31}" type="slidenum">
              <a:rPr lang="en-US" altLang="zh-CN" smtClean="0"/>
              <a:pPr>
                <a:defRPr/>
              </a:pPr>
              <a:t>2</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7"/>
          <p:cNvGrpSpPr/>
          <p:nvPr/>
        </p:nvGrpSpPr>
        <p:grpSpPr>
          <a:xfrm>
            <a:off x="1071538" y="1711116"/>
            <a:ext cx="1611570" cy="432000"/>
            <a:chOff x="1428728" y="1676933"/>
            <a:chExt cx="1611570" cy="432000"/>
          </a:xfrm>
        </p:grpSpPr>
        <p:sp>
          <p:nvSpPr>
            <p:cNvPr id="18" name="矩形 17"/>
            <p:cNvSpPr/>
            <p:nvPr/>
          </p:nvSpPr>
          <p:spPr>
            <a:xfrm>
              <a:off x="1960298" y="1676933"/>
              <a:ext cx="540000" cy="432000"/>
            </a:xfrm>
            <a:prstGeom prst="rect">
              <a:avLst/>
            </a:prstGeom>
            <a:blipFill>
              <a:blip r:embed="rId3" cstate="print"/>
              <a:tile tx="0" ty="0" sx="100000" sy="100000" flip="none" algn="tl"/>
            </a:blipFill>
          </p:spPr>
          <p:style>
            <a:lnRef idx="1">
              <a:schemeClr val="accent5"/>
            </a:lnRef>
            <a:fillRef idx="2">
              <a:schemeClr val="accent5"/>
            </a:fillRef>
            <a:effectRef idx="1">
              <a:schemeClr val="accent5"/>
            </a:effectRef>
            <a:fontRef idx="minor">
              <a:schemeClr val="dk1"/>
            </a:fontRef>
          </p:style>
          <p:txBody>
            <a:bodyPr rtlCol="0" anchor="ctr"/>
            <a:lstStyle/>
            <a:p>
              <a:endParaRPr lang="zh-CN" altLang="en-US" sz="1800" b="1">
                <a:solidFill>
                  <a:srgbClr val="3333FF"/>
                </a:solidFill>
              </a:endParaRPr>
            </a:p>
          </p:txBody>
        </p:sp>
        <p:sp>
          <p:nvSpPr>
            <p:cNvPr id="17" name="矩形 16"/>
            <p:cNvSpPr/>
            <p:nvPr/>
          </p:nvSpPr>
          <p:spPr>
            <a:xfrm>
              <a:off x="1428728" y="1676933"/>
              <a:ext cx="540000" cy="432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1800" b="1" smtClean="0">
                  <a:solidFill>
                    <a:srgbClr val="3333FF"/>
                  </a:solidFill>
                </a:rPr>
                <a:t>∧</a:t>
              </a:r>
              <a:endParaRPr lang="zh-CN" altLang="en-US" sz="1800" b="1">
                <a:solidFill>
                  <a:srgbClr val="3333FF"/>
                </a:solidFill>
              </a:endParaRPr>
            </a:p>
          </p:txBody>
        </p:sp>
        <p:sp>
          <p:nvSpPr>
            <p:cNvPr id="19" name="矩形 18"/>
            <p:cNvSpPr/>
            <p:nvPr/>
          </p:nvSpPr>
          <p:spPr>
            <a:xfrm>
              <a:off x="2500298" y="1676933"/>
              <a:ext cx="540000" cy="432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1800" b="1" smtClean="0">
                  <a:solidFill>
                    <a:srgbClr val="3333FF"/>
                  </a:solidFill>
                </a:rPr>
                <a:t>∧</a:t>
              </a:r>
              <a:endParaRPr lang="zh-CN" altLang="en-US" sz="1800" b="1">
                <a:solidFill>
                  <a:srgbClr val="3333FF"/>
                </a:solidFill>
              </a:endParaRPr>
            </a:p>
          </p:txBody>
        </p:sp>
      </p:grpSp>
      <p:cxnSp>
        <p:nvCxnSpPr>
          <p:cNvPr id="21" name="直接箭头连接符 20"/>
          <p:cNvCxnSpPr/>
          <p:nvPr/>
        </p:nvCxnSpPr>
        <p:spPr>
          <a:xfrm rot="16200000" flipH="1">
            <a:off x="1285852" y="1353926"/>
            <a:ext cx="357190" cy="35719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38710" y="1165025"/>
            <a:ext cx="428628" cy="369332"/>
          </a:xfrm>
          <a:prstGeom prst="rect">
            <a:avLst/>
          </a:prstGeom>
          <a:noFill/>
        </p:spPr>
        <p:txBody>
          <a:bodyPr wrap="square" rtlCol="0">
            <a:spAutoFit/>
          </a:bodyPr>
          <a:lstStyle/>
          <a:p>
            <a:r>
              <a:rPr lang="en-US" altLang="zh-CN" sz="1800" b="1" i="1" smtClean="0">
                <a:solidFill>
                  <a:srgbClr val="3333FF"/>
                </a:solidFill>
                <a:latin typeface="Consolas" pitchFamily="49" charset="0"/>
                <a:ea typeface="楷体" pitchFamily="49" charset="-122"/>
                <a:cs typeface="Consolas" pitchFamily="49" charset="0"/>
              </a:rPr>
              <a:t>p</a:t>
            </a:r>
            <a:endParaRPr lang="zh-CN" altLang="en-US" sz="1800" b="1" i="1" dirty="0" smtClean="0">
              <a:solidFill>
                <a:srgbClr val="3333FF"/>
              </a:solidFill>
              <a:latin typeface="Consolas" pitchFamily="49" charset="0"/>
              <a:ea typeface="楷体" pitchFamily="49" charset="-122"/>
              <a:cs typeface="Consolas" pitchFamily="49" charset="0"/>
            </a:endParaRPr>
          </a:p>
        </p:txBody>
      </p:sp>
      <p:sp>
        <p:nvSpPr>
          <p:cNvPr id="23" name="TextBox 22"/>
          <p:cNvSpPr txBox="1"/>
          <p:nvPr/>
        </p:nvSpPr>
        <p:spPr>
          <a:xfrm>
            <a:off x="1500166" y="1068174"/>
            <a:ext cx="2143140" cy="369332"/>
          </a:xfrm>
          <a:prstGeom prst="rect">
            <a:avLst/>
          </a:prstGeom>
          <a:noFill/>
        </p:spPr>
        <p:txBody>
          <a:bodyPr wrap="square" rtlCol="0">
            <a:spAutoFit/>
          </a:bodyPr>
          <a:lstStyle/>
          <a:p>
            <a:r>
              <a:rPr lang="zh-CN" altLang="en-US" sz="1800" b="1" smtClean="0">
                <a:solidFill>
                  <a:srgbClr val="3333FF"/>
                </a:solidFill>
                <a:latin typeface="Consolas" pitchFamily="49" charset="0"/>
                <a:ea typeface="仿宋" pitchFamily="49" charset="-122"/>
                <a:cs typeface="Consolas" pitchFamily="49" charset="0"/>
              </a:rPr>
              <a:t>查找到</a:t>
            </a:r>
            <a:r>
              <a:rPr lang="en-US" altLang="zh-CN" sz="1800" b="1" i="1" smtClean="0">
                <a:solidFill>
                  <a:srgbClr val="3333FF"/>
                </a:solidFill>
                <a:latin typeface="Consolas" pitchFamily="49" charset="0"/>
                <a:ea typeface="仿宋" pitchFamily="49" charset="-122"/>
                <a:cs typeface="Consolas" pitchFamily="49" charset="0"/>
              </a:rPr>
              <a:t>p</a:t>
            </a:r>
            <a:r>
              <a:rPr lang="zh-CN" altLang="en-US" sz="1800" b="1" smtClean="0">
                <a:solidFill>
                  <a:srgbClr val="3333FF"/>
                </a:solidFill>
                <a:latin typeface="Consolas" pitchFamily="49" charset="0"/>
                <a:ea typeface="仿宋" pitchFamily="49" charset="-122"/>
                <a:cs typeface="Consolas" pitchFamily="49" charset="0"/>
              </a:rPr>
              <a:t>所指结点</a:t>
            </a:r>
            <a:endParaRPr lang="zh-CN" altLang="en-US" sz="1800" b="1" dirty="0" smtClean="0">
              <a:solidFill>
                <a:srgbClr val="3333FF"/>
              </a:solidFill>
              <a:latin typeface="Consolas" pitchFamily="49" charset="0"/>
              <a:ea typeface="仿宋" pitchFamily="49" charset="-122"/>
              <a:cs typeface="Consolas" pitchFamily="49" charset="0"/>
            </a:endParaRPr>
          </a:p>
        </p:txBody>
      </p:sp>
      <p:sp>
        <p:nvSpPr>
          <p:cNvPr id="24" name="TextBox 23"/>
          <p:cNvSpPr txBox="1"/>
          <p:nvPr/>
        </p:nvSpPr>
        <p:spPr>
          <a:xfrm>
            <a:off x="1071538" y="2381159"/>
            <a:ext cx="7286676" cy="1014747"/>
          </a:xfrm>
          <a:prstGeom prst="rect">
            <a:avLst/>
          </a:prstGeom>
          <a:solidFill>
            <a:schemeClr val="bg1">
              <a:lumMod val="95000"/>
            </a:schemeClr>
          </a:solidFill>
        </p:spPr>
        <p:style>
          <a:lnRef idx="3">
            <a:schemeClr val="lt1"/>
          </a:lnRef>
          <a:fillRef idx="1">
            <a:schemeClr val="accent6"/>
          </a:fillRef>
          <a:effectRef idx="1">
            <a:schemeClr val="accent6"/>
          </a:effectRef>
          <a:fontRef idx="minor">
            <a:schemeClr val="lt1"/>
          </a:fontRef>
        </p:style>
        <p:txBody>
          <a:bodyPr wrap="square" lIns="180000" tIns="72000" bIns="72000" rtlCol="0">
            <a:spAutoFit/>
          </a:bodyPr>
          <a:lstStyle/>
          <a:p>
            <a:pPr marL="457200" indent="-457200" algn="l">
              <a:lnSpc>
                <a:spcPct val="150000"/>
              </a:lnSpc>
              <a:buBlip>
                <a:blip r:embed="rId4"/>
              </a:buBlip>
            </a:pPr>
            <a:r>
              <a:rPr lang="zh-CN" altLang="en-US" sz="2000" b="1" smtClean="0">
                <a:solidFill>
                  <a:srgbClr val="3333FF"/>
                </a:solidFill>
                <a:latin typeface="Consolas" pitchFamily="49" charset="0"/>
                <a:ea typeface="楷体" pitchFamily="49" charset="-122"/>
                <a:cs typeface="Consolas" pitchFamily="49" charset="0"/>
              </a:rPr>
              <a:t>若</a:t>
            </a:r>
            <a:r>
              <a:rPr lang="en-US" altLang="zh-CN" sz="2000" b="1" i="1" smtClean="0">
                <a:solidFill>
                  <a:srgbClr val="3333FF"/>
                </a:solidFill>
                <a:latin typeface="Consolas" pitchFamily="49" charset="0"/>
                <a:ea typeface="楷体" pitchFamily="49" charset="-122"/>
                <a:cs typeface="Consolas" pitchFamily="49" charset="0"/>
              </a:rPr>
              <a:t>k</a:t>
            </a:r>
            <a:r>
              <a:rPr lang="en-US" altLang="zh-CN" sz="2000" b="1" smtClean="0">
                <a:solidFill>
                  <a:srgbClr val="3333FF"/>
                </a:solidFill>
                <a:latin typeface="Consolas" pitchFamily="49" charset="0"/>
                <a:ea typeface="楷体" pitchFamily="49" charset="-122"/>
                <a:cs typeface="Consolas" pitchFamily="49" charset="0"/>
              </a:rPr>
              <a:t>&lt;p</a:t>
            </a:r>
            <a:r>
              <a:rPr lang="en-US" altLang="zh-CN" sz="2000" b="1" smtClean="0">
                <a:solidFill>
                  <a:srgbClr val="3333FF"/>
                </a:solidFill>
                <a:latin typeface="Consolas" pitchFamily="49" charset="0"/>
                <a:ea typeface="+mj-ea"/>
                <a:cs typeface="Consolas" pitchFamily="49" charset="0"/>
              </a:rPr>
              <a:t>-</a:t>
            </a:r>
            <a:r>
              <a:rPr lang="en-US" altLang="zh-CN" sz="2000" b="1" smtClean="0">
                <a:solidFill>
                  <a:srgbClr val="3333FF"/>
                </a:solidFill>
                <a:latin typeface="Consolas" pitchFamily="49" charset="0"/>
                <a:ea typeface="楷体" pitchFamily="49" charset="-122"/>
                <a:cs typeface="Consolas" pitchFamily="49" charset="0"/>
              </a:rPr>
              <a:t>&gt;key</a:t>
            </a:r>
            <a:r>
              <a:rPr lang="zh-CN" altLang="en-US" sz="2000" b="1" smtClean="0">
                <a:solidFill>
                  <a:srgbClr val="3333FF"/>
                </a:solidFill>
                <a:latin typeface="Consolas" pitchFamily="49" charset="0"/>
                <a:ea typeface="楷体" pitchFamily="49" charset="-122"/>
                <a:cs typeface="Consolas" pitchFamily="49" charset="0"/>
              </a:rPr>
              <a:t>，并且</a:t>
            </a:r>
            <a:r>
              <a:rPr lang="en-US" altLang="zh-CN" sz="2000" b="1" smtClean="0">
                <a:solidFill>
                  <a:srgbClr val="3333FF"/>
                </a:solidFill>
                <a:latin typeface="Consolas" pitchFamily="49" charset="0"/>
                <a:ea typeface="楷体" pitchFamily="49" charset="-122"/>
                <a:cs typeface="Consolas" pitchFamily="49" charset="0"/>
              </a:rPr>
              <a:t>p</a:t>
            </a:r>
            <a:r>
              <a:rPr lang="en-US" altLang="zh-CN" sz="2000" b="1" smtClean="0">
                <a:solidFill>
                  <a:srgbClr val="3333FF"/>
                </a:solidFill>
                <a:latin typeface="Consolas" pitchFamily="49" charset="0"/>
                <a:ea typeface="+mj-ea"/>
                <a:cs typeface="Consolas" pitchFamily="49" charset="0"/>
              </a:rPr>
              <a:t>-</a:t>
            </a:r>
            <a:r>
              <a:rPr lang="en-US" altLang="zh-CN" sz="2000" b="1" smtClean="0">
                <a:solidFill>
                  <a:srgbClr val="3333FF"/>
                </a:solidFill>
                <a:latin typeface="Consolas" pitchFamily="49" charset="0"/>
                <a:ea typeface="楷体" pitchFamily="49" charset="-122"/>
                <a:cs typeface="Consolas" pitchFamily="49" charset="0"/>
              </a:rPr>
              <a:t>&gt;lchild=NULL</a:t>
            </a:r>
            <a:r>
              <a:rPr lang="zh-CN" altLang="en-US" sz="2000" b="1" smtClean="0">
                <a:solidFill>
                  <a:srgbClr val="3333FF"/>
                </a:solidFill>
                <a:latin typeface="Consolas" pitchFamily="49" charset="0"/>
                <a:ea typeface="楷体" pitchFamily="49" charset="-122"/>
                <a:cs typeface="Consolas" pitchFamily="49" charset="0"/>
              </a:rPr>
              <a:t>，查找失败。</a:t>
            </a:r>
            <a:endParaRPr lang="en-US" altLang="zh-CN" sz="2000" b="1" smtClean="0">
              <a:solidFill>
                <a:srgbClr val="3333FF"/>
              </a:solidFill>
              <a:latin typeface="Consolas" pitchFamily="49" charset="0"/>
              <a:ea typeface="楷体" pitchFamily="49" charset="-122"/>
              <a:cs typeface="Consolas" pitchFamily="49" charset="0"/>
            </a:endParaRPr>
          </a:p>
          <a:p>
            <a:pPr marL="457200" indent="-457200" algn="l">
              <a:lnSpc>
                <a:spcPct val="150000"/>
              </a:lnSpc>
              <a:buBlip>
                <a:blip r:embed="rId4"/>
              </a:buBlip>
            </a:pPr>
            <a:r>
              <a:rPr lang="zh-CN" altLang="en-US" sz="2000" b="1" smtClean="0">
                <a:solidFill>
                  <a:srgbClr val="3333FF"/>
                </a:solidFill>
                <a:latin typeface="Consolas" pitchFamily="49" charset="0"/>
                <a:ea typeface="楷体" pitchFamily="49" charset="-122"/>
                <a:cs typeface="Consolas" pitchFamily="49" charset="0"/>
              </a:rPr>
              <a:t>若</a:t>
            </a:r>
            <a:r>
              <a:rPr lang="en-US" altLang="zh-CN" sz="2000" b="1" i="1" smtClean="0">
                <a:solidFill>
                  <a:srgbClr val="3333FF"/>
                </a:solidFill>
                <a:latin typeface="Consolas" pitchFamily="49" charset="0"/>
                <a:ea typeface="楷体" pitchFamily="49" charset="-122"/>
                <a:cs typeface="Consolas" pitchFamily="49" charset="0"/>
              </a:rPr>
              <a:t>k</a:t>
            </a:r>
            <a:r>
              <a:rPr lang="en-US" altLang="zh-CN" sz="2000" b="1" smtClean="0">
                <a:solidFill>
                  <a:srgbClr val="3333FF"/>
                </a:solidFill>
                <a:latin typeface="Consolas" pitchFamily="49" charset="0"/>
                <a:ea typeface="楷体" pitchFamily="49" charset="-122"/>
                <a:cs typeface="Consolas" pitchFamily="49" charset="0"/>
              </a:rPr>
              <a:t>&gt;p</a:t>
            </a:r>
            <a:r>
              <a:rPr lang="en-US" altLang="zh-CN" sz="2000" b="1" smtClean="0">
                <a:solidFill>
                  <a:srgbClr val="3333FF"/>
                </a:solidFill>
                <a:latin typeface="Consolas" pitchFamily="49" charset="0"/>
                <a:ea typeface="+mj-ea"/>
                <a:cs typeface="Consolas" pitchFamily="49" charset="0"/>
              </a:rPr>
              <a:t>-</a:t>
            </a:r>
            <a:r>
              <a:rPr lang="en-US" altLang="zh-CN" sz="2000" b="1" smtClean="0">
                <a:solidFill>
                  <a:srgbClr val="3333FF"/>
                </a:solidFill>
                <a:latin typeface="Consolas" pitchFamily="49" charset="0"/>
                <a:ea typeface="楷体" pitchFamily="49" charset="-122"/>
                <a:cs typeface="Consolas" pitchFamily="49" charset="0"/>
              </a:rPr>
              <a:t>&gt;key</a:t>
            </a:r>
            <a:r>
              <a:rPr lang="zh-CN" altLang="en-US" sz="2000" b="1" smtClean="0">
                <a:solidFill>
                  <a:srgbClr val="3333FF"/>
                </a:solidFill>
                <a:latin typeface="Consolas" pitchFamily="49" charset="0"/>
                <a:ea typeface="楷体" pitchFamily="49" charset="-122"/>
                <a:cs typeface="Consolas" pitchFamily="49" charset="0"/>
              </a:rPr>
              <a:t>，并且</a:t>
            </a:r>
            <a:r>
              <a:rPr lang="en-US" altLang="zh-CN" sz="2000" b="1" smtClean="0">
                <a:solidFill>
                  <a:srgbClr val="3333FF"/>
                </a:solidFill>
                <a:latin typeface="Consolas" pitchFamily="49" charset="0"/>
                <a:ea typeface="楷体" pitchFamily="49" charset="-122"/>
                <a:cs typeface="Consolas" pitchFamily="49" charset="0"/>
              </a:rPr>
              <a:t>p</a:t>
            </a:r>
            <a:r>
              <a:rPr lang="en-US" altLang="zh-CN" sz="2000" b="1" smtClean="0">
                <a:solidFill>
                  <a:srgbClr val="3333FF"/>
                </a:solidFill>
                <a:latin typeface="Consolas" pitchFamily="49" charset="0"/>
                <a:ea typeface="+mj-ea"/>
                <a:cs typeface="Consolas" pitchFamily="49" charset="0"/>
              </a:rPr>
              <a:t>-</a:t>
            </a:r>
            <a:r>
              <a:rPr lang="en-US" altLang="zh-CN" sz="2000" b="1" smtClean="0">
                <a:solidFill>
                  <a:srgbClr val="3333FF"/>
                </a:solidFill>
                <a:latin typeface="Consolas" pitchFamily="49" charset="0"/>
                <a:ea typeface="楷体" pitchFamily="49" charset="-122"/>
                <a:cs typeface="Consolas" pitchFamily="49" charset="0"/>
              </a:rPr>
              <a:t>&gt;rchild=NULL</a:t>
            </a:r>
            <a:r>
              <a:rPr lang="zh-CN" altLang="en-US" sz="2000" b="1" smtClean="0">
                <a:solidFill>
                  <a:srgbClr val="3333FF"/>
                </a:solidFill>
                <a:latin typeface="Consolas" pitchFamily="49" charset="0"/>
                <a:ea typeface="楷体" pitchFamily="49" charset="-122"/>
                <a:cs typeface="Consolas" pitchFamily="49" charset="0"/>
              </a:rPr>
              <a:t>，查找失败。</a:t>
            </a:r>
            <a:endParaRPr lang="en-US" altLang="zh-CN" sz="2000" b="1" smtClean="0">
              <a:solidFill>
                <a:srgbClr val="3333FF"/>
              </a:solidFill>
              <a:latin typeface="Consolas" pitchFamily="49" charset="0"/>
              <a:ea typeface="楷体" pitchFamily="49" charset="-122"/>
              <a:cs typeface="Consolas" pitchFamily="49" charset="0"/>
            </a:endParaRPr>
          </a:p>
        </p:txBody>
      </p:sp>
      <p:sp>
        <p:nvSpPr>
          <p:cNvPr id="25" name="TextBox 24"/>
          <p:cNvSpPr txBox="1"/>
          <p:nvPr/>
        </p:nvSpPr>
        <p:spPr>
          <a:xfrm>
            <a:off x="285720" y="357166"/>
            <a:ext cx="2714644" cy="400110"/>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l"/>
            <a:r>
              <a:rPr lang="zh-CN" altLang="en-US" sz="2000" b="1" smtClean="0">
                <a:solidFill>
                  <a:srgbClr val="FF0000"/>
                </a:solidFill>
                <a:latin typeface="华文中宋" pitchFamily="2" charset="-122"/>
                <a:ea typeface="华文中宋" pitchFamily="2" charset="-122"/>
                <a:cs typeface="Times New Roman" pitchFamily="18" charset="0"/>
                <a:sym typeface="Wingdings"/>
              </a:rPr>
              <a:t> </a:t>
            </a:r>
            <a:r>
              <a:rPr lang="zh-CN" altLang="en-US" sz="2000" b="1" smtClean="0">
                <a:solidFill>
                  <a:srgbClr val="FF0000"/>
                </a:solidFill>
                <a:latin typeface="华文中宋" pitchFamily="2" charset="-122"/>
                <a:ea typeface="华文中宋" pitchFamily="2" charset="-122"/>
                <a:cs typeface="Times New Roman" pitchFamily="18" charset="0"/>
              </a:rPr>
              <a:t>查找失败的情况</a:t>
            </a:r>
            <a:endParaRPr lang="zh-CN" altLang="en-US" sz="2000" b="1" dirty="0" smtClean="0">
              <a:solidFill>
                <a:srgbClr val="FF0000"/>
              </a:solidFill>
              <a:latin typeface="华文中宋" pitchFamily="2" charset="-122"/>
              <a:ea typeface="华文中宋" pitchFamily="2" charset="-122"/>
              <a:cs typeface="Times New Roman" pitchFamily="18" charset="0"/>
            </a:endParaRPr>
          </a:p>
        </p:txBody>
      </p:sp>
      <p:grpSp>
        <p:nvGrpSpPr>
          <p:cNvPr id="3" name="组合 45"/>
          <p:cNvGrpSpPr/>
          <p:nvPr/>
        </p:nvGrpSpPr>
        <p:grpSpPr>
          <a:xfrm>
            <a:off x="1563174" y="3500438"/>
            <a:ext cx="5866346" cy="2357454"/>
            <a:chOff x="1563174" y="3500438"/>
            <a:chExt cx="5866346" cy="2357454"/>
          </a:xfrm>
        </p:grpSpPr>
        <p:sp>
          <p:nvSpPr>
            <p:cNvPr id="35" name="TextBox 34"/>
            <p:cNvSpPr txBox="1"/>
            <p:nvPr/>
          </p:nvSpPr>
          <p:spPr>
            <a:xfrm>
              <a:off x="3071802" y="3643314"/>
              <a:ext cx="2000264" cy="369332"/>
            </a:xfrm>
            <a:prstGeom prst="rect">
              <a:avLst/>
            </a:prstGeom>
            <a:noFill/>
          </p:spPr>
          <p:txBody>
            <a:bodyPr wrap="square" rtlCol="0">
              <a:spAutoFit/>
            </a:bodyPr>
            <a:lstStyle/>
            <a:p>
              <a:pPr algn="l"/>
              <a:r>
                <a:rPr lang="zh-CN" altLang="en-US" sz="1800" b="1" smtClean="0">
                  <a:solidFill>
                    <a:srgbClr val="3333FF"/>
                  </a:solidFill>
                  <a:latin typeface="仿宋" pitchFamily="49" charset="-122"/>
                  <a:ea typeface="仿宋" pitchFamily="49" charset="-122"/>
                  <a:cs typeface="Consolas" pitchFamily="49" charset="0"/>
                </a:rPr>
                <a:t>加上</a:t>
              </a:r>
              <a:r>
                <a:rPr lang="zh-CN" altLang="en-US" sz="1800" b="1" smtClean="0">
                  <a:latin typeface="仿宋" pitchFamily="49" charset="-122"/>
                  <a:ea typeface="仿宋" pitchFamily="49" charset="-122"/>
                  <a:cs typeface="Consolas" pitchFamily="49" charset="0"/>
                </a:rPr>
                <a:t>外部结点</a:t>
              </a:r>
              <a:endParaRPr lang="zh-CN" altLang="en-US" sz="1800" b="1" dirty="0" smtClean="0">
                <a:latin typeface="仿宋" pitchFamily="49" charset="-122"/>
                <a:ea typeface="仿宋" pitchFamily="49" charset="-122"/>
                <a:cs typeface="Consolas" pitchFamily="49" charset="0"/>
              </a:endParaRPr>
            </a:p>
          </p:txBody>
        </p:sp>
        <p:sp>
          <p:nvSpPr>
            <p:cNvPr id="36" name="下箭头 35"/>
            <p:cNvSpPr/>
            <p:nvPr/>
          </p:nvSpPr>
          <p:spPr>
            <a:xfrm>
              <a:off x="2857488" y="3500438"/>
              <a:ext cx="214314" cy="71438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0" name="TextBox 19"/>
            <p:cNvSpPr txBox="1"/>
            <p:nvPr/>
          </p:nvSpPr>
          <p:spPr>
            <a:xfrm>
              <a:off x="4572000" y="4857760"/>
              <a:ext cx="2857520" cy="810478"/>
            </a:xfrm>
            <a:prstGeom prst="rect">
              <a:avLst/>
            </a:prstGeom>
            <a:noFill/>
          </p:spPr>
          <p:txBody>
            <a:bodyPr wrap="square" rtlCol="0">
              <a:spAutoFit/>
            </a:bodyPr>
            <a:lstStyle/>
            <a:p>
              <a:pPr>
                <a:lnSpc>
                  <a:spcPts val="2800"/>
                </a:lnSpc>
              </a:pPr>
              <a:r>
                <a:rPr lang="zh-CN" altLang="en-US" sz="2000" b="1" smtClean="0">
                  <a:solidFill>
                    <a:srgbClr val="3333FF"/>
                  </a:solidFill>
                  <a:latin typeface="Consolas" pitchFamily="49" charset="0"/>
                  <a:ea typeface="仿宋" pitchFamily="49" charset="-122"/>
                  <a:cs typeface="Consolas" pitchFamily="49" charset="0"/>
                </a:rPr>
                <a:t>一个外部结点对应某内部结点的一个</a:t>
              </a:r>
              <a:r>
                <a:rPr lang="en-US" altLang="zh-CN" sz="2000" b="1" smtClean="0">
                  <a:solidFill>
                    <a:srgbClr val="3333FF"/>
                  </a:solidFill>
                  <a:latin typeface="Consolas" pitchFamily="49" charset="0"/>
                  <a:ea typeface="仿宋" pitchFamily="49" charset="-122"/>
                  <a:cs typeface="Consolas" pitchFamily="49" charset="0"/>
                </a:rPr>
                <a:t>NULL</a:t>
              </a:r>
              <a:r>
                <a:rPr lang="zh-CN" altLang="en-US" sz="2000" b="1" smtClean="0">
                  <a:solidFill>
                    <a:srgbClr val="3333FF"/>
                  </a:solidFill>
                  <a:latin typeface="Consolas" pitchFamily="49" charset="0"/>
                  <a:ea typeface="仿宋" pitchFamily="49" charset="-122"/>
                  <a:cs typeface="Consolas" pitchFamily="49" charset="0"/>
                </a:rPr>
                <a:t>指针</a:t>
              </a:r>
              <a:endParaRPr lang="zh-CN" altLang="en-US" sz="2000" b="1" dirty="0" smtClean="0">
                <a:solidFill>
                  <a:srgbClr val="3333FF"/>
                </a:solidFill>
                <a:latin typeface="Consolas" pitchFamily="49" charset="0"/>
                <a:ea typeface="仿宋" pitchFamily="49" charset="-122"/>
                <a:cs typeface="Consolas" pitchFamily="49" charset="0"/>
              </a:endParaRPr>
            </a:p>
          </p:txBody>
        </p:sp>
        <p:grpSp>
          <p:nvGrpSpPr>
            <p:cNvPr id="4" name="组合 44"/>
            <p:cNvGrpSpPr/>
            <p:nvPr/>
          </p:nvGrpSpPr>
          <p:grpSpPr>
            <a:xfrm>
              <a:off x="1563174" y="4357694"/>
              <a:ext cx="2794512" cy="1500198"/>
              <a:chOff x="1563174" y="4357694"/>
              <a:chExt cx="2794512" cy="1500198"/>
            </a:xfrm>
          </p:grpSpPr>
          <p:sp>
            <p:nvSpPr>
              <p:cNvPr id="29" name="矩形 28"/>
              <p:cNvSpPr/>
              <p:nvPr/>
            </p:nvSpPr>
            <p:spPr>
              <a:xfrm>
                <a:off x="1563174" y="5425892"/>
                <a:ext cx="540000" cy="43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endParaRPr lang="zh-CN" altLang="en-US" sz="2000" b="1">
                  <a:solidFill>
                    <a:srgbClr val="3333FF"/>
                  </a:solidFill>
                </a:endParaRPr>
              </a:p>
            </p:txBody>
          </p:sp>
          <p:sp>
            <p:nvSpPr>
              <p:cNvPr id="30" name="矩形 29"/>
              <p:cNvSpPr/>
              <p:nvPr/>
            </p:nvSpPr>
            <p:spPr>
              <a:xfrm>
                <a:off x="3817686" y="5425892"/>
                <a:ext cx="540000" cy="43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endParaRPr lang="zh-CN" altLang="en-US" sz="2000" b="1">
                  <a:solidFill>
                    <a:srgbClr val="3333FF"/>
                  </a:solidFill>
                </a:endParaRPr>
              </a:p>
            </p:txBody>
          </p:sp>
          <p:grpSp>
            <p:nvGrpSpPr>
              <p:cNvPr id="5" name="组合 38"/>
              <p:cNvGrpSpPr/>
              <p:nvPr/>
            </p:nvGrpSpPr>
            <p:grpSpPr>
              <a:xfrm>
                <a:off x="2174612" y="4357694"/>
                <a:ext cx="1611570" cy="432000"/>
                <a:chOff x="1428728" y="1676933"/>
                <a:chExt cx="1611570" cy="432000"/>
              </a:xfrm>
            </p:grpSpPr>
            <p:sp>
              <p:nvSpPr>
                <p:cNvPr id="40" name="矩形 39"/>
                <p:cNvSpPr/>
                <p:nvPr/>
              </p:nvSpPr>
              <p:spPr>
                <a:xfrm>
                  <a:off x="1960298" y="1676933"/>
                  <a:ext cx="540000" cy="432000"/>
                </a:xfrm>
                <a:prstGeom prst="rect">
                  <a:avLst/>
                </a:prstGeom>
                <a:blipFill>
                  <a:blip r:embed="rId3" cstate="print"/>
                  <a:tile tx="0" ty="0" sx="100000" sy="100000" flip="none" algn="tl"/>
                </a:blipFill>
              </p:spPr>
              <p:style>
                <a:lnRef idx="1">
                  <a:schemeClr val="accent5"/>
                </a:lnRef>
                <a:fillRef idx="2">
                  <a:schemeClr val="accent5"/>
                </a:fillRef>
                <a:effectRef idx="1">
                  <a:schemeClr val="accent5"/>
                </a:effectRef>
                <a:fontRef idx="minor">
                  <a:schemeClr val="dk1"/>
                </a:fontRef>
              </p:style>
              <p:txBody>
                <a:bodyPr rtlCol="0" anchor="ctr"/>
                <a:lstStyle/>
                <a:p>
                  <a:endParaRPr lang="zh-CN" altLang="en-US" sz="1800" b="1">
                    <a:solidFill>
                      <a:srgbClr val="3333FF"/>
                    </a:solidFill>
                  </a:endParaRPr>
                </a:p>
              </p:txBody>
            </p:sp>
            <p:sp>
              <p:nvSpPr>
                <p:cNvPr id="41" name="矩形 40"/>
                <p:cNvSpPr/>
                <p:nvPr/>
              </p:nvSpPr>
              <p:spPr>
                <a:xfrm>
                  <a:off x="1428728" y="1676933"/>
                  <a:ext cx="540000" cy="432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endParaRPr lang="zh-CN" altLang="en-US" sz="1800" b="1">
                    <a:solidFill>
                      <a:srgbClr val="3333FF"/>
                    </a:solidFill>
                  </a:endParaRPr>
                </a:p>
              </p:txBody>
            </p:sp>
            <p:sp>
              <p:nvSpPr>
                <p:cNvPr id="42" name="矩形 41"/>
                <p:cNvSpPr/>
                <p:nvPr/>
              </p:nvSpPr>
              <p:spPr>
                <a:xfrm>
                  <a:off x="2500298" y="1676933"/>
                  <a:ext cx="540000" cy="432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endParaRPr lang="zh-CN" altLang="en-US" sz="1800" b="1">
                    <a:solidFill>
                      <a:srgbClr val="3333FF"/>
                    </a:solidFill>
                  </a:endParaRPr>
                </a:p>
              </p:txBody>
            </p:sp>
          </p:grpSp>
          <p:cxnSp>
            <p:nvCxnSpPr>
              <p:cNvPr id="32" name="直接箭头连接符 31"/>
              <p:cNvCxnSpPr>
                <a:endCxn id="29" idx="0"/>
              </p:cNvCxnSpPr>
              <p:nvPr/>
            </p:nvCxnSpPr>
            <p:spPr>
              <a:xfrm rot="5400000">
                <a:off x="1718141" y="4683669"/>
                <a:ext cx="857256" cy="6271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endCxn id="30" idx="0"/>
              </p:cNvCxnSpPr>
              <p:nvPr/>
            </p:nvCxnSpPr>
            <p:spPr>
              <a:xfrm rot="16200000" flipH="1">
                <a:off x="3381183" y="4719388"/>
                <a:ext cx="857255" cy="55575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26" name="灯片编号占位符 25"/>
          <p:cNvSpPr>
            <a:spLocks noGrp="1"/>
          </p:cNvSpPr>
          <p:nvPr>
            <p:ph type="sldNum" sz="quarter" idx="12"/>
          </p:nvPr>
        </p:nvSpPr>
        <p:spPr/>
        <p:txBody>
          <a:bodyPr/>
          <a:lstStyle/>
          <a:p>
            <a:pPr>
              <a:defRPr/>
            </a:pPr>
            <a:fld id="{94984E60-CADE-4266-8DC7-A91C528B8A31}" type="slidenum">
              <a:rPr lang="en-US" altLang="zh-CN" smtClean="0"/>
              <a:pPr>
                <a:defRPr/>
              </a:pPr>
              <a:t>20</a:t>
            </a:fld>
            <a:r>
              <a:rPr lang="en-US" altLang="zh-CN" smtClean="0"/>
              <a:t>/132</a:t>
            </a:r>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9" name="直接连接符 88"/>
          <p:cNvCxnSpPr>
            <a:endCxn id="88" idx="1"/>
          </p:cNvCxnSpPr>
          <p:nvPr/>
        </p:nvCxnSpPr>
        <p:spPr>
          <a:xfrm flipV="1">
            <a:off x="1214414" y="4543462"/>
            <a:ext cx="6143668" cy="0"/>
          </a:xfrm>
          <a:prstGeom prst="line">
            <a:avLst/>
          </a:prstGeom>
          <a:ln>
            <a:solidFill>
              <a:schemeClr val="accent5">
                <a:lumMod val="20000"/>
                <a:lumOff val="80000"/>
              </a:schemeClr>
            </a:solidFill>
            <a:prstDash val="dash"/>
            <a:tailEnd type="none"/>
          </a:ln>
        </p:spPr>
        <p:style>
          <a:lnRef idx="2">
            <a:schemeClr val="accent5"/>
          </a:lnRef>
          <a:fillRef idx="0">
            <a:schemeClr val="accent5"/>
          </a:fillRef>
          <a:effectRef idx="1">
            <a:schemeClr val="accent5"/>
          </a:effectRef>
          <a:fontRef idx="minor">
            <a:schemeClr val="tx1"/>
          </a:fontRef>
        </p:style>
      </p:cxnSp>
      <p:cxnSp>
        <p:nvCxnSpPr>
          <p:cNvPr id="43" name="直接连接符 42"/>
          <p:cNvCxnSpPr>
            <a:endCxn id="42" idx="1"/>
          </p:cNvCxnSpPr>
          <p:nvPr/>
        </p:nvCxnSpPr>
        <p:spPr>
          <a:xfrm>
            <a:off x="571472" y="2972322"/>
            <a:ext cx="6786610" cy="0"/>
          </a:xfrm>
          <a:prstGeom prst="line">
            <a:avLst/>
          </a:prstGeom>
          <a:ln>
            <a:solidFill>
              <a:schemeClr val="accent5">
                <a:lumMod val="20000"/>
                <a:lumOff val="80000"/>
              </a:schemeClr>
            </a:solidFill>
            <a:prstDash val="dash"/>
            <a:tailEnd type="none"/>
          </a:ln>
        </p:spPr>
        <p:style>
          <a:lnRef idx="2">
            <a:schemeClr val="accent5"/>
          </a:lnRef>
          <a:fillRef idx="0">
            <a:schemeClr val="accent5"/>
          </a:fillRef>
          <a:effectRef idx="1">
            <a:schemeClr val="accent5"/>
          </a:effectRef>
          <a:fontRef idx="minor">
            <a:schemeClr val="tx1"/>
          </a:fontRef>
        </p:style>
      </p:cxnSp>
      <p:cxnSp>
        <p:nvCxnSpPr>
          <p:cNvPr id="45" name="直接连接符 44"/>
          <p:cNvCxnSpPr>
            <a:endCxn id="44" idx="1"/>
          </p:cNvCxnSpPr>
          <p:nvPr/>
        </p:nvCxnSpPr>
        <p:spPr>
          <a:xfrm flipV="1">
            <a:off x="500034" y="3758636"/>
            <a:ext cx="6858048" cy="0"/>
          </a:xfrm>
          <a:prstGeom prst="line">
            <a:avLst/>
          </a:prstGeom>
          <a:ln>
            <a:solidFill>
              <a:schemeClr val="accent5">
                <a:lumMod val="20000"/>
                <a:lumOff val="80000"/>
              </a:schemeClr>
            </a:solidFill>
            <a:prstDash val="dash"/>
            <a:tailEnd type="none"/>
          </a:ln>
        </p:spPr>
        <p:style>
          <a:lnRef idx="2">
            <a:schemeClr val="accent5"/>
          </a:lnRef>
          <a:fillRef idx="0">
            <a:schemeClr val="accent5"/>
          </a:fillRef>
          <a:effectRef idx="1">
            <a:schemeClr val="accent5"/>
          </a:effectRef>
          <a:fontRef idx="minor">
            <a:schemeClr val="tx1"/>
          </a:fontRef>
        </p:style>
      </p:cxnSp>
      <p:cxnSp>
        <p:nvCxnSpPr>
          <p:cNvPr id="41" name="直接连接符 40"/>
          <p:cNvCxnSpPr>
            <a:endCxn id="40" idx="1"/>
          </p:cNvCxnSpPr>
          <p:nvPr/>
        </p:nvCxnSpPr>
        <p:spPr>
          <a:xfrm flipV="1">
            <a:off x="857224" y="2156856"/>
            <a:ext cx="6500858" cy="0"/>
          </a:xfrm>
          <a:prstGeom prst="line">
            <a:avLst/>
          </a:prstGeom>
          <a:ln>
            <a:solidFill>
              <a:schemeClr val="accent5">
                <a:lumMod val="20000"/>
                <a:lumOff val="80000"/>
              </a:schemeClr>
            </a:solidFill>
            <a:prstDash val="dash"/>
            <a:tailEnd type="none"/>
          </a:ln>
        </p:spPr>
        <p:style>
          <a:lnRef idx="2">
            <a:schemeClr val="accent5"/>
          </a:lnRef>
          <a:fillRef idx="0">
            <a:schemeClr val="accent5"/>
          </a:fillRef>
          <a:effectRef idx="1">
            <a:schemeClr val="accent5"/>
          </a:effectRef>
          <a:fontRef idx="minor">
            <a:schemeClr val="tx1"/>
          </a:fontRef>
        </p:style>
      </p:cxnSp>
      <p:cxnSp>
        <p:nvCxnSpPr>
          <p:cNvPr id="39" name="直接连接符 38"/>
          <p:cNvCxnSpPr>
            <a:endCxn id="38" idx="1"/>
          </p:cNvCxnSpPr>
          <p:nvPr/>
        </p:nvCxnSpPr>
        <p:spPr>
          <a:xfrm flipV="1">
            <a:off x="1928794" y="1380094"/>
            <a:ext cx="5429288" cy="0"/>
          </a:xfrm>
          <a:prstGeom prst="line">
            <a:avLst/>
          </a:prstGeom>
          <a:ln>
            <a:solidFill>
              <a:schemeClr val="accent5">
                <a:lumMod val="20000"/>
                <a:lumOff val="80000"/>
              </a:schemeClr>
            </a:solidFill>
            <a:prstDash val="dash"/>
            <a:tailEnd type="none"/>
          </a:ln>
        </p:spPr>
        <p:style>
          <a:lnRef idx="2">
            <a:schemeClr val="accent5"/>
          </a:lnRef>
          <a:fillRef idx="0">
            <a:schemeClr val="accent5"/>
          </a:fillRef>
          <a:effectRef idx="1">
            <a:schemeClr val="accent5"/>
          </a:effectRef>
          <a:fontRef idx="minor">
            <a:schemeClr val="tx1"/>
          </a:fontRef>
        </p:style>
      </p:cxnSp>
      <p:sp>
        <p:nvSpPr>
          <p:cNvPr id="3" name="椭圆 2"/>
          <p:cNvSpPr/>
          <p:nvPr/>
        </p:nvSpPr>
        <p:spPr>
          <a:xfrm>
            <a:off x="3714744" y="369308"/>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0000FF"/>
                </a:solidFill>
                <a:latin typeface="Consolas" pitchFamily="49" charset="0"/>
                <a:cs typeface="Consolas" pitchFamily="49" charset="0"/>
              </a:rPr>
              <a:t>50</a:t>
            </a:r>
            <a:endParaRPr lang="zh-CN" altLang="en-US" sz="1800" b="1">
              <a:solidFill>
                <a:srgbClr val="0000FF"/>
              </a:solidFill>
              <a:latin typeface="Consolas" pitchFamily="49" charset="0"/>
              <a:cs typeface="Consolas" pitchFamily="49" charset="0"/>
            </a:endParaRPr>
          </a:p>
        </p:txBody>
      </p:sp>
      <p:sp>
        <p:nvSpPr>
          <p:cNvPr id="4" name="椭圆 3"/>
          <p:cNvSpPr/>
          <p:nvPr/>
        </p:nvSpPr>
        <p:spPr>
          <a:xfrm>
            <a:off x="2500298" y="1115192"/>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0000FF"/>
                </a:solidFill>
                <a:latin typeface="Consolas" pitchFamily="49" charset="0"/>
                <a:cs typeface="Consolas" pitchFamily="49" charset="0"/>
              </a:rPr>
              <a:t>30</a:t>
            </a:r>
            <a:endParaRPr lang="zh-CN" altLang="en-US" sz="1800" b="1">
              <a:solidFill>
                <a:srgbClr val="0000FF"/>
              </a:solidFill>
              <a:latin typeface="Consolas" pitchFamily="49" charset="0"/>
              <a:cs typeface="Consolas" pitchFamily="49" charset="0"/>
            </a:endParaRPr>
          </a:p>
        </p:txBody>
      </p:sp>
      <p:sp>
        <p:nvSpPr>
          <p:cNvPr id="5" name="椭圆 4"/>
          <p:cNvSpPr/>
          <p:nvPr/>
        </p:nvSpPr>
        <p:spPr>
          <a:xfrm>
            <a:off x="4822572" y="1115192"/>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80</a:t>
            </a:r>
            <a:endParaRPr lang="zh-CN" altLang="en-US" sz="1800">
              <a:solidFill>
                <a:srgbClr val="0000FF"/>
              </a:solidFill>
              <a:latin typeface="Consolas" pitchFamily="49" charset="0"/>
              <a:cs typeface="Consolas" pitchFamily="49" charset="0"/>
            </a:endParaRPr>
          </a:p>
        </p:txBody>
      </p:sp>
      <p:cxnSp>
        <p:nvCxnSpPr>
          <p:cNvPr id="6" name="直接连接符 5"/>
          <p:cNvCxnSpPr>
            <a:endCxn id="4" idx="7"/>
          </p:cNvCxnSpPr>
          <p:nvPr/>
        </p:nvCxnSpPr>
        <p:spPr>
          <a:xfrm rot="10800000" flipV="1">
            <a:off x="2930489" y="749843"/>
            <a:ext cx="797776" cy="444430"/>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7" name="直接连接符 6"/>
          <p:cNvCxnSpPr>
            <a:endCxn id="5" idx="1"/>
          </p:cNvCxnSpPr>
          <p:nvPr/>
        </p:nvCxnSpPr>
        <p:spPr>
          <a:xfrm>
            <a:off x="4208696" y="747742"/>
            <a:ext cx="687685" cy="446531"/>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8" name="椭圆 7"/>
          <p:cNvSpPr/>
          <p:nvPr/>
        </p:nvSpPr>
        <p:spPr>
          <a:xfrm>
            <a:off x="1500166" y="1901010"/>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0000FF"/>
                </a:solidFill>
                <a:latin typeface="Consolas" pitchFamily="49" charset="0"/>
                <a:cs typeface="Consolas" pitchFamily="49" charset="0"/>
              </a:rPr>
              <a:t>20</a:t>
            </a:r>
            <a:endParaRPr lang="zh-CN" altLang="en-US" sz="1800" b="1">
              <a:solidFill>
                <a:srgbClr val="0000FF"/>
              </a:solidFill>
              <a:latin typeface="Consolas" pitchFamily="49" charset="0"/>
              <a:cs typeface="Consolas" pitchFamily="49" charset="0"/>
            </a:endParaRPr>
          </a:p>
        </p:txBody>
      </p:sp>
      <p:sp>
        <p:nvSpPr>
          <p:cNvPr id="9" name="椭圆 8"/>
          <p:cNvSpPr/>
          <p:nvPr/>
        </p:nvSpPr>
        <p:spPr>
          <a:xfrm>
            <a:off x="857224" y="2726762"/>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10</a:t>
            </a:r>
            <a:endParaRPr lang="zh-CN" altLang="en-US" sz="1800">
              <a:solidFill>
                <a:srgbClr val="0000FF"/>
              </a:solidFill>
              <a:latin typeface="Consolas" pitchFamily="49" charset="0"/>
              <a:cs typeface="Consolas" pitchFamily="49" charset="0"/>
            </a:endParaRPr>
          </a:p>
        </p:txBody>
      </p:sp>
      <p:sp>
        <p:nvSpPr>
          <p:cNvPr id="10" name="椭圆 9"/>
          <p:cNvSpPr/>
          <p:nvPr/>
        </p:nvSpPr>
        <p:spPr>
          <a:xfrm>
            <a:off x="2139174" y="2726762"/>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0000FF"/>
                </a:solidFill>
                <a:latin typeface="Consolas" pitchFamily="49" charset="0"/>
                <a:cs typeface="Consolas" pitchFamily="49" charset="0"/>
              </a:rPr>
              <a:t>25</a:t>
            </a:r>
            <a:endParaRPr lang="zh-CN" altLang="en-US" sz="1800" b="1">
              <a:solidFill>
                <a:srgbClr val="0000FF"/>
              </a:solidFill>
              <a:latin typeface="Consolas" pitchFamily="49" charset="0"/>
              <a:cs typeface="Consolas" pitchFamily="49" charset="0"/>
            </a:endParaRPr>
          </a:p>
        </p:txBody>
      </p:sp>
      <p:sp>
        <p:nvSpPr>
          <p:cNvPr id="11" name="椭圆 10"/>
          <p:cNvSpPr/>
          <p:nvPr/>
        </p:nvSpPr>
        <p:spPr>
          <a:xfrm>
            <a:off x="1853422" y="3472646"/>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23</a:t>
            </a:r>
            <a:endParaRPr lang="zh-CN" altLang="en-US" sz="1800">
              <a:solidFill>
                <a:srgbClr val="0000FF"/>
              </a:solidFill>
              <a:latin typeface="Consolas" pitchFamily="49" charset="0"/>
              <a:cs typeface="Consolas" pitchFamily="49" charset="0"/>
            </a:endParaRPr>
          </a:p>
        </p:txBody>
      </p:sp>
      <p:cxnSp>
        <p:nvCxnSpPr>
          <p:cNvPr id="12" name="直接连接符 11"/>
          <p:cNvCxnSpPr>
            <a:stCxn id="8" idx="3"/>
            <a:endCxn id="9" idx="7"/>
          </p:cNvCxnSpPr>
          <p:nvPr/>
        </p:nvCxnSpPr>
        <p:spPr>
          <a:xfrm rot="5400000">
            <a:off x="1208738" y="2440606"/>
            <a:ext cx="443914" cy="286560"/>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13" name="直接连接符 12"/>
          <p:cNvCxnSpPr>
            <a:stCxn id="8" idx="5"/>
            <a:endCxn id="10" idx="1"/>
          </p:cNvCxnSpPr>
          <p:nvPr/>
        </p:nvCxnSpPr>
        <p:spPr>
          <a:xfrm rot="16200000" flipH="1">
            <a:off x="1849713" y="2442573"/>
            <a:ext cx="443914" cy="282626"/>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14" name="直接连接符 13"/>
          <p:cNvCxnSpPr>
            <a:stCxn id="10" idx="3"/>
            <a:endCxn id="11" idx="0"/>
          </p:cNvCxnSpPr>
          <p:nvPr/>
        </p:nvCxnSpPr>
        <p:spPr>
          <a:xfrm rot="5400000">
            <a:off x="2016721" y="3276383"/>
            <a:ext cx="284965" cy="107561"/>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15" name="直接连接符 14"/>
          <p:cNvCxnSpPr>
            <a:endCxn id="8" idx="7"/>
          </p:cNvCxnSpPr>
          <p:nvPr/>
        </p:nvCxnSpPr>
        <p:spPr>
          <a:xfrm rot="10800000" flipV="1">
            <a:off x="1930357" y="1495727"/>
            <a:ext cx="593510" cy="484364"/>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16" name="椭圆 15"/>
          <p:cNvSpPr/>
          <p:nvPr/>
        </p:nvSpPr>
        <p:spPr>
          <a:xfrm>
            <a:off x="3496496" y="1901010"/>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40</a:t>
            </a:r>
            <a:endParaRPr lang="zh-CN" altLang="en-US" sz="1800">
              <a:solidFill>
                <a:srgbClr val="0000FF"/>
              </a:solidFill>
              <a:latin typeface="Consolas" pitchFamily="49" charset="0"/>
              <a:cs typeface="Consolas" pitchFamily="49" charset="0"/>
            </a:endParaRPr>
          </a:p>
        </p:txBody>
      </p:sp>
      <p:sp>
        <p:nvSpPr>
          <p:cNvPr id="17" name="椭圆 16"/>
          <p:cNvSpPr/>
          <p:nvPr/>
        </p:nvSpPr>
        <p:spPr>
          <a:xfrm>
            <a:off x="3143240" y="2714620"/>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35</a:t>
            </a:r>
            <a:endParaRPr lang="zh-CN" altLang="en-US" sz="1800">
              <a:solidFill>
                <a:srgbClr val="0000FF"/>
              </a:solidFill>
              <a:latin typeface="Consolas" pitchFamily="49" charset="0"/>
              <a:cs typeface="Consolas" pitchFamily="49" charset="0"/>
            </a:endParaRPr>
          </a:p>
        </p:txBody>
      </p:sp>
      <p:cxnSp>
        <p:nvCxnSpPr>
          <p:cNvPr id="18" name="直接连接符 17"/>
          <p:cNvCxnSpPr>
            <a:endCxn id="16" idx="1"/>
          </p:cNvCxnSpPr>
          <p:nvPr/>
        </p:nvCxnSpPr>
        <p:spPr>
          <a:xfrm>
            <a:off x="3000825" y="1495727"/>
            <a:ext cx="569480" cy="484364"/>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19" name="直接连接符 18"/>
          <p:cNvCxnSpPr>
            <a:stCxn id="16" idx="3"/>
            <a:endCxn id="17" idx="0"/>
          </p:cNvCxnSpPr>
          <p:nvPr/>
        </p:nvCxnSpPr>
        <p:spPr>
          <a:xfrm rot="5400000">
            <a:off x="3306428" y="2450742"/>
            <a:ext cx="352691" cy="175065"/>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20" name="椭圆 19"/>
          <p:cNvSpPr/>
          <p:nvPr/>
        </p:nvSpPr>
        <p:spPr>
          <a:xfrm>
            <a:off x="5639636" y="1901010"/>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90</a:t>
            </a:r>
            <a:endParaRPr lang="zh-CN" altLang="en-US" sz="1800">
              <a:solidFill>
                <a:srgbClr val="0000FF"/>
              </a:solidFill>
              <a:latin typeface="Consolas" pitchFamily="49" charset="0"/>
              <a:cs typeface="Consolas" pitchFamily="49" charset="0"/>
            </a:endParaRPr>
          </a:p>
        </p:txBody>
      </p:sp>
      <p:sp>
        <p:nvSpPr>
          <p:cNvPr id="21" name="椭圆 20"/>
          <p:cNvSpPr/>
          <p:nvPr/>
        </p:nvSpPr>
        <p:spPr>
          <a:xfrm>
            <a:off x="5000628" y="2726762"/>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85</a:t>
            </a:r>
            <a:endParaRPr lang="zh-CN" altLang="en-US" sz="1800">
              <a:solidFill>
                <a:srgbClr val="0000FF"/>
              </a:solidFill>
              <a:latin typeface="Consolas" pitchFamily="49" charset="0"/>
              <a:cs typeface="Consolas" pitchFamily="49" charset="0"/>
            </a:endParaRPr>
          </a:p>
        </p:txBody>
      </p:sp>
      <p:sp>
        <p:nvSpPr>
          <p:cNvPr id="22" name="椭圆 21"/>
          <p:cNvSpPr/>
          <p:nvPr/>
        </p:nvSpPr>
        <p:spPr>
          <a:xfrm>
            <a:off x="5357818" y="3472646"/>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88</a:t>
            </a:r>
            <a:endParaRPr lang="zh-CN" altLang="en-US" sz="1800">
              <a:solidFill>
                <a:srgbClr val="0000FF"/>
              </a:solidFill>
              <a:latin typeface="Consolas" pitchFamily="49" charset="0"/>
              <a:cs typeface="Consolas" pitchFamily="49" charset="0"/>
            </a:endParaRPr>
          </a:p>
        </p:txBody>
      </p:sp>
      <p:cxnSp>
        <p:nvCxnSpPr>
          <p:cNvPr id="23" name="直接连接符 22"/>
          <p:cNvCxnSpPr>
            <a:stCxn id="5" idx="5"/>
            <a:endCxn id="20" idx="1"/>
          </p:cNvCxnSpPr>
          <p:nvPr/>
        </p:nvCxnSpPr>
        <p:spPr>
          <a:xfrm rot="16200000" flipH="1">
            <a:off x="5281114" y="1547760"/>
            <a:ext cx="403980" cy="460682"/>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24" name="直接连接符 23"/>
          <p:cNvCxnSpPr>
            <a:stCxn id="20" idx="3"/>
            <a:endCxn id="21" idx="7"/>
          </p:cNvCxnSpPr>
          <p:nvPr/>
        </p:nvCxnSpPr>
        <p:spPr>
          <a:xfrm rot="5400000">
            <a:off x="5350175" y="2442573"/>
            <a:ext cx="443914" cy="282626"/>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25" name="直接连接符 24"/>
          <p:cNvCxnSpPr>
            <a:stCxn id="21" idx="5"/>
            <a:endCxn id="22" idx="0"/>
          </p:cNvCxnSpPr>
          <p:nvPr/>
        </p:nvCxnSpPr>
        <p:spPr>
          <a:xfrm rot="16200000" flipH="1">
            <a:off x="5377836" y="3240663"/>
            <a:ext cx="284965" cy="178999"/>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26" name="TextBox 25"/>
          <p:cNvSpPr txBox="1"/>
          <p:nvPr/>
        </p:nvSpPr>
        <p:spPr>
          <a:xfrm>
            <a:off x="500034" y="987966"/>
            <a:ext cx="1357322" cy="369332"/>
          </a:xfrm>
          <a:prstGeom prst="rect">
            <a:avLst/>
          </a:prstGeom>
          <a:noFill/>
        </p:spPr>
        <p:txBody>
          <a:bodyPr wrap="square" rtlCol="0">
            <a:spAutoFit/>
          </a:bodyPr>
          <a:lstStyle/>
          <a:p>
            <a:pPr algn="l"/>
            <a:r>
              <a:rPr lang="zh-CN" altLang="en-US" sz="1800" b="1" smtClean="0">
                <a:solidFill>
                  <a:srgbClr val="3333FF"/>
                </a:solidFill>
                <a:latin typeface="Consolas" pitchFamily="49" charset="0"/>
                <a:ea typeface="楷体" pitchFamily="49" charset="-122"/>
                <a:cs typeface="Consolas" pitchFamily="49" charset="0"/>
              </a:rPr>
              <a:t>查找：</a:t>
            </a:r>
            <a:r>
              <a:rPr lang="en-US" altLang="zh-CN" sz="1800" b="1" smtClean="0">
                <a:solidFill>
                  <a:srgbClr val="FF00FF"/>
                </a:solidFill>
                <a:latin typeface="Consolas" pitchFamily="49" charset="0"/>
                <a:ea typeface="楷体" pitchFamily="49" charset="-122"/>
                <a:cs typeface="Consolas" pitchFamily="49" charset="0"/>
              </a:rPr>
              <a:t>26</a:t>
            </a:r>
            <a:endParaRPr lang="zh-CN" altLang="en-US" sz="1800" b="1" dirty="0" smtClean="0">
              <a:solidFill>
                <a:srgbClr val="FF00FF"/>
              </a:solidFill>
              <a:latin typeface="Consolas" pitchFamily="49" charset="0"/>
              <a:ea typeface="楷体" pitchFamily="49" charset="-122"/>
              <a:cs typeface="Consolas" pitchFamily="49" charset="0"/>
            </a:endParaRPr>
          </a:p>
        </p:txBody>
      </p:sp>
      <p:sp>
        <p:nvSpPr>
          <p:cNvPr id="34" name="TextBox 33"/>
          <p:cNvSpPr txBox="1"/>
          <p:nvPr/>
        </p:nvSpPr>
        <p:spPr>
          <a:xfrm>
            <a:off x="1071538" y="5072074"/>
            <a:ext cx="5857916" cy="101319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600"/>
              </a:spcBef>
              <a:buBlip>
                <a:blip r:embed="rId3"/>
              </a:buBlip>
            </a:pPr>
            <a:r>
              <a:rPr lang="zh-CN" altLang="en-US" sz="2000" b="1" smtClean="0">
                <a:solidFill>
                  <a:srgbClr val="0000FF"/>
                </a:solidFill>
                <a:latin typeface="Consolas" pitchFamily="49" charset="0"/>
                <a:ea typeface="仿宋" pitchFamily="49" charset="-122"/>
                <a:cs typeface="Consolas" pitchFamily="49" charset="0"/>
              </a:rPr>
              <a:t>从根结点开始，查找最后落在某个</a:t>
            </a:r>
            <a:r>
              <a:rPr lang="zh-CN" altLang="en-US" sz="2000" b="1" smtClean="0">
                <a:solidFill>
                  <a:srgbClr val="FF0000"/>
                </a:solidFill>
                <a:latin typeface="Consolas" pitchFamily="49" charset="0"/>
                <a:ea typeface="仿宋" pitchFamily="49" charset="-122"/>
                <a:cs typeface="Consolas" pitchFamily="49" charset="0"/>
              </a:rPr>
              <a:t>外部结点</a:t>
            </a:r>
            <a:r>
              <a:rPr lang="zh-CN" altLang="en-US" sz="2000" b="1" smtClean="0">
                <a:solidFill>
                  <a:srgbClr val="0000FF"/>
                </a:solidFill>
                <a:latin typeface="Consolas" pitchFamily="49" charset="0"/>
                <a:ea typeface="仿宋" pitchFamily="49" charset="-122"/>
                <a:cs typeface="Consolas" pitchFamily="49" charset="0"/>
              </a:rPr>
              <a:t>中</a:t>
            </a:r>
            <a:endParaRPr lang="en-US" altLang="zh-CN" sz="2000" b="1"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3"/>
              </a:buBlip>
            </a:pPr>
            <a:r>
              <a:rPr lang="zh-CN" altLang="en-US" sz="2000" b="1" smtClean="0">
                <a:solidFill>
                  <a:srgbClr val="0000FF"/>
                </a:solidFill>
                <a:latin typeface="Consolas" pitchFamily="49" charset="0"/>
                <a:ea typeface="仿宋" pitchFamily="49" charset="-122"/>
                <a:cs typeface="Consolas" pitchFamily="49" charset="0"/>
              </a:rPr>
              <a:t>比较次数为该外部结点的层次减</a:t>
            </a:r>
            <a:r>
              <a:rPr lang="en-US" altLang="zh-CN" sz="2000" b="1" smtClean="0">
                <a:solidFill>
                  <a:srgbClr val="0000FF"/>
                </a:solidFill>
                <a:latin typeface="Consolas" pitchFamily="49" charset="0"/>
                <a:ea typeface="仿宋" pitchFamily="49" charset="-122"/>
                <a:cs typeface="Consolas" pitchFamily="49" charset="0"/>
              </a:rPr>
              <a:t>1</a:t>
            </a:r>
          </a:p>
        </p:txBody>
      </p:sp>
      <p:sp>
        <p:nvSpPr>
          <p:cNvPr id="35" name="TextBox 34"/>
          <p:cNvSpPr txBox="1"/>
          <p:nvPr/>
        </p:nvSpPr>
        <p:spPr>
          <a:xfrm>
            <a:off x="7358082" y="478844"/>
            <a:ext cx="357190" cy="369332"/>
          </a:xfrm>
          <a:prstGeom prst="rect">
            <a:avLst/>
          </a:prstGeom>
          <a:noFill/>
        </p:spPr>
        <p:txBody>
          <a:bodyPr wrap="square" rtlCol="0">
            <a:spAutoFit/>
          </a:bodyPr>
          <a:lstStyle/>
          <a:p>
            <a:pPr algn="l"/>
            <a:r>
              <a:rPr lang="en-US" altLang="zh-CN" sz="1800" b="1" smtClean="0">
                <a:solidFill>
                  <a:srgbClr val="00B0F0"/>
                </a:solidFill>
                <a:latin typeface="Consolas" pitchFamily="49" charset="0"/>
                <a:ea typeface="楷体" pitchFamily="49" charset="-122"/>
                <a:cs typeface="Consolas" pitchFamily="49" charset="0"/>
              </a:rPr>
              <a:t>1</a:t>
            </a:r>
            <a:endParaRPr lang="zh-CN" altLang="en-US" sz="1800" b="1" dirty="0" smtClean="0">
              <a:solidFill>
                <a:srgbClr val="00B0F0"/>
              </a:solidFill>
              <a:latin typeface="Consolas" pitchFamily="49" charset="0"/>
              <a:ea typeface="楷体" pitchFamily="49" charset="-122"/>
              <a:cs typeface="Consolas" pitchFamily="49" charset="0"/>
            </a:endParaRPr>
          </a:p>
        </p:txBody>
      </p:sp>
      <p:cxnSp>
        <p:nvCxnSpPr>
          <p:cNvPr id="36" name="直接连接符 35"/>
          <p:cNvCxnSpPr>
            <a:endCxn id="35" idx="1"/>
          </p:cNvCxnSpPr>
          <p:nvPr/>
        </p:nvCxnSpPr>
        <p:spPr>
          <a:xfrm>
            <a:off x="4429124" y="633862"/>
            <a:ext cx="2928958" cy="0"/>
          </a:xfrm>
          <a:prstGeom prst="line">
            <a:avLst/>
          </a:prstGeom>
          <a:ln>
            <a:solidFill>
              <a:schemeClr val="accent5">
                <a:lumMod val="20000"/>
                <a:lumOff val="80000"/>
              </a:schemeClr>
            </a:solidFill>
            <a:prstDash val="dash"/>
            <a:tailEnd type="none"/>
          </a:ln>
        </p:spPr>
        <p:style>
          <a:lnRef idx="2">
            <a:schemeClr val="accent5"/>
          </a:lnRef>
          <a:fillRef idx="0">
            <a:schemeClr val="accent5"/>
          </a:fillRef>
          <a:effectRef idx="1">
            <a:schemeClr val="accent5"/>
          </a:effectRef>
          <a:fontRef idx="minor">
            <a:schemeClr val="tx1"/>
          </a:fontRef>
        </p:style>
      </p:cxnSp>
      <p:sp>
        <p:nvSpPr>
          <p:cNvPr id="37" name="TextBox 36"/>
          <p:cNvSpPr txBox="1"/>
          <p:nvPr/>
        </p:nvSpPr>
        <p:spPr>
          <a:xfrm>
            <a:off x="7858148" y="428604"/>
            <a:ext cx="785818" cy="369332"/>
          </a:xfrm>
          <a:prstGeom prst="rect">
            <a:avLst/>
          </a:prstGeom>
          <a:noFill/>
        </p:spPr>
        <p:txBody>
          <a:bodyPr wrap="square" rtlCol="0">
            <a:spAutoFit/>
          </a:bodyPr>
          <a:lstStyle/>
          <a:p>
            <a:pPr algn="l"/>
            <a:r>
              <a:rPr lang="zh-CN" altLang="en-US" sz="1800" b="1" smtClean="0">
                <a:solidFill>
                  <a:srgbClr val="3333FF"/>
                </a:solidFill>
                <a:latin typeface="仿宋" pitchFamily="49" charset="-122"/>
                <a:ea typeface="仿宋" pitchFamily="49" charset="-122"/>
                <a:cs typeface="Times New Roman" pitchFamily="18" charset="0"/>
              </a:rPr>
              <a:t>层次</a:t>
            </a:r>
            <a:endParaRPr lang="zh-CN" altLang="en-US" sz="1800" b="1" dirty="0" smtClean="0">
              <a:solidFill>
                <a:srgbClr val="3333FF"/>
              </a:solidFill>
              <a:latin typeface="仿宋" pitchFamily="49" charset="-122"/>
              <a:ea typeface="仿宋" pitchFamily="49" charset="-122"/>
              <a:cs typeface="Times New Roman" pitchFamily="18" charset="0"/>
            </a:endParaRPr>
          </a:p>
        </p:txBody>
      </p:sp>
      <p:sp>
        <p:nvSpPr>
          <p:cNvPr id="38" name="TextBox 37"/>
          <p:cNvSpPr txBox="1"/>
          <p:nvPr/>
        </p:nvSpPr>
        <p:spPr>
          <a:xfrm>
            <a:off x="7358082" y="1195428"/>
            <a:ext cx="357190" cy="369332"/>
          </a:xfrm>
          <a:prstGeom prst="rect">
            <a:avLst/>
          </a:prstGeom>
          <a:noFill/>
        </p:spPr>
        <p:txBody>
          <a:bodyPr wrap="square" rtlCol="0">
            <a:spAutoFit/>
          </a:bodyPr>
          <a:lstStyle/>
          <a:p>
            <a:pPr algn="l"/>
            <a:r>
              <a:rPr lang="en-US" altLang="zh-CN" sz="1800" b="1" smtClean="0">
                <a:solidFill>
                  <a:srgbClr val="00B0F0"/>
                </a:solidFill>
                <a:latin typeface="Consolas" pitchFamily="49" charset="0"/>
                <a:ea typeface="楷体" pitchFamily="49" charset="-122"/>
                <a:cs typeface="Consolas" pitchFamily="49" charset="0"/>
              </a:rPr>
              <a:t>2</a:t>
            </a:r>
            <a:endParaRPr lang="zh-CN" altLang="en-US" sz="1800" b="1" dirty="0" smtClean="0">
              <a:solidFill>
                <a:srgbClr val="00B0F0"/>
              </a:solidFill>
              <a:latin typeface="Consolas" pitchFamily="49" charset="0"/>
              <a:ea typeface="楷体" pitchFamily="49" charset="-122"/>
              <a:cs typeface="Consolas" pitchFamily="49" charset="0"/>
            </a:endParaRPr>
          </a:p>
        </p:txBody>
      </p:sp>
      <p:sp>
        <p:nvSpPr>
          <p:cNvPr id="40" name="TextBox 39"/>
          <p:cNvSpPr txBox="1"/>
          <p:nvPr/>
        </p:nvSpPr>
        <p:spPr>
          <a:xfrm>
            <a:off x="7358082" y="1972190"/>
            <a:ext cx="357190" cy="369332"/>
          </a:xfrm>
          <a:prstGeom prst="rect">
            <a:avLst/>
          </a:prstGeom>
          <a:noFill/>
        </p:spPr>
        <p:txBody>
          <a:bodyPr wrap="square" rtlCol="0">
            <a:spAutoFit/>
          </a:bodyPr>
          <a:lstStyle/>
          <a:p>
            <a:pPr algn="l"/>
            <a:r>
              <a:rPr lang="en-US" altLang="zh-CN" sz="1800" b="1" smtClean="0">
                <a:solidFill>
                  <a:srgbClr val="00B0F0"/>
                </a:solidFill>
                <a:latin typeface="Consolas" pitchFamily="49" charset="0"/>
                <a:ea typeface="楷体" pitchFamily="49" charset="-122"/>
                <a:cs typeface="Consolas" pitchFamily="49" charset="0"/>
              </a:rPr>
              <a:t>3</a:t>
            </a:r>
            <a:endParaRPr lang="zh-CN" altLang="en-US" sz="1800" b="1" dirty="0" smtClean="0">
              <a:solidFill>
                <a:srgbClr val="00B0F0"/>
              </a:solidFill>
              <a:latin typeface="Consolas" pitchFamily="49" charset="0"/>
              <a:ea typeface="楷体" pitchFamily="49" charset="-122"/>
              <a:cs typeface="Consolas" pitchFamily="49" charset="0"/>
            </a:endParaRPr>
          </a:p>
        </p:txBody>
      </p:sp>
      <p:sp>
        <p:nvSpPr>
          <p:cNvPr id="42" name="TextBox 41"/>
          <p:cNvSpPr txBox="1"/>
          <p:nvPr/>
        </p:nvSpPr>
        <p:spPr>
          <a:xfrm>
            <a:off x="7358082" y="2829446"/>
            <a:ext cx="357190" cy="369332"/>
          </a:xfrm>
          <a:prstGeom prst="rect">
            <a:avLst/>
          </a:prstGeom>
          <a:noFill/>
        </p:spPr>
        <p:txBody>
          <a:bodyPr wrap="square" rtlCol="0">
            <a:spAutoFit/>
          </a:bodyPr>
          <a:lstStyle/>
          <a:p>
            <a:pPr algn="l"/>
            <a:r>
              <a:rPr lang="en-US" altLang="zh-CN" sz="1800" b="1" smtClean="0">
                <a:solidFill>
                  <a:srgbClr val="00B0F0"/>
                </a:solidFill>
                <a:latin typeface="Consolas" pitchFamily="49" charset="0"/>
                <a:ea typeface="楷体" pitchFamily="49" charset="-122"/>
                <a:cs typeface="Consolas" pitchFamily="49" charset="0"/>
              </a:rPr>
              <a:t>4</a:t>
            </a:r>
            <a:endParaRPr lang="zh-CN" altLang="en-US" sz="1800" b="1" dirty="0" smtClean="0">
              <a:solidFill>
                <a:srgbClr val="00B0F0"/>
              </a:solidFill>
              <a:latin typeface="Consolas" pitchFamily="49" charset="0"/>
              <a:ea typeface="楷体" pitchFamily="49" charset="-122"/>
              <a:cs typeface="Consolas" pitchFamily="49" charset="0"/>
            </a:endParaRPr>
          </a:p>
        </p:txBody>
      </p:sp>
      <p:sp>
        <p:nvSpPr>
          <p:cNvPr id="44" name="TextBox 43"/>
          <p:cNvSpPr txBox="1"/>
          <p:nvPr/>
        </p:nvSpPr>
        <p:spPr>
          <a:xfrm>
            <a:off x="7358082" y="3573970"/>
            <a:ext cx="357190" cy="369332"/>
          </a:xfrm>
          <a:prstGeom prst="rect">
            <a:avLst/>
          </a:prstGeom>
          <a:noFill/>
        </p:spPr>
        <p:txBody>
          <a:bodyPr wrap="square" rtlCol="0">
            <a:spAutoFit/>
          </a:bodyPr>
          <a:lstStyle/>
          <a:p>
            <a:pPr algn="l"/>
            <a:r>
              <a:rPr lang="en-US" altLang="zh-CN" sz="1800" b="1" smtClean="0">
                <a:solidFill>
                  <a:srgbClr val="00B0F0"/>
                </a:solidFill>
                <a:latin typeface="Consolas" pitchFamily="49" charset="0"/>
                <a:ea typeface="楷体" pitchFamily="49" charset="-122"/>
                <a:cs typeface="Consolas" pitchFamily="49" charset="0"/>
              </a:rPr>
              <a:t>5</a:t>
            </a:r>
            <a:endParaRPr lang="zh-CN" altLang="en-US" sz="1800" b="1" dirty="0" smtClean="0">
              <a:solidFill>
                <a:srgbClr val="00B0F0"/>
              </a:solidFill>
              <a:latin typeface="Consolas" pitchFamily="49" charset="0"/>
              <a:ea typeface="楷体" pitchFamily="49" charset="-122"/>
              <a:cs typeface="Consolas" pitchFamily="49" charset="0"/>
            </a:endParaRPr>
          </a:p>
        </p:txBody>
      </p:sp>
      <p:sp>
        <p:nvSpPr>
          <p:cNvPr id="46" name="矩形 45"/>
          <p:cNvSpPr/>
          <p:nvPr/>
        </p:nvSpPr>
        <p:spPr>
          <a:xfrm>
            <a:off x="692048" y="3633266"/>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47" name="矩形 46"/>
          <p:cNvSpPr/>
          <p:nvPr/>
        </p:nvSpPr>
        <p:spPr>
          <a:xfrm>
            <a:off x="1214414" y="3633266"/>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49" name="直接连接符 48"/>
          <p:cNvCxnSpPr>
            <a:endCxn id="46" idx="0"/>
          </p:cNvCxnSpPr>
          <p:nvPr/>
        </p:nvCxnSpPr>
        <p:spPr>
          <a:xfrm rot="5400000">
            <a:off x="725503" y="3357391"/>
            <a:ext cx="385297" cy="166453"/>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51" name="直接连接符 50"/>
          <p:cNvCxnSpPr>
            <a:endCxn id="47" idx="0"/>
          </p:cNvCxnSpPr>
          <p:nvPr/>
        </p:nvCxnSpPr>
        <p:spPr>
          <a:xfrm rot="16200000" flipH="1">
            <a:off x="1100245" y="3376221"/>
            <a:ext cx="366504" cy="147586"/>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53" name="矩形 52"/>
          <p:cNvSpPr/>
          <p:nvPr/>
        </p:nvSpPr>
        <p:spPr>
          <a:xfrm>
            <a:off x="2571736" y="3623218"/>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54" name="矩形 53"/>
          <p:cNvSpPr/>
          <p:nvPr/>
        </p:nvSpPr>
        <p:spPr>
          <a:xfrm>
            <a:off x="4643438" y="3633266"/>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55" name="矩形 54"/>
          <p:cNvSpPr/>
          <p:nvPr/>
        </p:nvSpPr>
        <p:spPr>
          <a:xfrm>
            <a:off x="4419076" y="2022540"/>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56" name="矩形 55"/>
          <p:cNvSpPr/>
          <p:nvPr/>
        </p:nvSpPr>
        <p:spPr>
          <a:xfrm>
            <a:off x="6215074" y="2828454"/>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58" name="直接连接符 57"/>
          <p:cNvCxnSpPr>
            <a:stCxn id="10" idx="5"/>
            <a:endCxn id="53" idx="0"/>
          </p:cNvCxnSpPr>
          <p:nvPr/>
        </p:nvCxnSpPr>
        <p:spPr>
          <a:xfrm rot="16200000" flipH="1">
            <a:off x="2424220" y="3332825"/>
            <a:ext cx="435537" cy="145247"/>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60" name="直接连接符 59"/>
          <p:cNvCxnSpPr>
            <a:stCxn id="5" idx="3"/>
            <a:endCxn id="55" idx="0"/>
          </p:cNvCxnSpPr>
          <p:nvPr/>
        </p:nvCxnSpPr>
        <p:spPr>
          <a:xfrm rot="5400000">
            <a:off x="4505953" y="1632111"/>
            <a:ext cx="446429" cy="334429"/>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62" name="直接连接符 61"/>
          <p:cNvCxnSpPr>
            <a:stCxn id="21" idx="3"/>
            <a:endCxn id="54" idx="0"/>
          </p:cNvCxnSpPr>
          <p:nvPr/>
        </p:nvCxnSpPr>
        <p:spPr>
          <a:xfrm rot="5400000">
            <a:off x="4707584" y="3266412"/>
            <a:ext cx="445585" cy="288123"/>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64" name="直接连接符 63"/>
          <p:cNvCxnSpPr>
            <a:stCxn id="20" idx="5"/>
            <a:endCxn id="56" idx="0"/>
          </p:cNvCxnSpPr>
          <p:nvPr/>
        </p:nvCxnSpPr>
        <p:spPr>
          <a:xfrm rot="16200000" flipH="1">
            <a:off x="5980626" y="2451129"/>
            <a:ext cx="466525" cy="288123"/>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65" name="矩形 64"/>
          <p:cNvSpPr/>
          <p:nvPr/>
        </p:nvSpPr>
        <p:spPr>
          <a:xfrm>
            <a:off x="4000496" y="2828454"/>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67" name="直接连接符 66"/>
          <p:cNvCxnSpPr>
            <a:stCxn id="16" idx="5"/>
            <a:endCxn id="65" idx="0"/>
          </p:cNvCxnSpPr>
          <p:nvPr/>
        </p:nvCxnSpPr>
        <p:spPr>
          <a:xfrm rot="16200000" flipH="1">
            <a:off x="3801767" y="2486848"/>
            <a:ext cx="466525" cy="216685"/>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75" name="矩形 74"/>
          <p:cNvSpPr/>
          <p:nvPr/>
        </p:nvSpPr>
        <p:spPr>
          <a:xfrm>
            <a:off x="1713378" y="4405897"/>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76" name="矩形 75"/>
          <p:cNvSpPr/>
          <p:nvPr/>
        </p:nvSpPr>
        <p:spPr>
          <a:xfrm>
            <a:off x="2235744" y="4405897"/>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77" name="直接连接符 76"/>
          <p:cNvCxnSpPr>
            <a:endCxn id="75" idx="0"/>
          </p:cNvCxnSpPr>
          <p:nvPr/>
        </p:nvCxnSpPr>
        <p:spPr>
          <a:xfrm rot="5400000">
            <a:off x="1736785" y="4119974"/>
            <a:ext cx="405393" cy="166453"/>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78" name="直接连接符 77"/>
          <p:cNvCxnSpPr>
            <a:endCxn id="76" idx="0"/>
          </p:cNvCxnSpPr>
          <p:nvPr/>
        </p:nvCxnSpPr>
        <p:spPr>
          <a:xfrm rot="16200000" flipH="1">
            <a:off x="2101479" y="4128756"/>
            <a:ext cx="406696" cy="147586"/>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79" name="矩形 78"/>
          <p:cNvSpPr/>
          <p:nvPr/>
        </p:nvSpPr>
        <p:spPr>
          <a:xfrm>
            <a:off x="2989214" y="3620079"/>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80" name="矩形 79"/>
          <p:cNvSpPr/>
          <p:nvPr/>
        </p:nvSpPr>
        <p:spPr>
          <a:xfrm>
            <a:off x="3511580" y="3620079"/>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81" name="直接连接符 80"/>
          <p:cNvCxnSpPr>
            <a:endCxn id="79" idx="0"/>
          </p:cNvCxnSpPr>
          <p:nvPr/>
        </p:nvCxnSpPr>
        <p:spPr>
          <a:xfrm rot="5400000">
            <a:off x="2992525" y="3354252"/>
            <a:ext cx="405393" cy="126261"/>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82" name="直接连接符 81"/>
          <p:cNvCxnSpPr>
            <a:endCxn id="80" idx="0"/>
          </p:cNvCxnSpPr>
          <p:nvPr/>
        </p:nvCxnSpPr>
        <p:spPr>
          <a:xfrm rot="16200000" flipH="1">
            <a:off x="3392387" y="3358010"/>
            <a:ext cx="386600" cy="137538"/>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83" name="矩形 82"/>
          <p:cNvSpPr/>
          <p:nvPr/>
        </p:nvSpPr>
        <p:spPr>
          <a:xfrm>
            <a:off x="5223888" y="4388940"/>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84" name="矩形 83"/>
          <p:cNvSpPr/>
          <p:nvPr/>
        </p:nvSpPr>
        <p:spPr>
          <a:xfrm>
            <a:off x="5746254" y="4388940"/>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85" name="直接连接符 84"/>
          <p:cNvCxnSpPr>
            <a:endCxn id="83" idx="0"/>
          </p:cNvCxnSpPr>
          <p:nvPr/>
        </p:nvCxnSpPr>
        <p:spPr>
          <a:xfrm rot="5400000">
            <a:off x="5252319" y="4118089"/>
            <a:ext cx="385297" cy="156405"/>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86" name="直接连接符 85"/>
          <p:cNvCxnSpPr>
            <a:endCxn id="84" idx="0"/>
          </p:cNvCxnSpPr>
          <p:nvPr/>
        </p:nvCxnSpPr>
        <p:spPr>
          <a:xfrm rot="16200000" flipH="1">
            <a:off x="5617013" y="4116823"/>
            <a:ext cx="386600" cy="157634"/>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87" name="TextBox 86"/>
          <p:cNvSpPr txBox="1"/>
          <p:nvPr/>
        </p:nvSpPr>
        <p:spPr>
          <a:xfrm>
            <a:off x="357158" y="357166"/>
            <a:ext cx="2214578" cy="400110"/>
          </a:xfrm>
          <a:prstGeom prst="rect">
            <a:avLst/>
          </a:prstGeom>
          <a:noFill/>
        </p:spPr>
        <p:txBody>
          <a:bodyPr wrap="square" rtlCol="0">
            <a:spAutoFit/>
          </a:bodyPr>
          <a:lstStyle/>
          <a:p>
            <a:pPr algn="l"/>
            <a:r>
              <a:rPr lang="zh-CN" altLang="en-US" sz="2000" b="1" smtClean="0">
                <a:solidFill>
                  <a:srgbClr val="3333FF"/>
                </a:solidFill>
                <a:ea typeface="楷体" pitchFamily="49" charset="-122"/>
                <a:cs typeface="Times New Roman" pitchFamily="18" charset="0"/>
              </a:rPr>
              <a:t>加上外部结点</a:t>
            </a:r>
            <a:endParaRPr lang="zh-CN" altLang="en-US" sz="2000" b="1" dirty="0" smtClean="0">
              <a:solidFill>
                <a:srgbClr val="3333FF"/>
              </a:solidFill>
              <a:ea typeface="楷体" pitchFamily="49" charset="-122"/>
              <a:cs typeface="Times New Roman" pitchFamily="18" charset="0"/>
            </a:endParaRPr>
          </a:p>
        </p:txBody>
      </p:sp>
      <p:sp>
        <p:nvSpPr>
          <p:cNvPr id="88" name="TextBox 87"/>
          <p:cNvSpPr txBox="1"/>
          <p:nvPr/>
        </p:nvSpPr>
        <p:spPr>
          <a:xfrm>
            <a:off x="7358082" y="4358796"/>
            <a:ext cx="357190" cy="369332"/>
          </a:xfrm>
          <a:prstGeom prst="rect">
            <a:avLst/>
          </a:prstGeom>
          <a:noFill/>
        </p:spPr>
        <p:txBody>
          <a:bodyPr wrap="square" rtlCol="0">
            <a:spAutoFit/>
          </a:bodyPr>
          <a:lstStyle/>
          <a:p>
            <a:pPr algn="l"/>
            <a:r>
              <a:rPr lang="en-US" altLang="zh-CN" sz="1800" b="1" smtClean="0">
                <a:solidFill>
                  <a:srgbClr val="00B0F0"/>
                </a:solidFill>
                <a:latin typeface="Consolas" pitchFamily="49" charset="0"/>
                <a:ea typeface="楷体" pitchFamily="49" charset="-122"/>
                <a:cs typeface="Consolas" pitchFamily="49" charset="0"/>
              </a:rPr>
              <a:t>6</a:t>
            </a:r>
            <a:endParaRPr lang="zh-CN" altLang="en-US" sz="1800" b="1" dirty="0" smtClean="0">
              <a:solidFill>
                <a:srgbClr val="00B0F0"/>
              </a:solidFill>
              <a:latin typeface="Consolas" pitchFamily="49" charset="0"/>
              <a:ea typeface="楷体" pitchFamily="49" charset="-122"/>
              <a:cs typeface="Consolas" pitchFamily="49" charset="0"/>
            </a:endParaRPr>
          </a:p>
        </p:txBody>
      </p:sp>
      <p:sp>
        <p:nvSpPr>
          <p:cNvPr id="91" name="椭圆 90"/>
          <p:cNvSpPr/>
          <p:nvPr/>
        </p:nvSpPr>
        <p:spPr>
          <a:xfrm>
            <a:off x="3714744" y="377262"/>
            <a:ext cx="504000" cy="540000"/>
          </a:xfrm>
          <a:prstGeom prst="ellipse">
            <a:avLst/>
          </a:prstGeom>
        </p:spPr>
        <p:style>
          <a:lnRef idx="1">
            <a:schemeClr val="dk1"/>
          </a:lnRef>
          <a:fillRef idx="3">
            <a:schemeClr val="dk1"/>
          </a:fillRef>
          <a:effectRef idx="2">
            <a:schemeClr val="dk1"/>
          </a:effectRef>
          <a:fontRef idx="minor">
            <a:schemeClr val="lt1"/>
          </a:fontRef>
        </p:style>
        <p:txBody>
          <a:bodyPr lIns="0" rIns="0" rtlCol="0" anchor="ctr"/>
          <a:lstStyle/>
          <a:p>
            <a:pPr algn="ctr"/>
            <a:r>
              <a:rPr lang="en-US" altLang="zh-CN" sz="1800" smtClean="0">
                <a:solidFill>
                  <a:schemeClr val="bg1"/>
                </a:solidFill>
                <a:latin typeface="Consolas" pitchFamily="49" charset="0"/>
                <a:cs typeface="Consolas" pitchFamily="49" charset="0"/>
              </a:rPr>
              <a:t>50</a:t>
            </a:r>
            <a:endParaRPr lang="zh-CN" altLang="en-US" sz="1800">
              <a:solidFill>
                <a:schemeClr val="bg1"/>
              </a:solidFill>
              <a:latin typeface="Consolas" pitchFamily="49" charset="0"/>
              <a:cs typeface="Consolas" pitchFamily="49" charset="0"/>
            </a:endParaRPr>
          </a:p>
        </p:txBody>
      </p:sp>
      <p:sp>
        <p:nvSpPr>
          <p:cNvPr id="92" name="椭圆 91"/>
          <p:cNvSpPr/>
          <p:nvPr/>
        </p:nvSpPr>
        <p:spPr>
          <a:xfrm>
            <a:off x="2500298" y="1123146"/>
            <a:ext cx="504000" cy="540000"/>
          </a:xfrm>
          <a:prstGeom prst="ellipse">
            <a:avLst/>
          </a:prstGeom>
        </p:spPr>
        <p:style>
          <a:lnRef idx="1">
            <a:schemeClr val="dk1"/>
          </a:lnRef>
          <a:fillRef idx="3">
            <a:schemeClr val="dk1"/>
          </a:fillRef>
          <a:effectRef idx="2">
            <a:schemeClr val="dk1"/>
          </a:effectRef>
          <a:fontRef idx="minor">
            <a:schemeClr val="lt1"/>
          </a:fontRef>
        </p:style>
        <p:txBody>
          <a:bodyPr lIns="0" rIns="0" rtlCol="0" anchor="ctr"/>
          <a:lstStyle/>
          <a:p>
            <a:pPr algn="ctr"/>
            <a:r>
              <a:rPr lang="en-US" altLang="zh-CN" sz="1800" smtClean="0">
                <a:solidFill>
                  <a:schemeClr val="bg1"/>
                </a:solidFill>
                <a:latin typeface="Consolas" pitchFamily="49" charset="0"/>
                <a:cs typeface="Consolas" pitchFamily="49" charset="0"/>
              </a:rPr>
              <a:t>30</a:t>
            </a:r>
            <a:endParaRPr lang="zh-CN" altLang="en-US" sz="1800">
              <a:solidFill>
                <a:schemeClr val="bg1"/>
              </a:solidFill>
              <a:latin typeface="Consolas" pitchFamily="49" charset="0"/>
              <a:cs typeface="Consolas" pitchFamily="49" charset="0"/>
            </a:endParaRPr>
          </a:p>
        </p:txBody>
      </p:sp>
      <p:cxnSp>
        <p:nvCxnSpPr>
          <p:cNvPr id="93" name="直接连接符 92"/>
          <p:cNvCxnSpPr>
            <a:endCxn id="92" idx="7"/>
          </p:cNvCxnSpPr>
          <p:nvPr/>
        </p:nvCxnSpPr>
        <p:spPr>
          <a:xfrm rot="10800000" flipV="1">
            <a:off x="2930489" y="757797"/>
            <a:ext cx="797776" cy="444430"/>
          </a:xfrm>
          <a:prstGeom prst="line">
            <a:avLst/>
          </a:prstGeom>
          <a:ln>
            <a:tailEnd type="none"/>
          </a:ln>
        </p:spPr>
        <p:style>
          <a:lnRef idx="2">
            <a:schemeClr val="accent2"/>
          </a:lnRef>
          <a:fillRef idx="0">
            <a:schemeClr val="accent2"/>
          </a:fillRef>
          <a:effectRef idx="1">
            <a:schemeClr val="accent2"/>
          </a:effectRef>
          <a:fontRef idx="minor">
            <a:schemeClr val="tx1"/>
          </a:fontRef>
        </p:style>
      </p:cxnSp>
      <p:sp>
        <p:nvSpPr>
          <p:cNvPr id="94" name="椭圆 93"/>
          <p:cNvSpPr/>
          <p:nvPr/>
        </p:nvSpPr>
        <p:spPr>
          <a:xfrm>
            <a:off x="1500166" y="1908964"/>
            <a:ext cx="504000" cy="540000"/>
          </a:xfrm>
          <a:prstGeom prst="ellipse">
            <a:avLst/>
          </a:prstGeom>
        </p:spPr>
        <p:style>
          <a:lnRef idx="1">
            <a:schemeClr val="dk1"/>
          </a:lnRef>
          <a:fillRef idx="3">
            <a:schemeClr val="dk1"/>
          </a:fillRef>
          <a:effectRef idx="2">
            <a:schemeClr val="dk1"/>
          </a:effectRef>
          <a:fontRef idx="minor">
            <a:schemeClr val="lt1"/>
          </a:fontRef>
        </p:style>
        <p:txBody>
          <a:bodyPr lIns="0" rIns="0" rtlCol="0" anchor="ctr"/>
          <a:lstStyle/>
          <a:p>
            <a:pPr algn="ctr"/>
            <a:r>
              <a:rPr lang="en-US" altLang="zh-CN" sz="1800" smtClean="0">
                <a:solidFill>
                  <a:schemeClr val="bg1"/>
                </a:solidFill>
                <a:latin typeface="Consolas" pitchFamily="49" charset="0"/>
                <a:cs typeface="Consolas" pitchFamily="49" charset="0"/>
              </a:rPr>
              <a:t>20</a:t>
            </a:r>
            <a:endParaRPr lang="zh-CN" altLang="en-US" sz="1800">
              <a:solidFill>
                <a:schemeClr val="bg1"/>
              </a:solidFill>
              <a:latin typeface="Consolas" pitchFamily="49" charset="0"/>
              <a:cs typeface="Consolas" pitchFamily="49" charset="0"/>
            </a:endParaRPr>
          </a:p>
        </p:txBody>
      </p:sp>
      <p:sp>
        <p:nvSpPr>
          <p:cNvPr id="95" name="椭圆 94"/>
          <p:cNvSpPr/>
          <p:nvPr/>
        </p:nvSpPr>
        <p:spPr>
          <a:xfrm>
            <a:off x="2139174" y="2734716"/>
            <a:ext cx="504000" cy="540000"/>
          </a:xfrm>
          <a:prstGeom prst="ellipse">
            <a:avLst/>
          </a:prstGeom>
        </p:spPr>
        <p:style>
          <a:lnRef idx="1">
            <a:schemeClr val="dk1"/>
          </a:lnRef>
          <a:fillRef idx="3">
            <a:schemeClr val="dk1"/>
          </a:fillRef>
          <a:effectRef idx="2">
            <a:schemeClr val="dk1"/>
          </a:effectRef>
          <a:fontRef idx="minor">
            <a:schemeClr val="lt1"/>
          </a:fontRef>
        </p:style>
        <p:txBody>
          <a:bodyPr lIns="0" rIns="0" rtlCol="0" anchor="ctr"/>
          <a:lstStyle/>
          <a:p>
            <a:pPr algn="ctr"/>
            <a:r>
              <a:rPr lang="en-US" altLang="zh-CN" sz="1800" smtClean="0">
                <a:solidFill>
                  <a:schemeClr val="bg1"/>
                </a:solidFill>
                <a:latin typeface="Consolas" pitchFamily="49" charset="0"/>
                <a:cs typeface="Consolas" pitchFamily="49" charset="0"/>
              </a:rPr>
              <a:t>25</a:t>
            </a:r>
            <a:endParaRPr lang="zh-CN" altLang="en-US" sz="1800">
              <a:solidFill>
                <a:schemeClr val="bg1"/>
              </a:solidFill>
              <a:latin typeface="Consolas" pitchFamily="49" charset="0"/>
              <a:cs typeface="Consolas" pitchFamily="49" charset="0"/>
            </a:endParaRPr>
          </a:p>
        </p:txBody>
      </p:sp>
      <p:cxnSp>
        <p:nvCxnSpPr>
          <p:cNvPr id="96" name="直接连接符 95"/>
          <p:cNvCxnSpPr>
            <a:stCxn id="94" idx="5"/>
            <a:endCxn id="95" idx="1"/>
          </p:cNvCxnSpPr>
          <p:nvPr/>
        </p:nvCxnSpPr>
        <p:spPr>
          <a:xfrm rot="16200000" flipH="1">
            <a:off x="1849713" y="2450527"/>
            <a:ext cx="443914" cy="282626"/>
          </a:xfrm>
          <a:prstGeom prst="line">
            <a:avLst/>
          </a:prstGeom>
          <a:ln>
            <a:tailEnd type="none"/>
          </a:ln>
        </p:spPr>
        <p:style>
          <a:lnRef idx="2">
            <a:schemeClr val="accent2"/>
          </a:lnRef>
          <a:fillRef idx="0">
            <a:schemeClr val="accent2"/>
          </a:fillRef>
          <a:effectRef idx="1">
            <a:schemeClr val="accent2"/>
          </a:effectRef>
          <a:fontRef idx="minor">
            <a:schemeClr val="tx1"/>
          </a:fontRef>
        </p:style>
      </p:cxnSp>
      <p:cxnSp>
        <p:nvCxnSpPr>
          <p:cNvPr id="97" name="直接连接符 96"/>
          <p:cNvCxnSpPr>
            <a:endCxn id="94" idx="7"/>
          </p:cNvCxnSpPr>
          <p:nvPr/>
        </p:nvCxnSpPr>
        <p:spPr>
          <a:xfrm rot="10800000" flipV="1">
            <a:off x="1930357" y="1503681"/>
            <a:ext cx="593510" cy="484364"/>
          </a:xfrm>
          <a:prstGeom prst="line">
            <a:avLst/>
          </a:prstGeom>
          <a:ln>
            <a:tailEnd type="none"/>
          </a:ln>
        </p:spPr>
        <p:style>
          <a:lnRef idx="2">
            <a:schemeClr val="accent2"/>
          </a:lnRef>
          <a:fillRef idx="0">
            <a:schemeClr val="accent2"/>
          </a:fillRef>
          <a:effectRef idx="1">
            <a:schemeClr val="accent2"/>
          </a:effectRef>
          <a:fontRef idx="minor">
            <a:schemeClr val="tx1"/>
          </a:fontRef>
        </p:style>
      </p:cxnSp>
      <p:sp>
        <p:nvSpPr>
          <p:cNvPr id="98" name="矩形 97"/>
          <p:cNvSpPr/>
          <p:nvPr/>
        </p:nvSpPr>
        <p:spPr>
          <a:xfrm>
            <a:off x="2571736" y="3611076"/>
            <a:ext cx="285752" cy="28575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solidFill>
                <a:schemeClr val="bg1"/>
              </a:solidFill>
            </a:endParaRPr>
          </a:p>
        </p:txBody>
      </p:sp>
      <p:cxnSp>
        <p:nvCxnSpPr>
          <p:cNvPr id="99" name="直接连接符 98"/>
          <p:cNvCxnSpPr>
            <a:stCxn id="95" idx="5"/>
            <a:endCxn id="98" idx="0"/>
          </p:cNvCxnSpPr>
          <p:nvPr/>
        </p:nvCxnSpPr>
        <p:spPr>
          <a:xfrm rot="16200000" flipH="1">
            <a:off x="2434268" y="3330731"/>
            <a:ext cx="415441" cy="145247"/>
          </a:xfrm>
          <a:prstGeom prst="line">
            <a:avLst/>
          </a:prstGeom>
          <a:ln>
            <a:tailEnd type="none"/>
          </a:ln>
        </p:spPr>
        <p:style>
          <a:lnRef idx="2">
            <a:schemeClr val="accent2"/>
          </a:lnRef>
          <a:fillRef idx="0">
            <a:schemeClr val="accent2"/>
          </a:fillRef>
          <a:effectRef idx="1">
            <a:schemeClr val="accent2"/>
          </a:effectRef>
          <a:fontRef idx="minor">
            <a:schemeClr val="tx1"/>
          </a:fontRef>
        </p:style>
      </p:cxnSp>
      <p:sp>
        <p:nvSpPr>
          <p:cNvPr id="90" name="灯片编号占位符 89"/>
          <p:cNvSpPr>
            <a:spLocks noGrp="1"/>
          </p:cNvSpPr>
          <p:nvPr>
            <p:ph type="sldNum" sz="quarter" idx="12"/>
          </p:nvPr>
        </p:nvSpPr>
        <p:spPr/>
        <p:txBody>
          <a:bodyPr/>
          <a:lstStyle/>
          <a:p>
            <a:pPr>
              <a:defRPr/>
            </a:pPr>
            <a:fld id="{94984E60-CADE-4266-8DC7-A91C528B8A31}" type="slidenum">
              <a:rPr lang="en-US" altLang="zh-CN" smtClean="0"/>
              <a:pPr>
                <a:defRPr/>
              </a:pPr>
              <a:t>21</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4" grpId="0" animBg="1"/>
      <p:bldP spid="91" grpId="0" animBg="1"/>
      <p:bldP spid="92" grpId="0" animBg="1"/>
      <p:bldP spid="94" grpId="0" animBg="1"/>
      <p:bldP spid="95" grpId="0" animBg="1"/>
      <p:bldP spid="9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9" name="直接连接符 88"/>
          <p:cNvCxnSpPr>
            <a:endCxn id="88" idx="1"/>
          </p:cNvCxnSpPr>
          <p:nvPr/>
        </p:nvCxnSpPr>
        <p:spPr>
          <a:xfrm flipV="1">
            <a:off x="1214414" y="4459882"/>
            <a:ext cx="6143668" cy="0"/>
          </a:xfrm>
          <a:prstGeom prst="line">
            <a:avLst/>
          </a:prstGeom>
          <a:ln w="12700">
            <a:solidFill>
              <a:srgbClr val="FF00FF"/>
            </a:solidFill>
            <a:prstDash val="dash"/>
            <a:tailEnd type="none"/>
          </a:ln>
        </p:spPr>
        <p:style>
          <a:lnRef idx="2">
            <a:schemeClr val="accent5"/>
          </a:lnRef>
          <a:fillRef idx="0">
            <a:schemeClr val="accent5"/>
          </a:fillRef>
          <a:effectRef idx="1">
            <a:schemeClr val="accent5"/>
          </a:effectRef>
          <a:fontRef idx="minor">
            <a:schemeClr val="tx1"/>
          </a:fontRef>
        </p:style>
      </p:cxnSp>
      <p:cxnSp>
        <p:nvCxnSpPr>
          <p:cNvPr id="43" name="直接连接符 42"/>
          <p:cNvCxnSpPr>
            <a:endCxn id="42" idx="1"/>
          </p:cNvCxnSpPr>
          <p:nvPr/>
        </p:nvCxnSpPr>
        <p:spPr>
          <a:xfrm>
            <a:off x="571472" y="2888742"/>
            <a:ext cx="6786610" cy="0"/>
          </a:xfrm>
          <a:prstGeom prst="line">
            <a:avLst/>
          </a:prstGeom>
          <a:ln w="12700">
            <a:solidFill>
              <a:srgbClr val="FF00FF"/>
            </a:solidFill>
            <a:prstDash val="dash"/>
            <a:tailEnd type="none"/>
          </a:ln>
        </p:spPr>
        <p:style>
          <a:lnRef idx="2">
            <a:schemeClr val="accent5"/>
          </a:lnRef>
          <a:fillRef idx="0">
            <a:schemeClr val="accent5"/>
          </a:fillRef>
          <a:effectRef idx="1">
            <a:schemeClr val="accent5"/>
          </a:effectRef>
          <a:fontRef idx="minor">
            <a:schemeClr val="tx1"/>
          </a:fontRef>
        </p:style>
      </p:cxnSp>
      <p:cxnSp>
        <p:nvCxnSpPr>
          <p:cNvPr id="45" name="直接连接符 44"/>
          <p:cNvCxnSpPr>
            <a:endCxn id="44" idx="1"/>
          </p:cNvCxnSpPr>
          <p:nvPr/>
        </p:nvCxnSpPr>
        <p:spPr>
          <a:xfrm flipV="1">
            <a:off x="500034" y="3675056"/>
            <a:ext cx="6858048" cy="0"/>
          </a:xfrm>
          <a:prstGeom prst="line">
            <a:avLst/>
          </a:prstGeom>
          <a:ln w="12700">
            <a:solidFill>
              <a:srgbClr val="FF00FF"/>
            </a:solidFill>
            <a:prstDash val="dash"/>
            <a:tailEnd type="none"/>
          </a:ln>
        </p:spPr>
        <p:style>
          <a:lnRef idx="2">
            <a:schemeClr val="accent5"/>
          </a:lnRef>
          <a:fillRef idx="0">
            <a:schemeClr val="accent5"/>
          </a:fillRef>
          <a:effectRef idx="1">
            <a:schemeClr val="accent5"/>
          </a:effectRef>
          <a:fontRef idx="minor">
            <a:schemeClr val="tx1"/>
          </a:fontRef>
        </p:style>
      </p:cxnSp>
      <p:cxnSp>
        <p:nvCxnSpPr>
          <p:cNvPr id="41" name="直接连接符 40"/>
          <p:cNvCxnSpPr>
            <a:endCxn id="40" idx="1"/>
          </p:cNvCxnSpPr>
          <p:nvPr/>
        </p:nvCxnSpPr>
        <p:spPr>
          <a:xfrm flipV="1">
            <a:off x="857224" y="2073276"/>
            <a:ext cx="6500858" cy="0"/>
          </a:xfrm>
          <a:prstGeom prst="line">
            <a:avLst/>
          </a:prstGeom>
          <a:ln w="12700">
            <a:solidFill>
              <a:srgbClr val="FF00FF"/>
            </a:solidFill>
            <a:prstDash val="dash"/>
            <a:tailEnd type="none"/>
          </a:ln>
        </p:spPr>
        <p:style>
          <a:lnRef idx="2">
            <a:schemeClr val="accent5"/>
          </a:lnRef>
          <a:fillRef idx="0">
            <a:schemeClr val="accent5"/>
          </a:fillRef>
          <a:effectRef idx="1">
            <a:schemeClr val="accent5"/>
          </a:effectRef>
          <a:fontRef idx="minor">
            <a:schemeClr val="tx1"/>
          </a:fontRef>
        </p:style>
      </p:cxnSp>
      <p:cxnSp>
        <p:nvCxnSpPr>
          <p:cNvPr id="39" name="直接连接符 38"/>
          <p:cNvCxnSpPr>
            <a:endCxn id="38" idx="1"/>
          </p:cNvCxnSpPr>
          <p:nvPr/>
        </p:nvCxnSpPr>
        <p:spPr>
          <a:xfrm flipV="1">
            <a:off x="1928794" y="1296514"/>
            <a:ext cx="5429288" cy="0"/>
          </a:xfrm>
          <a:prstGeom prst="line">
            <a:avLst/>
          </a:prstGeom>
          <a:ln w="12700">
            <a:solidFill>
              <a:srgbClr val="FF00FF"/>
            </a:solidFill>
            <a:prstDash val="dash"/>
            <a:tailEnd type="none"/>
          </a:ln>
        </p:spPr>
        <p:style>
          <a:lnRef idx="2">
            <a:schemeClr val="accent5"/>
          </a:lnRef>
          <a:fillRef idx="0">
            <a:schemeClr val="accent5"/>
          </a:fillRef>
          <a:effectRef idx="1">
            <a:schemeClr val="accent5"/>
          </a:effectRef>
          <a:fontRef idx="minor">
            <a:schemeClr val="tx1"/>
          </a:fontRef>
        </p:style>
      </p:cxnSp>
      <p:sp>
        <p:nvSpPr>
          <p:cNvPr id="3" name="椭圆 2"/>
          <p:cNvSpPr/>
          <p:nvPr/>
        </p:nvSpPr>
        <p:spPr>
          <a:xfrm>
            <a:off x="3714744" y="285728"/>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50</a:t>
            </a:r>
            <a:endParaRPr lang="zh-CN" altLang="en-US" sz="1800">
              <a:solidFill>
                <a:srgbClr val="0000FF"/>
              </a:solidFill>
              <a:latin typeface="Consolas" pitchFamily="49" charset="0"/>
              <a:cs typeface="Consolas" pitchFamily="49" charset="0"/>
            </a:endParaRPr>
          </a:p>
        </p:txBody>
      </p:sp>
      <p:sp>
        <p:nvSpPr>
          <p:cNvPr id="4" name="椭圆 3"/>
          <p:cNvSpPr/>
          <p:nvPr/>
        </p:nvSpPr>
        <p:spPr>
          <a:xfrm>
            <a:off x="2500298" y="1031612"/>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30</a:t>
            </a:r>
            <a:endParaRPr lang="zh-CN" altLang="en-US" sz="1800">
              <a:solidFill>
                <a:srgbClr val="0000FF"/>
              </a:solidFill>
              <a:latin typeface="Consolas" pitchFamily="49" charset="0"/>
              <a:cs typeface="Consolas" pitchFamily="49" charset="0"/>
            </a:endParaRPr>
          </a:p>
        </p:txBody>
      </p:sp>
      <p:sp>
        <p:nvSpPr>
          <p:cNvPr id="5" name="椭圆 4"/>
          <p:cNvSpPr/>
          <p:nvPr/>
        </p:nvSpPr>
        <p:spPr>
          <a:xfrm>
            <a:off x="4822572" y="1031612"/>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80</a:t>
            </a:r>
            <a:endParaRPr lang="zh-CN" altLang="en-US" sz="1800">
              <a:solidFill>
                <a:srgbClr val="0000FF"/>
              </a:solidFill>
              <a:latin typeface="Consolas" pitchFamily="49" charset="0"/>
              <a:cs typeface="Consolas" pitchFamily="49" charset="0"/>
            </a:endParaRPr>
          </a:p>
        </p:txBody>
      </p:sp>
      <p:cxnSp>
        <p:nvCxnSpPr>
          <p:cNvPr id="6" name="直接连接符 5"/>
          <p:cNvCxnSpPr>
            <a:endCxn id="4" idx="7"/>
          </p:cNvCxnSpPr>
          <p:nvPr/>
        </p:nvCxnSpPr>
        <p:spPr>
          <a:xfrm rot="10800000" flipV="1">
            <a:off x="2930489" y="666263"/>
            <a:ext cx="797776" cy="444430"/>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7" name="直接连接符 6"/>
          <p:cNvCxnSpPr>
            <a:endCxn id="5" idx="1"/>
          </p:cNvCxnSpPr>
          <p:nvPr/>
        </p:nvCxnSpPr>
        <p:spPr>
          <a:xfrm>
            <a:off x="4208696" y="664162"/>
            <a:ext cx="687685" cy="446531"/>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8" name="椭圆 7"/>
          <p:cNvSpPr/>
          <p:nvPr/>
        </p:nvSpPr>
        <p:spPr>
          <a:xfrm>
            <a:off x="1500166" y="1817430"/>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20</a:t>
            </a:r>
            <a:endParaRPr lang="zh-CN" altLang="en-US" sz="1800">
              <a:solidFill>
                <a:srgbClr val="0000FF"/>
              </a:solidFill>
              <a:latin typeface="Consolas" pitchFamily="49" charset="0"/>
              <a:cs typeface="Consolas" pitchFamily="49" charset="0"/>
            </a:endParaRPr>
          </a:p>
        </p:txBody>
      </p:sp>
      <p:sp>
        <p:nvSpPr>
          <p:cNvPr id="9" name="椭圆 8"/>
          <p:cNvSpPr/>
          <p:nvPr/>
        </p:nvSpPr>
        <p:spPr>
          <a:xfrm>
            <a:off x="857224" y="2643182"/>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10</a:t>
            </a:r>
            <a:endParaRPr lang="zh-CN" altLang="en-US" sz="1800">
              <a:solidFill>
                <a:srgbClr val="0000FF"/>
              </a:solidFill>
              <a:latin typeface="Consolas" pitchFamily="49" charset="0"/>
              <a:cs typeface="Consolas" pitchFamily="49" charset="0"/>
            </a:endParaRPr>
          </a:p>
        </p:txBody>
      </p:sp>
      <p:sp>
        <p:nvSpPr>
          <p:cNvPr id="10" name="椭圆 9"/>
          <p:cNvSpPr/>
          <p:nvPr/>
        </p:nvSpPr>
        <p:spPr>
          <a:xfrm>
            <a:off x="2139174" y="2643182"/>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25</a:t>
            </a:r>
            <a:endParaRPr lang="zh-CN" altLang="en-US" sz="1800">
              <a:solidFill>
                <a:srgbClr val="0000FF"/>
              </a:solidFill>
              <a:latin typeface="Consolas" pitchFamily="49" charset="0"/>
              <a:cs typeface="Consolas" pitchFamily="49" charset="0"/>
            </a:endParaRPr>
          </a:p>
        </p:txBody>
      </p:sp>
      <p:sp>
        <p:nvSpPr>
          <p:cNvPr id="11" name="椭圆 10"/>
          <p:cNvSpPr/>
          <p:nvPr/>
        </p:nvSpPr>
        <p:spPr>
          <a:xfrm>
            <a:off x="1853422" y="3389066"/>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23</a:t>
            </a:r>
            <a:endParaRPr lang="zh-CN" altLang="en-US" sz="1800">
              <a:solidFill>
                <a:srgbClr val="0000FF"/>
              </a:solidFill>
              <a:latin typeface="Consolas" pitchFamily="49" charset="0"/>
              <a:cs typeface="Consolas" pitchFamily="49" charset="0"/>
            </a:endParaRPr>
          </a:p>
        </p:txBody>
      </p:sp>
      <p:cxnSp>
        <p:nvCxnSpPr>
          <p:cNvPr id="12" name="直接连接符 11"/>
          <p:cNvCxnSpPr>
            <a:stCxn id="8" idx="3"/>
            <a:endCxn id="9" idx="7"/>
          </p:cNvCxnSpPr>
          <p:nvPr/>
        </p:nvCxnSpPr>
        <p:spPr>
          <a:xfrm rot="5400000">
            <a:off x="1208738" y="2357026"/>
            <a:ext cx="443914" cy="286560"/>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13" name="直接连接符 12"/>
          <p:cNvCxnSpPr>
            <a:stCxn id="8" idx="5"/>
            <a:endCxn id="10" idx="1"/>
          </p:cNvCxnSpPr>
          <p:nvPr/>
        </p:nvCxnSpPr>
        <p:spPr>
          <a:xfrm rot="16200000" flipH="1">
            <a:off x="1849713" y="2358993"/>
            <a:ext cx="443914" cy="282626"/>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14" name="直接连接符 13"/>
          <p:cNvCxnSpPr>
            <a:stCxn id="10" idx="3"/>
            <a:endCxn id="11" idx="0"/>
          </p:cNvCxnSpPr>
          <p:nvPr/>
        </p:nvCxnSpPr>
        <p:spPr>
          <a:xfrm rot="5400000">
            <a:off x="2016721" y="3192803"/>
            <a:ext cx="284965" cy="107561"/>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16" name="椭圆 15"/>
          <p:cNvSpPr/>
          <p:nvPr/>
        </p:nvSpPr>
        <p:spPr>
          <a:xfrm>
            <a:off x="3496496" y="1817430"/>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40</a:t>
            </a:r>
            <a:endParaRPr lang="zh-CN" altLang="en-US" sz="1800">
              <a:solidFill>
                <a:srgbClr val="0000FF"/>
              </a:solidFill>
              <a:latin typeface="Consolas" pitchFamily="49" charset="0"/>
              <a:cs typeface="Consolas" pitchFamily="49" charset="0"/>
            </a:endParaRPr>
          </a:p>
        </p:txBody>
      </p:sp>
      <p:sp>
        <p:nvSpPr>
          <p:cNvPr id="17" name="椭圆 16"/>
          <p:cNvSpPr/>
          <p:nvPr/>
        </p:nvSpPr>
        <p:spPr>
          <a:xfrm>
            <a:off x="3143240" y="2631040"/>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35</a:t>
            </a:r>
            <a:endParaRPr lang="zh-CN" altLang="en-US" sz="1800">
              <a:solidFill>
                <a:srgbClr val="0000FF"/>
              </a:solidFill>
              <a:latin typeface="Consolas" pitchFamily="49" charset="0"/>
              <a:cs typeface="Consolas" pitchFamily="49" charset="0"/>
            </a:endParaRPr>
          </a:p>
        </p:txBody>
      </p:sp>
      <p:cxnSp>
        <p:nvCxnSpPr>
          <p:cNvPr id="18" name="直接连接符 17"/>
          <p:cNvCxnSpPr>
            <a:endCxn id="16" idx="1"/>
          </p:cNvCxnSpPr>
          <p:nvPr/>
        </p:nvCxnSpPr>
        <p:spPr>
          <a:xfrm>
            <a:off x="3000825" y="1412147"/>
            <a:ext cx="569480" cy="484364"/>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19" name="直接连接符 18"/>
          <p:cNvCxnSpPr>
            <a:stCxn id="16" idx="3"/>
            <a:endCxn id="17" idx="0"/>
          </p:cNvCxnSpPr>
          <p:nvPr/>
        </p:nvCxnSpPr>
        <p:spPr>
          <a:xfrm rot="5400000">
            <a:off x="3306428" y="2367162"/>
            <a:ext cx="352691" cy="175065"/>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20" name="椭圆 19"/>
          <p:cNvSpPr/>
          <p:nvPr/>
        </p:nvSpPr>
        <p:spPr>
          <a:xfrm>
            <a:off x="5639636" y="1817430"/>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90</a:t>
            </a:r>
            <a:endParaRPr lang="zh-CN" altLang="en-US" sz="1800">
              <a:solidFill>
                <a:srgbClr val="0000FF"/>
              </a:solidFill>
              <a:latin typeface="Consolas" pitchFamily="49" charset="0"/>
              <a:cs typeface="Consolas" pitchFamily="49" charset="0"/>
            </a:endParaRPr>
          </a:p>
        </p:txBody>
      </p:sp>
      <p:sp>
        <p:nvSpPr>
          <p:cNvPr id="21" name="椭圆 20"/>
          <p:cNvSpPr/>
          <p:nvPr/>
        </p:nvSpPr>
        <p:spPr>
          <a:xfrm>
            <a:off x="5000628" y="2643182"/>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85</a:t>
            </a:r>
            <a:endParaRPr lang="zh-CN" altLang="en-US" sz="1800">
              <a:solidFill>
                <a:srgbClr val="0000FF"/>
              </a:solidFill>
              <a:latin typeface="Consolas" pitchFamily="49" charset="0"/>
              <a:cs typeface="Consolas" pitchFamily="49" charset="0"/>
            </a:endParaRPr>
          </a:p>
        </p:txBody>
      </p:sp>
      <p:sp>
        <p:nvSpPr>
          <p:cNvPr id="22" name="椭圆 21"/>
          <p:cNvSpPr/>
          <p:nvPr/>
        </p:nvSpPr>
        <p:spPr>
          <a:xfrm>
            <a:off x="5357818" y="3389066"/>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88</a:t>
            </a:r>
            <a:endParaRPr lang="zh-CN" altLang="en-US" sz="1800">
              <a:solidFill>
                <a:srgbClr val="0000FF"/>
              </a:solidFill>
              <a:latin typeface="Consolas" pitchFamily="49" charset="0"/>
              <a:cs typeface="Consolas" pitchFamily="49" charset="0"/>
            </a:endParaRPr>
          </a:p>
        </p:txBody>
      </p:sp>
      <p:cxnSp>
        <p:nvCxnSpPr>
          <p:cNvPr id="23" name="直接连接符 22"/>
          <p:cNvCxnSpPr>
            <a:stCxn id="5" idx="5"/>
            <a:endCxn id="20" idx="1"/>
          </p:cNvCxnSpPr>
          <p:nvPr/>
        </p:nvCxnSpPr>
        <p:spPr>
          <a:xfrm rot="16200000" flipH="1">
            <a:off x="5281114" y="1464180"/>
            <a:ext cx="403980" cy="460682"/>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24" name="直接连接符 23"/>
          <p:cNvCxnSpPr>
            <a:stCxn id="20" idx="3"/>
            <a:endCxn id="21" idx="7"/>
          </p:cNvCxnSpPr>
          <p:nvPr/>
        </p:nvCxnSpPr>
        <p:spPr>
          <a:xfrm rot="5400000">
            <a:off x="5350175" y="2358993"/>
            <a:ext cx="443914" cy="282626"/>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25" name="直接连接符 24"/>
          <p:cNvCxnSpPr>
            <a:stCxn id="21" idx="5"/>
            <a:endCxn id="22" idx="0"/>
          </p:cNvCxnSpPr>
          <p:nvPr/>
        </p:nvCxnSpPr>
        <p:spPr>
          <a:xfrm rot="16200000" flipH="1">
            <a:off x="5377836" y="3157083"/>
            <a:ext cx="284965" cy="178999"/>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35" name="TextBox 34"/>
          <p:cNvSpPr txBox="1"/>
          <p:nvPr/>
        </p:nvSpPr>
        <p:spPr>
          <a:xfrm>
            <a:off x="7358082" y="395264"/>
            <a:ext cx="357190" cy="369332"/>
          </a:xfrm>
          <a:prstGeom prst="rect">
            <a:avLst/>
          </a:prstGeom>
          <a:noFill/>
        </p:spPr>
        <p:txBody>
          <a:bodyPr wrap="square" rtlCol="0">
            <a:spAutoFit/>
          </a:bodyPr>
          <a:lstStyle/>
          <a:p>
            <a:pPr algn="l"/>
            <a:r>
              <a:rPr lang="en-US" altLang="zh-CN" sz="1800" b="1" smtClean="0">
                <a:latin typeface="Consolas" pitchFamily="49" charset="0"/>
                <a:ea typeface="楷体" pitchFamily="49" charset="-122"/>
                <a:cs typeface="Consolas" pitchFamily="49" charset="0"/>
              </a:rPr>
              <a:t>1</a:t>
            </a:r>
            <a:endParaRPr lang="zh-CN" altLang="en-US" sz="1800" b="1" dirty="0" smtClean="0">
              <a:latin typeface="Consolas" pitchFamily="49" charset="0"/>
              <a:ea typeface="楷体" pitchFamily="49" charset="-122"/>
              <a:cs typeface="Consolas" pitchFamily="49" charset="0"/>
            </a:endParaRPr>
          </a:p>
        </p:txBody>
      </p:sp>
      <p:cxnSp>
        <p:nvCxnSpPr>
          <p:cNvPr id="36" name="直接连接符 35"/>
          <p:cNvCxnSpPr>
            <a:endCxn id="35" idx="1"/>
          </p:cNvCxnSpPr>
          <p:nvPr/>
        </p:nvCxnSpPr>
        <p:spPr>
          <a:xfrm>
            <a:off x="4429124" y="550282"/>
            <a:ext cx="2928958" cy="0"/>
          </a:xfrm>
          <a:prstGeom prst="line">
            <a:avLst/>
          </a:prstGeom>
          <a:ln w="12700">
            <a:solidFill>
              <a:srgbClr val="FF00FF"/>
            </a:solidFill>
            <a:prstDash val="dash"/>
            <a:tailEnd type="none"/>
          </a:ln>
        </p:spPr>
        <p:style>
          <a:lnRef idx="2">
            <a:schemeClr val="accent5"/>
          </a:lnRef>
          <a:fillRef idx="0">
            <a:schemeClr val="accent5"/>
          </a:fillRef>
          <a:effectRef idx="1">
            <a:schemeClr val="accent5"/>
          </a:effectRef>
          <a:fontRef idx="minor">
            <a:schemeClr val="tx1"/>
          </a:fontRef>
        </p:style>
      </p:cxnSp>
      <p:sp>
        <p:nvSpPr>
          <p:cNvPr id="38" name="TextBox 37"/>
          <p:cNvSpPr txBox="1"/>
          <p:nvPr/>
        </p:nvSpPr>
        <p:spPr>
          <a:xfrm>
            <a:off x="7358082" y="1111848"/>
            <a:ext cx="357190" cy="369332"/>
          </a:xfrm>
          <a:prstGeom prst="rect">
            <a:avLst/>
          </a:prstGeom>
          <a:noFill/>
        </p:spPr>
        <p:txBody>
          <a:bodyPr wrap="square" rtlCol="0">
            <a:spAutoFit/>
          </a:bodyPr>
          <a:lstStyle/>
          <a:p>
            <a:pPr algn="l"/>
            <a:r>
              <a:rPr lang="en-US" altLang="zh-CN" sz="1800" b="1" smtClean="0">
                <a:latin typeface="Consolas" pitchFamily="49" charset="0"/>
                <a:ea typeface="楷体" pitchFamily="49" charset="-122"/>
                <a:cs typeface="Consolas" pitchFamily="49" charset="0"/>
              </a:rPr>
              <a:t>2</a:t>
            </a:r>
            <a:endParaRPr lang="zh-CN" altLang="en-US" sz="1800" b="1" dirty="0" smtClean="0">
              <a:latin typeface="Consolas" pitchFamily="49" charset="0"/>
              <a:ea typeface="楷体" pitchFamily="49" charset="-122"/>
              <a:cs typeface="Consolas" pitchFamily="49" charset="0"/>
            </a:endParaRPr>
          </a:p>
        </p:txBody>
      </p:sp>
      <p:sp>
        <p:nvSpPr>
          <p:cNvPr id="40" name="TextBox 39"/>
          <p:cNvSpPr txBox="1"/>
          <p:nvPr/>
        </p:nvSpPr>
        <p:spPr>
          <a:xfrm>
            <a:off x="7358082" y="1888610"/>
            <a:ext cx="357190" cy="369332"/>
          </a:xfrm>
          <a:prstGeom prst="rect">
            <a:avLst/>
          </a:prstGeom>
          <a:noFill/>
        </p:spPr>
        <p:txBody>
          <a:bodyPr wrap="square" rtlCol="0">
            <a:spAutoFit/>
          </a:bodyPr>
          <a:lstStyle/>
          <a:p>
            <a:pPr algn="l"/>
            <a:r>
              <a:rPr lang="en-US" altLang="zh-CN" sz="1800" b="1" smtClean="0">
                <a:latin typeface="Consolas" pitchFamily="49" charset="0"/>
                <a:ea typeface="楷体" pitchFamily="49" charset="-122"/>
                <a:cs typeface="Consolas" pitchFamily="49" charset="0"/>
              </a:rPr>
              <a:t>3</a:t>
            </a:r>
            <a:endParaRPr lang="zh-CN" altLang="en-US" sz="1800" b="1" dirty="0" smtClean="0">
              <a:latin typeface="Consolas" pitchFamily="49" charset="0"/>
              <a:ea typeface="楷体" pitchFamily="49" charset="-122"/>
              <a:cs typeface="Consolas" pitchFamily="49" charset="0"/>
            </a:endParaRPr>
          </a:p>
        </p:txBody>
      </p:sp>
      <p:sp>
        <p:nvSpPr>
          <p:cNvPr id="42" name="TextBox 41"/>
          <p:cNvSpPr txBox="1"/>
          <p:nvPr/>
        </p:nvSpPr>
        <p:spPr>
          <a:xfrm>
            <a:off x="7358082" y="2745866"/>
            <a:ext cx="357190" cy="369332"/>
          </a:xfrm>
          <a:prstGeom prst="rect">
            <a:avLst/>
          </a:prstGeom>
          <a:noFill/>
        </p:spPr>
        <p:txBody>
          <a:bodyPr wrap="square" rtlCol="0">
            <a:spAutoFit/>
          </a:bodyPr>
          <a:lstStyle/>
          <a:p>
            <a:pPr algn="l"/>
            <a:r>
              <a:rPr lang="en-US" altLang="zh-CN" sz="1800" b="1" smtClean="0">
                <a:latin typeface="Consolas" pitchFamily="49" charset="0"/>
                <a:ea typeface="楷体" pitchFamily="49" charset="-122"/>
                <a:cs typeface="Consolas" pitchFamily="49" charset="0"/>
              </a:rPr>
              <a:t>4</a:t>
            </a:r>
            <a:endParaRPr lang="zh-CN" altLang="en-US" sz="1800" b="1" dirty="0" smtClean="0">
              <a:latin typeface="Consolas" pitchFamily="49" charset="0"/>
              <a:ea typeface="楷体" pitchFamily="49" charset="-122"/>
              <a:cs typeface="Consolas" pitchFamily="49" charset="0"/>
            </a:endParaRPr>
          </a:p>
        </p:txBody>
      </p:sp>
      <p:sp>
        <p:nvSpPr>
          <p:cNvPr id="44" name="TextBox 43"/>
          <p:cNvSpPr txBox="1"/>
          <p:nvPr/>
        </p:nvSpPr>
        <p:spPr>
          <a:xfrm>
            <a:off x="7358082" y="3490390"/>
            <a:ext cx="357190" cy="369332"/>
          </a:xfrm>
          <a:prstGeom prst="rect">
            <a:avLst/>
          </a:prstGeom>
          <a:noFill/>
        </p:spPr>
        <p:txBody>
          <a:bodyPr wrap="square" rtlCol="0">
            <a:spAutoFit/>
          </a:bodyPr>
          <a:lstStyle/>
          <a:p>
            <a:pPr algn="l"/>
            <a:r>
              <a:rPr lang="en-US" altLang="zh-CN" sz="1800" b="1" smtClean="0">
                <a:latin typeface="Consolas" pitchFamily="49" charset="0"/>
                <a:ea typeface="楷体" pitchFamily="49" charset="-122"/>
                <a:cs typeface="Consolas" pitchFamily="49" charset="0"/>
              </a:rPr>
              <a:t>5</a:t>
            </a:r>
            <a:endParaRPr lang="zh-CN" altLang="en-US" sz="1800" b="1" dirty="0" smtClean="0">
              <a:latin typeface="Consolas" pitchFamily="49" charset="0"/>
              <a:ea typeface="楷体" pitchFamily="49" charset="-122"/>
              <a:cs typeface="Consolas" pitchFamily="49" charset="0"/>
            </a:endParaRPr>
          </a:p>
        </p:txBody>
      </p:sp>
      <p:sp>
        <p:nvSpPr>
          <p:cNvPr id="46" name="矩形 45"/>
          <p:cNvSpPr/>
          <p:nvPr/>
        </p:nvSpPr>
        <p:spPr>
          <a:xfrm>
            <a:off x="692048" y="3549686"/>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47" name="矩形 46"/>
          <p:cNvSpPr/>
          <p:nvPr/>
        </p:nvSpPr>
        <p:spPr>
          <a:xfrm>
            <a:off x="1214414" y="3549686"/>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49" name="直接连接符 48"/>
          <p:cNvCxnSpPr>
            <a:endCxn id="46" idx="0"/>
          </p:cNvCxnSpPr>
          <p:nvPr/>
        </p:nvCxnSpPr>
        <p:spPr>
          <a:xfrm rot="5400000">
            <a:off x="725503" y="3273811"/>
            <a:ext cx="385297" cy="166453"/>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51" name="直接连接符 50"/>
          <p:cNvCxnSpPr>
            <a:endCxn id="47" idx="0"/>
          </p:cNvCxnSpPr>
          <p:nvPr/>
        </p:nvCxnSpPr>
        <p:spPr>
          <a:xfrm rot="16200000" flipH="1">
            <a:off x="1100245" y="3292641"/>
            <a:ext cx="366504" cy="147586"/>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53" name="矩形 52"/>
          <p:cNvSpPr/>
          <p:nvPr/>
        </p:nvSpPr>
        <p:spPr>
          <a:xfrm>
            <a:off x="2571736" y="3539638"/>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54" name="矩形 53"/>
          <p:cNvSpPr/>
          <p:nvPr/>
        </p:nvSpPr>
        <p:spPr>
          <a:xfrm>
            <a:off x="4643438" y="3549686"/>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55" name="矩形 54"/>
          <p:cNvSpPr/>
          <p:nvPr/>
        </p:nvSpPr>
        <p:spPr>
          <a:xfrm>
            <a:off x="4419076" y="1938960"/>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56" name="矩形 55"/>
          <p:cNvSpPr/>
          <p:nvPr/>
        </p:nvSpPr>
        <p:spPr>
          <a:xfrm>
            <a:off x="6215074" y="2744874"/>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58" name="直接连接符 57"/>
          <p:cNvCxnSpPr>
            <a:stCxn id="10" idx="5"/>
            <a:endCxn id="53" idx="0"/>
          </p:cNvCxnSpPr>
          <p:nvPr/>
        </p:nvCxnSpPr>
        <p:spPr>
          <a:xfrm rot="16200000" flipH="1">
            <a:off x="2424220" y="3249245"/>
            <a:ext cx="435537" cy="145247"/>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60" name="直接连接符 59"/>
          <p:cNvCxnSpPr>
            <a:stCxn id="5" idx="3"/>
            <a:endCxn id="55" idx="0"/>
          </p:cNvCxnSpPr>
          <p:nvPr/>
        </p:nvCxnSpPr>
        <p:spPr>
          <a:xfrm rot="5400000">
            <a:off x="4505953" y="1548531"/>
            <a:ext cx="446429" cy="334429"/>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62" name="直接连接符 61"/>
          <p:cNvCxnSpPr>
            <a:stCxn id="21" idx="3"/>
            <a:endCxn id="54" idx="0"/>
          </p:cNvCxnSpPr>
          <p:nvPr/>
        </p:nvCxnSpPr>
        <p:spPr>
          <a:xfrm rot="5400000">
            <a:off x="4707584" y="3182832"/>
            <a:ext cx="445585" cy="288123"/>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64" name="直接连接符 63"/>
          <p:cNvCxnSpPr>
            <a:stCxn id="20" idx="5"/>
            <a:endCxn id="56" idx="0"/>
          </p:cNvCxnSpPr>
          <p:nvPr/>
        </p:nvCxnSpPr>
        <p:spPr>
          <a:xfrm rot="16200000" flipH="1">
            <a:off x="5980626" y="2367549"/>
            <a:ext cx="466525" cy="288123"/>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65" name="矩形 64"/>
          <p:cNvSpPr/>
          <p:nvPr/>
        </p:nvSpPr>
        <p:spPr>
          <a:xfrm>
            <a:off x="4000496" y="2744874"/>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67" name="直接连接符 66"/>
          <p:cNvCxnSpPr>
            <a:stCxn id="16" idx="5"/>
            <a:endCxn id="65" idx="0"/>
          </p:cNvCxnSpPr>
          <p:nvPr/>
        </p:nvCxnSpPr>
        <p:spPr>
          <a:xfrm rot="16200000" flipH="1">
            <a:off x="3801767" y="2403268"/>
            <a:ext cx="466525" cy="216685"/>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75" name="矩形 74"/>
          <p:cNvSpPr/>
          <p:nvPr/>
        </p:nvSpPr>
        <p:spPr>
          <a:xfrm>
            <a:off x="1713378" y="4322317"/>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76" name="矩形 75"/>
          <p:cNvSpPr/>
          <p:nvPr/>
        </p:nvSpPr>
        <p:spPr>
          <a:xfrm>
            <a:off x="2235744" y="4322317"/>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77" name="直接连接符 76"/>
          <p:cNvCxnSpPr>
            <a:endCxn id="75" idx="0"/>
          </p:cNvCxnSpPr>
          <p:nvPr/>
        </p:nvCxnSpPr>
        <p:spPr>
          <a:xfrm rot="5400000">
            <a:off x="1736785" y="4036394"/>
            <a:ext cx="405393" cy="166453"/>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78" name="直接连接符 77"/>
          <p:cNvCxnSpPr>
            <a:endCxn id="76" idx="0"/>
          </p:cNvCxnSpPr>
          <p:nvPr/>
        </p:nvCxnSpPr>
        <p:spPr>
          <a:xfrm rot="16200000" flipH="1">
            <a:off x="2101479" y="4045176"/>
            <a:ext cx="406696" cy="147586"/>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79" name="矩形 78"/>
          <p:cNvSpPr/>
          <p:nvPr/>
        </p:nvSpPr>
        <p:spPr>
          <a:xfrm>
            <a:off x="2989214" y="3536499"/>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80" name="矩形 79"/>
          <p:cNvSpPr/>
          <p:nvPr/>
        </p:nvSpPr>
        <p:spPr>
          <a:xfrm>
            <a:off x="3511580" y="3536499"/>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81" name="直接连接符 80"/>
          <p:cNvCxnSpPr>
            <a:endCxn id="79" idx="0"/>
          </p:cNvCxnSpPr>
          <p:nvPr/>
        </p:nvCxnSpPr>
        <p:spPr>
          <a:xfrm rot="5400000">
            <a:off x="2992525" y="3270672"/>
            <a:ext cx="405393" cy="126261"/>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82" name="直接连接符 81"/>
          <p:cNvCxnSpPr>
            <a:endCxn id="80" idx="0"/>
          </p:cNvCxnSpPr>
          <p:nvPr/>
        </p:nvCxnSpPr>
        <p:spPr>
          <a:xfrm rot="16200000" flipH="1">
            <a:off x="3392387" y="3274430"/>
            <a:ext cx="386600" cy="137538"/>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83" name="矩形 82"/>
          <p:cNvSpPr/>
          <p:nvPr/>
        </p:nvSpPr>
        <p:spPr>
          <a:xfrm>
            <a:off x="5223888" y="4305360"/>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84" name="矩形 83"/>
          <p:cNvSpPr/>
          <p:nvPr/>
        </p:nvSpPr>
        <p:spPr>
          <a:xfrm>
            <a:off x="5746254" y="4305360"/>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85" name="直接连接符 84"/>
          <p:cNvCxnSpPr>
            <a:endCxn id="83" idx="0"/>
          </p:cNvCxnSpPr>
          <p:nvPr/>
        </p:nvCxnSpPr>
        <p:spPr>
          <a:xfrm rot="5400000">
            <a:off x="5252319" y="4034509"/>
            <a:ext cx="385297" cy="156405"/>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86" name="直接连接符 85"/>
          <p:cNvCxnSpPr>
            <a:endCxn id="84" idx="0"/>
          </p:cNvCxnSpPr>
          <p:nvPr/>
        </p:nvCxnSpPr>
        <p:spPr>
          <a:xfrm rot="16200000" flipH="1">
            <a:off x="5617013" y="4033243"/>
            <a:ext cx="386600" cy="157634"/>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88" name="TextBox 87"/>
          <p:cNvSpPr txBox="1"/>
          <p:nvPr/>
        </p:nvSpPr>
        <p:spPr>
          <a:xfrm>
            <a:off x="7358082" y="4275216"/>
            <a:ext cx="357190" cy="369332"/>
          </a:xfrm>
          <a:prstGeom prst="rect">
            <a:avLst/>
          </a:prstGeom>
          <a:noFill/>
        </p:spPr>
        <p:txBody>
          <a:bodyPr wrap="square" rtlCol="0">
            <a:spAutoFit/>
          </a:bodyPr>
          <a:lstStyle/>
          <a:p>
            <a:pPr algn="l"/>
            <a:r>
              <a:rPr lang="en-US" altLang="zh-CN" sz="1800" b="1" smtClean="0">
                <a:latin typeface="Consolas" pitchFamily="49" charset="0"/>
                <a:ea typeface="楷体" pitchFamily="49" charset="-122"/>
                <a:cs typeface="Consolas" pitchFamily="49" charset="0"/>
              </a:rPr>
              <a:t>6</a:t>
            </a:r>
            <a:endParaRPr lang="zh-CN" altLang="en-US" sz="1800" b="1" dirty="0" smtClean="0">
              <a:latin typeface="Consolas" pitchFamily="49" charset="0"/>
              <a:ea typeface="楷体" pitchFamily="49" charset="-122"/>
              <a:cs typeface="Consolas" pitchFamily="49" charset="0"/>
            </a:endParaRPr>
          </a:p>
        </p:txBody>
      </p:sp>
      <p:cxnSp>
        <p:nvCxnSpPr>
          <p:cNvPr id="97" name="直接连接符 96"/>
          <p:cNvCxnSpPr/>
          <p:nvPr/>
        </p:nvCxnSpPr>
        <p:spPr>
          <a:xfrm rot="10800000" flipV="1">
            <a:off x="1930357" y="1420101"/>
            <a:ext cx="593510" cy="484364"/>
          </a:xfrm>
          <a:prstGeom prst="line">
            <a:avLst/>
          </a:prstGeom>
          <a:ln>
            <a:tailEnd type="none"/>
          </a:ln>
        </p:spPr>
        <p:style>
          <a:lnRef idx="2">
            <a:schemeClr val="accent5"/>
          </a:lnRef>
          <a:fillRef idx="0">
            <a:schemeClr val="accent5"/>
          </a:fillRef>
          <a:effectRef idx="1">
            <a:schemeClr val="accent5"/>
          </a:effectRef>
          <a:fontRef idx="minor">
            <a:schemeClr val="tx1"/>
          </a:fontRef>
        </p:style>
      </p:cxnSp>
      <p:pic>
        <p:nvPicPr>
          <p:cNvPr id="2050" name="Picture 2"/>
          <p:cNvPicPr>
            <a:picLocks noChangeAspect="1" noChangeArrowheads="1"/>
          </p:cNvPicPr>
          <p:nvPr/>
        </p:nvPicPr>
        <p:blipFill>
          <a:blip r:embed="rId3" cstate="print"/>
          <a:srcRect/>
          <a:stretch>
            <a:fillRect/>
          </a:stretch>
        </p:blipFill>
        <p:spPr bwMode="auto">
          <a:xfrm>
            <a:off x="1714480" y="5400746"/>
            <a:ext cx="4929222" cy="772245"/>
          </a:xfrm>
          <a:prstGeom prst="rect">
            <a:avLst/>
          </a:prstGeom>
          <a:noFill/>
          <a:ln w="9525">
            <a:noFill/>
            <a:miter lim="800000"/>
            <a:headEnd/>
            <a:tailEnd/>
          </a:ln>
        </p:spPr>
      </p:pic>
      <p:sp>
        <p:nvSpPr>
          <p:cNvPr id="66" name="TextBox 65"/>
          <p:cNvSpPr txBox="1"/>
          <p:nvPr/>
        </p:nvSpPr>
        <p:spPr>
          <a:xfrm>
            <a:off x="500034" y="4929198"/>
            <a:ext cx="5643602" cy="400110"/>
          </a:xfrm>
          <a:prstGeom prst="rect">
            <a:avLst/>
          </a:prstGeom>
          <a:noFill/>
        </p:spPr>
        <p:txBody>
          <a:bodyPr wrap="square" rtlCol="0">
            <a:spAutoFit/>
          </a:bodyPr>
          <a:lstStyle/>
          <a:p>
            <a:pPr algn="l"/>
            <a:r>
              <a:rPr lang="zh-CN" altLang="zh-CN" sz="2000" b="1" smtClean="0">
                <a:solidFill>
                  <a:srgbClr val="0000FF"/>
                </a:solidFill>
                <a:latin typeface="仿宋" pitchFamily="49" charset="-122"/>
                <a:ea typeface="仿宋" pitchFamily="49" charset="-122"/>
              </a:rPr>
              <a:t>在等概率假设下，查找</a:t>
            </a:r>
            <a:r>
              <a:rPr lang="zh-CN" altLang="en-US" sz="2000" b="1" smtClean="0">
                <a:solidFill>
                  <a:srgbClr val="0000FF"/>
                </a:solidFill>
                <a:latin typeface="仿宋" pitchFamily="49" charset="-122"/>
                <a:ea typeface="仿宋" pitchFamily="49" charset="-122"/>
              </a:rPr>
              <a:t>不</a:t>
            </a:r>
            <a:r>
              <a:rPr lang="zh-CN" altLang="zh-CN" sz="2000" b="1" smtClean="0">
                <a:solidFill>
                  <a:srgbClr val="0000FF"/>
                </a:solidFill>
                <a:latin typeface="仿宋" pitchFamily="49" charset="-122"/>
                <a:ea typeface="仿宋" pitchFamily="49" charset="-122"/>
              </a:rPr>
              <a:t>成功的平均查找长度</a:t>
            </a:r>
            <a:endParaRPr lang="zh-CN" altLang="en-US" sz="2000" b="1" dirty="0" smtClean="0">
              <a:solidFill>
                <a:srgbClr val="0000FF"/>
              </a:solidFill>
              <a:latin typeface="仿宋" pitchFamily="49" charset="-122"/>
              <a:ea typeface="仿宋" pitchFamily="49" charset="-122"/>
              <a:cs typeface="Times New Roman" pitchFamily="18" charset="0"/>
            </a:endParaRPr>
          </a:p>
        </p:txBody>
      </p:sp>
      <p:sp>
        <p:nvSpPr>
          <p:cNvPr id="68" name="灯片编号占位符 67"/>
          <p:cNvSpPr>
            <a:spLocks noGrp="1"/>
          </p:cNvSpPr>
          <p:nvPr>
            <p:ph type="sldNum" sz="quarter" idx="12"/>
          </p:nvPr>
        </p:nvSpPr>
        <p:spPr/>
        <p:txBody>
          <a:bodyPr/>
          <a:lstStyle/>
          <a:p>
            <a:pPr>
              <a:defRPr/>
            </a:pPr>
            <a:fld id="{94984E60-CADE-4266-8DC7-A91C528B8A31}" type="slidenum">
              <a:rPr lang="en-US" altLang="zh-CN" smtClean="0"/>
              <a:pPr>
                <a:defRPr/>
              </a:pPr>
              <a:t>22</a:t>
            </a:fld>
            <a:r>
              <a:rPr lang="en-US" altLang="zh-CN" smtClean="0"/>
              <a:t>/132</a:t>
            </a:r>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9" name="Rectangle 2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65"/>
          <p:cNvGrpSpPr/>
          <p:nvPr/>
        </p:nvGrpSpPr>
        <p:grpSpPr>
          <a:xfrm>
            <a:off x="5758556" y="1000108"/>
            <a:ext cx="2528220" cy="3143272"/>
            <a:chOff x="4901300" y="3429000"/>
            <a:chExt cx="2242468" cy="2880187"/>
          </a:xfrm>
        </p:grpSpPr>
        <p:sp>
          <p:nvSpPr>
            <p:cNvPr id="15387" name="Line 27"/>
            <p:cNvSpPr>
              <a:spLocks noChangeShapeType="1"/>
            </p:cNvSpPr>
            <p:nvPr/>
          </p:nvSpPr>
          <p:spPr bwMode="auto">
            <a:xfrm>
              <a:off x="5111340" y="3586634"/>
              <a:ext cx="1843477" cy="2541193"/>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cs typeface="Consolas" pitchFamily="49" charset="0"/>
              </a:endParaRPr>
            </a:p>
          </p:txBody>
        </p:sp>
        <p:sp>
          <p:nvSpPr>
            <p:cNvPr id="15376" name="Oval 16"/>
            <p:cNvSpPr>
              <a:spLocks noChangeArrowheads="1"/>
            </p:cNvSpPr>
            <p:nvPr/>
          </p:nvSpPr>
          <p:spPr bwMode="auto">
            <a:xfrm>
              <a:off x="4901300" y="3429000"/>
              <a:ext cx="341568" cy="31526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cs typeface="Consolas" pitchFamily="49" charset="0"/>
                </a:rPr>
                <a:t>1</a:t>
              </a:r>
            </a:p>
          </p:txBody>
        </p:sp>
        <p:sp>
          <p:nvSpPr>
            <p:cNvPr id="15375" name="Oval 15"/>
            <p:cNvSpPr>
              <a:spLocks noChangeArrowheads="1"/>
            </p:cNvSpPr>
            <p:nvPr/>
          </p:nvSpPr>
          <p:spPr bwMode="auto">
            <a:xfrm>
              <a:off x="5137922" y="3747443"/>
              <a:ext cx="342557" cy="31632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cs typeface="Consolas" pitchFamily="49" charset="0"/>
                </a:rPr>
                <a:t>2</a:t>
              </a:r>
            </a:p>
          </p:txBody>
        </p:sp>
        <p:sp>
          <p:nvSpPr>
            <p:cNvPr id="15374" name="Oval 14"/>
            <p:cNvSpPr>
              <a:spLocks noChangeArrowheads="1"/>
            </p:cNvSpPr>
            <p:nvPr/>
          </p:nvSpPr>
          <p:spPr bwMode="auto">
            <a:xfrm>
              <a:off x="5380485" y="4088102"/>
              <a:ext cx="341568" cy="31738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cs typeface="Consolas" pitchFamily="49" charset="0"/>
                </a:rPr>
                <a:t>3</a:t>
              </a:r>
            </a:p>
          </p:txBody>
        </p:sp>
        <p:sp>
          <p:nvSpPr>
            <p:cNvPr id="15373" name="Oval 13"/>
            <p:cNvSpPr>
              <a:spLocks noChangeArrowheads="1"/>
            </p:cNvSpPr>
            <p:nvPr/>
          </p:nvSpPr>
          <p:spPr bwMode="auto">
            <a:xfrm>
              <a:off x="5622058" y="4398082"/>
              <a:ext cx="340578" cy="31738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cs typeface="Consolas" pitchFamily="49" charset="0"/>
                </a:rPr>
                <a:t>4</a:t>
              </a:r>
            </a:p>
          </p:txBody>
        </p:sp>
        <p:sp>
          <p:nvSpPr>
            <p:cNvPr id="15372" name="Oval 12"/>
            <p:cNvSpPr>
              <a:spLocks noChangeArrowheads="1"/>
            </p:cNvSpPr>
            <p:nvPr/>
          </p:nvSpPr>
          <p:spPr bwMode="auto">
            <a:xfrm>
              <a:off x="5858681" y="4705944"/>
              <a:ext cx="341568" cy="31526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cs typeface="Consolas" pitchFamily="49" charset="0"/>
                </a:rPr>
                <a:t>5</a:t>
              </a:r>
            </a:p>
          </p:txBody>
        </p:sp>
        <p:sp>
          <p:nvSpPr>
            <p:cNvPr id="15371" name="Oval 11"/>
            <p:cNvSpPr>
              <a:spLocks noChangeArrowheads="1"/>
            </p:cNvSpPr>
            <p:nvPr/>
          </p:nvSpPr>
          <p:spPr bwMode="auto">
            <a:xfrm>
              <a:off x="6106193" y="5021213"/>
              <a:ext cx="340578" cy="31632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cs typeface="Consolas" pitchFamily="49" charset="0"/>
                </a:rPr>
                <a:t>6</a:t>
              </a:r>
            </a:p>
          </p:txBody>
        </p:sp>
        <p:sp>
          <p:nvSpPr>
            <p:cNvPr id="15370" name="Oval 10"/>
            <p:cNvSpPr>
              <a:spLocks noChangeArrowheads="1"/>
            </p:cNvSpPr>
            <p:nvPr/>
          </p:nvSpPr>
          <p:spPr bwMode="auto">
            <a:xfrm>
              <a:off x="6347766" y="5342829"/>
              <a:ext cx="340578" cy="31738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cs typeface="Consolas" pitchFamily="49" charset="0"/>
                </a:rPr>
                <a:t>7</a:t>
              </a:r>
            </a:p>
          </p:txBody>
        </p:sp>
        <p:sp>
          <p:nvSpPr>
            <p:cNvPr id="15369" name="Oval 9"/>
            <p:cNvSpPr>
              <a:spLocks noChangeArrowheads="1"/>
            </p:cNvSpPr>
            <p:nvPr/>
          </p:nvSpPr>
          <p:spPr bwMode="auto">
            <a:xfrm>
              <a:off x="6574487" y="5644345"/>
              <a:ext cx="341568" cy="31632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cs typeface="Consolas" pitchFamily="49" charset="0"/>
                </a:rPr>
                <a:t>8</a:t>
              </a:r>
            </a:p>
          </p:txBody>
        </p:sp>
        <p:sp>
          <p:nvSpPr>
            <p:cNvPr id="15368" name="Oval 8"/>
            <p:cNvSpPr>
              <a:spLocks noChangeArrowheads="1"/>
            </p:cNvSpPr>
            <p:nvPr/>
          </p:nvSpPr>
          <p:spPr bwMode="auto">
            <a:xfrm>
              <a:off x="6802200" y="5970193"/>
              <a:ext cx="341568" cy="31632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cs typeface="Consolas" pitchFamily="49" charset="0"/>
                </a:rPr>
                <a:t>9</a:t>
              </a:r>
            </a:p>
          </p:txBody>
        </p:sp>
        <p:sp>
          <p:nvSpPr>
            <p:cNvPr id="15366" name="Text Box 6"/>
            <p:cNvSpPr txBox="1">
              <a:spLocks noChangeArrowheads="1"/>
            </p:cNvSpPr>
            <p:nvPr/>
          </p:nvSpPr>
          <p:spPr bwMode="auto">
            <a:xfrm>
              <a:off x="5519555" y="6072206"/>
              <a:ext cx="552643" cy="2369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cs typeface="Consolas" pitchFamily="49" charset="0"/>
                </a:rPr>
                <a:t>(b)</a:t>
              </a:r>
            </a:p>
          </p:txBody>
        </p:sp>
      </p:grpSp>
      <p:grpSp>
        <p:nvGrpSpPr>
          <p:cNvPr id="3" name="组合 64"/>
          <p:cNvGrpSpPr/>
          <p:nvPr/>
        </p:nvGrpSpPr>
        <p:grpSpPr>
          <a:xfrm>
            <a:off x="714348" y="1266711"/>
            <a:ext cx="2928958" cy="2733793"/>
            <a:chOff x="1643040" y="3695603"/>
            <a:chExt cx="2775116" cy="2590917"/>
          </a:xfrm>
        </p:grpSpPr>
        <p:sp>
          <p:nvSpPr>
            <p:cNvPr id="15386" name="Line 26"/>
            <p:cNvSpPr>
              <a:spLocks noChangeShapeType="1"/>
            </p:cNvSpPr>
            <p:nvPr/>
          </p:nvSpPr>
          <p:spPr bwMode="auto">
            <a:xfrm>
              <a:off x="2782590" y="3979134"/>
              <a:ext cx="1416764" cy="168319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cs typeface="Consolas" pitchFamily="49" charset="0"/>
              </a:endParaRPr>
            </a:p>
          </p:txBody>
        </p:sp>
        <p:sp>
          <p:nvSpPr>
            <p:cNvPr id="15385" name="Oval 25"/>
            <p:cNvSpPr>
              <a:spLocks noChangeArrowheads="1"/>
            </p:cNvSpPr>
            <p:nvPr/>
          </p:nvSpPr>
          <p:spPr bwMode="auto">
            <a:xfrm>
              <a:off x="2483594" y="3695603"/>
              <a:ext cx="341568" cy="31738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cs typeface="Consolas" pitchFamily="49" charset="0"/>
                </a:rPr>
                <a:t>5</a:t>
              </a:r>
            </a:p>
          </p:txBody>
        </p:sp>
        <p:sp>
          <p:nvSpPr>
            <p:cNvPr id="15384" name="Oval 24"/>
            <p:cNvSpPr>
              <a:spLocks noChangeArrowheads="1"/>
            </p:cNvSpPr>
            <p:nvPr/>
          </p:nvSpPr>
          <p:spPr bwMode="auto">
            <a:xfrm>
              <a:off x="1985597" y="4167449"/>
              <a:ext cx="340578" cy="31632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cs typeface="Consolas" pitchFamily="49" charset="0"/>
                </a:rPr>
                <a:t>2</a:t>
              </a:r>
            </a:p>
          </p:txBody>
        </p:sp>
        <p:sp>
          <p:nvSpPr>
            <p:cNvPr id="15383" name="Oval 23"/>
            <p:cNvSpPr>
              <a:spLocks noChangeArrowheads="1"/>
            </p:cNvSpPr>
            <p:nvPr/>
          </p:nvSpPr>
          <p:spPr bwMode="auto">
            <a:xfrm>
              <a:off x="2882584" y="4167449"/>
              <a:ext cx="340578" cy="31632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cs typeface="Consolas" pitchFamily="49" charset="0"/>
                </a:rPr>
                <a:t>6</a:t>
              </a:r>
            </a:p>
          </p:txBody>
        </p:sp>
        <p:sp>
          <p:nvSpPr>
            <p:cNvPr id="15382" name="Oval 22"/>
            <p:cNvSpPr>
              <a:spLocks noChangeArrowheads="1"/>
            </p:cNvSpPr>
            <p:nvPr/>
          </p:nvSpPr>
          <p:spPr bwMode="auto">
            <a:xfrm>
              <a:off x="1643040" y="4799044"/>
              <a:ext cx="341568" cy="31632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cs typeface="Consolas" pitchFamily="49" charset="0"/>
                </a:rPr>
                <a:t>1</a:t>
              </a:r>
            </a:p>
          </p:txBody>
        </p:sp>
        <p:sp>
          <p:nvSpPr>
            <p:cNvPr id="15381" name="Oval 21"/>
            <p:cNvSpPr>
              <a:spLocks noChangeArrowheads="1"/>
            </p:cNvSpPr>
            <p:nvPr/>
          </p:nvSpPr>
          <p:spPr bwMode="auto">
            <a:xfrm>
              <a:off x="2328156" y="4799044"/>
              <a:ext cx="340578" cy="31632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cs typeface="Consolas" pitchFamily="49" charset="0"/>
                </a:rPr>
                <a:t>4</a:t>
              </a:r>
            </a:p>
          </p:txBody>
        </p:sp>
        <p:sp>
          <p:nvSpPr>
            <p:cNvPr id="15380" name="Oval 20"/>
            <p:cNvSpPr>
              <a:spLocks noChangeArrowheads="1"/>
            </p:cNvSpPr>
            <p:nvPr/>
          </p:nvSpPr>
          <p:spPr bwMode="auto">
            <a:xfrm>
              <a:off x="1970747" y="5432755"/>
              <a:ext cx="341568" cy="31526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cs typeface="Consolas" pitchFamily="49" charset="0"/>
                </a:rPr>
                <a:t>3</a:t>
              </a:r>
            </a:p>
          </p:txBody>
        </p:sp>
        <p:sp>
          <p:nvSpPr>
            <p:cNvPr id="15379" name="Oval 19"/>
            <p:cNvSpPr>
              <a:spLocks noChangeArrowheads="1"/>
            </p:cNvSpPr>
            <p:nvPr/>
          </p:nvSpPr>
          <p:spPr bwMode="auto">
            <a:xfrm>
              <a:off x="3323158" y="4696423"/>
              <a:ext cx="340578" cy="31632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cs typeface="Consolas" pitchFamily="49" charset="0"/>
                </a:rPr>
                <a:t>7</a:t>
              </a:r>
            </a:p>
          </p:txBody>
        </p:sp>
        <p:sp>
          <p:nvSpPr>
            <p:cNvPr id="15378" name="Oval 18"/>
            <p:cNvSpPr>
              <a:spLocks noChangeArrowheads="1"/>
            </p:cNvSpPr>
            <p:nvPr/>
          </p:nvSpPr>
          <p:spPr bwMode="auto">
            <a:xfrm>
              <a:off x="3721158" y="5167210"/>
              <a:ext cx="340578" cy="31632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cs typeface="Consolas" pitchFamily="49" charset="0"/>
                </a:rPr>
                <a:t>8</a:t>
              </a:r>
            </a:p>
          </p:txBody>
        </p:sp>
        <p:sp>
          <p:nvSpPr>
            <p:cNvPr id="15377" name="Oval 17"/>
            <p:cNvSpPr>
              <a:spLocks noChangeArrowheads="1"/>
            </p:cNvSpPr>
            <p:nvPr/>
          </p:nvSpPr>
          <p:spPr bwMode="auto">
            <a:xfrm>
              <a:off x="4076588" y="5635881"/>
              <a:ext cx="341568" cy="31632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cs typeface="Consolas" pitchFamily="49" charset="0"/>
                </a:rPr>
                <a:t>9</a:t>
              </a:r>
            </a:p>
          </p:txBody>
        </p:sp>
        <p:sp>
          <p:nvSpPr>
            <p:cNvPr id="15367" name="Text Box 7"/>
            <p:cNvSpPr txBox="1">
              <a:spLocks noChangeArrowheads="1"/>
            </p:cNvSpPr>
            <p:nvPr/>
          </p:nvSpPr>
          <p:spPr bwMode="auto">
            <a:xfrm>
              <a:off x="2571736" y="6049539"/>
              <a:ext cx="530476" cy="2369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cs typeface="Consolas" pitchFamily="49" charset="0"/>
                </a:rPr>
                <a:t>(a)</a:t>
              </a:r>
            </a:p>
          </p:txBody>
        </p:sp>
        <p:sp>
          <p:nvSpPr>
            <p:cNvPr id="15365" name="AutoShape 5"/>
            <p:cNvSpPr>
              <a:spLocks noChangeShapeType="1"/>
            </p:cNvSpPr>
            <p:nvPr/>
          </p:nvSpPr>
          <p:spPr bwMode="auto">
            <a:xfrm flipH="1">
              <a:off x="2142026" y="5068820"/>
              <a:ext cx="235633" cy="363934"/>
            </a:xfrm>
            <a:prstGeom prst="straightConnector1">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cs typeface="Consolas" pitchFamily="49" charset="0"/>
              </a:endParaRPr>
            </a:p>
          </p:txBody>
        </p:sp>
        <p:sp>
          <p:nvSpPr>
            <p:cNvPr id="15364" name="AutoShape 4"/>
            <p:cNvSpPr>
              <a:spLocks noChangeShapeType="1"/>
            </p:cNvSpPr>
            <p:nvPr/>
          </p:nvSpPr>
          <p:spPr bwMode="auto">
            <a:xfrm>
              <a:off x="2276673" y="4437225"/>
              <a:ext cx="221772" cy="361818"/>
            </a:xfrm>
            <a:prstGeom prst="straightConnector1">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cs typeface="Consolas" pitchFamily="49" charset="0"/>
              </a:endParaRPr>
            </a:p>
          </p:txBody>
        </p:sp>
        <p:sp>
          <p:nvSpPr>
            <p:cNvPr id="15363" name="AutoShape 3"/>
            <p:cNvSpPr>
              <a:spLocks noChangeShapeType="1"/>
            </p:cNvSpPr>
            <p:nvPr/>
          </p:nvSpPr>
          <p:spPr bwMode="auto">
            <a:xfrm flipH="1">
              <a:off x="2276673" y="3966437"/>
              <a:ext cx="257413" cy="247560"/>
            </a:xfrm>
            <a:prstGeom prst="straightConnector1">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cs typeface="Consolas" pitchFamily="49" charset="0"/>
              </a:endParaRPr>
            </a:p>
          </p:txBody>
        </p:sp>
        <p:sp>
          <p:nvSpPr>
            <p:cNvPr id="15362" name="AutoShape 2"/>
            <p:cNvSpPr>
              <a:spLocks noChangeShapeType="1"/>
            </p:cNvSpPr>
            <p:nvPr/>
          </p:nvSpPr>
          <p:spPr bwMode="auto">
            <a:xfrm flipH="1">
              <a:off x="1814319" y="4437225"/>
              <a:ext cx="220781" cy="361818"/>
            </a:xfrm>
            <a:prstGeom prst="straightConnector1">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cs typeface="Consolas" pitchFamily="49" charset="0"/>
              </a:endParaRPr>
            </a:p>
          </p:txBody>
        </p:sp>
      </p:grpSp>
      <p:sp>
        <p:nvSpPr>
          <p:cNvPr id="33" name="TextBox 32"/>
          <p:cNvSpPr txBox="1"/>
          <p:nvPr/>
        </p:nvSpPr>
        <p:spPr>
          <a:xfrm>
            <a:off x="285720" y="428604"/>
            <a:ext cx="6000792" cy="400110"/>
          </a:xfrm>
          <a:prstGeom prst="rect">
            <a:avLst/>
          </a:prstGeom>
          <a:noFill/>
        </p:spPr>
        <p:txBody>
          <a:bodyPr wrap="square" rtlCol="0">
            <a:spAutoFit/>
          </a:bodyPr>
          <a:lstStyle/>
          <a:p>
            <a:pPr algn="l"/>
            <a:r>
              <a:rPr lang="zh-CN" altLang="zh-CN" sz="2000" b="1" smtClean="0">
                <a:solidFill>
                  <a:srgbClr val="0000FF"/>
                </a:solidFill>
                <a:latin typeface="仿宋" pitchFamily="49" charset="-122"/>
                <a:ea typeface="仿宋" pitchFamily="49" charset="-122"/>
              </a:rPr>
              <a:t>在等概率假设下，查找成功的平均查找长度</a:t>
            </a:r>
            <a:endParaRPr lang="zh-CN" altLang="en-US" sz="2000" b="1" dirty="0" smtClean="0">
              <a:solidFill>
                <a:srgbClr val="0000FF"/>
              </a:solidFill>
              <a:latin typeface="仿宋" pitchFamily="49" charset="-122"/>
              <a:ea typeface="仿宋" pitchFamily="49" charset="-122"/>
              <a:cs typeface="Times New Roman"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714348" y="4357694"/>
            <a:ext cx="4762500" cy="781050"/>
          </a:xfrm>
          <a:prstGeom prst="rect">
            <a:avLst/>
          </a:prstGeom>
          <a:ln>
            <a:noFill/>
          </a:ln>
          <a:effectLst>
            <a:outerShdw blurRad="190500" algn="tl" rotWithShape="0">
              <a:srgbClr val="000000">
                <a:alpha val="70000"/>
              </a:srgbClr>
            </a:outerShdw>
          </a:effectLst>
        </p:spPr>
      </p:pic>
      <p:pic>
        <p:nvPicPr>
          <p:cNvPr id="1027" name="Picture 3"/>
          <p:cNvPicPr>
            <a:picLocks noChangeAspect="1" noChangeArrowheads="1"/>
          </p:cNvPicPr>
          <p:nvPr/>
        </p:nvPicPr>
        <p:blipFill>
          <a:blip r:embed="rId4" cstate="print"/>
          <a:srcRect/>
          <a:stretch>
            <a:fillRect/>
          </a:stretch>
        </p:blipFill>
        <p:spPr bwMode="auto">
          <a:xfrm>
            <a:off x="714348" y="5572140"/>
            <a:ext cx="7477125" cy="819150"/>
          </a:xfrm>
          <a:prstGeom prst="rect">
            <a:avLst/>
          </a:prstGeom>
          <a:ln>
            <a:noFill/>
          </a:ln>
          <a:effectLst>
            <a:outerShdw blurRad="190500" algn="tl" rotWithShape="0">
              <a:srgbClr val="000000">
                <a:alpha val="70000"/>
              </a:srgbClr>
            </a:outerShdw>
          </a:effectLst>
        </p:spPr>
      </p:pic>
      <p:sp>
        <p:nvSpPr>
          <p:cNvPr id="35" name="灯片编号占位符 34"/>
          <p:cNvSpPr>
            <a:spLocks noGrp="1"/>
          </p:cNvSpPr>
          <p:nvPr>
            <p:ph type="sldNum" sz="quarter" idx="12"/>
          </p:nvPr>
        </p:nvSpPr>
        <p:spPr/>
        <p:txBody>
          <a:bodyPr/>
          <a:lstStyle/>
          <a:p>
            <a:pPr>
              <a:defRPr/>
            </a:pPr>
            <a:fld id="{94984E60-CADE-4266-8DC7-A91C528B8A31}" type="slidenum">
              <a:rPr lang="en-US" altLang="zh-CN" smtClean="0"/>
              <a:pPr>
                <a:defRPr/>
              </a:pPr>
              <a:t>23</a:t>
            </a:fld>
            <a:r>
              <a:rPr lang="en-US" altLang="zh-CN" smtClean="0"/>
              <a:t>/132</a:t>
            </a:r>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9" name="Rectangle 2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5" name="TextBox 34"/>
          <p:cNvSpPr txBox="1"/>
          <p:nvPr/>
        </p:nvSpPr>
        <p:spPr>
          <a:xfrm>
            <a:off x="428596" y="1285860"/>
            <a:ext cx="8358246" cy="433409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457200" indent="-457200" algn="l">
              <a:lnSpc>
                <a:spcPts val="3000"/>
              </a:lnSpc>
              <a:spcBef>
                <a:spcPts val="1200"/>
              </a:spcBef>
              <a:buBlip>
                <a:blip r:embed="rId3"/>
              </a:buBlip>
            </a:pPr>
            <a:r>
              <a:rPr lang="zh-CN" altLang="zh-CN" sz="2000" b="1" smtClean="0">
                <a:solidFill>
                  <a:srgbClr val="0000FF"/>
                </a:solidFill>
                <a:latin typeface="Consolas" pitchFamily="49" charset="0"/>
                <a:ea typeface="仿宋" pitchFamily="49" charset="-122"/>
                <a:cs typeface="Consolas" pitchFamily="49" charset="0"/>
              </a:rPr>
              <a:t>在一棵二叉排序树上进行查找时的平均查找长度和其形态有关。</a:t>
            </a:r>
            <a:endParaRPr lang="en-US" altLang="zh-CN" sz="2000" b="1" smtClean="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1200"/>
              </a:spcBef>
              <a:buBlip>
                <a:blip r:embed="rId3"/>
              </a:buBlip>
            </a:pPr>
            <a:r>
              <a:rPr lang="zh-CN" altLang="zh-CN" sz="2000" b="1" smtClean="0">
                <a:solidFill>
                  <a:srgbClr val="0000FF"/>
                </a:solidFill>
                <a:latin typeface="Consolas" pitchFamily="49" charset="0"/>
                <a:ea typeface="仿宋" pitchFamily="49" charset="-122"/>
                <a:cs typeface="Consolas" pitchFamily="49" charset="0"/>
              </a:rPr>
              <a:t>含</a:t>
            </a:r>
            <a:r>
              <a:rPr lang="en-US" altLang="zh-CN" sz="2000" b="1" i="1" smtClean="0">
                <a:solidFill>
                  <a:srgbClr val="0000FF"/>
                </a:solidFill>
                <a:latin typeface="Consolas" pitchFamily="49" charset="0"/>
                <a:ea typeface="仿宋" pitchFamily="49" charset="-122"/>
                <a:cs typeface="Consolas" pitchFamily="49" charset="0"/>
              </a:rPr>
              <a:t>n</a:t>
            </a:r>
            <a:r>
              <a:rPr lang="zh-CN" altLang="zh-CN" sz="2000" b="1" smtClean="0">
                <a:solidFill>
                  <a:srgbClr val="0000FF"/>
                </a:solidFill>
                <a:latin typeface="Consolas" pitchFamily="49" charset="0"/>
                <a:ea typeface="仿宋" pitchFamily="49" charset="-122"/>
                <a:cs typeface="Consolas" pitchFamily="49" charset="0"/>
              </a:rPr>
              <a:t>个关键字的集合（</a:t>
            </a:r>
            <a:r>
              <a:rPr lang="en-US" altLang="zh-CN" sz="2000" b="1" i="1" smtClean="0">
                <a:solidFill>
                  <a:srgbClr val="0000FF"/>
                </a:solidFill>
                <a:latin typeface="Consolas" pitchFamily="49" charset="0"/>
                <a:ea typeface="仿宋" pitchFamily="49" charset="-122"/>
                <a:cs typeface="Consolas" pitchFamily="49" charset="0"/>
              </a:rPr>
              <a:t>n</a:t>
            </a:r>
            <a:r>
              <a:rPr lang="en-US" altLang="zh-CN" sz="2000" b="1" smtClean="0">
                <a:solidFill>
                  <a:srgbClr val="0000FF"/>
                </a:solidFill>
                <a:latin typeface="Consolas" pitchFamily="49" charset="0"/>
                <a:ea typeface="仿宋" pitchFamily="49" charset="-122"/>
                <a:cs typeface="Consolas" pitchFamily="49" charset="0"/>
              </a:rPr>
              <a:t>&gt;0</a:t>
            </a:r>
            <a:r>
              <a:rPr lang="zh-CN" altLang="zh-CN" sz="2000" b="1" smtClean="0">
                <a:solidFill>
                  <a:srgbClr val="0000FF"/>
                </a:solidFill>
                <a:latin typeface="Consolas" pitchFamily="49" charset="0"/>
                <a:ea typeface="仿宋" pitchFamily="49" charset="-122"/>
                <a:cs typeface="Consolas" pitchFamily="49" charset="0"/>
              </a:rPr>
              <a:t>，所有关键字唯一）有</a:t>
            </a:r>
            <a:r>
              <a:rPr lang="en-US" altLang="zh-CN" sz="2000" b="1" i="1" smtClean="0">
                <a:solidFill>
                  <a:srgbClr val="0000FF"/>
                </a:solidFill>
                <a:latin typeface="Consolas" pitchFamily="49" charset="0"/>
                <a:ea typeface="仿宋" pitchFamily="49" charset="-122"/>
                <a:cs typeface="Consolas" pitchFamily="49" charset="0"/>
              </a:rPr>
              <a:t>n</a:t>
            </a:r>
            <a:r>
              <a:rPr lang="en-US" altLang="zh-CN" sz="2000" b="1" smtClean="0">
                <a:solidFill>
                  <a:srgbClr val="0000FF"/>
                </a:solidFill>
                <a:latin typeface="Consolas" pitchFamily="49" charset="0"/>
                <a:ea typeface="仿宋" pitchFamily="49" charset="-122"/>
                <a:cs typeface="Consolas" pitchFamily="49" charset="0"/>
              </a:rPr>
              <a:t>!</a:t>
            </a:r>
            <a:r>
              <a:rPr lang="zh-CN" altLang="zh-CN" sz="2000" b="1" smtClean="0">
                <a:solidFill>
                  <a:srgbClr val="0000FF"/>
                </a:solidFill>
                <a:latin typeface="Consolas" pitchFamily="49" charset="0"/>
                <a:ea typeface="仿宋" pitchFamily="49" charset="-122"/>
                <a:cs typeface="Consolas" pitchFamily="49" charset="0"/>
              </a:rPr>
              <a:t>个关键字序列，可以构造出</a:t>
            </a:r>
            <a:r>
              <a:rPr lang="en-US" altLang="zh-CN" sz="2000" b="1" smtClean="0">
                <a:solidFill>
                  <a:srgbClr val="0000FF"/>
                </a:solidFill>
                <a:latin typeface="Consolas" pitchFamily="49" charset="0"/>
                <a:ea typeface="仿宋" pitchFamily="49" charset="-122"/>
                <a:cs typeface="Consolas" pitchFamily="49" charset="0"/>
              </a:rPr>
              <a:t>        </a:t>
            </a:r>
            <a:r>
              <a:rPr lang="zh-CN" altLang="zh-CN" sz="2000" b="1" smtClean="0">
                <a:solidFill>
                  <a:srgbClr val="0000FF"/>
                </a:solidFill>
                <a:latin typeface="Consolas" pitchFamily="49" charset="0"/>
                <a:ea typeface="仿宋" pitchFamily="49" charset="-122"/>
                <a:cs typeface="Consolas" pitchFamily="49" charset="0"/>
              </a:rPr>
              <a:t>棵不同形态的二叉排序树</a:t>
            </a:r>
            <a:r>
              <a:rPr lang="zh-CN" altLang="en-US" sz="2000" b="1" smtClean="0">
                <a:solidFill>
                  <a:srgbClr val="0000FF"/>
                </a:solidFill>
                <a:latin typeface="Consolas" pitchFamily="49" charset="0"/>
                <a:ea typeface="仿宋" pitchFamily="49" charset="-122"/>
                <a:cs typeface="Consolas" pitchFamily="49" charset="0"/>
              </a:rPr>
              <a:t>。</a:t>
            </a:r>
            <a:endParaRPr lang="en-US" altLang="zh-CN" sz="2000" b="1" smtClean="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1200"/>
              </a:spcBef>
              <a:buBlip>
                <a:blip r:embed="rId3"/>
              </a:buBlip>
            </a:pPr>
            <a:r>
              <a:rPr lang="zh-CN" altLang="zh-CN" sz="2000" b="1" smtClean="0">
                <a:solidFill>
                  <a:srgbClr val="FF0000"/>
                </a:solidFill>
                <a:latin typeface="Consolas" pitchFamily="49" charset="0"/>
                <a:ea typeface="仿宋" pitchFamily="49" charset="-122"/>
                <a:cs typeface="Consolas" pitchFamily="49" charset="0"/>
              </a:rPr>
              <a:t>最坏情况</a:t>
            </a:r>
            <a:r>
              <a:rPr lang="zh-CN" altLang="en-US" sz="2000" b="1" smtClean="0">
                <a:solidFill>
                  <a:srgbClr val="0000FF"/>
                </a:solidFill>
                <a:latin typeface="Consolas" pitchFamily="49" charset="0"/>
                <a:ea typeface="仿宋" pitchFamily="49" charset="-122"/>
                <a:cs typeface="Consolas" pitchFamily="49" charset="0"/>
              </a:rPr>
              <a:t>：由</a:t>
            </a:r>
            <a:r>
              <a:rPr lang="zh-CN" altLang="zh-CN" sz="2000" b="1" smtClean="0">
                <a:solidFill>
                  <a:srgbClr val="0000FF"/>
                </a:solidFill>
                <a:latin typeface="Consolas" pitchFamily="49" charset="0"/>
                <a:ea typeface="仿宋" pitchFamily="49" charset="-122"/>
                <a:cs typeface="Consolas" pitchFamily="49" charset="0"/>
              </a:rPr>
              <a:t>有序序列创建的二叉排序树会蜕化为一棵高度为</a:t>
            </a:r>
            <a:r>
              <a:rPr lang="en-US" altLang="zh-CN" sz="2000" b="1" i="1" smtClean="0">
                <a:solidFill>
                  <a:srgbClr val="0000FF"/>
                </a:solidFill>
                <a:latin typeface="Consolas" pitchFamily="49" charset="0"/>
                <a:ea typeface="仿宋" pitchFamily="49" charset="-122"/>
                <a:cs typeface="Consolas" pitchFamily="49" charset="0"/>
              </a:rPr>
              <a:t>n</a:t>
            </a:r>
            <a:r>
              <a:rPr lang="zh-CN" altLang="zh-CN" sz="2000" b="1" smtClean="0">
                <a:solidFill>
                  <a:srgbClr val="0000FF"/>
                </a:solidFill>
                <a:latin typeface="Consolas" pitchFamily="49" charset="0"/>
                <a:ea typeface="仿宋" pitchFamily="49" charset="-122"/>
                <a:cs typeface="Consolas" pitchFamily="49" charset="0"/>
              </a:rPr>
              <a:t>的单支树，</a:t>
            </a:r>
            <a:r>
              <a:rPr lang="zh-CN" altLang="en-US" sz="2000" b="1" smtClean="0">
                <a:solidFill>
                  <a:srgbClr val="0000FF"/>
                </a:solidFill>
                <a:latin typeface="Consolas" pitchFamily="49" charset="0"/>
                <a:ea typeface="仿宋" pitchFamily="49" charset="-122"/>
                <a:cs typeface="Consolas" pitchFamily="49" charset="0"/>
              </a:rPr>
              <a:t>此时查找</a:t>
            </a:r>
            <a:r>
              <a:rPr lang="zh-CN" altLang="zh-CN" sz="2000" b="1" smtClean="0">
                <a:solidFill>
                  <a:srgbClr val="0000FF"/>
                </a:solidFill>
                <a:latin typeface="Consolas" pitchFamily="49" charset="0"/>
                <a:ea typeface="仿宋" pitchFamily="49" charset="-122"/>
                <a:cs typeface="Consolas" pitchFamily="49" charset="0"/>
              </a:rPr>
              <a:t>时间复杂度为</a:t>
            </a:r>
            <a:r>
              <a:rPr lang="en-US" altLang="zh-CN" sz="2000" b="1" smtClean="0">
                <a:solidFill>
                  <a:srgbClr val="0000FF"/>
                </a:solidFill>
                <a:latin typeface="Consolas" pitchFamily="49" charset="0"/>
                <a:ea typeface="仿宋" pitchFamily="49" charset="-122"/>
                <a:cs typeface="Consolas" pitchFamily="49" charset="0"/>
              </a:rPr>
              <a:t>O(</a:t>
            </a:r>
            <a:r>
              <a:rPr lang="en-US" altLang="zh-CN" sz="2000" b="1" i="1" smtClean="0">
                <a:solidFill>
                  <a:srgbClr val="0000FF"/>
                </a:solidFill>
                <a:latin typeface="Consolas" pitchFamily="49" charset="0"/>
                <a:ea typeface="仿宋" pitchFamily="49" charset="-122"/>
                <a:cs typeface="Consolas" pitchFamily="49" charset="0"/>
              </a:rPr>
              <a:t>n</a:t>
            </a:r>
            <a:r>
              <a:rPr lang="en-US" altLang="zh-CN" sz="2000" b="1" smtClean="0">
                <a:solidFill>
                  <a:srgbClr val="0000FF"/>
                </a:solidFill>
                <a:latin typeface="Consolas" pitchFamily="49" charset="0"/>
                <a:ea typeface="仿宋" pitchFamily="49" charset="-122"/>
                <a:cs typeface="Consolas" pitchFamily="49" charset="0"/>
              </a:rPr>
              <a:t>)</a:t>
            </a:r>
            <a:r>
              <a:rPr lang="zh-CN" altLang="zh-CN" sz="2000" b="1" smtClean="0">
                <a:solidFill>
                  <a:srgbClr val="0000FF"/>
                </a:solidFill>
                <a:latin typeface="Consolas" pitchFamily="49" charset="0"/>
                <a:ea typeface="仿宋" pitchFamily="49" charset="-122"/>
                <a:cs typeface="Consolas" pitchFamily="49" charset="0"/>
              </a:rPr>
              <a:t>。</a:t>
            </a:r>
            <a:endParaRPr lang="en-US" altLang="zh-CN" sz="2000" b="1" smtClean="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1200"/>
              </a:spcBef>
              <a:buBlip>
                <a:blip r:embed="rId3"/>
              </a:buBlip>
            </a:pPr>
            <a:r>
              <a:rPr lang="zh-CN" altLang="zh-CN" sz="2000" b="1" smtClean="0">
                <a:solidFill>
                  <a:srgbClr val="FF0000"/>
                </a:solidFill>
                <a:latin typeface="Consolas" pitchFamily="49" charset="0"/>
                <a:ea typeface="仿宋" pitchFamily="49" charset="-122"/>
                <a:cs typeface="Consolas" pitchFamily="49" charset="0"/>
              </a:rPr>
              <a:t>最好情况</a:t>
            </a:r>
            <a:r>
              <a:rPr lang="zh-CN" altLang="en-US" sz="2000" b="1" smtClean="0">
                <a:solidFill>
                  <a:srgbClr val="0000FF"/>
                </a:solidFill>
                <a:latin typeface="Consolas" pitchFamily="49" charset="0"/>
                <a:ea typeface="仿宋" pitchFamily="49" charset="-122"/>
                <a:cs typeface="Consolas" pitchFamily="49" charset="0"/>
              </a:rPr>
              <a:t>：</a:t>
            </a:r>
            <a:r>
              <a:rPr lang="zh-CN" altLang="zh-CN" sz="2000" b="1" smtClean="0">
                <a:solidFill>
                  <a:srgbClr val="0000FF"/>
                </a:solidFill>
                <a:latin typeface="Consolas" pitchFamily="49" charset="0"/>
                <a:ea typeface="仿宋" pitchFamily="49" charset="-122"/>
                <a:cs typeface="Consolas" pitchFamily="49" charset="0"/>
              </a:rPr>
              <a:t>创建的二叉排序树形态比较匀称，</a:t>
            </a:r>
            <a:r>
              <a:rPr lang="zh-CN" altLang="en-US" sz="2000" b="1" smtClean="0">
                <a:solidFill>
                  <a:srgbClr val="0000FF"/>
                </a:solidFill>
                <a:latin typeface="Consolas" pitchFamily="49" charset="0"/>
                <a:ea typeface="仿宋" pitchFamily="49" charset="-122"/>
                <a:cs typeface="Consolas" pitchFamily="49" charset="0"/>
              </a:rPr>
              <a:t>此时查找</a:t>
            </a:r>
            <a:r>
              <a:rPr lang="zh-CN" altLang="zh-CN" sz="2000" b="1" smtClean="0">
                <a:solidFill>
                  <a:srgbClr val="0000FF"/>
                </a:solidFill>
                <a:latin typeface="Consolas" pitchFamily="49" charset="0"/>
                <a:ea typeface="仿宋" pitchFamily="49" charset="-122"/>
                <a:cs typeface="Consolas" pitchFamily="49" charset="0"/>
              </a:rPr>
              <a:t>时间复杂度为</a:t>
            </a:r>
            <a:r>
              <a:rPr lang="en-US" altLang="zh-CN" sz="2000" b="1" smtClean="0">
                <a:solidFill>
                  <a:srgbClr val="0000FF"/>
                </a:solidFill>
                <a:latin typeface="Consolas" pitchFamily="49" charset="0"/>
                <a:ea typeface="仿宋" pitchFamily="49" charset="-122"/>
                <a:cs typeface="Consolas" pitchFamily="49" charset="0"/>
              </a:rPr>
              <a:t>O(log</a:t>
            </a:r>
            <a:r>
              <a:rPr lang="en-US" altLang="zh-CN" sz="2000" b="1" baseline="-25000" smtClean="0">
                <a:solidFill>
                  <a:srgbClr val="0000FF"/>
                </a:solidFill>
                <a:latin typeface="Consolas" pitchFamily="49" charset="0"/>
                <a:ea typeface="仿宋" pitchFamily="49" charset="-122"/>
                <a:cs typeface="Consolas" pitchFamily="49" charset="0"/>
              </a:rPr>
              <a:t>2</a:t>
            </a:r>
            <a:r>
              <a:rPr lang="en-US" altLang="zh-CN" sz="2000" b="1" i="1" smtClean="0">
                <a:solidFill>
                  <a:srgbClr val="0000FF"/>
                </a:solidFill>
                <a:latin typeface="Consolas" pitchFamily="49" charset="0"/>
                <a:ea typeface="仿宋" pitchFamily="49" charset="-122"/>
                <a:cs typeface="Consolas" pitchFamily="49" charset="0"/>
              </a:rPr>
              <a:t>n</a:t>
            </a:r>
            <a:r>
              <a:rPr lang="en-US" altLang="zh-CN" sz="2000" b="1" smtClean="0">
                <a:solidFill>
                  <a:srgbClr val="0000FF"/>
                </a:solidFill>
                <a:latin typeface="Consolas" pitchFamily="49" charset="0"/>
                <a:ea typeface="仿宋" pitchFamily="49" charset="-122"/>
                <a:cs typeface="Consolas" pitchFamily="49" charset="0"/>
              </a:rPr>
              <a:t>)</a:t>
            </a:r>
            <a:r>
              <a:rPr lang="zh-CN" altLang="en-US" sz="2000" b="1" smtClean="0">
                <a:solidFill>
                  <a:srgbClr val="0000FF"/>
                </a:solidFill>
                <a:latin typeface="Consolas" pitchFamily="49" charset="0"/>
                <a:ea typeface="仿宋" pitchFamily="49" charset="-122"/>
                <a:cs typeface="Consolas" pitchFamily="49" charset="0"/>
              </a:rPr>
              <a:t>。</a:t>
            </a:r>
            <a:endParaRPr lang="en-US" altLang="zh-CN" sz="2000" b="1" smtClean="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1200"/>
              </a:spcBef>
              <a:buBlip>
                <a:blip r:embed="rId3"/>
              </a:buBlip>
            </a:pPr>
            <a:r>
              <a:rPr lang="zh-CN" altLang="zh-CN" sz="2000" b="1" smtClean="0">
                <a:solidFill>
                  <a:srgbClr val="0000FF"/>
                </a:solidFill>
                <a:latin typeface="Consolas" pitchFamily="49" charset="0"/>
                <a:ea typeface="仿宋" pitchFamily="49" charset="-122"/>
                <a:cs typeface="Consolas" pitchFamily="49" charset="0"/>
              </a:rPr>
              <a:t>一棵含</a:t>
            </a:r>
            <a:r>
              <a:rPr lang="en-US" altLang="zh-CN" sz="2000" b="1" i="1" smtClean="0">
                <a:solidFill>
                  <a:srgbClr val="0000FF"/>
                </a:solidFill>
                <a:latin typeface="Consolas" pitchFamily="49" charset="0"/>
                <a:ea typeface="仿宋" pitchFamily="49" charset="-122"/>
                <a:cs typeface="Consolas" pitchFamily="49" charset="0"/>
              </a:rPr>
              <a:t>n</a:t>
            </a:r>
            <a:r>
              <a:rPr lang="zh-CN" altLang="zh-CN" sz="2000" b="1" smtClean="0">
                <a:solidFill>
                  <a:srgbClr val="0000FF"/>
                </a:solidFill>
                <a:latin typeface="Consolas" pitchFamily="49" charset="0"/>
                <a:ea typeface="仿宋" pitchFamily="49" charset="-122"/>
                <a:cs typeface="Consolas" pitchFamily="49" charset="0"/>
              </a:rPr>
              <a:t>个结点的二叉排序树的查找算法的时间复杂度介于</a:t>
            </a:r>
            <a:r>
              <a:rPr lang="en-US" altLang="zh-CN" sz="2000" b="1" smtClean="0">
                <a:solidFill>
                  <a:srgbClr val="0000FF"/>
                </a:solidFill>
                <a:latin typeface="Consolas" pitchFamily="49" charset="0"/>
                <a:ea typeface="仿宋" pitchFamily="49" charset="-122"/>
                <a:cs typeface="Consolas" pitchFamily="49" charset="0"/>
              </a:rPr>
              <a:t>O(log</a:t>
            </a:r>
            <a:r>
              <a:rPr lang="en-US" altLang="zh-CN" sz="2000" b="1" baseline="-25000" smtClean="0">
                <a:solidFill>
                  <a:srgbClr val="0000FF"/>
                </a:solidFill>
                <a:latin typeface="Consolas" pitchFamily="49" charset="0"/>
                <a:ea typeface="仿宋" pitchFamily="49" charset="-122"/>
                <a:cs typeface="Consolas" pitchFamily="49" charset="0"/>
              </a:rPr>
              <a:t>2</a:t>
            </a:r>
            <a:r>
              <a:rPr lang="en-US" altLang="zh-CN" sz="2000" b="1" i="1" smtClean="0">
                <a:solidFill>
                  <a:srgbClr val="0000FF"/>
                </a:solidFill>
                <a:latin typeface="Consolas" pitchFamily="49" charset="0"/>
                <a:ea typeface="仿宋" pitchFamily="49" charset="-122"/>
                <a:cs typeface="Consolas" pitchFamily="49" charset="0"/>
              </a:rPr>
              <a:t>n</a:t>
            </a:r>
            <a:r>
              <a:rPr lang="en-US" altLang="zh-CN" sz="2000" b="1" smtClean="0">
                <a:solidFill>
                  <a:srgbClr val="0000FF"/>
                </a:solidFill>
                <a:latin typeface="Consolas" pitchFamily="49" charset="0"/>
                <a:ea typeface="仿宋" pitchFamily="49" charset="-122"/>
                <a:cs typeface="Consolas" pitchFamily="49" charset="0"/>
              </a:rPr>
              <a:t>)</a:t>
            </a:r>
            <a:r>
              <a:rPr lang="zh-CN" altLang="zh-CN" sz="2000" b="1" smtClean="0">
                <a:solidFill>
                  <a:srgbClr val="0000FF"/>
                </a:solidFill>
                <a:latin typeface="Consolas" pitchFamily="49" charset="0"/>
                <a:ea typeface="仿宋" pitchFamily="49" charset="-122"/>
                <a:cs typeface="Consolas" pitchFamily="49" charset="0"/>
              </a:rPr>
              <a:t>和</a:t>
            </a:r>
            <a:r>
              <a:rPr lang="en-US" altLang="zh-CN" sz="2000" b="1" smtClean="0">
                <a:solidFill>
                  <a:srgbClr val="0000FF"/>
                </a:solidFill>
                <a:latin typeface="Consolas" pitchFamily="49" charset="0"/>
                <a:ea typeface="仿宋" pitchFamily="49" charset="-122"/>
                <a:cs typeface="Consolas" pitchFamily="49" charset="0"/>
              </a:rPr>
              <a:t>O(</a:t>
            </a:r>
            <a:r>
              <a:rPr lang="en-US" altLang="zh-CN" sz="2000" b="1" i="1" smtClean="0">
                <a:solidFill>
                  <a:srgbClr val="0000FF"/>
                </a:solidFill>
                <a:latin typeface="Consolas" pitchFamily="49" charset="0"/>
                <a:ea typeface="仿宋" pitchFamily="49" charset="-122"/>
                <a:cs typeface="Consolas" pitchFamily="49" charset="0"/>
              </a:rPr>
              <a:t>n</a:t>
            </a:r>
            <a:r>
              <a:rPr lang="en-US" altLang="zh-CN" sz="2000" b="1" smtClean="0">
                <a:solidFill>
                  <a:srgbClr val="0000FF"/>
                </a:solidFill>
                <a:latin typeface="Consolas" pitchFamily="49" charset="0"/>
                <a:ea typeface="仿宋" pitchFamily="49" charset="-122"/>
                <a:cs typeface="Consolas" pitchFamily="49" charset="0"/>
              </a:rPr>
              <a:t>)</a:t>
            </a:r>
            <a:r>
              <a:rPr lang="zh-CN" altLang="zh-CN" sz="2000" b="1" smtClean="0">
                <a:solidFill>
                  <a:srgbClr val="0000FF"/>
                </a:solidFill>
                <a:latin typeface="Consolas" pitchFamily="49" charset="0"/>
                <a:ea typeface="仿宋" pitchFamily="49" charset="-122"/>
                <a:cs typeface="Consolas" pitchFamily="49" charset="0"/>
              </a:rPr>
              <a:t>之间。</a:t>
            </a:r>
            <a:endParaRPr lang="zh-CN" altLang="en-US" sz="2000" b="1" dirty="0" smtClean="0">
              <a:solidFill>
                <a:srgbClr val="0000FF"/>
              </a:solidFill>
              <a:latin typeface="Consolas" pitchFamily="49" charset="0"/>
              <a:ea typeface="仿宋" pitchFamily="49" charset="-122"/>
              <a:cs typeface="Consolas" pitchFamily="49" charset="0"/>
            </a:endParaRPr>
          </a:p>
        </p:txBody>
      </p:sp>
      <p:pic>
        <p:nvPicPr>
          <p:cNvPr id="36" name="Picture 5"/>
          <p:cNvPicPr>
            <a:picLocks noChangeAspect="1" noChangeArrowheads="1"/>
          </p:cNvPicPr>
          <p:nvPr/>
        </p:nvPicPr>
        <p:blipFill>
          <a:blip r:embed="rId4" cstate="print"/>
          <a:srcRect/>
          <a:stretch>
            <a:fillRect/>
          </a:stretch>
        </p:blipFill>
        <p:spPr bwMode="auto">
          <a:xfrm>
            <a:off x="428596" y="285728"/>
            <a:ext cx="1013635" cy="857256"/>
          </a:xfrm>
          <a:prstGeom prst="rect">
            <a:avLst/>
          </a:prstGeom>
          <a:noFill/>
          <a:ln w="9525">
            <a:noFill/>
            <a:miter lim="800000"/>
            <a:headEnd/>
            <a:tailEnd/>
          </a:ln>
        </p:spPr>
      </p:pic>
      <p:pic>
        <p:nvPicPr>
          <p:cNvPr id="37" name="Picture 2"/>
          <p:cNvPicPr>
            <a:picLocks noChangeAspect="1" noChangeArrowheads="1"/>
          </p:cNvPicPr>
          <p:nvPr/>
        </p:nvPicPr>
        <p:blipFill>
          <a:blip r:embed="rId5" cstate="print"/>
          <a:srcRect/>
          <a:stretch>
            <a:fillRect/>
          </a:stretch>
        </p:blipFill>
        <p:spPr bwMode="auto">
          <a:xfrm>
            <a:off x="2428860" y="2285992"/>
            <a:ext cx="985835" cy="568609"/>
          </a:xfrm>
          <a:prstGeom prst="rect">
            <a:avLst/>
          </a:prstGeom>
          <a:noFill/>
          <a:ln w="9525">
            <a:noFill/>
            <a:miter lim="800000"/>
            <a:headEnd/>
            <a:tailEnd/>
          </a:ln>
        </p:spPr>
      </p:pic>
      <p:sp>
        <p:nvSpPr>
          <p:cNvPr id="7" name="灯片编号占位符 6"/>
          <p:cNvSpPr>
            <a:spLocks noGrp="1"/>
          </p:cNvSpPr>
          <p:nvPr>
            <p:ph type="sldNum" sz="quarter" idx="12"/>
          </p:nvPr>
        </p:nvSpPr>
        <p:spPr/>
        <p:txBody>
          <a:bodyPr/>
          <a:lstStyle/>
          <a:p>
            <a:pPr>
              <a:defRPr/>
            </a:pPr>
            <a:fld id="{94984E60-CADE-4266-8DC7-A91C528B8A31}" type="slidenum">
              <a:rPr lang="en-US" altLang="zh-CN" smtClean="0"/>
              <a:pPr>
                <a:defRPr/>
              </a:pPr>
              <a:t>24</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1357298"/>
            <a:ext cx="8143932" cy="2477601"/>
          </a:xfrm>
          <a:prstGeom prst="rect">
            <a:avLst/>
          </a:prstGeom>
          <a:solidFill>
            <a:schemeClr val="bg1"/>
          </a:solidFill>
          <a:ln>
            <a:solidFill>
              <a:schemeClr val="accent3">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just">
              <a:lnSpc>
                <a:spcPts val="2800"/>
              </a:lnSpc>
              <a:spcBef>
                <a:spcPts val="600"/>
              </a:spcBef>
            </a:pPr>
            <a:r>
              <a:rPr lang="en-US" altLang="zh-CN" sz="2000" b="1" smtClean="0">
                <a:solidFill>
                  <a:srgbClr val="0000FF"/>
                </a:solidFill>
                <a:latin typeface="Consolas" pitchFamily="49" charset="0"/>
                <a:ea typeface="楷体" pitchFamily="49" charset="-122"/>
                <a:cs typeface="Consolas" pitchFamily="49" charset="0"/>
              </a:rPr>
              <a:t>   </a:t>
            </a:r>
            <a:r>
              <a:rPr lang="en-US" altLang="zh-CN" sz="2000" b="1" smtClean="0">
                <a:solidFill>
                  <a:srgbClr val="FF0000"/>
                </a:solidFill>
                <a:latin typeface="Consolas" pitchFamily="49" charset="0"/>
                <a:ea typeface="楷体" pitchFamily="49" charset="-122"/>
                <a:cs typeface="Consolas" pitchFamily="49" charset="0"/>
              </a:rPr>
              <a:t>【</a:t>
            </a:r>
            <a:r>
              <a:rPr lang="zh-CN" altLang="en-US" sz="2000" b="1" smtClean="0">
                <a:solidFill>
                  <a:srgbClr val="FF0000"/>
                </a:solidFill>
                <a:latin typeface="Consolas" pitchFamily="49" charset="0"/>
                <a:ea typeface="楷体" pitchFamily="49" charset="-122"/>
                <a:cs typeface="Consolas" pitchFamily="49" charset="0"/>
              </a:rPr>
              <a:t>例</a:t>
            </a:r>
            <a:r>
              <a:rPr lang="en-US" altLang="zh-CN" sz="2000" b="1" smtClean="0">
                <a:solidFill>
                  <a:srgbClr val="FF0000"/>
                </a:solidFill>
                <a:latin typeface="Consolas" pitchFamily="49" charset="0"/>
                <a:ea typeface="楷体" pitchFamily="49" charset="-122"/>
                <a:cs typeface="Consolas" pitchFamily="49" charset="0"/>
              </a:rPr>
              <a:t>9.3】</a:t>
            </a:r>
            <a:r>
              <a:rPr lang="zh-CN" altLang="en-US" sz="2000" b="1" smtClean="0">
                <a:solidFill>
                  <a:srgbClr val="0000FF"/>
                </a:solidFill>
                <a:latin typeface="Consolas" pitchFamily="49" charset="0"/>
                <a:ea typeface="楷体" pitchFamily="49" charset="-122"/>
                <a:cs typeface="Consolas" pitchFamily="49" charset="0"/>
              </a:rPr>
              <a:t>已知关键字序列为</a:t>
            </a:r>
            <a:r>
              <a:rPr lang="en-US" altLang="zh-CN" sz="2000" b="1" smtClean="0">
                <a:solidFill>
                  <a:srgbClr val="0000FF"/>
                </a:solidFill>
                <a:latin typeface="Consolas" pitchFamily="49" charset="0"/>
                <a:ea typeface="楷体" pitchFamily="49" charset="-122"/>
                <a:cs typeface="Consolas" pitchFamily="49" charset="0"/>
              </a:rPr>
              <a:t>:</a:t>
            </a:r>
          </a:p>
          <a:p>
            <a:pPr algn="just">
              <a:lnSpc>
                <a:spcPts val="2800"/>
              </a:lnSpc>
              <a:spcBef>
                <a:spcPts val="600"/>
              </a:spcBef>
            </a:pPr>
            <a:r>
              <a:rPr lang="en-US" altLang="zh-CN" sz="2000" b="1" smtClean="0">
                <a:solidFill>
                  <a:srgbClr val="006600"/>
                </a:solidFill>
                <a:latin typeface="Consolas" pitchFamily="49" charset="0"/>
                <a:ea typeface="楷体" pitchFamily="49" charset="-122"/>
                <a:cs typeface="Consolas" pitchFamily="49" charset="0"/>
              </a:rPr>
              <a:t>       {25</a:t>
            </a:r>
            <a:r>
              <a:rPr lang="zh-CN" altLang="en-US" sz="2000" b="1" smtClean="0">
                <a:solidFill>
                  <a:srgbClr val="006600"/>
                </a:solidFill>
                <a:latin typeface="Consolas" pitchFamily="49" charset="0"/>
                <a:ea typeface="楷体" pitchFamily="49" charset="-122"/>
                <a:cs typeface="Consolas" pitchFamily="49" charset="0"/>
              </a:rPr>
              <a:t>，</a:t>
            </a:r>
            <a:r>
              <a:rPr lang="en-US" altLang="zh-CN" sz="2000" b="1" smtClean="0">
                <a:solidFill>
                  <a:srgbClr val="006600"/>
                </a:solidFill>
                <a:latin typeface="Consolas" pitchFamily="49" charset="0"/>
                <a:ea typeface="楷体" pitchFamily="49" charset="-122"/>
                <a:cs typeface="Consolas" pitchFamily="49" charset="0"/>
              </a:rPr>
              <a:t>18</a:t>
            </a:r>
            <a:r>
              <a:rPr lang="zh-CN" altLang="en-US" sz="2000" b="1" smtClean="0">
                <a:solidFill>
                  <a:srgbClr val="006600"/>
                </a:solidFill>
                <a:latin typeface="Consolas" pitchFamily="49" charset="0"/>
                <a:ea typeface="楷体" pitchFamily="49" charset="-122"/>
                <a:cs typeface="Consolas" pitchFamily="49" charset="0"/>
              </a:rPr>
              <a:t>，</a:t>
            </a:r>
            <a:r>
              <a:rPr lang="en-US" altLang="zh-CN" sz="2000" b="1" smtClean="0">
                <a:solidFill>
                  <a:srgbClr val="006600"/>
                </a:solidFill>
                <a:latin typeface="Consolas" pitchFamily="49" charset="0"/>
                <a:ea typeface="楷体" pitchFamily="49" charset="-122"/>
                <a:cs typeface="Consolas" pitchFamily="49" charset="0"/>
              </a:rPr>
              <a:t>46</a:t>
            </a:r>
            <a:r>
              <a:rPr lang="zh-CN" altLang="en-US" sz="2000" b="1" smtClean="0">
                <a:solidFill>
                  <a:srgbClr val="006600"/>
                </a:solidFill>
                <a:latin typeface="Consolas" pitchFamily="49" charset="0"/>
                <a:ea typeface="楷体" pitchFamily="49" charset="-122"/>
                <a:cs typeface="Consolas" pitchFamily="49" charset="0"/>
              </a:rPr>
              <a:t>，</a:t>
            </a:r>
            <a:r>
              <a:rPr lang="en-US" altLang="zh-CN" sz="2000" b="1" smtClean="0">
                <a:solidFill>
                  <a:srgbClr val="006600"/>
                </a:solidFill>
                <a:latin typeface="Consolas" pitchFamily="49" charset="0"/>
                <a:ea typeface="楷体" pitchFamily="49" charset="-122"/>
                <a:cs typeface="Consolas" pitchFamily="49" charset="0"/>
              </a:rPr>
              <a:t>2</a:t>
            </a:r>
            <a:r>
              <a:rPr lang="zh-CN" altLang="en-US" sz="2000" b="1" smtClean="0">
                <a:solidFill>
                  <a:srgbClr val="006600"/>
                </a:solidFill>
                <a:latin typeface="Consolas" pitchFamily="49" charset="0"/>
                <a:ea typeface="楷体" pitchFamily="49" charset="-122"/>
                <a:cs typeface="Consolas" pitchFamily="49" charset="0"/>
              </a:rPr>
              <a:t>，</a:t>
            </a:r>
            <a:r>
              <a:rPr lang="en-US" altLang="zh-CN" sz="2000" b="1" smtClean="0">
                <a:solidFill>
                  <a:srgbClr val="006600"/>
                </a:solidFill>
                <a:latin typeface="Consolas" pitchFamily="49" charset="0"/>
                <a:ea typeface="楷体" pitchFamily="49" charset="-122"/>
                <a:cs typeface="Consolas" pitchFamily="49" charset="0"/>
              </a:rPr>
              <a:t>53</a:t>
            </a:r>
            <a:r>
              <a:rPr lang="zh-CN" altLang="en-US" sz="2000" b="1" smtClean="0">
                <a:solidFill>
                  <a:srgbClr val="006600"/>
                </a:solidFill>
                <a:latin typeface="Consolas" pitchFamily="49" charset="0"/>
                <a:ea typeface="楷体" pitchFamily="49" charset="-122"/>
                <a:cs typeface="Consolas" pitchFamily="49" charset="0"/>
              </a:rPr>
              <a:t>，</a:t>
            </a:r>
            <a:r>
              <a:rPr lang="en-US" altLang="zh-CN" sz="2000" b="1" smtClean="0">
                <a:solidFill>
                  <a:srgbClr val="006600"/>
                </a:solidFill>
                <a:latin typeface="Consolas" pitchFamily="49" charset="0"/>
                <a:ea typeface="楷体" pitchFamily="49" charset="-122"/>
                <a:cs typeface="Consolas" pitchFamily="49" charset="0"/>
              </a:rPr>
              <a:t>39</a:t>
            </a:r>
            <a:r>
              <a:rPr lang="zh-CN" altLang="en-US" sz="2000" b="1" smtClean="0">
                <a:solidFill>
                  <a:srgbClr val="006600"/>
                </a:solidFill>
                <a:latin typeface="Consolas" pitchFamily="49" charset="0"/>
                <a:ea typeface="楷体" pitchFamily="49" charset="-122"/>
                <a:cs typeface="Consolas" pitchFamily="49" charset="0"/>
              </a:rPr>
              <a:t>，</a:t>
            </a:r>
            <a:r>
              <a:rPr lang="en-US" altLang="zh-CN" sz="2000" b="1" smtClean="0">
                <a:solidFill>
                  <a:srgbClr val="006600"/>
                </a:solidFill>
                <a:latin typeface="Consolas" pitchFamily="49" charset="0"/>
                <a:ea typeface="楷体" pitchFamily="49" charset="-122"/>
                <a:cs typeface="Consolas" pitchFamily="49" charset="0"/>
              </a:rPr>
              <a:t>32</a:t>
            </a:r>
            <a:r>
              <a:rPr lang="zh-CN" altLang="en-US" sz="2000" b="1" smtClean="0">
                <a:solidFill>
                  <a:srgbClr val="006600"/>
                </a:solidFill>
                <a:latin typeface="Consolas" pitchFamily="49" charset="0"/>
                <a:ea typeface="楷体" pitchFamily="49" charset="-122"/>
                <a:cs typeface="Consolas" pitchFamily="49" charset="0"/>
              </a:rPr>
              <a:t>，</a:t>
            </a:r>
            <a:r>
              <a:rPr lang="en-US" altLang="zh-CN" sz="2000" b="1" smtClean="0">
                <a:solidFill>
                  <a:srgbClr val="006600"/>
                </a:solidFill>
                <a:latin typeface="Consolas" pitchFamily="49" charset="0"/>
                <a:ea typeface="楷体" pitchFamily="49" charset="-122"/>
                <a:cs typeface="Consolas" pitchFamily="49" charset="0"/>
              </a:rPr>
              <a:t>4</a:t>
            </a:r>
            <a:r>
              <a:rPr lang="zh-CN" altLang="en-US" sz="2000" b="1" smtClean="0">
                <a:solidFill>
                  <a:srgbClr val="006600"/>
                </a:solidFill>
                <a:latin typeface="Consolas" pitchFamily="49" charset="0"/>
                <a:ea typeface="楷体" pitchFamily="49" charset="-122"/>
                <a:cs typeface="Consolas" pitchFamily="49" charset="0"/>
              </a:rPr>
              <a:t>，</a:t>
            </a:r>
            <a:r>
              <a:rPr lang="en-US" altLang="zh-CN" sz="2000" b="1" smtClean="0">
                <a:solidFill>
                  <a:srgbClr val="006600"/>
                </a:solidFill>
                <a:latin typeface="Consolas" pitchFamily="49" charset="0"/>
                <a:ea typeface="楷体" pitchFamily="49" charset="-122"/>
                <a:cs typeface="Consolas" pitchFamily="49" charset="0"/>
              </a:rPr>
              <a:t>74</a:t>
            </a:r>
            <a:r>
              <a:rPr lang="zh-CN" altLang="en-US" sz="2000" b="1" smtClean="0">
                <a:solidFill>
                  <a:srgbClr val="006600"/>
                </a:solidFill>
                <a:latin typeface="Consolas" pitchFamily="49" charset="0"/>
                <a:ea typeface="楷体" pitchFamily="49" charset="-122"/>
                <a:cs typeface="Consolas" pitchFamily="49" charset="0"/>
              </a:rPr>
              <a:t>，</a:t>
            </a:r>
            <a:r>
              <a:rPr lang="en-US" altLang="zh-CN" sz="2000" b="1" smtClean="0">
                <a:solidFill>
                  <a:srgbClr val="006600"/>
                </a:solidFill>
                <a:latin typeface="Consolas" pitchFamily="49" charset="0"/>
                <a:ea typeface="楷体" pitchFamily="49" charset="-122"/>
                <a:cs typeface="Consolas" pitchFamily="49" charset="0"/>
              </a:rPr>
              <a:t>67</a:t>
            </a:r>
            <a:r>
              <a:rPr lang="zh-CN" altLang="en-US" sz="2000" b="1" smtClean="0">
                <a:solidFill>
                  <a:srgbClr val="006600"/>
                </a:solidFill>
                <a:latin typeface="Consolas" pitchFamily="49" charset="0"/>
                <a:ea typeface="楷体" pitchFamily="49" charset="-122"/>
                <a:cs typeface="Consolas" pitchFamily="49" charset="0"/>
              </a:rPr>
              <a:t>，</a:t>
            </a:r>
            <a:r>
              <a:rPr lang="en-US" altLang="zh-CN" sz="2000" b="1" smtClean="0">
                <a:solidFill>
                  <a:srgbClr val="006600"/>
                </a:solidFill>
                <a:latin typeface="Consolas" pitchFamily="49" charset="0"/>
                <a:ea typeface="楷体" pitchFamily="49" charset="-122"/>
                <a:cs typeface="Consolas" pitchFamily="49" charset="0"/>
              </a:rPr>
              <a:t>60</a:t>
            </a:r>
            <a:r>
              <a:rPr lang="zh-CN" altLang="en-US" sz="2000" b="1" smtClean="0">
                <a:solidFill>
                  <a:srgbClr val="006600"/>
                </a:solidFill>
                <a:latin typeface="Consolas" pitchFamily="49" charset="0"/>
                <a:ea typeface="楷体" pitchFamily="49" charset="-122"/>
                <a:cs typeface="Consolas" pitchFamily="49" charset="0"/>
              </a:rPr>
              <a:t>，</a:t>
            </a:r>
            <a:r>
              <a:rPr lang="en-US" altLang="zh-CN" sz="2000" b="1" smtClean="0">
                <a:solidFill>
                  <a:srgbClr val="006600"/>
                </a:solidFill>
                <a:latin typeface="Consolas" pitchFamily="49" charset="0"/>
                <a:ea typeface="楷体" pitchFamily="49" charset="-122"/>
                <a:cs typeface="Consolas" pitchFamily="49" charset="0"/>
              </a:rPr>
              <a:t>11}</a:t>
            </a:r>
          </a:p>
          <a:p>
            <a:pPr algn="just">
              <a:lnSpc>
                <a:spcPts val="2800"/>
              </a:lnSpc>
              <a:spcBef>
                <a:spcPts val="600"/>
              </a:spcBef>
            </a:pPr>
            <a:r>
              <a:rPr lang="en-US" altLang="zh-CN" sz="2000" b="1" smtClean="0">
                <a:solidFill>
                  <a:srgbClr val="0000FF"/>
                </a:solidFill>
                <a:latin typeface="Consolas" pitchFamily="49" charset="0"/>
                <a:ea typeface="楷体" pitchFamily="49" charset="-122"/>
                <a:cs typeface="Consolas" pitchFamily="49" charset="0"/>
              </a:rPr>
              <a:t>   </a:t>
            </a:r>
            <a:r>
              <a:rPr lang="zh-CN" altLang="en-US" sz="2000" b="1" smtClean="0">
                <a:solidFill>
                  <a:srgbClr val="0000FF"/>
                </a:solidFill>
                <a:latin typeface="Consolas" pitchFamily="49" charset="0"/>
                <a:ea typeface="楷体" pitchFamily="49" charset="-122"/>
                <a:cs typeface="Consolas" pitchFamily="49" charset="0"/>
              </a:rPr>
              <a:t>按表中的元素顺序依次插入到一棵初始为空的二叉排序树中，画出结果二叉排序树。</a:t>
            </a:r>
            <a:endParaRPr lang="en-US" altLang="zh-CN" sz="2000" b="1" smtClean="0">
              <a:solidFill>
                <a:srgbClr val="0000FF"/>
              </a:solidFill>
              <a:latin typeface="Consolas" pitchFamily="49" charset="0"/>
              <a:ea typeface="楷体" pitchFamily="49" charset="-122"/>
              <a:cs typeface="Consolas" pitchFamily="49" charset="0"/>
            </a:endParaRPr>
          </a:p>
          <a:p>
            <a:pPr algn="just">
              <a:lnSpc>
                <a:spcPts val="2800"/>
              </a:lnSpc>
              <a:spcBef>
                <a:spcPts val="600"/>
              </a:spcBef>
            </a:pPr>
            <a:r>
              <a:rPr lang="en-US" altLang="zh-CN" sz="2000" b="1" smtClean="0">
                <a:solidFill>
                  <a:srgbClr val="0000FF"/>
                </a:solidFill>
                <a:latin typeface="Consolas" pitchFamily="49" charset="0"/>
                <a:ea typeface="楷体" pitchFamily="49" charset="-122"/>
                <a:cs typeface="Consolas" pitchFamily="49" charset="0"/>
              </a:rPr>
              <a:t>   </a:t>
            </a:r>
            <a:r>
              <a:rPr lang="zh-CN" altLang="en-US" sz="2000" b="1" smtClean="0">
                <a:solidFill>
                  <a:srgbClr val="0000FF"/>
                </a:solidFill>
                <a:latin typeface="Consolas" pitchFamily="49" charset="0"/>
                <a:ea typeface="楷体" pitchFamily="49" charset="-122"/>
                <a:cs typeface="Consolas" pitchFamily="49" charset="0"/>
              </a:rPr>
              <a:t>求在等概率的情况下查找成功的平均查找长度和查找不成功的平均查找长度。      </a:t>
            </a:r>
            <a:endParaRPr lang="zh-CN" altLang="en-US" sz="2000" b="1" dirty="0" smtClean="0">
              <a:solidFill>
                <a:srgbClr val="0000FF"/>
              </a:solidFill>
              <a:latin typeface="Consolas" pitchFamily="49" charset="0"/>
              <a:ea typeface="楷体" pitchFamily="49" charset="-122"/>
              <a:cs typeface="Consolas" pitchFamily="49" charset="0"/>
            </a:endParaRPr>
          </a:p>
        </p:txBody>
      </p:sp>
      <p:sp>
        <p:nvSpPr>
          <p:cNvPr id="4" name="灯片编号占位符 3"/>
          <p:cNvSpPr>
            <a:spLocks noGrp="1"/>
          </p:cNvSpPr>
          <p:nvPr>
            <p:ph type="sldNum" sz="quarter" idx="12"/>
          </p:nvPr>
        </p:nvSpPr>
        <p:spPr/>
        <p:txBody>
          <a:bodyPr/>
          <a:lstStyle/>
          <a:p>
            <a:pPr>
              <a:defRPr/>
            </a:pPr>
            <a:fld id="{94984E60-CADE-4266-8DC7-A91C528B8A31}" type="slidenum">
              <a:rPr lang="en-US" altLang="zh-CN" smtClean="0"/>
              <a:pPr>
                <a:defRPr/>
              </a:pPr>
              <a:t>25</a:t>
            </a:fld>
            <a:r>
              <a:rPr lang="en-US" altLang="zh-CN" smtClean="0"/>
              <a:t>/132</a:t>
            </a:r>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5" name="Text Box 60"/>
          <p:cNvSpPr txBox="1">
            <a:spLocks noChangeArrowheads="1"/>
          </p:cNvSpPr>
          <p:nvPr/>
        </p:nvSpPr>
        <p:spPr bwMode="auto">
          <a:xfrm>
            <a:off x="714348" y="368281"/>
            <a:ext cx="863600" cy="400110"/>
          </a:xfrm>
          <a:prstGeom prst="rect">
            <a:avLst/>
          </a:prstGeom>
          <a:noFill/>
          <a:ln w="9525">
            <a:noFill/>
            <a:miter lim="800000"/>
            <a:headEnd/>
            <a:tailEnd/>
          </a:ln>
        </p:spPr>
        <p:txBody>
          <a:bodyPr>
            <a:spAutoFit/>
          </a:bodyPr>
          <a:lstStyle/>
          <a:p>
            <a:pPr algn="l">
              <a:spcBef>
                <a:spcPct val="50000"/>
              </a:spcBef>
            </a:pPr>
            <a:r>
              <a:rPr kumimoji="0" lang="zh-CN" altLang="en-US" sz="2000" b="1" dirty="0">
                <a:solidFill>
                  <a:srgbClr val="3333FF"/>
                </a:solidFill>
                <a:latin typeface="Consolas" pitchFamily="49" charset="0"/>
                <a:ea typeface="楷体" pitchFamily="49" charset="-122"/>
                <a:cs typeface="Consolas" pitchFamily="49" charset="0"/>
              </a:rPr>
              <a:t>序列：</a:t>
            </a:r>
          </a:p>
        </p:txBody>
      </p:sp>
      <p:sp>
        <p:nvSpPr>
          <p:cNvPr id="35901" name="Text Box 61"/>
          <p:cNvSpPr txBox="1">
            <a:spLocks noChangeArrowheads="1"/>
          </p:cNvSpPr>
          <p:nvPr/>
        </p:nvSpPr>
        <p:spPr bwMode="auto">
          <a:xfrm>
            <a:off x="1793848" y="368281"/>
            <a:ext cx="288925" cy="304800"/>
          </a:xfrm>
          <a:prstGeom prst="rect">
            <a:avLst/>
          </a:prstGeom>
          <a:noFill/>
          <a:ln w="9525">
            <a:noFill/>
            <a:miter lim="800000"/>
            <a:headEnd/>
            <a:tailEnd/>
          </a:ln>
        </p:spPr>
        <p:txBody>
          <a:bodyPr lIns="0" tIns="0" rIns="0" bIns="0">
            <a:spAutoFit/>
          </a:bodyPr>
          <a:lstStyle/>
          <a:p>
            <a:pPr algn="l">
              <a:spcBef>
                <a:spcPct val="50000"/>
              </a:spcBef>
            </a:pPr>
            <a:r>
              <a:rPr kumimoji="0" lang="en-US" altLang="zh-CN" sz="2000" b="1" dirty="0">
                <a:solidFill>
                  <a:srgbClr val="3333FF"/>
                </a:solidFill>
                <a:latin typeface="Consolas" pitchFamily="49" charset="0"/>
                <a:ea typeface="楷体_GB2312" pitchFamily="49" charset="-122"/>
                <a:cs typeface="Consolas" pitchFamily="49" charset="0"/>
              </a:rPr>
              <a:t>25</a:t>
            </a:r>
          </a:p>
        </p:txBody>
      </p:sp>
      <p:sp>
        <p:nvSpPr>
          <p:cNvPr id="35902" name="Text Box 62"/>
          <p:cNvSpPr txBox="1">
            <a:spLocks noChangeArrowheads="1"/>
          </p:cNvSpPr>
          <p:nvPr/>
        </p:nvSpPr>
        <p:spPr bwMode="auto">
          <a:xfrm>
            <a:off x="2225648" y="368281"/>
            <a:ext cx="288925" cy="304800"/>
          </a:xfrm>
          <a:prstGeom prst="rect">
            <a:avLst/>
          </a:prstGeom>
          <a:noFill/>
          <a:ln w="9525">
            <a:noFill/>
            <a:miter lim="800000"/>
            <a:headEnd/>
            <a:tailEnd/>
          </a:ln>
        </p:spPr>
        <p:txBody>
          <a:bodyPr lIns="0" tIns="0" rIns="0" bIns="0">
            <a:spAutoFit/>
          </a:bodyPr>
          <a:lstStyle/>
          <a:p>
            <a:pPr algn="l">
              <a:spcBef>
                <a:spcPct val="50000"/>
              </a:spcBef>
            </a:pPr>
            <a:r>
              <a:rPr kumimoji="0" lang="en-US" altLang="zh-CN" sz="2000" b="1">
                <a:solidFill>
                  <a:srgbClr val="3333FF"/>
                </a:solidFill>
                <a:latin typeface="Consolas" pitchFamily="49" charset="0"/>
                <a:ea typeface="楷体_GB2312" pitchFamily="49" charset="-122"/>
                <a:cs typeface="Consolas" pitchFamily="49" charset="0"/>
              </a:rPr>
              <a:t>18</a:t>
            </a:r>
          </a:p>
        </p:txBody>
      </p:sp>
      <p:sp>
        <p:nvSpPr>
          <p:cNvPr id="35903" name="Text Box 63"/>
          <p:cNvSpPr txBox="1">
            <a:spLocks noChangeArrowheads="1"/>
          </p:cNvSpPr>
          <p:nvPr/>
        </p:nvSpPr>
        <p:spPr bwMode="auto">
          <a:xfrm>
            <a:off x="2659036" y="368281"/>
            <a:ext cx="288925" cy="304800"/>
          </a:xfrm>
          <a:prstGeom prst="rect">
            <a:avLst/>
          </a:prstGeom>
          <a:noFill/>
          <a:ln w="9525">
            <a:noFill/>
            <a:miter lim="800000"/>
            <a:headEnd/>
            <a:tailEnd/>
          </a:ln>
        </p:spPr>
        <p:txBody>
          <a:bodyPr lIns="0" tIns="0" rIns="0" bIns="0">
            <a:spAutoFit/>
          </a:bodyPr>
          <a:lstStyle/>
          <a:p>
            <a:pPr algn="l">
              <a:spcBef>
                <a:spcPct val="50000"/>
              </a:spcBef>
            </a:pPr>
            <a:r>
              <a:rPr kumimoji="0" lang="en-US" altLang="zh-CN" sz="2000" b="1" dirty="0">
                <a:solidFill>
                  <a:srgbClr val="3333FF"/>
                </a:solidFill>
                <a:latin typeface="Consolas" pitchFamily="49" charset="0"/>
                <a:ea typeface="楷体_GB2312" pitchFamily="49" charset="-122"/>
                <a:cs typeface="Consolas" pitchFamily="49" charset="0"/>
              </a:rPr>
              <a:t>46</a:t>
            </a:r>
          </a:p>
        </p:txBody>
      </p:sp>
      <p:sp>
        <p:nvSpPr>
          <p:cNvPr id="35904" name="Text Box 64"/>
          <p:cNvSpPr txBox="1">
            <a:spLocks noChangeArrowheads="1"/>
          </p:cNvSpPr>
          <p:nvPr/>
        </p:nvSpPr>
        <p:spPr bwMode="auto">
          <a:xfrm>
            <a:off x="3090836" y="368281"/>
            <a:ext cx="288925" cy="304800"/>
          </a:xfrm>
          <a:prstGeom prst="rect">
            <a:avLst/>
          </a:prstGeom>
          <a:noFill/>
          <a:ln w="9525">
            <a:noFill/>
            <a:miter lim="800000"/>
            <a:headEnd/>
            <a:tailEnd/>
          </a:ln>
        </p:spPr>
        <p:txBody>
          <a:bodyPr lIns="0" tIns="0" rIns="0" bIns="0">
            <a:spAutoFit/>
          </a:bodyPr>
          <a:lstStyle/>
          <a:p>
            <a:pPr>
              <a:spcBef>
                <a:spcPct val="50000"/>
              </a:spcBef>
            </a:pPr>
            <a:r>
              <a:rPr kumimoji="0" lang="en-US" altLang="zh-CN" sz="2000" b="1" dirty="0">
                <a:solidFill>
                  <a:srgbClr val="3333FF"/>
                </a:solidFill>
                <a:latin typeface="Consolas" pitchFamily="49" charset="0"/>
                <a:ea typeface="楷体_GB2312" pitchFamily="49" charset="-122"/>
                <a:cs typeface="Consolas" pitchFamily="49" charset="0"/>
              </a:rPr>
              <a:t>2</a:t>
            </a:r>
          </a:p>
        </p:txBody>
      </p:sp>
      <p:sp>
        <p:nvSpPr>
          <p:cNvPr id="35905" name="Text Box 65"/>
          <p:cNvSpPr txBox="1">
            <a:spLocks noChangeArrowheads="1"/>
          </p:cNvSpPr>
          <p:nvPr/>
        </p:nvSpPr>
        <p:spPr bwMode="auto">
          <a:xfrm>
            <a:off x="3522636" y="368281"/>
            <a:ext cx="288925" cy="304800"/>
          </a:xfrm>
          <a:prstGeom prst="rect">
            <a:avLst/>
          </a:prstGeom>
          <a:noFill/>
          <a:ln w="9525">
            <a:noFill/>
            <a:miter lim="800000"/>
            <a:headEnd/>
            <a:tailEnd/>
          </a:ln>
        </p:spPr>
        <p:txBody>
          <a:bodyPr lIns="0" tIns="0" rIns="0" bIns="0">
            <a:spAutoFit/>
          </a:bodyPr>
          <a:lstStyle/>
          <a:p>
            <a:pPr algn="l">
              <a:spcBef>
                <a:spcPct val="50000"/>
              </a:spcBef>
            </a:pPr>
            <a:r>
              <a:rPr kumimoji="0" lang="en-US" altLang="zh-CN" sz="2000" b="1" dirty="0">
                <a:solidFill>
                  <a:srgbClr val="3333FF"/>
                </a:solidFill>
                <a:latin typeface="Consolas" pitchFamily="49" charset="0"/>
                <a:ea typeface="楷体_GB2312" pitchFamily="49" charset="-122"/>
                <a:cs typeface="Consolas" pitchFamily="49" charset="0"/>
              </a:rPr>
              <a:t>53</a:t>
            </a:r>
          </a:p>
        </p:txBody>
      </p:sp>
      <p:sp>
        <p:nvSpPr>
          <p:cNvPr id="35906" name="Text Box 66"/>
          <p:cNvSpPr txBox="1">
            <a:spLocks noChangeArrowheads="1"/>
          </p:cNvSpPr>
          <p:nvPr/>
        </p:nvSpPr>
        <p:spPr bwMode="auto">
          <a:xfrm>
            <a:off x="3956023" y="368281"/>
            <a:ext cx="288925" cy="304800"/>
          </a:xfrm>
          <a:prstGeom prst="rect">
            <a:avLst/>
          </a:prstGeom>
          <a:noFill/>
          <a:ln w="9525">
            <a:noFill/>
            <a:miter lim="800000"/>
            <a:headEnd/>
            <a:tailEnd/>
          </a:ln>
        </p:spPr>
        <p:txBody>
          <a:bodyPr lIns="0" tIns="0" rIns="0" bIns="0">
            <a:spAutoFit/>
          </a:bodyPr>
          <a:lstStyle/>
          <a:p>
            <a:pPr algn="l">
              <a:spcBef>
                <a:spcPct val="50000"/>
              </a:spcBef>
            </a:pPr>
            <a:r>
              <a:rPr kumimoji="0" lang="en-US" altLang="zh-CN" sz="2000" b="1" dirty="0">
                <a:solidFill>
                  <a:srgbClr val="3333FF"/>
                </a:solidFill>
                <a:latin typeface="Consolas" pitchFamily="49" charset="0"/>
                <a:ea typeface="楷体_GB2312" pitchFamily="49" charset="-122"/>
                <a:cs typeface="Consolas" pitchFamily="49" charset="0"/>
              </a:rPr>
              <a:t>39</a:t>
            </a:r>
          </a:p>
        </p:txBody>
      </p:sp>
      <p:sp>
        <p:nvSpPr>
          <p:cNvPr id="35907" name="Text Box 67"/>
          <p:cNvSpPr txBox="1">
            <a:spLocks noChangeArrowheads="1"/>
          </p:cNvSpPr>
          <p:nvPr/>
        </p:nvSpPr>
        <p:spPr bwMode="auto">
          <a:xfrm>
            <a:off x="4386236" y="368281"/>
            <a:ext cx="288925" cy="304800"/>
          </a:xfrm>
          <a:prstGeom prst="rect">
            <a:avLst/>
          </a:prstGeom>
          <a:noFill/>
          <a:ln w="9525">
            <a:noFill/>
            <a:miter lim="800000"/>
            <a:headEnd/>
            <a:tailEnd/>
          </a:ln>
        </p:spPr>
        <p:txBody>
          <a:bodyPr lIns="0" tIns="0" rIns="0" bIns="0">
            <a:spAutoFit/>
          </a:bodyPr>
          <a:lstStyle/>
          <a:p>
            <a:pPr algn="l">
              <a:spcBef>
                <a:spcPct val="50000"/>
              </a:spcBef>
            </a:pPr>
            <a:r>
              <a:rPr kumimoji="0" lang="en-US" altLang="zh-CN" sz="2000" b="1" dirty="0">
                <a:solidFill>
                  <a:srgbClr val="3333FF"/>
                </a:solidFill>
                <a:latin typeface="Consolas" pitchFamily="49" charset="0"/>
                <a:ea typeface="楷体_GB2312" pitchFamily="49" charset="-122"/>
                <a:cs typeface="Consolas" pitchFamily="49" charset="0"/>
              </a:rPr>
              <a:t>32</a:t>
            </a:r>
          </a:p>
        </p:txBody>
      </p:sp>
      <p:sp>
        <p:nvSpPr>
          <p:cNvPr id="35908" name="Text Box 68"/>
          <p:cNvSpPr txBox="1">
            <a:spLocks noChangeArrowheads="1"/>
          </p:cNvSpPr>
          <p:nvPr/>
        </p:nvSpPr>
        <p:spPr bwMode="auto">
          <a:xfrm>
            <a:off x="4818036" y="368281"/>
            <a:ext cx="288925" cy="304800"/>
          </a:xfrm>
          <a:prstGeom prst="rect">
            <a:avLst/>
          </a:prstGeom>
          <a:noFill/>
          <a:ln w="9525">
            <a:noFill/>
            <a:miter lim="800000"/>
            <a:headEnd/>
            <a:tailEnd/>
          </a:ln>
        </p:spPr>
        <p:txBody>
          <a:bodyPr lIns="0" tIns="0" rIns="0" bIns="0">
            <a:spAutoFit/>
          </a:bodyPr>
          <a:lstStyle/>
          <a:p>
            <a:pPr>
              <a:spcBef>
                <a:spcPct val="50000"/>
              </a:spcBef>
            </a:pPr>
            <a:r>
              <a:rPr kumimoji="0" lang="en-US" altLang="zh-CN" sz="2000" b="1" dirty="0">
                <a:solidFill>
                  <a:srgbClr val="3333FF"/>
                </a:solidFill>
                <a:latin typeface="Consolas" pitchFamily="49" charset="0"/>
                <a:ea typeface="楷体_GB2312" pitchFamily="49" charset="-122"/>
                <a:cs typeface="Consolas" pitchFamily="49" charset="0"/>
              </a:rPr>
              <a:t>4</a:t>
            </a:r>
          </a:p>
        </p:txBody>
      </p:sp>
      <p:sp>
        <p:nvSpPr>
          <p:cNvPr id="35909" name="Text Box 69"/>
          <p:cNvSpPr txBox="1">
            <a:spLocks noChangeArrowheads="1"/>
          </p:cNvSpPr>
          <p:nvPr/>
        </p:nvSpPr>
        <p:spPr bwMode="auto">
          <a:xfrm>
            <a:off x="5251423" y="368281"/>
            <a:ext cx="288925" cy="304800"/>
          </a:xfrm>
          <a:prstGeom prst="rect">
            <a:avLst/>
          </a:prstGeom>
          <a:noFill/>
          <a:ln w="9525">
            <a:noFill/>
            <a:miter lim="800000"/>
            <a:headEnd/>
            <a:tailEnd/>
          </a:ln>
        </p:spPr>
        <p:txBody>
          <a:bodyPr lIns="0" tIns="0" rIns="0" bIns="0">
            <a:spAutoFit/>
          </a:bodyPr>
          <a:lstStyle/>
          <a:p>
            <a:pPr algn="l">
              <a:spcBef>
                <a:spcPct val="50000"/>
              </a:spcBef>
            </a:pPr>
            <a:r>
              <a:rPr kumimoji="0" lang="en-US" altLang="zh-CN" sz="2000" b="1" dirty="0">
                <a:solidFill>
                  <a:srgbClr val="3333FF"/>
                </a:solidFill>
                <a:latin typeface="Consolas" pitchFamily="49" charset="0"/>
                <a:ea typeface="楷体_GB2312" pitchFamily="49" charset="-122"/>
                <a:cs typeface="Consolas" pitchFamily="49" charset="0"/>
              </a:rPr>
              <a:t>74</a:t>
            </a:r>
          </a:p>
        </p:txBody>
      </p:sp>
      <p:sp>
        <p:nvSpPr>
          <p:cNvPr id="35910" name="Text Box 70"/>
          <p:cNvSpPr txBox="1">
            <a:spLocks noChangeArrowheads="1"/>
          </p:cNvSpPr>
          <p:nvPr/>
        </p:nvSpPr>
        <p:spPr bwMode="auto">
          <a:xfrm>
            <a:off x="5683223" y="368281"/>
            <a:ext cx="288925" cy="304800"/>
          </a:xfrm>
          <a:prstGeom prst="rect">
            <a:avLst/>
          </a:prstGeom>
          <a:noFill/>
          <a:ln w="9525">
            <a:noFill/>
            <a:miter lim="800000"/>
            <a:headEnd/>
            <a:tailEnd/>
          </a:ln>
        </p:spPr>
        <p:txBody>
          <a:bodyPr lIns="0" tIns="0" rIns="0" bIns="0">
            <a:spAutoFit/>
          </a:bodyPr>
          <a:lstStyle/>
          <a:p>
            <a:pPr algn="l">
              <a:spcBef>
                <a:spcPct val="50000"/>
              </a:spcBef>
            </a:pPr>
            <a:r>
              <a:rPr kumimoji="0" lang="en-US" altLang="zh-CN" sz="2000" b="1" dirty="0">
                <a:solidFill>
                  <a:srgbClr val="3333FF"/>
                </a:solidFill>
                <a:latin typeface="Consolas" pitchFamily="49" charset="0"/>
                <a:ea typeface="楷体_GB2312" pitchFamily="49" charset="-122"/>
                <a:cs typeface="Consolas" pitchFamily="49" charset="0"/>
              </a:rPr>
              <a:t>67</a:t>
            </a:r>
          </a:p>
        </p:txBody>
      </p:sp>
      <p:sp>
        <p:nvSpPr>
          <p:cNvPr id="35911" name="Text Box 71"/>
          <p:cNvSpPr txBox="1">
            <a:spLocks noChangeArrowheads="1"/>
          </p:cNvSpPr>
          <p:nvPr/>
        </p:nvSpPr>
        <p:spPr bwMode="auto">
          <a:xfrm>
            <a:off x="6115023" y="368281"/>
            <a:ext cx="288925" cy="304800"/>
          </a:xfrm>
          <a:prstGeom prst="rect">
            <a:avLst/>
          </a:prstGeom>
          <a:noFill/>
          <a:ln w="9525">
            <a:noFill/>
            <a:miter lim="800000"/>
            <a:headEnd/>
            <a:tailEnd/>
          </a:ln>
        </p:spPr>
        <p:txBody>
          <a:bodyPr lIns="0" tIns="0" rIns="0" bIns="0">
            <a:spAutoFit/>
          </a:bodyPr>
          <a:lstStyle/>
          <a:p>
            <a:pPr algn="l">
              <a:spcBef>
                <a:spcPct val="50000"/>
              </a:spcBef>
            </a:pPr>
            <a:r>
              <a:rPr kumimoji="0" lang="en-US" altLang="zh-CN" sz="2000" b="1" dirty="0">
                <a:solidFill>
                  <a:srgbClr val="3333FF"/>
                </a:solidFill>
                <a:latin typeface="Consolas" pitchFamily="49" charset="0"/>
                <a:ea typeface="楷体_GB2312" pitchFamily="49" charset="-122"/>
                <a:cs typeface="Consolas" pitchFamily="49" charset="0"/>
              </a:rPr>
              <a:t>60</a:t>
            </a:r>
          </a:p>
        </p:txBody>
      </p:sp>
      <p:sp>
        <p:nvSpPr>
          <p:cNvPr id="35912" name="Text Box 72"/>
          <p:cNvSpPr txBox="1">
            <a:spLocks noChangeArrowheads="1"/>
          </p:cNvSpPr>
          <p:nvPr/>
        </p:nvSpPr>
        <p:spPr bwMode="auto">
          <a:xfrm>
            <a:off x="6548411" y="368281"/>
            <a:ext cx="288925" cy="304800"/>
          </a:xfrm>
          <a:prstGeom prst="rect">
            <a:avLst/>
          </a:prstGeom>
          <a:noFill/>
          <a:ln w="9525">
            <a:noFill/>
            <a:miter lim="800000"/>
            <a:headEnd/>
            <a:tailEnd/>
          </a:ln>
        </p:spPr>
        <p:txBody>
          <a:bodyPr lIns="0" tIns="0" rIns="0" bIns="0">
            <a:spAutoFit/>
          </a:bodyPr>
          <a:lstStyle/>
          <a:p>
            <a:pPr algn="l">
              <a:spcBef>
                <a:spcPct val="50000"/>
              </a:spcBef>
            </a:pPr>
            <a:r>
              <a:rPr kumimoji="0" lang="en-US" altLang="zh-CN" sz="2000" b="1" dirty="0">
                <a:solidFill>
                  <a:srgbClr val="3333FF"/>
                </a:solidFill>
                <a:latin typeface="Consolas" pitchFamily="49" charset="0"/>
                <a:ea typeface="楷体_GB2312" pitchFamily="49" charset="-122"/>
                <a:cs typeface="Consolas" pitchFamily="49" charset="0"/>
              </a:rPr>
              <a:t>11</a:t>
            </a:r>
          </a:p>
        </p:txBody>
      </p:sp>
      <p:sp>
        <p:nvSpPr>
          <p:cNvPr id="35913" name="Text Box 73"/>
          <p:cNvSpPr txBox="1">
            <a:spLocks noChangeArrowheads="1"/>
          </p:cNvSpPr>
          <p:nvPr/>
        </p:nvSpPr>
        <p:spPr bwMode="auto">
          <a:xfrm>
            <a:off x="2500298" y="5715016"/>
            <a:ext cx="3143272" cy="400110"/>
          </a:xfrm>
          <a:prstGeom prst="rect">
            <a:avLst/>
          </a:prstGeom>
          <a:noFill/>
          <a:ln w="9525">
            <a:noFill/>
            <a:miter lim="800000"/>
            <a:headEnd/>
            <a:tailEnd/>
          </a:ln>
        </p:spPr>
        <p:txBody>
          <a:bodyPr wrap="square">
            <a:spAutoFit/>
          </a:bodyPr>
          <a:lstStyle/>
          <a:p>
            <a:pPr algn="l">
              <a:spcBef>
                <a:spcPct val="50000"/>
              </a:spcBef>
            </a:pPr>
            <a:r>
              <a:rPr kumimoji="0" lang="zh-CN" altLang="en-US" sz="2000" b="1" dirty="0">
                <a:solidFill>
                  <a:srgbClr val="FF00FF"/>
                </a:solidFill>
                <a:latin typeface="仿宋" pitchFamily="49" charset="-122"/>
                <a:ea typeface="仿宋" pitchFamily="49" charset="-122"/>
                <a:cs typeface="Consolas" pitchFamily="49" charset="0"/>
              </a:rPr>
              <a:t>二叉排序树创建完毕</a:t>
            </a:r>
          </a:p>
        </p:txBody>
      </p:sp>
      <p:sp>
        <p:nvSpPr>
          <p:cNvPr id="18" name="椭圆 17"/>
          <p:cNvSpPr/>
          <p:nvPr/>
        </p:nvSpPr>
        <p:spPr>
          <a:xfrm>
            <a:off x="3245620" y="1000108"/>
            <a:ext cx="612000" cy="5760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dirty="0" smtClean="0">
                <a:solidFill>
                  <a:srgbClr val="3333FF"/>
                </a:solidFill>
                <a:latin typeface="Consolas" pitchFamily="49" charset="0"/>
                <a:cs typeface="Consolas" pitchFamily="49" charset="0"/>
              </a:rPr>
              <a:t>25</a:t>
            </a:r>
            <a:endParaRPr lang="zh-CN" altLang="en-US" sz="1800" dirty="0">
              <a:solidFill>
                <a:srgbClr val="3333FF"/>
              </a:solidFill>
              <a:latin typeface="Consolas" pitchFamily="49" charset="0"/>
              <a:cs typeface="Consolas" pitchFamily="49" charset="0"/>
            </a:endParaRPr>
          </a:p>
        </p:txBody>
      </p:sp>
      <p:grpSp>
        <p:nvGrpSpPr>
          <p:cNvPr id="2" name="组合 105"/>
          <p:cNvGrpSpPr/>
          <p:nvPr/>
        </p:nvGrpSpPr>
        <p:grpSpPr>
          <a:xfrm>
            <a:off x="1571604" y="1288107"/>
            <a:ext cx="1674017" cy="997885"/>
            <a:chOff x="1571604" y="1288107"/>
            <a:chExt cx="1674017" cy="997885"/>
          </a:xfrm>
        </p:grpSpPr>
        <p:sp>
          <p:nvSpPr>
            <p:cNvPr id="19" name="椭圆 18"/>
            <p:cNvSpPr/>
            <p:nvPr/>
          </p:nvSpPr>
          <p:spPr>
            <a:xfrm>
              <a:off x="1571604" y="1709992"/>
              <a:ext cx="612000" cy="5760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dirty="0" smtClean="0">
                  <a:solidFill>
                    <a:srgbClr val="3333FF"/>
                  </a:solidFill>
                  <a:latin typeface="Consolas" pitchFamily="49" charset="0"/>
                  <a:cs typeface="Consolas" pitchFamily="49" charset="0"/>
                </a:rPr>
                <a:t>18</a:t>
              </a:r>
              <a:endParaRPr lang="zh-CN" altLang="en-US" sz="1800" dirty="0">
                <a:solidFill>
                  <a:srgbClr val="3333FF"/>
                </a:solidFill>
                <a:latin typeface="Consolas" pitchFamily="49" charset="0"/>
                <a:cs typeface="Consolas" pitchFamily="49" charset="0"/>
              </a:endParaRPr>
            </a:p>
          </p:txBody>
        </p:sp>
        <p:cxnSp>
          <p:nvCxnSpPr>
            <p:cNvPr id="31" name="直接连接符 30"/>
            <p:cNvCxnSpPr>
              <a:stCxn id="18" idx="2"/>
              <a:endCxn id="19" idx="7"/>
            </p:cNvCxnSpPr>
            <p:nvPr/>
          </p:nvCxnSpPr>
          <p:spPr>
            <a:xfrm rot="10800000" flipV="1">
              <a:off x="2093980" y="1288107"/>
              <a:ext cx="1151641" cy="506237"/>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3" name="组合 110"/>
          <p:cNvGrpSpPr/>
          <p:nvPr/>
        </p:nvGrpSpPr>
        <p:grpSpPr>
          <a:xfrm>
            <a:off x="857224" y="2201639"/>
            <a:ext cx="804005" cy="870171"/>
            <a:chOff x="857224" y="2201639"/>
            <a:chExt cx="804005" cy="870171"/>
          </a:xfrm>
        </p:grpSpPr>
        <p:sp>
          <p:nvSpPr>
            <p:cNvPr id="20" name="椭圆 19"/>
            <p:cNvSpPr/>
            <p:nvPr/>
          </p:nvSpPr>
          <p:spPr>
            <a:xfrm>
              <a:off x="857224" y="2495810"/>
              <a:ext cx="612000" cy="5760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dirty="0" smtClean="0">
                  <a:solidFill>
                    <a:srgbClr val="3333FF"/>
                  </a:solidFill>
                  <a:latin typeface="Consolas" pitchFamily="49" charset="0"/>
                  <a:cs typeface="Consolas" pitchFamily="49" charset="0"/>
                </a:rPr>
                <a:t>2</a:t>
              </a:r>
              <a:endParaRPr lang="zh-CN" altLang="en-US" sz="1800" dirty="0">
                <a:solidFill>
                  <a:srgbClr val="3333FF"/>
                </a:solidFill>
                <a:latin typeface="Consolas" pitchFamily="49" charset="0"/>
                <a:cs typeface="Consolas" pitchFamily="49" charset="0"/>
              </a:endParaRPr>
            </a:p>
          </p:txBody>
        </p:sp>
        <p:cxnSp>
          <p:nvCxnSpPr>
            <p:cNvPr id="33" name="直接连接符 32"/>
            <p:cNvCxnSpPr>
              <a:stCxn id="19" idx="3"/>
              <a:endCxn id="20" idx="7"/>
            </p:cNvCxnSpPr>
            <p:nvPr/>
          </p:nvCxnSpPr>
          <p:spPr>
            <a:xfrm rot="5400000">
              <a:off x="1331152" y="2250086"/>
              <a:ext cx="378524" cy="28163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4" name="组合 111"/>
          <p:cNvGrpSpPr/>
          <p:nvPr/>
        </p:nvGrpSpPr>
        <p:grpSpPr>
          <a:xfrm>
            <a:off x="1379598" y="2987457"/>
            <a:ext cx="620634" cy="803229"/>
            <a:chOff x="1379598" y="2987457"/>
            <a:chExt cx="620634" cy="803229"/>
          </a:xfrm>
        </p:grpSpPr>
        <p:sp>
          <p:nvSpPr>
            <p:cNvPr id="21" name="椭圆 20"/>
            <p:cNvSpPr/>
            <p:nvPr/>
          </p:nvSpPr>
          <p:spPr>
            <a:xfrm>
              <a:off x="1388232" y="3214686"/>
              <a:ext cx="612000" cy="5760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dirty="0" smtClean="0">
                  <a:solidFill>
                    <a:srgbClr val="3333FF"/>
                  </a:solidFill>
                  <a:latin typeface="Consolas" pitchFamily="49" charset="0"/>
                  <a:cs typeface="Consolas" pitchFamily="49" charset="0"/>
                </a:rPr>
                <a:t>4</a:t>
              </a:r>
              <a:endParaRPr lang="zh-CN" altLang="en-US" sz="1800" dirty="0">
                <a:solidFill>
                  <a:srgbClr val="3333FF"/>
                </a:solidFill>
                <a:latin typeface="Consolas" pitchFamily="49" charset="0"/>
                <a:cs typeface="Consolas" pitchFamily="49" charset="0"/>
              </a:endParaRPr>
            </a:p>
          </p:txBody>
        </p:sp>
        <p:cxnSp>
          <p:nvCxnSpPr>
            <p:cNvPr id="35" name="直接连接符 34"/>
            <p:cNvCxnSpPr>
              <a:stCxn id="20" idx="5"/>
            </p:cNvCxnSpPr>
            <p:nvPr/>
          </p:nvCxnSpPr>
          <p:spPr>
            <a:xfrm rot="16200000" flipH="1">
              <a:off x="1332618" y="3034437"/>
              <a:ext cx="260566" cy="166605"/>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5" name="组合 112"/>
          <p:cNvGrpSpPr/>
          <p:nvPr/>
        </p:nvGrpSpPr>
        <p:grpSpPr>
          <a:xfrm>
            <a:off x="1910607" y="3706333"/>
            <a:ext cx="701625" cy="937113"/>
            <a:chOff x="1910607" y="3706333"/>
            <a:chExt cx="701625" cy="937113"/>
          </a:xfrm>
        </p:grpSpPr>
        <p:sp>
          <p:nvSpPr>
            <p:cNvPr id="22" name="椭圆 21"/>
            <p:cNvSpPr/>
            <p:nvPr/>
          </p:nvSpPr>
          <p:spPr>
            <a:xfrm>
              <a:off x="2000232" y="4067446"/>
              <a:ext cx="612000" cy="5760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dirty="0" smtClean="0">
                  <a:solidFill>
                    <a:srgbClr val="3333FF"/>
                  </a:solidFill>
                  <a:latin typeface="Consolas" pitchFamily="49" charset="0"/>
                  <a:cs typeface="Consolas" pitchFamily="49" charset="0"/>
                </a:rPr>
                <a:t>11</a:t>
              </a:r>
              <a:endParaRPr lang="zh-CN" altLang="en-US" sz="1800" dirty="0">
                <a:solidFill>
                  <a:srgbClr val="3333FF"/>
                </a:solidFill>
                <a:latin typeface="Consolas" pitchFamily="49" charset="0"/>
                <a:cs typeface="Consolas" pitchFamily="49" charset="0"/>
              </a:endParaRPr>
            </a:p>
          </p:txBody>
        </p:sp>
        <p:cxnSp>
          <p:nvCxnSpPr>
            <p:cNvPr id="39" name="直接连接符 38"/>
            <p:cNvCxnSpPr>
              <a:stCxn id="21" idx="5"/>
            </p:cNvCxnSpPr>
            <p:nvPr/>
          </p:nvCxnSpPr>
          <p:spPr>
            <a:xfrm rot="16200000" flipH="1">
              <a:off x="1821949" y="3794991"/>
              <a:ext cx="420066" cy="24275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6" name="组合 106"/>
          <p:cNvGrpSpPr/>
          <p:nvPr/>
        </p:nvGrpSpPr>
        <p:grpSpPr>
          <a:xfrm>
            <a:off x="3857620" y="1288108"/>
            <a:ext cx="1689112" cy="997884"/>
            <a:chOff x="3857620" y="1288108"/>
            <a:chExt cx="1689112" cy="997884"/>
          </a:xfrm>
        </p:grpSpPr>
        <p:sp>
          <p:nvSpPr>
            <p:cNvPr id="23" name="椭圆 22"/>
            <p:cNvSpPr/>
            <p:nvPr/>
          </p:nvSpPr>
          <p:spPr>
            <a:xfrm>
              <a:off x="4934732" y="1709992"/>
              <a:ext cx="612000" cy="5760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dirty="0" smtClean="0">
                  <a:solidFill>
                    <a:srgbClr val="3333FF"/>
                  </a:solidFill>
                  <a:latin typeface="Consolas" pitchFamily="49" charset="0"/>
                  <a:cs typeface="Consolas" pitchFamily="49" charset="0"/>
                </a:rPr>
                <a:t>46</a:t>
              </a:r>
              <a:endParaRPr lang="zh-CN" altLang="en-US" sz="1800" dirty="0">
                <a:solidFill>
                  <a:srgbClr val="3333FF"/>
                </a:solidFill>
                <a:latin typeface="Consolas" pitchFamily="49" charset="0"/>
                <a:cs typeface="Consolas" pitchFamily="49" charset="0"/>
              </a:endParaRPr>
            </a:p>
          </p:txBody>
        </p:sp>
        <p:cxnSp>
          <p:nvCxnSpPr>
            <p:cNvPr id="45" name="直接连接符 44"/>
            <p:cNvCxnSpPr>
              <a:stCxn id="18" idx="6"/>
              <a:endCxn id="23" idx="1"/>
            </p:cNvCxnSpPr>
            <p:nvPr/>
          </p:nvCxnSpPr>
          <p:spPr>
            <a:xfrm>
              <a:off x="3857620" y="1288108"/>
              <a:ext cx="1166737" cy="506237"/>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7" name="组合 113"/>
          <p:cNvGrpSpPr/>
          <p:nvPr/>
        </p:nvGrpSpPr>
        <p:grpSpPr>
          <a:xfrm>
            <a:off x="4148914" y="2201639"/>
            <a:ext cx="875443" cy="870171"/>
            <a:chOff x="4148914" y="2201639"/>
            <a:chExt cx="875443" cy="870171"/>
          </a:xfrm>
        </p:grpSpPr>
        <p:sp>
          <p:nvSpPr>
            <p:cNvPr id="24" name="椭圆 23"/>
            <p:cNvSpPr/>
            <p:nvPr/>
          </p:nvSpPr>
          <p:spPr>
            <a:xfrm>
              <a:off x="4148914" y="2495810"/>
              <a:ext cx="612000" cy="5760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dirty="0" smtClean="0">
                  <a:solidFill>
                    <a:srgbClr val="3333FF"/>
                  </a:solidFill>
                  <a:latin typeface="Consolas" pitchFamily="49" charset="0"/>
                  <a:cs typeface="Consolas" pitchFamily="49" charset="0"/>
                </a:rPr>
                <a:t>39</a:t>
              </a:r>
              <a:endParaRPr lang="zh-CN" altLang="en-US" sz="1800" dirty="0">
                <a:solidFill>
                  <a:srgbClr val="3333FF"/>
                </a:solidFill>
                <a:latin typeface="Consolas" pitchFamily="49" charset="0"/>
                <a:cs typeface="Consolas" pitchFamily="49" charset="0"/>
              </a:endParaRPr>
            </a:p>
          </p:txBody>
        </p:sp>
        <p:cxnSp>
          <p:nvCxnSpPr>
            <p:cNvPr id="47" name="直接连接符 46"/>
            <p:cNvCxnSpPr>
              <a:stCxn id="23" idx="3"/>
              <a:endCxn id="24" idx="7"/>
            </p:cNvCxnSpPr>
            <p:nvPr/>
          </p:nvCxnSpPr>
          <p:spPr>
            <a:xfrm rot="5400000">
              <a:off x="4658561" y="2214367"/>
              <a:ext cx="378524" cy="35306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8" name="组合 115"/>
          <p:cNvGrpSpPr/>
          <p:nvPr/>
        </p:nvGrpSpPr>
        <p:grpSpPr>
          <a:xfrm>
            <a:off x="3434534" y="2987457"/>
            <a:ext cx="804005" cy="803229"/>
            <a:chOff x="3434534" y="2987457"/>
            <a:chExt cx="804005" cy="803229"/>
          </a:xfrm>
        </p:grpSpPr>
        <p:sp>
          <p:nvSpPr>
            <p:cNvPr id="26" name="椭圆 25"/>
            <p:cNvSpPr/>
            <p:nvPr/>
          </p:nvSpPr>
          <p:spPr>
            <a:xfrm>
              <a:off x="3434534" y="3214686"/>
              <a:ext cx="612000" cy="5760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dirty="0" smtClean="0">
                  <a:solidFill>
                    <a:srgbClr val="3333FF"/>
                  </a:solidFill>
                  <a:latin typeface="Consolas" pitchFamily="49" charset="0"/>
                  <a:cs typeface="Consolas" pitchFamily="49" charset="0"/>
                </a:rPr>
                <a:t>32</a:t>
              </a:r>
              <a:endParaRPr lang="zh-CN" altLang="en-US" sz="1800" dirty="0">
                <a:solidFill>
                  <a:srgbClr val="3333FF"/>
                </a:solidFill>
                <a:latin typeface="Consolas" pitchFamily="49" charset="0"/>
                <a:cs typeface="Consolas" pitchFamily="49" charset="0"/>
              </a:endParaRPr>
            </a:p>
          </p:txBody>
        </p:sp>
        <p:cxnSp>
          <p:nvCxnSpPr>
            <p:cNvPr id="49" name="直接连接符 48"/>
            <p:cNvCxnSpPr>
              <a:stCxn id="24" idx="3"/>
              <a:endCxn id="26" idx="7"/>
            </p:cNvCxnSpPr>
            <p:nvPr/>
          </p:nvCxnSpPr>
          <p:spPr>
            <a:xfrm rot="5400000">
              <a:off x="3941933" y="3002433"/>
              <a:ext cx="311582" cy="28163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9" name="组合 114"/>
          <p:cNvGrpSpPr/>
          <p:nvPr/>
        </p:nvGrpSpPr>
        <p:grpSpPr>
          <a:xfrm>
            <a:off x="5457107" y="2201639"/>
            <a:ext cx="946881" cy="870171"/>
            <a:chOff x="5457107" y="2201639"/>
            <a:chExt cx="946881" cy="870171"/>
          </a:xfrm>
        </p:grpSpPr>
        <p:sp>
          <p:nvSpPr>
            <p:cNvPr id="25" name="椭圆 24"/>
            <p:cNvSpPr/>
            <p:nvPr/>
          </p:nvSpPr>
          <p:spPr>
            <a:xfrm>
              <a:off x="5791988" y="2495810"/>
              <a:ext cx="612000" cy="5760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dirty="0" smtClean="0">
                  <a:solidFill>
                    <a:srgbClr val="3333FF"/>
                  </a:solidFill>
                  <a:latin typeface="Consolas" pitchFamily="49" charset="0"/>
                  <a:cs typeface="Consolas" pitchFamily="49" charset="0"/>
                </a:rPr>
                <a:t>53</a:t>
              </a:r>
              <a:endParaRPr lang="zh-CN" altLang="en-US" sz="1800" dirty="0">
                <a:solidFill>
                  <a:srgbClr val="3333FF"/>
                </a:solidFill>
                <a:latin typeface="Consolas" pitchFamily="49" charset="0"/>
                <a:cs typeface="Consolas" pitchFamily="49" charset="0"/>
              </a:endParaRPr>
            </a:p>
          </p:txBody>
        </p:sp>
        <p:cxnSp>
          <p:nvCxnSpPr>
            <p:cNvPr id="51" name="直接连接符 50"/>
            <p:cNvCxnSpPr>
              <a:stCxn id="23" idx="5"/>
              <a:endCxn id="25" idx="1"/>
            </p:cNvCxnSpPr>
            <p:nvPr/>
          </p:nvCxnSpPr>
          <p:spPr>
            <a:xfrm rot="16200000" flipH="1">
              <a:off x="5480098" y="2178648"/>
              <a:ext cx="378524" cy="424506"/>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0" name="组合 116"/>
          <p:cNvGrpSpPr/>
          <p:nvPr/>
        </p:nvGrpSpPr>
        <p:grpSpPr>
          <a:xfrm>
            <a:off x="6314363" y="2987457"/>
            <a:ext cx="788129" cy="803229"/>
            <a:chOff x="6314363" y="2987457"/>
            <a:chExt cx="788129" cy="803229"/>
          </a:xfrm>
        </p:grpSpPr>
        <p:sp>
          <p:nvSpPr>
            <p:cNvPr id="27" name="椭圆 26"/>
            <p:cNvSpPr/>
            <p:nvPr/>
          </p:nvSpPr>
          <p:spPr>
            <a:xfrm>
              <a:off x="6490492" y="3214686"/>
              <a:ext cx="612000" cy="5760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dirty="0" smtClean="0">
                  <a:solidFill>
                    <a:srgbClr val="3333FF"/>
                  </a:solidFill>
                  <a:latin typeface="Consolas" pitchFamily="49" charset="0"/>
                  <a:cs typeface="Consolas" pitchFamily="49" charset="0"/>
                </a:rPr>
                <a:t>74</a:t>
              </a:r>
              <a:endParaRPr lang="zh-CN" altLang="en-US" sz="1800" dirty="0">
                <a:solidFill>
                  <a:srgbClr val="3333FF"/>
                </a:solidFill>
                <a:latin typeface="Consolas" pitchFamily="49" charset="0"/>
                <a:cs typeface="Consolas" pitchFamily="49" charset="0"/>
              </a:endParaRPr>
            </a:p>
          </p:txBody>
        </p:sp>
        <p:cxnSp>
          <p:nvCxnSpPr>
            <p:cNvPr id="53" name="直接连接符 52"/>
            <p:cNvCxnSpPr>
              <a:stCxn id="25" idx="5"/>
              <a:endCxn id="27" idx="1"/>
            </p:cNvCxnSpPr>
            <p:nvPr/>
          </p:nvCxnSpPr>
          <p:spPr>
            <a:xfrm rot="16200000" flipH="1">
              <a:off x="6291449" y="3010371"/>
              <a:ext cx="311582" cy="26575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1" name="组合 117"/>
          <p:cNvGrpSpPr/>
          <p:nvPr/>
        </p:nvGrpSpPr>
        <p:grpSpPr>
          <a:xfrm>
            <a:off x="5754724" y="3706333"/>
            <a:ext cx="825393" cy="937113"/>
            <a:chOff x="5754724" y="3706333"/>
            <a:chExt cx="825393" cy="937113"/>
          </a:xfrm>
        </p:grpSpPr>
        <p:sp>
          <p:nvSpPr>
            <p:cNvPr id="29" name="椭圆 28"/>
            <p:cNvSpPr/>
            <p:nvPr/>
          </p:nvSpPr>
          <p:spPr>
            <a:xfrm>
              <a:off x="5754724" y="4067446"/>
              <a:ext cx="612000" cy="5760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dirty="0" smtClean="0">
                  <a:solidFill>
                    <a:srgbClr val="3333FF"/>
                  </a:solidFill>
                  <a:latin typeface="Consolas" pitchFamily="49" charset="0"/>
                  <a:cs typeface="Consolas" pitchFamily="49" charset="0"/>
                </a:rPr>
                <a:t>67</a:t>
              </a:r>
              <a:endParaRPr lang="zh-CN" altLang="en-US" sz="1800" dirty="0">
                <a:solidFill>
                  <a:srgbClr val="3333FF"/>
                </a:solidFill>
                <a:latin typeface="Consolas" pitchFamily="49" charset="0"/>
                <a:cs typeface="Consolas" pitchFamily="49" charset="0"/>
              </a:endParaRPr>
            </a:p>
          </p:txBody>
        </p:sp>
        <p:cxnSp>
          <p:nvCxnSpPr>
            <p:cNvPr id="55" name="直接连接符 54"/>
            <p:cNvCxnSpPr>
              <a:stCxn id="27" idx="3"/>
            </p:cNvCxnSpPr>
            <p:nvPr/>
          </p:nvCxnSpPr>
          <p:spPr>
            <a:xfrm rot="5400000">
              <a:off x="6199525" y="3720407"/>
              <a:ext cx="394666" cy="36651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2" name="组合 118"/>
          <p:cNvGrpSpPr/>
          <p:nvPr/>
        </p:nvGrpSpPr>
        <p:grpSpPr>
          <a:xfrm>
            <a:off x="5173666" y="4571793"/>
            <a:ext cx="657984" cy="857471"/>
            <a:chOff x="5173666" y="4571793"/>
            <a:chExt cx="657984" cy="857471"/>
          </a:xfrm>
        </p:grpSpPr>
        <p:sp>
          <p:nvSpPr>
            <p:cNvPr id="28" name="椭圆 27"/>
            <p:cNvSpPr/>
            <p:nvPr/>
          </p:nvSpPr>
          <p:spPr>
            <a:xfrm>
              <a:off x="5173666" y="4853264"/>
              <a:ext cx="612000" cy="5760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dirty="0" smtClean="0">
                  <a:solidFill>
                    <a:srgbClr val="3333FF"/>
                  </a:solidFill>
                  <a:latin typeface="Consolas" pitchFamily="49" charset="0"/>
                  <a:cs typeface="Consolas" pitchFamily="49" charset="0"/>
                </a:rPr>
                <a:t>60</a:t>
              </a:r>
              <a:endParaRPr lang="zh-CN" altLang="en-US" sz="1800" dirty="0">
                <a:solidFill>
                  <a:srgbClr val="3333FF"/>
                </a:solidFill>
                <a:latin typeface="Consolas" pitchFamily="49" charset="0"/>
                <a:cs typeface="Consolas" pitchFamily="49" charset="0"/>
              </a:endParaRPr>
            </a:p>
          </p:txBody>
        </p:sp>
        <p:cxnSp>
          <p:nvCxnSpPr>
            <p:cNvPr id="57" name="直接连接符 56"/>
            <p:cNvCxnSpPr/>
            <p:nvPr/>
          </p:nvCxnSpPr>
          <p:spPr>
            <a:xfrm rot="5400000">
              <a:off x="5569227" y="4608037"/>
              <a:ext cx="298667" cy="226179"/>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sp>
        <p:nvSpPr>
          <p:cNvPr id="52" name="灯片编号占位符 51"/>
          <p:cNvSpPr>
            <a:spLocks noGrp="1"/>
          </p:cNvSpPr>
          <p:nvPr>
            <p:ph type="sldNum" sz="quarter" idx="12"/>
          </p:nvPr>
        </p:nvSpPr>
        <p:spPr/>
        <p:txBody>
          <a:bodyPr/>
          <a:lstStyle/>
          <a:p>
            <a:pPr>
              <a:defRPr/>
            </a:pPr>
            <a:fld id="{94984E60-CADE-4266-8DC7-A91C528B8A31}" type="slidenum">
              <a:rPr lang="en-US" altLang="zh-CN" smtClean="0"/>
              <a:pPr>
                <a:defRPr/>
              </a:pPr>
              <a:t>26</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90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5902"/>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903"/>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5904"/>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905"/>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5906"/>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nodeType="after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5907"/>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nodeType="afterEffect">
                                  <p:stCondLst>
                                    <p:cond delay="0"/>
                                  </p:stCondLst>
                                  <p:childTnLst>
                                    <p:set>
                                      <p:cBhvr>
                                        <p:cTn id="51" dur="1" fill="hold">
                                          <p:stCondLst>
                                            <p:cond delay="0"/>
                                          </p:stCondLst>
                                        </p:cTn>
                                        <p:tgtEl>
                                          <p:spTgt spid="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5908"/>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nodeType="afterEffect">
                                  <p:stCondLst>
                                    <p:cond delay="0"/>
                                  </p:stCondLst>
                                  <p:childTnLst>
                                    <p:set>
                                      <p:cBhvr>
                                        <p:cTn id="58" dur="1" fill="hold">
                                          <p:stCondLst>
                                            <p:cond delay="0"/>
                                          </p:stCondLst>
                                        </p:cTn>
                                        <p:tgtEl>
                                          <p:spTgt spid="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5909"/>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nodeType="afterEffect">
                                  <p:stCondLst>
                                    <p:cond delay="0"/>
                                  </p:stCondLst>
                                  <p:childTnLst>
                                    <p:set>
                                      <p:cBhvr>
                                        <p:cTn id="65" dur="1" fill="hold">
                                          <p:stCondLst>
                                            <p:cond delay="0"/>
                                          </p:stCondLst>
                                        </p:cTn>
                                        <p:tgtEl>
                                          <p:spTgt spid="1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5910"/>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nodeType="afterEffect">
                                  <p:stCondLst>
                                    <p:cond delay="0"/>
                                  </p:stCondLst>
                                  <p:childTnLst>
                                    <p:set>
                                      <p:cBhvr>
                                        <p:cTn id="72" dur="1" fill="hold">
                                          <p:stCondLst>
                                            <p:cond delay="0"/>
                                          </p:stCondLst>
                                        </p:cTn>
                                        <p:tgtEl>
                                          <p:spTgt spid="1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5911"/>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nodeType="afterEffect">
                                  <p:stCondLst>
                                    <p:cond delay="0"/>
                                  </p:stCondLst>
                                  <p:childTnLst>
                                    <p:set>
                                      <p:cBhvr>
                                        <p:cTn id="79" dur="1" fill="hold">
                                          <p:stCondLst>
                                            <p:cond delay="0"/>
                                          </p:stCondLst>
                                        </p:cTn>
                                        <p:tgtEl>
                                          <p:spTgt spid="12"/>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35912"/>
                                        </p:tgtEl>
                                        <p:attrNameLst>
                                          <p:attrName>style.visibility</p:attrName>
                                        </p:attrNameLst>
                                      </p:cBhvr>
                                      <p:to>
                                        <p:strVal val="visible"/>
                                      </p:to>
                                    </p:set>
                                  </p:childTnLst>
                                </p:cTn>
                              </p:par>
                            </p:childTnLst>
                          </p:cTn>
                        </p:par>
                        <p:par>
                          <p:cTn id="84" fill="hold">
                            <p:stCondLst>
                              <p:cond delay="0"/>
                            </p:stCondLst>
                            <p:childTnLst>
                              <p:par>
                                <p:cTn id="85" presetID="1" presetClass="entr" presetSubtype="0" fill="hold" nodeType="afterEffect">
                                  <p:stCondLst>
                                    <p:cond delay="0"/>
                                  </p:stCondLst>
                                  <p:childTnLst>
                                    <p:set>
                                      <p:cBhvr>
                                        <p:cTn id="86" dur="1" fill="hold">
                                          <p:stCondLst>
                                            <p:cond delay="0"/>
                                          </p:stCondLst>
                                        </p:cTn>
                                        <p:tgtEl>
                                          <p:spTgt spid="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59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01" grpId="0"/>
      <p:bldP spid="35902" grpId="0"/>
      <p:bldP spid="35903" grpId="0"/>
      <p:bldP spid="35904" grpId="0"/>
      <p:bldP spid="35905" grpId="0"/>
      <p:bldP spid="35906" grpId="0"/>
      <p:bldP spid="35907" grpId="0"/>
      <p:bldP spid="35908" grpId="0"/>
      <p:bldP spid="35909" grpId="0"/>
      <p:bldP spid="35910" grpId="0"/>
      <p:bldP spid="35911" grpId="0"/>
      <p:bldP spid="35912" grpId="0"/>
      <p:bldP spid="35913" grpId="0"/>
      <p:bldP spid="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9"/>
          <p:cNvGrpSpPr/>
          <p:nvPr/>
        </p:nvGrpSpPr>
        <p:grpSpPr>
          <a:xfrm>
            <a:off x="214282" y="500042"/>
            <a:ext cx="6245268" cy="4429156"/>
            <a:chOff x="857224" y="1000108"/>
            <a:chExt cx="6245268" cy="4429156"/>
          </a:xfrm>
        </p:grpSpPr>
        <p:sp>
          <p:nvSpPr>
            <p:cNvPr id="18" name="椭圆 17"/>
            <p:cNvSpPr/>
            <p:nvPr/>
          </p:nvSpPr>
          <p:spPr>
            <a:xfrm>
              <a:off x="3245620" y="1000108"/>
              <a:ext cx="612000" cy="5760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dirty="0" smtClean="0">
                  <a:solidFill>
                    <a:srgbClr val="3333FF"/>
                  </a:solidFill>
                  <a:latin typeface="Consolas" pitchFamily="49" charset="0"/>
                  <a:cs typeface="Consolas" pitchFamily="49" charset="0"/>
                </a:rPr>
                <a:t>25</a:t>
              </a:r>
              <a:endParaRPr lang="zh-CN" altLang="en-US" sz="1800" dirty="0">
                <a:solidFill>
                  <a:srgbClr val="3333FF"/>
                </a:solidFill>
                <a:latin typeface="Consolas" pitchFamily="49" charset="0"/>
                <a:cs typeface="Consolas" pitchFamily="49" charset="0"/>
              </a:endParaRPr>
            </a:p>
          </p:txBody>
        </p:sp>
        <p:grpSp>
          <p:nvGrpSpPr>
            <p:cNvPr id="3" name="组合 105"/>
            <p:cNvGrpSpPr/>
            <p:nvPr/>
          </p:nvGrpSpPr>
          <p:grpSpPr>
            <a:xfrm>
              <a:off x="1571604" y="1288107"/>
              <a:ext cx="1674017" cy="997885"/>
              <a:chOff x="1571604" y="1288107"/>
              <a:chExt cx="1674017" cy="997885"/>
            </a:xfrm>
          </p:grpSpPr>
          <p:sp>
            <p:nvSpPr>
              <p:cNvPr id="19" name="椭圆 18"/>
              <p:cNvSpPr/>
              <p:nvPr/>
            </p:nvSpPr>
            <p:spPr>
              <a:xfrm>
                <a:off x="1571604" y="1709992"/>
                <a:ext cx="612000" cy="5760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dirty="0" smtClean="0">
                    <a:solidFill>
                      <a:srgbClr val="3333FF"/>
                    </a:solidFill>
                    <a:latin typeface="Consolas" pitchFamily="49" charset="0"/>
                    <a:cs typeface="Consolas" pitchFamily="49" charset="0"/>
                  </a:rPr>
                  <a:t>18</a:t>
                </a:r>
                <a:endParaRPr lang="zh-CN" altLang="en-US" sz="1800" dirty="0">
                  <a:solidFill>
                    <a:srgbClr val="3333FF"/>
                  </a:solidFill>
                  <a:latin typeface="Consolas" pitchFamily="49" charset="0"/>
                  <a:cs typeface="Consolas" pitchFamily="49" charset="0"/>
                </a:endParaRPr>
              </a:p>
            </p:txBody>
          </p:sp>
          <p:cxnSp>
            <p:nvCxnSpPr>
              <p:cNvPr id="31" name="直接连接符 30"/>
              <p:cNvCxnSpPr>
                <a:stCxn id="18" idx="2"/>
                <a:endCxn id="19" idx="7"/>
              </p:cNvCxnSpPr>
              <p:nvPr/>
            </p:nvCxnSpPr>
            <p:spPr>
              <a:xfrm rot="10800000" flipV="1">
                <a:off x="2093980" y="1288107"/>
                <a:ext cx="1151641" cy="506237"/>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4" name="组合 110"/>
            <p:cNvGrpSpPr/>
            <p:nvPr/>
          </p:nvGrpSpPr>
          <p:grpSpPr>
            <a:xfrm>
              <a:off x="857224" y="2201639"/>
              <a:ext cx="804006" cy="870171"/>
              <a:chOff x="857224" y="2201639"/>
              <a:chExt cx="804006" cy="870171"/>
            </a:xfrm>
          </p:grpSpPr>
          <p:sp>
            <p:nvSpPr>
              <p:cNvPr id="20" name="椭圆 19"/>
              <p:cNvSpPr/>
              <p:nvPr/>
            </p:nvSpPr>
            <p:spPr>
              <a:xfrm>
                <a:off x="857224" y="2495810"/>
                <a:ext cx="612000" cy="5760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dirty="0" smtClean="0">
                    <a:solidFill>
                      <a:srgbClr val="3333FF"/>
                    </a:solidFill>
                    <a:latin typeface="Consolas" pitchFamily="49" charset="0"/>
                    <a:cs typeface="Consolas" pitchFamily="49" charset="0"/>
                  </a:rPr>
                  <a:t>2</a:t>
                </a:r>
                <a:endParaRPr lang="zh-CN" altLang="en-US" sz="1800" dirty="0">
                  <a:solidFill>
                    <a:srgbClr val="3333FF"/>
                  </a:solidFill>
                  <a:latin typeface="Consolas" pitchFamily="49" charset="0"/>
                  <a:cs typeface="Consolas" pitchFamily="49" charset="0"/>
                </a:endParaRPr>
              </a:p>
            </p:txBody>
          </p:sp>
          <p:cxnSp>
            <p:nvCxnSpPr>
              <p:cNvPr id="33" name="直接连接符 32"/>
              <p:cNvCxnSpPr>
                <a:stCxn id="19" idx="3"/>
              </p:cNvCxnSpPr>
              <p:nvPr/>
            </p:nvCxnSpPr>
            <p:spPr>
              <a:xfrm rot="5400000">
                <a:off x="1305160" y="2207736"/>
                <a:ext cx="362167" cy="349973"/>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5" name="组合 111"/>
            <p:cNvGrpSpPr/>
            <p:nvPr/>
          </p:nvGrpSpPr>
          <p:grpSpPr>
            <a:xfrm>
              <a:off x="1379598" y="2987457"/>
              <a:ext cx="620634" cy="803229"/>
              <a:chOff x="1379598" y="2987457"/>
              <a:chExt cx="620634" cy="803229"/>
            </a:xfrm>
          </p:grpSpPr>
          <p:sp>
            <p:nvSpPr>
              <p:cNvPr id="21" name="椭圆 20"/>
              <p:cNvSpPr/>
              <p:nvPr/>
            </p:nvSpPr>
            <p:spPr>
              <a:xfrm>
                <a:off x="1388232" y="3214686"/>
                <a:ext cx="612000" cy="5760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dirty="0" smtClean="0">
                    <a:solidFill>
                      <a:srgbClr val="3333FF"/>
                    </a:solidFill>
                    <a:latin typeface="Consolas" pitchFamily="49" charset="0"/>
                    <a:cs typeface="Consolas" pitchFamily="49" charset="0"/>
                  </a:rPr>
                  <a:t>4</a:t>
                </a:r>
                <a:endParaRPr lang="zh-CN" altLang="en-US" sz="1800" dirty="0">
                  <a:solidFill>
                    <a:srgbClr val="3333FF"/>
                  </a:solidFill>
                  <a:latin typeface="Consolas" pitchFamily="49" charset="0"/>
                  <a:cs typeface="Consolas" pitchFamily="49" charset="0"/>
                </a:endParaRPr>
              </a:p>
            </p:txBody>
          </p:sp>
          <p:cxnSp>
            <p:nvCxnSpPr>
              <p:cNvPr id="35" name="直接连接符 34"/>
              <p:cNvCxnSpPr>
                <a:stCxn id="20" idx="5"/>
              </p:cNvCxnSpPr>
              <p:nvPr/>
            </p:nvCxnSpPr>
            <p:spPr>
              <a:xfrm rot="16200000" flipH="1">
                <a:off x="1332618" y="3034437"/>
                <a:ext cx="260566" cy="166605"/>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6" name="组合 112"/>
            <p:cNvGrpSpPr/>
            <p:nvPr/>
          </p:nvGrpSpPr>
          <p:grpSpPr>
            <a:xfrm>
              <a:off x="1910607" y="3706333"/>
              <a:ext cx="701625" cy="937113"/>
              <a:chOff x="1910607" y="3706333"/>
              <a:chExt cx="701625" cy="937113"/>
            </a:xfrm>
          </p:grpSpPr>
          <p:sp>
            <p:nvSpPr>
              <p:cNvPr id="22" name="椭圆 21"/>
              <p:cNvSpPr/>
              <p:nvPr/>
            </p:nvSpPr>
            <p:spPr>
              <a:xfrm>
                <a:off x="2000232" y="4067446"/>
                <a:ext cx="612000" cy="5760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dirty="0" smtClean="0">
                    <a:solidFill>
                      <a:srgbClr val="3333FF"/>
                    </a:solidFill>
                    <a:latin typeface="Consolas" pitchFamily="49" charset="0"/>
                    <a:cs typeface="Consolas" pitchFamily="49" charset="0"/>
                  </a:rPr>
                  <a:t>11</a:t>
                </a:r>
                <a:endParaRPr lang="zh-CN" altLang="en-US" sz="1800" dirty="0">
                  <a:solidFill>
                    <a:srgbClr val="3333FF"/>
                  </a:solidFill>
                  <a:latin typeface="Consolas" pitchFamily="49" charset="0"/>
                  <a:cs typeface="Consolas" pitchFamily="49" charset="0"/>
                </a:endParaRPr>
              </a:p>
            </p:txBody>
          </p:sp>
          <p:cxnSp>
            <p:nvCxnSpPr>
              <p:cNvPr id="39" name="直接连接符 38"/>
              <p:cNvCxnSpPr>
                <a:stCxn id="21" idx="5"/>
              </p:cNvCxnSpPr>
              <p:nvPr/>
            </p:nvCxnSpPr>
            <p:spPr>
              <a:xfrm rot="16200000" flipH="1">
                <a:off x="1821949" y="3794991"/>
                <a:ext cx="420066" cy="24275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7" name="组合 106"/>
            <p:cNvGrpSpPr/>
            <p:nvPr/>
          </p:nvGrpSpPr>
          <p:grpSpPr>
            <a:xfrm>
              <a:off x="3857620" y="1288108"/>
              <a:ext cx="1689112" cy="997884"/>
              <a:chOff x="3857620" y="1288108"/>
              <a:chExt cx="1689112" cy="997884"/>
            </a:xfrm>
          </p:grpSpPr>
          <p:sp>
            <p:nvSpPr>
              <p:cNvPr id="23" name="椭圆 22"/>
              <p:cNvSpPr/>
              <p:nvPr/>
            </p:nvSpPr>
            <p:spPr>
              <a:xfrm>
                <a:off x="4934732" y="1709992"/>
                <a:ext cx="612000" cy="5760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dirty="0" smtClean="0">
                    <a:solidFill>
                      <a:srgbClr val="3333FF"/>
                    </a:solidFill>
                    <a:latin typeface="Consolas" pitchFamily="49" charset="0"/>
                    <a:cs typeface="Consolas" pitchFamily="49" charset="0"/>
                  </a:rPr>
                  <a:t>46</a:t>
                </a:r>
                <a:endParaRPr lang="zh-CN" altLang="en-US" sz="1800" dirty="0">
                  <a:solidFill>
                    <a:srgbClr val="3333FF"/>
                  </a:solidFill>
                  <a:latin typeface="Consolas" pitchFamily="49" charset="0"/>
                  <a:cs typeface="Consolas" pitchFamily="49" charset="0"/>
                </a:endParaRPr>
              </a:p>
            </p:txBody>
          </p:sp>
          <p:cxnSp>
            <p:nvCxnSpPr>
              <p:cNvPr id="45" name="直接连接符 44"/>
              <p:cNvCxnSpPr>
                <a:stCxn id="18" idx="6"/>
                <a:endCxn id="23" idx="1"/>
              </p:cNvCxnSpPr>
              <p:nvPr/>
            </p:nvCxnSpPr>
            <p:spPr>
              <a:xfrm>
                <a:off x="3857620" y="1288108"/>
                <a:ext cx="1166737" cy="506237"/>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8" name="组合 113"/>
            <p:cNvGrpSpPr/>
            <p:nvPr/>
          </p:nvGrpSpPr>
          <p:grpSpPr>
            <a:xfrm>
              <a:off x="4148914" y="2201639"/>
              <a:ext cx="875443" cy="870171"/>
              <a:chOff x="4148914" y="2201639"/>
              <a:chExt cx="875443" cy="870171"/>
            </a:xfrm>
          </p:grpSpPr>
          <p:sp>
            <p:nvSpPr>
              <p:cNvPr id="24" name="椭圆 23"/>
              <p:cNvSpPr/>
              <p:nvPr/>
            </p:nvSpPr>
            <p:spPr>
              <a:xfrm>
                <a:off x="4148914" y="2495810"/>
                <a:ext cx="612000" cy="5760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dirty="0" smtClean="0">
                    <a:solidFill>
                      <a:srgbClr val="3333FF"/>
                    </a:solidFill>
                    <a:latin typeface="Consolas" pitchFamily="49" charset="0"/>
                    <a:cs typeface="Consolas" pitchFamily="49" charset="0"/>
                  </a:rPr>
                  <a:t>39</a:t>
                </a:r>
                <a:endParaRPr lang="zh-CN" altLang="en-US" sz="1800" dirty="0">
                  <a:solidFill>
                    <a:srgbClr val="3333FF"/>
                  </a:solidFill>
                  <a:latin typeface="Consolas" pitchFamily="49" charset="0"/>
                  <a:cs typeface="Consolas" pitchFamily="49" charset="0"/>
                </a:endParaRPr>
              </a:p>
            </p:txBody>
          </p:sp>
          <p:cxnSp>
            <p:nvCxnSpPr>
              <p:cNvPr id="47" name="直接连接符 46"/>
              <p:cNvCxnSpPr>
                <a:stCxn id="23" idx="3"/>
                <a:endCxn id="24" idx="7"/>
              </p:cNvCxnSpPr>
              <p:nvPr/>
            </p:nvCxnSpPr>
            <p:spPr>
              <a:xfrm rot="5400000">
                <a:off x="4658561" y="2214367"/>
                <a:ext cx="378524" cy="35306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9" name="组合 115"/>
            <p:cNvGrpSpPr/>
            <p:nvPr/>
          </p:nvGrpSpPr>
          <p:grpSpPr>
            <a:xfrm>
              <a:off x="3434534" y="2987457"/>
              <a:ext cx="804005" cy="803229"/>
              <a:chOff x="3434534" y="2987457"/>
              <a:chExt cx="804005" cy="803229"/>
            </a:xfrm>
          </p:grpSpPr>
          <p:sp>
            <p:nvSpPr>
              <p:cNvPr id="26" name="椭圆 25"/>
              <p:cNvSpPr/>
              <p:nvPr/>
            </p:nvSpPr>
            <p:spPr>
              <a:xfrm>
                <a:off x="3434534" y="3214686"/>
                <a:ext cx="612000" cy="5760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dirty="0" smtClean="0">
                    <a:solidFill>
                      <a:srgbClr val="3333FF"/>
                    </a:solidFill>
                    <a:latin typeface="Consolas" pitchFamily="49" charset="0"/>
                    <a:cs typeface="Consolas" pitchFamily="49" charset="0"/>
                  </a:rPr>
                  <a:t>32</a:t>
                </a:r>
                <a:endParaRPr lang="zh-CN" altLang="en-US" sz="1800" dirty="0">
                  <a:solidFill>
                    <a:srgbClr val="3333FF"/>
                  </a:solidFill>
                  <a:latin typeface="Consolas" pitchFamily="49" charset="0"/>
                  <a:cs typeface="Consolas" pitchFamily="49" charset="0"/>
                </a:endParaRPr>
              </a:p>
            </p:txBody>
          </p:sp>
          <p:cxnSp>
            <p:nvCxnSpPr>
              <p:cNvPr id="49" name="直接连接符 48"/>
              <p:cNvCxnSpPr>
                <a:stCxn id="24" idx="3"/>
                <a:endCxn id="26" idx="7"/>
              </p:cNvCxnSpPr>
              <p:nvPr/>
            </p:nvCxnSpPr>
            <p:spPr>
              <a:xfrm rot="5400000">
                <a:off x="3941933" y="3002433"/>
                <a:ext cx="311582" cy="28163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0" name="组合 114"/>
            <p:cNvGrpSpPr/>
            <p:nvPr/>
          </p:nvGrpSpPr>
          <p:grpSpPr>
            <a:xfrm>
              <a:off x="5457107" y="2201639"/>
              <a:ext cx="946881" cy="870171"/>
              <a:chOff x="5457107" y="2201639"/>
              <a:chExt cx="946881" cy="870171"/>
            </a:xfrm>
          </p:grpSpPr>
          <p:sp>
            <p:nvSpPr>
              <p:cNvPr id="25" name="椭圆 24"/>
              <p:cNvSpPr/>
              <p:nvPr/>
            </p:nvSpPr>
            <p:spPr>
              <a:xfrm>
                <a:off x="5791988" y="2495810"/>
                <a:ext cx="612000" cy="5760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dirty="0" smtClean="0">
                    <a:solidFill>
                      <a:srgbClr val="3333FF"/>
                    </a:solidFill>
                    <a:latin typeface="Consolas" pitchFamily="49" charset="0"/>
                    <a:cs typeface="Consolas" pitchFamily="49" charset="0"/>
                  </a:rPr>
                  <a:t>53</a:t>
                </a:r>
                <a:endParaRPr lang="zh-CN" altLang="en-US" sz="1800" dirty="0">
                  <a:solidFill>
                    <a:srgbClr val="3333FF"/>
                  </a:solidFill>
                  <a:latin typeface="Consolas" pitchFamily="49" charset="0"/>
                  <a:cs typeface="Consolas" pitchFamily="49" charset="0"/>
                </a:endParaRPr>
              </a:p>
            </p:txBody>
          </p:sp>
          <p:cxnSp>
            <p:nvCxnSpPr>
              <p:cNvPr id="51" name="直接连接符 50"/>
              <p:cNvCxnSpPr>
                <a:stCxn id="23" idx="5"/>
                <a:endCxn id="25" idx="1"/>
              </p:cNvCxnSpPr>
              <p:nvPr/>
            </p:nvCxnSpPr>
            <p:spPr>
              <a:xfrm rot="16200000" flipH="1">
                <a:off x="5480098" y="2178648"/>
                <a:ext cx="378524" cy="424506"/>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1" name="组合 116"/>
            <p:cNvGrpSpPr/>
            <p:nvPr/>
          </p:nvGrpSpPr>
          <p:grpSpPr>
            <a:xfrm>
              <a:off x="6314363" y="2987457"/>
              <a:ext cx="788129" cy="803229"/>
              <a:chOff x="6314363" y="2987457"/>
              <a:chExt cx="788129" cy="803229"/>
            </a:xfrm>
          </p:grpSpPr>
          <p:sp>
            <p:nvSpPr>
              <p:cNvPr id="27" name="椭圆 26"/>
              <p:cNvSpPr/>
              <p:nvPr/>
            </p:nvSpPr>
            <p:spPr>
              <a:xfrm>
                <a:off x="6490492" y="3214686"/>
                <a:ext cx="612000" cy="5760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dirty="0" smtClean="0">
                    <a:solidFill>
                      <a:srgbClr val="3333FF"/>
                    </a:solidFill>
                    <a:latin typeface="Consolas" pitchFamily="49" charset="0"/>
                    <a:cs typeface="Consolas" pitchFamily="49" charset="0"/>
                  </a:rPr>
                  <a:t>74</a:t>
                </a:r>
                <a:endParaRPr lang="zh-CN" altLang="en-US" sz="1800" dirty="0">
                  <a:solidFill>
                    <a:srgbClr val="3333FF"/>
                  </a:solidFill>
                  <a:latin typeface="Consolas" pitchFamily="49" charset="0"/>
                  <a:cs typeface="Consolas" pitchFamily="49" charset="0"/>
                </a:endParaRPr>
              </a:p>
            </p:txBody>
          </p:sp>
          <p:cxnSp>
            <p:nvCxnSpPr>
              <p:cNvPr id="53" name="直接连接符 52"/>
              <p:cNvCxnSpPr>
                <a:stCxn id="25" idx="5"/>
                <a:endCxn id="27" idx="1"/>
              </p:cNvCxnSpPr>
              <p:nvPr/>
            </p:nvCxnSpPr>
            <p:spPr>
              <a:xfrm rot="16200000" flipH="1">
                <a:off x="6291449" y="3010371"/>
                <a:ext cx="311582" cy="26575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2" name="组合 117"/>
            <p:cNvGrpSpPr/>
            <p:nvPr/>
          </p:nvGrpSpPr>
          <p:grpSpPr>
            <a:xfrm>
              <a:off x="5754724" y="3706333"/>
              <a:ext cx="825393" cy="937113"/>
              <a:chOff x="5754724" y="3706333"/>
              <a:chExt cx="825393" cy="937113"/>
            </a:xfrm>
          </p:grpSpPr>
          <p:sp>
            <p:nvSpPr>
              <p:cNvPr id="29" name="椭圆 28"/>
              <p:cNvSpPr/>
              <p:nvPr/>
            </p:nvSpPr>
            <p:spPr>
              <a:xfrm>
                <a:off x="5754724" y="4067446"/>
                <a:ext cx="612000" cy="5760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dirty="0" smtClean="0">
                    <a:solidFill>
                      <a:srgbClr val="3333FF"/>
                    </a:solidFill>
                    <a:latin typeface="Consolas" pitchFamily="49" charset="0"/>
                    <a:cs typeface="Consolas" pitchFamily="49" charset="0"/>
                  </a:rPr>
                  <a:t>67</a:t>
                </a:r>
                <a:endParaRPr lang="zh-CN" altLang="en-US" sz="1800" dirty="0">
                  <a:solidFill>
                    <a:srgbClr val="3333FF"/>
                  </a:solidFill>
                  <a:latin typeface="Consolas" pitchFamily="49" charset="0"/>
                  <a:cs typeface="Consolas" pitchFamily="49" charset="0"/>
                </a:endParaRPr>
              </a:p>
            </p:txBody>
          </p:sp>
          <p:cxnSp>
            <p:nvCxnSpPr>
              <p:cNvPr id="55" name="直接连接符 54"/>
              <p:cNvCxnSpPr>
                <a:stCxn id="27" idx="3"/>
              </p:cNvCxnSpPr>
              <p:nvPr/>
            </p:nvCxnSpPr>
            <p:spPr>
              <a:xfrm rot="5400000">
                <a:off x="6199525" y="3720407"/>
                <a:ext cx="394666" cy="36651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3" name="组合 118"/>
            <p:cNvGrpSpPr/>
            <p:nvPr/>
          </p:nvGrpSpPr>
          <p:grpSpPr>
            <a:xfrm>
              <a:off x="5173666" y="4571793"/>
              <a:ext cx="657984" cy="857471"/>
              <a:chOff x="5173666" y="4571793"/>
              <a:chExt cx="657984" cy="857471"/>
            </a:xfrm>
          </p:grpSpPr>
          <p:sp>
            <p:nvSpPr>
              <p:cNvPr id="28" name="椭圆 27"/>
              <p:cNvSpPr/>
              <p:nvPr/>
            </p:nvSpPr>
            <p:spPr>
              <a:xfrm>
                <a:off x="5173666" y="4853264"/>
                <a:ext cx="612000" cy="5760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dirty="0" smtClean="0">
                    <a:solidFill>
                      <a:srgbClr val="3333FF"/>
                    </a:solidFill>
                    <a:latin typeface="Consolas" pitchFamily="49" charset="0"/>
                    <a:cs typeface="Consolas" pitchFamily="49" charset="0"/>
                  </a:rPr>
                  <a:t>60</a:t>
                </a:r>
                <a:endParaRPr lang="zh-CN" altLang="en-US" sz="1800" dirty="0">
                  <a:solidFill>
                    <a:srgbClr val="3333FF"/>
                  </a:solidFill>
                  <a:latin typeface="Consolas" pitchFamily="49" charset="0"/>
                  <a:cs typeface="Consolas" pitchFamily="49" charset="0"/>
                </a:endParaRPr>
              </a:p>
            </p:txBody>
          </p:sp>
          <p:cxnSp>
            <p:nvCxnSpPr>
              <p:cNvPr id="57" name="直接连接符 56"/>
              <p:cNvCxnSpPr/>
              <p:nvPr/>
            </p:nvCxnSpPr>
            <p:spPr>
              <a:xfrm rot="5400000">
                <a:off x="5569227" y="4608037"/>
                <a:ext cx="298667" cy="226179"/>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grpSp>
        <p:nvGrpSpPr>
          <p:cNvPr id="14" name="组合 61"/>
          <p:cNvGrpSpPr/>
          <p:nvPr/>
        </p:nvGrpSpPr>
        <p:grpSpPr>
          <a:xfrm>
            <a:off x="642910" y="5286388"/>
            <a:ext cx="6786610" cy="869398"/>
            <a:chOff x="357158" y="5345684"/>
            <a:chExt cx="6786610" cy="869398"/>
          </a:xfrm>
        </p:grpSpPr>
        <p:sp>
          <p:nvSpPr>
            <p:cNvPr id="52" name="Text Box 110"/>
            <p:cNvSpPr txBox="1">
              <a:spLocks noChangeArrowheads="1"/>
            </p:cNvSpPr>
            <p:nvPr/>
          </p:nvSpPr>
          <p:spPr bwMode="auto">
            <a:xfrm>
              <a:off x="357158" y="5557739"/>
              <a:ext cx="1346156" cy="430887"/>
            </a:xfrm>
            <a:prstGeom prst="rect">
              <a:avLst/>
            </a:prstGeom>
            <a:noFill/>
            <a:ln w="9525">
              <a:noFill/>
              <a:miter lim="800000"/>
              <a:headEnd/>
              <a:tailEnd/>
            </a:ln>
          </p:spPr>
          <p:txBody>
            <a:bodyPr wrap="square">
              <a:spAutoFit/>
            </a:bodyPr>
            <a:lstStyle/>
            <a:p>
              <a:pPr algn="l">
                <a:spcBef>
                  <a:spcPct val="50000"/>
                </a:spcBef>
              </a:pPr>
              <a:r>
                <a:rPr kumimoji="0" lang="en-US" altLang="zh-CN" sz="2200" b="1" dirty="0" err="1">
                  <a:solidFill>
                    <a:srgbClr val="3333FF"/>
                  </a:solidFill>
                  <a:latin typeface="Consolas" pitchFamily="49" charset="0"/>
                  <a:ea typeface="楷体_GB2312" pitchFamily="49" charset="-122"/>
                  <a:cs typeface="Consolas" pitchFamily="49" charset="0"/>
                </a:rPr>
                <a:t>ASL</a:t>
              </a:r>
              <a:r>
                <a:rPr kumimoji="0" lang="zh-CN" altLang="en-US" sz="2200" b="1" baseline="-25000" dirty="0">
                  <a:solidFill>
                    <a:srgbClr val="3333FF"/>
                  </a:solidFill>
                  <a:latin typeface="Consolas" pitchFamily="49" charset="0"/>
                  <a:ea typeface="楷体" pitchFamily="49" charset="-122"/>
                  <a:cs typeface="Consolas" pitchFamily="49" charset="0"/>
                </a:rPr>
                <a:t>成功</a:t>
              </a:r>
              <a:r>
                <a:rPr kumimoji="0" lang="en-US" altLang="zh-CN" sz="2200" b="1" dirty="0">
                  <a:solidFill>
                    <a:srgbClr val="3333FF"/>
                  </a:solidFill>
                  <a:latin typeface="Consolas" pitchFamily="49" charset="0"/>
                  <a:ea typeface="楷体_GB2312" pitchFamily="49" charset="-122"/>
                  <a:cs typeface="Consolas" pitchFamily="49" charset="0"/>
                </a:rPr>
                <a:t>=</a:t>
              </a:r>
            </a:p>
          </p:txBody>
        </p:sp>
        <p:sp>
          <p:nvSpPr>
            <p:cNvPr id="54" name="Text Box 111"/>
            <p:cNvSpPr txBox="1">
              <a:spLocks noChangeArrowheads="1"/>
            </p:cNvSpPr>
            <p:nvPr/>
          </p:nvSpPr>
          <p:spPr bwMode="auto">
            <a:xfrm>
              <a:off x="1800193" y="5345684"/>
              <a:ext cx="5184775" cy="369332"/>
            </a:xfrm>
            <a:prstGeom prst="rect">
              <a:avLst/>
            </a:prstGeom>
            <a:noFill/>
            <a:ln w="9525">
              <a:noFill/>
              <a:miter lim="800000"/>
              <a:headEnd/>
              <a:tailEnd/>
            </a:ln>
          </p:spPr>
          <p:txBody>
            <a:bodyPr>
              <a:spAutoFit/>
            </a:bodyPr>
            <a:lstStyle/>
            <a:p>
              <a:pPr algn="l">
                <a:spcBef>
                  <a:spcPct val="50000"/>
                </a:spcBef>
              </a:pPr>
              <a:r>
                <a:rPr kumimoji="0" lang="en-US" altLang="zh-CN" sz="1800" b="1">
                  <a:solidFill>
                    <a:srgbClr val="3333FF"/>
                  </a:solidFill>
                  <a:latin typeface="Consolas" pitchFamily="49" charset="0"/>
                  <a:ea typeface="楷体_GB2312" pitchFamily="49" charset="-122"/>
                  <a:cs typeface="Consolas" pitchFamily="49" charset="0"/>
                </a:rPr>
                <a:t>1×</a:t>
              </a:r>
              <a:r>
                <a:rPr kumimoji="0" lang="en-US" altLang="zh-CN" sz="1800" b="1">
                  <a:solidFill>
                    <a:srgbClr val="FF00FF"/>
                  </a:solidFill>
                  <a:latin typeface="Consolas" pitchFamily="49" charset="0"/>
                  <a:ea typeface="楷体_GB2312" pitchFamily="49" charset="-122"/>
                  <a:cs typeface="Consolas" pitchFamily="49" charset="0"/>
                </a:rPr>
                <a:t>1</a:t>
              </a:r>
              <a:r>
                <a:rPr kumimoji="0" lang="zh-CN" altLang="en-US" sz="1800" b="1">
                  <a:solidFill>
                    <a:srgbClr val="3333FF"/>
                  </a:solidFill>
                  <a:latin typeface="Consolas" pitchFamily="49" charset="0"/>
                  <a:ea typeface="楷体_GB2312" pitchFamily="49" charset="-122"/>
                  <a:cs typeface="Consolas" pitchFamily="49" charset="0"/>
                </a:rPr>
                <a:t>＋</a:t>
              </a:r>
              <a:r>
                <a:rPr kumimoji="0" lang="en-US" altLang="zh-CN" sz="1800" b="1" smtClean="0">
                  <a:solidFill>
                    <a:srgbClr val="3333FF"/>
                  </a:solidFill>
                  <a:latin typeface="Consolas" pitchFamily="49" charset="0"/>
                  <a:ea typeface="楷体_GB2312" pitchFamily="49" charset="-122"/>
                  <a:cs typeface="Consolas" pitchFamily="49" charset="0"/>
                </a:rPr>
                <a:t>2×</a:t>
              </a:r>
              <a:r>
                <a:rPr kumimoji="0" lang="en-US" altLang="zh-CN" sz="1800" b="1" smtClean="0">
                  <a:solidFill>
                    <a:srgbClr val="FF00FF"/>
                  </a:solidFill>
                  <a:latin typeface="Consolas" pitchFamily="49" charset="0"/>
                  <a:ea typeface="楷体_GB2312" pitchFamily="49" charset="-122"/>
                  <a:cs typeface="Consolas" pitchFamily="49" charset="0"/>
                </a:rPr>
                <a:t>2</a:t>
              </a:r>
              <a:r>
                <a:rPr kumimoji="0" lang="zh-CN" altLang="en-US" sz="1800" b="1">
                  <a:solidFill>
                    <a:srgbClr val="3333FF"/>
                  </a:solidFill>
                  <a:latin typeface="Consolas" pitchFamily="49" charset="0"/>
                  <a:ea typeface="楷体_GB2312" pitchFamily="49" charset="-122"/>
                  <a:cs typeface="Consolas" pitchFamily="49" charset="0"/>
                </a:rPr>
                <a:t>＋</a:t>
              </a:r>
              <a:r>
                <a:rPr kumimoji="0" lang="en-US" altLang="zh-CN" sz="1800" b="1" smtClean="0">
                  <a:solidFill>
                    <a:srgbClr val="3333FF"/>
                  </a:solidFill>
                  <a:latin typeface="Consolas" pitchFamily="49" charset="0"/>
                  <a:ea typeface="楷体_GB2312" pitchFamily="49" charset="-122"/>
                  <a:cs typeface="Consolas" pitchFamily="49" charset="0"/>
                </a:rPr>
                <a:t>3×</a:t>
              </a:r>
              <a:r>
                <a:rPr kumimoji="0" lang="en-US" altLang="zh-CN" sz="1800" b="1" smtClean="0">
                  <a:solidFill>
                    <a:srgbClr val="FF00FF"/>
                  </a:solidFill>
                  <a:latin typeface="Consolas" pitchFamily="49" charset="0"/>
                  <a:ea typeface="楷体_GB2312" pitchFamily="49" charset="-122"/>
                  <a:cs typeface="Consolas" pitchFamily="49" charset="0"/>
                </a:rPr>
                <a:t>3</a:t>
              </a:r>
              <a:r>
                <a:rPr kumimoji="0" lang="zh-CN" altLang="en-US" sz="1800" b="1">
                  <a:solidFill>
                    <a:srgbClr val="3333FF"/>
                  </a:solidFill>
                  <a:latin typeface="Consolas" pitchFamily="49" charset="0"/>
                  <a:ea typeface="楷体_GB2312" pitchFamily="49" charset="-122"/>
                  <a:cs typeface="Consolas" pitchFamily="49" charset="0"/>
                </a:rPr>
                <a:t>＋</a:t>
              </a:r>
              <a:r>
                <a:rPr kumimoji="0" lang="en-US" altLang="zh-CN" sz="1800" b="1" smtClean="0">
                  <a:solidFill>
                    <a:srgbClr val="3333FF"/>
                  </a:solidFill>
                  <a:latin typeface="Consolas" pitchFamily="49" charset="0"/>
                  <a:ea typeface="楷体_GB2312" pitchFamily="49" charset="-122"/>
                  <a:cs typeface="Consolas" pitchFamily="49" charset="0"/>
                </a:rPr>
                <a:t>3×</a:t>
              </a:r>
              <a:r>
                <a:rPr kumimoji="0" lang="en-US" altLang="zh-CN" sz="1800" b="1" smtClean="0">
                  <a:solidFill>
                    <a:srgbClr val="FF00FF"/>
                  </a:solidFill>
                  <a:latin typeface="Consolas" pitchFamily="49" charset="0"/>
                  <a:ea typeface="楷体_GB2312" pitchFamily="49" charset="-122"/>
                  <a:cs typeface="Consolas" pitchFamily="49" charset="0"/>
                </a:rPr>
                <a:t>4</a:t>
              </a:r>
              <a:r>
                <a:rPr kumimoji="0" lang="zh-CN" altLang="en-US" sz="1800" b="1">
                  <a:solidFill>
                    <a:srgbClr val="3333FF"/>
                  </a:solidFill>
                  <a:latin typeface="Consolas" pitchFamily="49" charset="0"/>
                  <a:ea typeface="楷体_GB2312" pitchFamily="49" charset="-122"/>
                  <a:cs typeface="Consolas" pitchFamily="49" charset="0"/>
                </a:rPr>
                <a:t>＋</a:t>
              </a:r>
              <a:r>
                <a:rPr kumimoji="0" lang="en-US" altLang="zh-CN" sz="1800" b="1" smtClean="0">
                  <a:solidFill>
                    <a:srgbClr val="3333FF"/>
                  </a:solidFill>
                  <a:latin typeface="Consolas" pitchFamily="49" charset="0"/>
                  <a:ea typeface="楷体_GB2312" pitchFamily="49" charset="-122"/>
                  <a:cs typeface="Consolas" pitchFamily="49" charset="0"/>
                </a:rPr>
                <a:t>2×</a:t>
              </a:r>
              <a:r>
                <a:rPr kumimoji="0" lang="en-US" altLang="zh-CN" sz="1800" b="1" smtClean="0">
                  <a:solidFill>
                    <a:srgbClr val="FF00FF"/>
                  </a:solidFill>
                  <a:latin typeface="Consolas" pitchFamily="49" charset="0"/>
                  <a:ea typeface="楷体_GB2312" pitchFamily="49" charset="-122"/>
                  <a:cs typeface="Consolas" pitchFamily="49" charset="0"/>
                </a:rPr>
                <a:t>5</a:t>
              </a:r>
              <a:r>
                <a:rPr kumimoji="0" lang="zh-CN" altLang="en-US" sz="1800" b="1">
                  <a:solidFill>
                    <a:srgbClr val="3333FF"/>
                  </a:solidFill>
                  <a:latin typeface="Consolas" pitchFamily="49" charset="0"/>
                  <a:ea typeface="楷体_GB2312" pitchFamily="49" charset="-122"/>
                  <a:cs typeface="Consolas" pitchFamily="49" charset="0"/>
                </a:rPr>
                <a:t>＋</a:t>
              </a:r>
              <a:r>
                <a:rPr kumimoji="0" lang="en-US" altLang="zh-CN" sz="1800" b="1" smtClean="0">
                  <a:solidFill>
                    <a:srgbClr val="3333FF"/>
                  </a:solidFill>
                  <a:latin typeface="Consolas" pitchFamily="49" charset="0"/>
                  <a:ea typeface="楷体_GB2312" pitchFamily="49" charset="-122"/>
                  <a:cs typeface="Consolas" pitchFamily="49" charset="0"/>
                </a:rPr>
                <a:t>1×</a:t>
              </a:r>
              <a:r>
                <a:rPr kumimoji="0" lang="en-US" altLang="zh-CN" sz="1800" b="1" smtClean="0">
                  <a:solidFill>
                    <a:srgbClr val="FF00FF"/>
                  </a:solidFill>
                  <a:latin typeface="Consolas" pitchFamily="49" charset="0"/>
                  <a:ea typeface="楷体_GB2312" pitchFamily="49" charset="-122"/>
                  <a:cs typeface="Consolas" pitchFamily="49" charset="0"/>
                </a:rPr>
                <a:t>6</a:t>
              </a:r>
              <a:endParaRPr kumimoji="0" lang="en-US" altLang="zh-CN" sz="1800" b="1">
                <a:solidFill>
                  <a:srgbClr val="FF00FF"/>
                </a:solidFill>
                <a:latin typeface="Consolas" pitchFamily="49" charset="0"/>
                <a:ea typeface="楷体_GB2312" pitchFamily="49" charset="-122"/>
                <a:cs typeface="Consolas" pitchFamily="49" charset="0"/>
              </a:endParaRPr>
            </a:p>
          </p:txBody>
        </p:sp>
        <p:sp>
          <p:nvSpPr>
            <p:cNvPr id="58" name="Text Box 113"/>
            <p:cNvSpPr txBox="1">
              <a:spLocks noChangeArrowheads="1"/>
            </p:cNvSpPr>
            <p:nvPr/>
          </p:nvSpPr>
          <p:spPr bwMode="auto">
            <a:xfrm>
              <a:off x="3489264" y="5845750"/>
              <a:ext cx="647700" cy="369332"/>
            </a:xfrm>
            <a:prstGeom prst="rect">
              <a:avLst/>
            </a:prstGeom>
            <a:noFill/>
            <a:ln w="9525">
              <a:noFill/>
              <a:miter lim="800000"/>
              <a:headEnd/>
              <a:tailEnd/>
            </a:ln>
          </p:spPr>
          <p:txBody>
            <a:bodyPr>
              <a:spAutoFit/>
            </a:bodyPr>
            <a:lstStyle/>
            <a:p>
              <a:pPr algn="l">
                <a:spcBef>
                  <a:spcPct val="50000"/>
                </a:spcBef>
              </a:pPr>
              <a:r>
                <a:rPr kumimoji="0" lang="en-US" altLang="zh-CN" sz="1800" b="1">
                  <a:solidFill>
                    <a:srgbClr val="3333FF"/>
                  </a:solidFill>
                  <a:latin typeface="Consolas" pitchFamily="49" charset="0"/>
                  <a:ea typeface="楷体_GB2312" pitchFamily="49" charset="-122"/>
                  <a:cs typeface="Consolas" pitchFamily="49" charset="0"/>
                </a:rPr>
                <a:t>12</a:t>
              </a:r>
            </a:p>
          </p:txBody>
        </p:sp>
        <p:sp>
          <p:nvSpPr>
            <p:cNvPr id="59" name="Text Box 114"/>
            <p:cNvSpPr txBox="1">
              <a:spLocks noChangeArrowheads="1"/>
            </p:cNvSpPr>
            <p:nvPr/>
          </p:nvSpPr>
          <p:spPr bwMode="auto">
            <a:xfrm>
              <a:off x="6207143" y="5572140"/>
              <a:ext cx="936625" cy="369332"/>
            </a:xfrm>
            <a:prstGeom prst="rect">
              <a:avLst/>
            </a:prstGeom>
            <a:noFill/>
            <a:ln w="9525">
              <a:noFill/>
              <a:miter lim="800000"/>
              <a:headEnd/>
              <a:tailEnd/>
            </a:ln>
          </p:spPr>
          <p:txBody>
            <a:bodyPr>
              <a:spAutoFit/>
            </a:bodyPr>
            <a:lstStyle/>
            <a:p>
              <a:pPr algn="l">
                <a:spcBef>
                  <a:spcPct val="50000"/>
                </a:spcBef>
              </a:pPr>
              <a:r>
                <a:rPr kumimoji="0" lang="zh-CN" altLang="en-US" sz="1800" b="1">
                  <a:solidFill>
                    <a:srgbClr val="3333FF"/>
                  </a:solidFill>
                  <a:latin typeface="Consolas" pitchFamily="49" charset="0"/>
                  <a:ea typeface="楷体_GB2312" pitchFamily="49" charset="-122"/>
                  <a:cs typeface="Consolas" pitchFamily="49" charset="0"/>
                </a:rPr>
                <a:t>＝</a:t>
              </a:r>
              <a:r>
                <a:rPr kumimoji="0" lang="en-US" altLang="zh-CN" sz="1800" b="1">
                  <a:solidFill>
                    <a:srgbClr val="3333FF"/>
                  </a:solidFill>
                  <a:latin typeface="Consolas" pitchFamily="49" charset="0"/>
                  <a:ea typeface="楷体_GB2312" pitchFamily="49" charset="-122"/>
                  <a:cs typeface="Consolas" pitchFamily="49" charset="0"/>
                </a:rPr>
                <a:t>3.5</a:t>
              </a:r>
            </a:p>
          </p:txBody>
        </p:sp>
        <p:cxnSp>
          <p:nvCxnSpPr>
            <p:cNvPr id="46" name="直接连接符 45"/>
            <p:cNvCxnSpPr/>
            <p:nvPr/>
          </p:nvCxnSpPr>
          <p:spPr>
            <a:xfrm>
              <a:off x="1703314" y="5774312"/>
              <a:ext cx="4500594" cy="0"/>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grpSp>
      <p:sp>
        <p:nvSpPr>
          <p:cNvPr id="48" name="TextBox 47"/>
          <p:cNvSpPr txBox="1"/>
          <p:nvPr/>
        </p:nvSpPr>
        <p:spPr>
          <a:xfrm>
            <a:off x="7143768" y="2214554"/>
            <a:ext cx="1785950" cy="1092607"/>
          </a:xfrm>
          <a:prstGeom prst="rect">
            <a:avLst/>
          </a:prstGeom>
          <a:noFill/>
        </p:spPr>
        <p:txBody>
          <a:bodyPr wrap="square" rtlCol="0">
            <a:spAutoFit/>
          </a:bodyPr>
          <a:lstStyle/>
          <a:p>
            <a:pPr algn="l">
              <a:lnSpc>
                <a:spcPts val="2600"/>
              </a:lnSpc>
              <a:spcBef>
                <a:spcPts val="0"/>
              </a:spcBef>
            </a:pPr>
            <a:r>
              <a:rPr lang="zh-CN" altLang="en-US" sz="2000" b="1" smtClean="0">
                <a:solidFill>
                  <a:srgbClr val="3333FF"/>
                </a:solidFill>
                <a:latin typeface="Consolas" pitchFamily="49" charset="0"/>
                <a:ea typeface="仿宋" pitchFamily="49" charset="-122"/>
                <a:cs typeface="Consolas" pitchFamily="49" charset="0"/>
              </a:rPr>
              <a:t>成功找到第</a:t>
            </a:r>
            <a:r>
              <a:rPr lang="en-US" altLang="zh-CN" sz="2000" b="1" i="1" smtClean="0">
                <a:solidFill>
                  <a:srgbClr val="3333FF"/>
                </a:solidFill>
                <a:latin typeface="Consolas" pitchFamily="49" charset="0"/>
                <a:ea typeface="仿宋" pitchFamily="49" charset="-122"/>
                <a:cs typeface="Consolas" pitchFamily="49" charset="0"/>
              </a:rPr>
              <a:t>i</a:t>
            </a:r>
            <a:r>
              <a:rPr lang="zh-CN" altLang="en-US" sz="2000" b="1" smtClean="0">
                <a:solidFill>
                  <a:srgbClr val="3333FF"/>
                </a:solidFill>
                <a:latin typeface="Consolas" pitchFamily="49" charset="0"/>
                <a:ea typeface="仿宋" pitchFamily="49" charset="-122"/>
                <a:cs typeface="Consolas" pitchFamily="49" charset="0"/>
              </a:rPr>
              <a:t>层的结点，需要</a:t>
            </a:r>
            <a:r>
              <a:rPr lang="en-US" altLang="zh-CN" sz="2000" b="1" i="1" smtClean="0">
                <a:solidFill>
                  <a:srgbClr val="3333FF"/>
                </a:solidFill>
                <a:latin typeface="Consolas" pitchFamily="49" charset="0"/>
                <a:ea typeface="仿宋" pitchFamily="49" charset="-122"/>
                <a:cs typeface="Consolas" pitchFamily="49" charset="0"/>
              </a:rPr>
              <a:t>i</a:t>
            </a:r>
            <a:r>
              <a:rPr lang="zh-CN" altLang="en-US" sz="2000" b="1" smtClean="0">
                <a:solidFill>
                  <a:srgbClr val="3333FF"/>
                </a:solidFill>
                <a:latin typeface="Consolas" pitchFamily="49" charset="0"/>
                <a:ea typeface="仿宋" pitchFamily="49" charset="-122"/>
                <a:cs typeface="Consolas" pitchFamily="49" charset="0"/>
              </a:rPr>
              <a:t>次比较</a:t>
            </a:r>
            <a:endParaRPr lang="zh-CN" altLang="en-US" sz="2000" b="1" dirty="0" smtClean="0">
              <a:solidFill>
                <a:srgbClr val="3333FF"/>
              </a:solidFill>
              <a:latin typeface="Consolas" pitchFamily="49" charset="0"/>
              <a:ea typeface="仿宋" pitchFamily="49" charset="-122"/>
              <a:cs typeface="Consolas" pitchFamily="49" charset="0"/>
            </a:endParaRPr>
          </a:p>
        </p:txBody>
      </p:sp>
      <p:sp>
        <p:nvSpPr>
          <p:cNvPr id="60" name="TextBox 59"/>
          <p:cNvSpPr txBox="1"/>
          <p:nvPr/>
        </p:nvSpPr>
        <p:spPr>
          <a:xfrm>
            <a:off x="6429388" y="71414"/>
            <a:ext cx="928694" cy="369332"/>
          </a:xfrm>
          <a:prstGeom prst="rect">
            <a:avLst/>
          </a:prstGeom>
          <a:noFill/>
        </p:spPr>
        <p:txBody>
          <a:bodyPr wrap="square" rtlCol="0">
            <a:spAutoFit/>
          </a:bodyPr>
          <a:lstStyle/>
          <a:p>
            <a:r>
              <a:rPr lang="zh-CN" altLang="en-US" sz="1800" b="1" smtClean="0">
                <a:solidFill>
                  <a:srgbClr val="3333FF"/>
                </a:solidFill>
                <a:latin typeface="仿宋" pitchFamily="49" charset="-122"/>
                <a:ea typeface="仿宋" pitchFamily="49" charset="-122"/>
                <a:cs typeface="Times New Roman" pitchFamily="18" charset="0"/>
              </a:rPr>
              <a:t>层次</a:t>
            </a:r>
            <a:endParaRPr lang="zh-CN" altLang="en-US" sz="1800" b="1" dirty="0" smtClean="0">
              <a:solidFill>
                <a:srgbClr val="3333FF"/>
              </a:solidFill>
              <a:latin typeface="仿宋" pitchFamily="49" charset="-122"/>
              <a:ea typeface="仿宋" pitchFamily="49" charset="-122"/>
              <a:cs typeface="Times New Roman" pitchFamily="18" charset="0"/>
            </a:endParaRPr>
          </a:p>
        </p:txBody>
      </p:sp>
      <p:grpSp>
        <p:nvGrpSpPr>
          <p:cNvPr id="15" name="组合 80"/>
          <p:cNvGrpSpPr/>
          <p:nvPr/>
        </p:nvGrpSpPr>
        <p:grpSpPr>
          <a:xfrm>
            <a:off x="214282" y="520138"/>
            <a:ext cx="6950684" cy="4337622"/>
            <a:chOff x="214282" y="520138"/>
            <a:chExt cx="6950684" cy="4337622"/>
          </a:xfrm>
        </p:grpSpPr>
        <p:sp>
          <p:nvSpPr>
            <p:cNvPr id="61" name="TextBox 60"/>
            <p:cNvSpPr txBox="1"/>
            <p:nvPr/>
          </p:nvSpPr>
          <p:spPr>
            <a:xfrm>
              <a:off x="6736338" y="520138"/>
              <a:ext cx="428628" cy="369332"/>
            </a:xfrm>
            <a:prstGeom prst="rect">
              <a:avLst/>
            </a:prstGeom>
            <a:noFill/>
          </p:spPr>
          <p:txBody>
            <a:bodyPr wrap="square" rtlCol="0">
              <a:spAutoFit/>
            </a:bodyPr>
            <a:lstStyle/>
            <a:p>
              <a:pPr algn="l"/>
              <a:r>
                <a:rPr lang="en-US" altLang="zh-CN" sz="1800" b="1" smtClean="0">
                  <a:solidFill>
                    <a:srgbClr val="FF00FF"/>
                  </a:solidFill>
                  <a:latin typeface="Consolas" pitchFamily="49" charset="0"/>
                  <a:ea typeface="楷体" pitchFamily="49" charset="-122"/>
                  <a:cs typeface="Consolas" pitchFamily="49" charset="0"/>
                </a:rPr>
                <a:t>1</a:t>
              </a:r>
              <a:endParaRPr lang="zh-CN" altLang="en-US" sz="1800" b="1" dirty="0" smtClean="0">
                <a:solidFill>
                  <a:srgbClr val="FF00FF"/>
                </a:solidFill>
                <a:latin typeface="Consolas" pitchFamily="49" charset="0"/>
                <a:ea typeface="楷体" pitchFamily="49" charset="-122"/>
                <a:cs typeface="Consolas" pitchFamily="49" charset="0"/>
              </a:endParaRPr>
            </a:p>
          </p:txBody>
        </p:sp>
        <p:cxnSp>
          <p:nvCxnSpPr>
            <p:cNvPr id="64" name="直接连接符 63"/>
            <p:cNvCxnSpPr/>
            <p:nvPr/>
          </p:nvCxnSpPr>
          <p:spPr>
            <a:xfrm>
              <a:off x="3643306" y="714356"/>
              <a:ext cx="3071834" cy="0"/>
            </a:xfrm>
            <a:prstGeom prst="line">
              <a:avLst/>
            </a:prstGeom>
            <a:ln w="12700">
              <a:solidFill>
                <a:srgbClr val="FF00FF"/>
              </a:solidFill>
              <a:prstDash val="dash"/>
              <a:tailEnd type="none"/>
            </a:ln>
          </p:spPr>
          <p:style>
            <a:lnRef idx="2">
              <a:schemeClr val="accent5"/>
            </a:lnRef>
            <a:fillRef idx="0">
              <a:schemeClr val="accent5"/>
            </a:fillRef>
            <a:effectRef idx="1">
              <a:schemeClr val="accent5"/>
            </a:effectRef>
            <a:fontRef idx="minor">
              <a:schemeClr val="tx1"/>
            </a:fontRef>
          </p:style>
        </p:cxnSp>
        <p:sp>
          <p:nvSpPr>
            <p:cNvPr id="65" name="TextBox 64"/>
            <p:cNvSpPr txBox="1"/>
            <p:nvPr/>
          </p:nvSpPr>
          <p:spPr>
            <a:xfrm>
              <a:off x="6736338" y="1293814"/>
              <a:ext cx="428628" cy="369332"/>
            </a:xfrm>
            <a:prstGeom prst="rect">
              <a:avLst/>
            </a:prstGeom>
            <a:noFill/>
          </p:spPr>
          <p:txBody>
            <a:bodyPr wrap="square" rtlCol="0">
              <a:spAutoFit/>
            </a:bodyPr>
            <a:lstStyle/>
            <a:p>
              <a:pPr algn="l"/>
              <a:r>
                <a:rPr lang="en-US" altLang="zh-CN" sz="1800" b="1" smtClean="0">
                  <a:solidFill>
                    <a:srgbClr val="FF00FF"/>
                  </a:solidFill>
                  <a:latin typeface="Consolas" pitchFamily="49" charset="0"/>
                  <a:ea typeface="楷体" pitchFamily="49" charset="-122"/>
                  <a:cs typeface="Consolas" pitchFamily="49" charset="0"/>
                </a:rPr>
                <a:t>2</a:t>
              </a:r>
              <a:endParaRPr lang="zh-CN" altLang="en-US" sz="1800" b="1" dirty="0" smtClean="0">
                <a:solidFill>
                  <a:srgbClr val="FF00FF"/>
                </a:solidFill>
                <a:latin typeface="Consolas" pitchFamily="49" charset="0"/>
                <a:ea typeface="楷体" pitchFamily="49" charset="-122"/>
                <a:cs typeface="Consolas" pitchFamily="49" charset="0"/>
              </a:endParaRPr>
            </a:p>
          </p:txBody>
        </p:sp>
        <p:cxnSp>
          <p:nvCxnSpPr>
            <p:cNvPr id="66" name="直接连接符 65"/>
            <p:cNvCxnSpPr/>
            <p:nvPr/>
          </p:nvCxnSpPr>
          <p:spPr>
            <a:xfrm flipV="1">
              <a:off x="500034" y="1488032"/>
              <a:ext cx="6206160" cy="0"/>
            </a:xfrm>
            <a:prstGeom prst="line">
              <a:avLst/>
            </a:prstGeom>
            <a:ln w="12700">
              <a:solidFill>
                <a:srgbClr val="FF00FF"/>
              </a:solidFill>
              <a:prstDash val="dash"/>
              <a:tailEnd type="none"/>
            </a:ln>
          </p:spPr>
          <p:style>
            <a:lnRef idx="2">
              <a:schemeClr val="accent5"/>
            </a:lnRef>
            <a:fillRef idx="0">
              <a:schemeClr val="accent5"/>
            </a:fillRef>
            <a:effectRef idx="1">
              <a:schemeClr val="accent5"/>
            </a:effectRef>
            <a:fontRef idx="minor">
              <a:schemeClr val="tx1"/>
            </a:fontRef>
          </p:style>
        </p:cxnSp>
        <p:sp>
          <p:nvSpPr>
            <p:cNvPr id="67" name="TextBox 66"/>
            <p:cNvSpPr txBox="1"/>
            <p:nvPr/>
          </p:nvSpPr>
          <p:spPr>
            <a:xfrm>
              <a:off x="6736338" y="2101822"/>
              <a:ext cx="428628" cy="369332"/>
            </a:xfrm>
            <a:prstGeom prst="rect">
              <a:avLst/>
            </a:prstGeom>
            <a:noFill/>
          </p:spPr>
          <p:txBody>
            <a:bodyPr wrap="square" rtlCol="0">
              <a:spAutoFit/>
            </a:bodyPr>
            <a:lstStyle/>
            <a:p>
              <a:pPr algn="l"/>
              <a:r>
                <a:rPr lang="en-US" altLang="zh-CN" sz="1800" b="1" smtClean="0">
                  <a:solidFill>
                    <a:srgbClr val="FF00FF"/>
                  </a:solidFill>
                  <a:latin typeface="Consolas" pitchFamily="49" charset="0"/>
                  <a:ea typeface="楷体" pitchFamily="49" charset="-122"/>
                  <a:cs typeface="Consolas" pitchFamily="49" charset="0"/>
                </a:rPr>
                <a:t>3</a:t>
              </a:r>
              <a:endParaRPr lang="zh-CN" altLang="en-US" sz="1800" b="1" dirty="0" smtClean="0">
                <a:solidFill>
                  <a:srgbClr val="FF00FF"/>
                </a:solidFill>
                <a:latin typeface="Consolas" pitchFamily="49" charset="0"/>
                <a:ea typeface="楷体" pitchFamily="49" charset="-122"/>
                <a:cs typeface="Consolas" pitchFamily="49" charset="0"/>
              </a:endParaRPr>
            </a:p>
          </p:txBody>
        </p:sp>
        <p:cxnSp>
          <p:nvCxnSpPr>
            <p:cNvPr id="68" name="直接连接符 67"/>
            <p:cNvCxnSpPr>
              <a:stCxn id="20" idx="2"/>
            </p:cNvCxnSpPr>
            <p:nvPr/>
          </p:nvCxnSpPr>
          <p:spPr>
            <a:xfrm rot="10800000" flipH="1" flipV="1">
              <a:off x="214282" y="2296040"/>
              <a:ext cx="6471816" cy="0"/>
            </a:xfrm>
            <a:prstGeom prst="line">
              <a:avLst/>
            </a:prstGeom>
            <a:ln w="12700">
              <a:solidFill>
                <a:srgbClr val="FF00FF"/>
              </a:solidFill>
              <a:prstDash val="dash"/>
              <a:tailEnd type="none"/>
            </a:ln>
          </p:spPr>
          <p:style>
            <a:lnRef idx="2">
              <a:schemeClr val="accent5"/>
            </a:lnRef>
            <a:fillRef idx="0">
              <a:schemeClr val="accent5"/>
            </a:fillRef>
            <a:effectRef idx="1">
              <a:schemeClr val="accent5"/>
            </a:effectRef>
            <a:fontRef idx="minor">
              <a:schemeClr val="tx1"/>
            </a:fontRef>
          </p:style>
        </p:cxnSp>
        <p:sp>
          <p:nvSpPr>
            <p:cNvPr id="69" name="TextBox 68"/>
            <p:cNvSpPr txBox="1"/>
            <p:nvPr/>
          </p:nvSpPr>
          <p:spPr>
            <a:xfrm>
              <a:off x="6736338" y="2845354"/>
              <a:ext cx="428628" cy="369332"/>
            </a:xfrm>
            <a:prstGeom prst="rect">
              <a:avLst/>
            </a:prstGeom>
            <a:noFill/>
          </p:spPr>
          <p:txBody>
            <a:bodyPr wrap="square" rtlCol="0">
              <a:spAutoFit/>
            </a:bodyPr>
            <a:lstStyle/>
            <a:p>
              <a:pPr algn="l"/>
              <a:r>
                <a:rPr lang="en-US" altLang="zh-CN" sz="1800" b="1" smtClean="0">
                  <a:solidFill>
                    <a:srgbClr val="FF00FF"/>
                  </a:solidFill>
                  <a:latin typeface="Consolas" pitchFamily="49" charset="0"/>
                  <a:ea typeface="楷体" pitchFamily="49" charset="-122"/>
                  <a:cs typeface="Consolas" pitchFamily="49" charset="0"/>
                </a:rPr>
                <a:t>4</a:t>
              </a:r>
              <a:endParaRPr lang="zh-CN" altLang="en-US" sz="1800" b="1" dirty="0" smtClean="0">
                <a:solidFill>
                  <a:srgbClr val="FF00FF"/>
                </a:solidFill>
                <a:latin typeface="Consolas" pitchFamily="49" charset="0"/>
                <a:ea typeface="楷体" pitchFamily="49" charset="-122"/>
                <a:cs typeface="Consolas" pitchFamily="49" charset="0"/>
              </a:endParaRPr>
            </a:p>
          </p:txBody>
        </p:sp>
        <p:cxnSp>
          <p:nvCxnSpPr>
            <p:cNvPr id="70" name="直接连接符 69"/>
            <p:cNvCxnSpPr/>
            <p:nvPr/>
          </p:nvCxnSpPr>
          <p:spPr>
            <a:xfrm flipV="1">
              <a:off x="500034" y="3039572"/>
              <a:ext cx="6215106" cy="0"/>
            </a:xfrm>
            <a:prstGeom prst="line">
              <a:avLst/>
            </a:prstGeom>
            <a:ln w="12700">
              <a:solidFill>
                <a:srgbClr val="FF00FF"/>
              </a:solidFill>
              <a:prstDash val="dash"/>
              <a:tailEnd type="none"/>
            </a:ln>
          </p:spPr>
          <p:style>
            <a:lnRef idx="2">
              <a:schemeClr val="accent5"/>
            </a:lnRef>
            <a:fillRef idx="0">
              <a:schemeClr val="accent5"/>
            </a:fillRef>
            <a:effectRef idx="1">
              <a:schemeClr val="accent5"/>
            </a:effectRef>
            <a:fontRef idx="minor">
              <a:schemeClr val="tx1"/>
            </a:fontRef>
          </p:style>
        </p:cxnSp>
        <p:sp>
          <p:nvSpPr>
            <p:cNvPr id="71" name="TextBox 70"/>
            <p:cNvSpPr txBox="1"/>
            <p:nvPr/>
          </p:nvSpPr>
          <p:spPr>
            <a:xfrm>
              <a:off x="6736338" y="3702610"/>
              <a:ext cx="428628" cy="369332"/>
            </a:xfrm>
            <a:prstGeom prst="rect">
              <a:avLst/>
            </a:prstGeom>
            <a:noFill/>
          </p:spPr>
          <p:txBody>
            <a:bodyPr wrap="square" rtlCol="0">
              <a:spAutoFit/>
            </a:bodyPr>
            <a:lstStyle/>
            <a:p>
              <a:pPr algn="l"/>
              <a:r>
                <a:rPr lang="en-US" altLang="zh-CN" sz="1800" b="1" smtClean="0">
                  <a:solidFill>
                    <a:srgbClr val="FF00FF"/>
                  </a:solidFill>
                  <a:latin typeface="Consolas" pitchFamily="49" charset="0"/>
                  <a:ea typeface="楷体" pitchFamily="49" charset="-122"/>
                  <a:cs typeface="Consolas" pitchFamily="49" charset="0"/>
                </a:rPr>
                <a:t>5</a:t>
              </a:r>
              <a:endParaRPr lang="zh-CN" altLang="en-US" sz="1800" b="1" dirty="0" smtClean="0">
                <a:solidFill>
                  <a:srgbClr val="FF00FF"/>
                </a:solidFill>
                <a:latin typeface="Consolas" pitchFamily="49" charset="0"/>
                <a:ea typeface="楷体" pitchFamily="49" charset="-122"/>
                <a:cs typeface="Consolas" pitchFamily="49" charset="0"/>
              </a:endParaRPr>
            </a:p>
          </p:txBody>
        </p:sp>
        <p:cxnSp>
          <p:nvCxnSpPr>
            <p:cNvPr id="72" name="直接连接符 71"/>
            <p:cNvCxnSpPr/>
            <p:nvPr/>
          </p:nvCxnSpPr>
          <p:spPr>
            <a:xfrm flipV="1">
              <a:off x="1071538" y="3896828"/>
              <a:ext cx="5643602" cy="0"/>
            </a:xfrm>
            <a:prstGeom prst="line">
              <a:avLst/>
            </a:prstGeom>
            <a:ln w="12700">
              <a:solidFill>
                <a:srgbClr val="FF00FF"/>
              </a:solidFill>
              <a:prstDash val="dash"/>
              <a:tailEnd type="none"/>
            </a:ln>
          </p:spPr>
          <p:style>
            <a:lnRef idx="2">
              <a:schemeClr val="accent5"/>
            </a:lnRef>
            <a:fillRef idx="0">
              <a:schemeClr val="accent5"/>
            </a:fillRef>
            <a:effectRef idx="1">
              <a:schemeClr val="accent5"/>
            </a:effectRef>
            <a:fontRef idx="minor">
              <a:schemeClr val="tx1"/>
            </a:fontRef>
          </p:style>
        </p:cxnSp>
        <p:sp>
          <p:nvSpPr>
            <p:cNvPr id="73" name="TextBox 72"/>
            <p:cNvSpPr txBox="1"/>
            <p:nvPr/>
          </p:nvSpPr>
          <p:spPr>
            <a:xfrm>
              <a:off x="6736338" y="4488428"/>
              <a:ext cx="428628" cy="369332"/>
            </a:xfrm>
            <a:prstGeom prst="rect">
              <a:avLst/>
            </a:prstGeom>
            <a:noFill/>
          </p:spPr>
          <p:txBody>
            <a:bodyPr wrap="square" rtlCol="0">
              <a:spAutoFit/>
            </a:bodyPr>
            <a:lstStyle/>
            <a:p>
              <a:pPr algn="l"/>
              <a:r>
                <a:rPr lang="en-US" altLang="zh-CN" sz="1800" b="1" smtClean="0">
                  <a:solidFill>
                    <a:srgbClr val="FF00FF"/>
                  </a:solidFill>
                  <a:latin typeface="Consolas" pitchFamily="49" charset="0"/>
                  <a:ea typeface="楷体" pitchFamily="49" charset="-122"/>
                  <a:cs typeface="Consolas" pitchFamily="49" charset="0"/>
                </a:rPr>
                <a:t>6</a:t>
              </a:r>
              <a:endParaRPr lang="zh-CN" altLang="en-US" sz="1800" b="1" dirty="0" smtClean="0">
                <a:solidFill>
                  <a:srgbClr val="FF00FF"/>
                </a:solidFill>
                <a:latin typeface="Consolas" pitchFamily="49" charset="0"/>
                <a:ea typeface="楷体" pitchFamily="49" charset="-122"/>
                <a:cs typeface="Consolas" pitchFamily="49" charset="0"/>
              </a:endParaRPr>
            </a:p>
          </p:txBody>
        </p:sp>
        <p:cxnSp>
          <p:nvCxnSpPr>
            <p:cNvPr id="74" name="直接连接符 73"/>
            <p:cNvCxnSpPr/>
            <p:nvPr/>
          </p:nvCxnSpPr>
          <p:spPr>
            <a:xfrm flipV="1">
              <a:off x="5357818" y="4682646"/>
              <a:ext cx="1357322" cy="0"/>
            </a:xfrm>
            <a:prstGeom prst="line">
              <a:avLst/>
            </a:prstGeom>
            <a:ln w="12700">
              <a:solidFill>
                <a:srgbClr val="FF00FF"/>
              </a:solidFill>
              <a:prstDash val="dash"/>
              <a:tailEnd type="none"/>
            </a:ln>
          </p:spPr>
          <p:style>
            <a:lnRef idx="2">
              <a:schemeClr val="accent5"/>
            </a:lnRef>
            <a:fillRef idx="0">
              <a:schemeClr val="accent5"/>
            </a:fillRef>
            <a:effectRef idx="1">
              <a:schemeClr val="accent5"/>
            </a:effectRef>
            <a:fontRef idx="minor">
              <a:schemeClr val="tx1"/>
            </a:fontRef>
          </p:style>
        </p:cxnSp>
      </p:grpSp>
      <p:sp>
        <p:nvSpPr>
          <p:cNvPr id="62" name="灯片编号占位符 61"/>
          <p:cNvSpPr>
            <a:spLocks noGrp="1"/>
          </p:cNvSpPr>
          <p:nvPr>
            <p:ph type="sldNum" sz="quarter" idx="12"/>
          </p:nvPr>
        </p:nvSpPr>
        <p:spPr/>
        <p:txBody>
          <a:bodyPr/>
          <a:lstStyle/>
          <a:p>
            <a:pPr>
              <a:defRPr/>
            </a:pPr>
            <a:fld id="{94984E60-CADE-4266-8DC7-A91C528B8A31}" type="slidenum">
              <a:rPr lang="en-US" altLang="zh-CN" smtClean="0"/>
              <a:pPr>
                <a:defRPr/>
              </a:pPr>
              <a:t>27</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6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3"/>
          <p:cNvGrpSpPr/>
          <p:nvPr/>
        </p:nvGrpSpPr>
        <p:grpSpPr>
          <a:xfrm>
            <a:off x="1000100" y="1571612"/>
            <a:ext cx="7143800" cy="4071966"/>
            <a:chOff x="1000100" y="1571612"/>
            <a:chExt cx="7143800" cy="4071966"/>
          </a:xfrm>
        </p:grpSpPr>
        <p:sp>
          <p:nvSpPr>
            <p:cNvPr id="100" name="TextBox 99"/>
            <p:cNvSpPr txBox="1"/>
            <p:nvPr/>
          </p:nvSpPr>
          <p:spPr>
            <a:xfrm>
              <a:off x="7215206" y="1571612"/>
              <a:ext cx="928694" cy="369332"/>
            </a:xfrm>
            <a:prstGeom prst="rect">
              <a:avLst/>
            </a:prstGeom>
            <a:noFill/>
          </p:spPr>
          <p:txBody>
            <a:bodyPr wrap="square" rtlCol="0">
              <a:spAutoFit/>
            </a:bodyPr>
            <a:lstStyle/>
            <a:p>
              <a:r>
                <a:rPr lang="zh-CN" altLang="en-US" sz="1800" b="1" smtClean="0">
                  <a:solidFill>
                    <a:srgbClr val="3333FF"/>
                  </a:solidFill>
                  <a:latin typeface="仿宋" pitchFamily="49" charset="-122"/>
                  <a:ea typeface="仿宋" pitchFamily="49" charset="-122"/>
                  <a:cs typeface="Times New Roman" pitchFamily="18" charset="0"/>
                </a:rPr>
                <a:t>层次</a:t>
              </a:r>
              <a:endParaRPr lang="zh-CN" altLang="en-US" sz="1800" b="1" dirty="0" smtClean="0">
                <a:solidFill>
                  <a:srgbClr val="3333FF"/>
                </a:solidFill>
                <a:latin typeface="仿宋" pitchFamily="49" charset="-122"/>
                <a:ea typeface="仿宋" pitchFamily="49" charset="-122"/>
                <a:cs typeface="Times New Roman" pitchFamily="18" charset="0"/>
              </a:endParaRPr>
            </a:p>
          </p:txBody>
        </p:sp>
        <p:sp>
          <p:nvSpPr>
            <p:cNvPr id="101" name="TextBox 100"/>
            <p:cNvSpPr txBox="1"/>
            <p:nvPr/>
          </p:nvSpPr>
          <p:spPr>
            <a:xfrm>
              <a:off x="7572396" y="2130974"/>
              <a:ext cx="428628" cy="369332"/>
            </a:xfrm>
            <a:prstGeom prst="rect">
              <a:avLst/>
            </a:prstGeom>
            <a:noFill/>
          </p:spPr>
          <p:txBody>
            <a:bodyPr wrap="square" rtlCol="0">
              <a:spAutoFit/>
            </a:bodyPr>
            <a:lstStyle/>
            <a:p>
              <a:pPr algn="l"/>
              <a:r>
                <a:rPr lang="en-US" altLang="zh-CN" sz="1800" b="1" smtClean="0">
                  <a:solidFill>
                    <a:srgbClr val="FF00FF"/>
                  </a:solidFill>
                  <a:latin typeface="Consolas" pitchFamily="49" charset="0"/>
                  <a:ea typeface="楷体" pitchFamily="49" charset="-122"/>
                  <a:cs typeface="Consolas" pitchFamily="49" charset="0"/>
                </a:rPr>
                <a:t>3</a:t>
              </a:r>
              <a:endParaRPr lang="zh-CN" altLang="en-US" sz="1800" b="1" dirty="0" smtClean="0">
                <a:solidFill>
                  <a:srgbClr val="FF00FF"/>
                </a:solidFill>
                <a:latin typeface="Consolas" pitchFamily="49" charset="0"/>
                <a:ea typeface="楷体" pitchFamily="49" charset="-122"/>
                <a:cs typeface="Consolas" pitchFamily="49" charset="0"/>
              </a:endParaRPr>
            </a:p>
          </p:txBody>
        </p:sp>
        <p:cxnSp>
          <p:nvCxnSpPr>
            <p:cNvPr id="102" name="直接连接符 101"/>
            <p:cNvCxnSpPr/>
            <p:nvPr/>
          </p:nvCxnSpPr>
          <p:spPr>
            <a:xfrm flipV="1">
              <a:off x="1071538" y="2325192"/>
              <a:ext cx="6480000" cy="0"/>
            </a:xfrm>
            <a:prstGeom prst="line">
              <a:avLst/>
            </a:prstGeom>
            <a:ln w="12700">
              <a:solidFill>
                <a:srgbClr val="FF00FF"/>
              </a:solidFill>
              <a:prstDash val="dash"/>
              <a:tailEnd type="none"/>
            </a:ln>
          </p:spPr>
          <p:style>
            <a:lnRef idx="2">
              <a:schemeClr val="accent5"/>
            </a:lnRef>
            <a:fillRef idx="0">
              <a:schemeClr val="accent5"/>
            </a:fillRef>
            <a:effectRef idx="1">
              <a:schemeClr val="accent5"/>
            </a:effectRef>
            <a:fontRef idx="minor">
              <a:schemeClr val="tx1"/>
            </a:fontRef>
          </p:style>
        </p:cxnSp>
        <p:sp>
          <p:nvSpPr>
            <p:cNvPr id="105" name="TextBox 104"/>
            <p:cNvSpPr txBox="1"/>
            <p:nvPr/>
          </p:nvSpPr>
          <p:spPr>
            <a:xfrm>
              <a:off x="7572396" y="2845354"/>
              <a:ext cx="428628" cy="369332"/>
            </a:xfrm>
            <a:prstGeom prst="rect">
              <a:avLst/>
            </a:prstGeom>
            <a:noFill/>
          </p:spPr>
          <p:txBody>
            <a:bodyPr wrap="square" rtlCol="0">
              <a:spAutoFit/>
            </a:bodyPr>
            <a:lstStyle/>
            <a:p>
              <a:pPr algn="l"/>
              <a:r>
                <a:rPr lang="en-US" altLang="zh-CN" sz="1800" b="1" smtClean="0">
                  <a:solidFill>
                    <a:srgbClr val="FF00FF"/>
                  </a:solidFill>
                  <a:latin typeface="Consolas" pitchFamily="49" charset="0"/>
                  <a:ea typeface="楷体" pitchFamily="49" charset="-122"/>
                  <a:cs typeface="Consolas" pitchFamily="49" charset="0"/>
                </a:rPr>
                <a:t>4</a:t>
              </a:r>
              <a:endParaRPr lang="zh-CN" altLang="en-US" sz="1800" b="1" dirty="0" smtClean="0">
                <a:solidFill>
                  <a:srgbClr val="FF00FF"/>
                </a:solidFill>
                <a:latin typeface="Consolas" pitchFamily="49" charset="0"/>
                <a:ea typeface="楷体" pitchFamily="49" charset="-122"/>
                <a:cs typeface="Consolas" pitchFamily="49" charset="0"/>
              </a:endParaRPr>
            </a:p>
          </p:txBody>
        </p:sp>
        <p:cxnSp>
          <p:nvCxnSpPr>
            <p:cNvPr id="106" name="直接连接符 105"/>
            <p:cNvCxnSpPr/>
            <p:nvPr/>
          </p:nvCxnSpPr>
          <p:spPr>
            <a:xfrm flipV="1">
              <a:off x="1071538" y="3039572"/>
              <a:ext cx="6480000" cy="0"/>
            </a:xfrm>
            <a:prstGeom prst="line">
              <a:avLst/>
            </a:prstGeom>
            <a:ln w="12700">
              <a:solidFill>
                <a:srgbClr val="FF00FF"/>
              </a:solidFill>
              <a:prstDash val="dash"/>
              <a:tailEnd type="none"/>
            </a:ln>
          </p:spPr>
          <p:style>
            <a:lnRef idx="2">
              <a:schemeClr val="accent5"/>
            </a:lnRef>
            <a:fillRef idx="0">
              <a:schemeClr val="accent5"/>
            </a:fillRef>
            <a:effectRef idx="1">
              <a:schemeClr val="accent5"/>
            </a:effectRef>
            <a:fontRef idx="minor">
              <a:schemeClr val="tx1"/>
            </a:fontRef>
          </p:style>
        </p:cxnSp>
        <p:sp>
          <p:nvSpPr>
            <p:cNvPr id="107" name="TextBox 106"/>
            <p:cNvSpPr txBox="1"/>
            <p:nvPr/>
          </p:nvSpPr>
          <p:spPr>
            <a:xfrm>
              <a:off x="7572396" y="3643314"/>
              <a:ext cx="428628" cy="369332"/>
            </a:xfrm>
            <a:prstGeom prst="rect">
              <a:avLst/>
            </a:prstGeom>
            <a:noFill/>
          </p:spPr>
          <p:txBody>
            <a:bodyPr wrap="square" rtlCol="0">
              <a:spAutoFit/>
            </a:bodyPr>
            <a:lstStyle/>
            <a:p>
              <a:pPr algn="l"/>
              <a:r>
                <a:rPr lang="en-US" altLang="zh-CN" sz="1800" b="1" smtClean="0">
                  <a:solidFill>
                    <a:srgbClr val="FF00FF"/>
                  </a:solidFill>
                  <a:latin typeface="Consolas" pitchFamily="49" charset="0"/>
                  <a:ea typeface="楷体" pitchFamily="49" charset="-122"/>
                  <a:cs typeface="Consolas" pitchFamily="49" charset="0"/>
                </a:rPr>
                <a:t>5</a:t>
              </a:r>
              <a:endParaRPr lang="zh-CN" altLang="en-US" sz="1800" b="1" dirty="0" smtClean="0">
                <a:solidFill>
                  <a:srgbClr val="FF00FF"/>
                </a:solidFill>
                <a:latin typeface="Consolas" pitchFamily="49" charset="0"/>
                <a:ea typeface="楷体" pitchFamily="49" charset="-122"/>
                <a:cs typeface="Consolas" pitchFamily="49" charset="0"/>
              </a:endParaRPr>
            </a:p>
          </p:txBody>
        </p:sp>
        <p:cxnSp>
          <p:nvCxnSpPr>
            <p:cNvPr id="108" name="直接连接符 107"/>
            <p:cNvCxnSpPr/>
            <p:nvPr/>
          </p:nvCxnSpPr>
          <p:spPr>
            <a:xfrm flipV="1">
              <a:off x="1071538" y="3837532"/>
              <a:ext cx="6480000" cy="0"/>
            </a:xfrm>
            <a:prstGeom prst="line">
              <a:avLst/>
            </a:prstGeom>
            <a:ln w="12700">
              <a:solidFill>
                <a:srgbClr val="FF00FF"/>
              </a:solidFill>
              <a:prstDash val="dash"/>
              <a:tailEnd type="none"/>
            </a:ln>
          </p:spPr>
          <p:style>
            <a:lnRef idx="2">
              <a:schemeClr val="accent5"/>
            </a:lnRef>
            <a:fillRef idx="0">
              <a:schemeClr val="accent5"/>
            </a:fillRef>
            <a:effectRef idx="1">
              <a:schemeClr val="accent5"/>
            </a:effectRef>
            <a:fontRef idx="minor">
              <a:schemeClr val="tx1"/>
            </a:fontRef>
          </p:style>
        </p:cxnSp>
        <p:sp>
          <p:nvSpPr>
            <p:cNvPr id="109" name="TextBox 108"/>
            <p:cNvSpPr txBox="1"/>
            <p:nvPr/>
          </p:nvSpPr>
          <p:spPr>
            <a:xfrm>
              <a:off x="7572396" y="4518572"/>
              <a:ext cx="428628" cy="369332"/>
            </a:xfrm>
            <a:prstGeom prst="rect">
              <a:avLst/>
            </a:prstGeom>
            <a:noFill/>
          </p:spPr>
          <p:txBody>
            <a:bodyPr wrap="square" rtlCol="0">
              <a:spAutoFit/>
            </a:bodyPr>
            <a:lstStyle/>
            <a:p>
              <a:pPr algn="l"/>
              <a:r>
                <a:rPr lang="en-US" altLang="zh-CN" sz="1800" b="1" smtClean="0">
                  <a:solidFill>
                    <a:srgbClr val="FF00FF"/>
                  </a:solidFill>
                  <a:latin typeface="Consolas" pitchFamily="49" charset="0"/>
                  <a:ea typeface="楷体" pitchFamily="49" charset="-122"/>
                  <a:cs typeface="Consolas" pitchFamily="49" charset="0"/>
                </a:rPr>
                <a:t>6</a:t>
              </a:r>
              <a:endParaRPr lang="zh-CN" altLang="en-US" sz="1800" b="1" dirty="0" smtClean="0">
                <a:solidFill>
                  <a:srgbClr val="FF00FF"/>
                </a:solidFill>
                <a:latin typeface="Consolas" pitchFamily="49" charset="0"/>
                <a:ea typeface="楷体" pitchFamily="49" charset="-122"/>
                <a:cs typeface="Consolas" pitchFamily="49" charset="0"/>
              </a:endParaRPr>
            </a:p>
          </p:txBody>
        </p:sp>
        <p:cxnSp>
          <p:nvCxnSpPr>
            <p:cNvPr id="110" name="直接连接符 109"/>
            <p:cNvCxnSpPr/>
            <p:nvPr/>
          </p:nvCxnSpPr>
          <p:spPr>
            <a:xfrm flipV="1">
              <a:off x="1071538" y="4712790"/>
              <a:ext cx="6480000" cy="0"/>
            </a:xfrm>
            <a:prstGeom prst="line">
              <a:avLst/>
            </a:prstGeom>
            <a:ln w="12700">
              <a:solidFill>
                <a:srgbClr val="FF00FF"/>
              </a:solidFill>
              <a:prstDash val="dash"/>
              <a:tailEnd type="none"/>
            </a:ln>
          </p:spPr>
          <p:style>
            <a:lnRef idx="2">
              <a:schemeClr val="accent5"/>
            </a:lnRef>
            <a:fillRef idx="0">
              <a:schemeClr val="accent5"/>
            </a:fillRef>
            <a:effectRef idx="1">
              <a:schemeClr val="accent5"/>
            </a:effectRef>
            <a:fontRef idx="minor">
              <a:schemeClr val="tx1"/>
            </a:fontRef>
          </p:style>
        </p:cxnSp>
        <p:sp>
          <p:nvSpPr>
            <p:cNvPr id="111" name="TextBox 110"/>
            <p:cNvSpPr txBox="1"/>
            <p:nvPr/>
          </p:nvSpPr>
          <p:spPr>
            <a:xfrm>
              <a:off x="7572396" y="5274246"/>
              <a:ext cx="428628" cy="369332"/>
            </a:xfrm>
            <a:prstGeom prst="rect">
              <a:avLst/>
            </a:prstGeom>
            <a:noFill/>
          </p:spPr>
          <p:txBody>
            <a:bodyPr wrap="square" rtlCol="0">
              <a:spAutoFit/>
            </a:bodyPr>
            <a:lstStyle/>
            <a:p>
              <a:pPr algn="l"/>
              <a:r>
                <a:rPr lang="en-US" altLang="zh-CN" sz="1800" b="1" smtClean="0">
                  <a:solidFill>
                    <a:srgbClr val="FF00FF"/>
                  </a:solidFill>
                  <a:latin typeface="Consolas" pitchFamily="49" charset="0"/>
                  <a:ea typeface="楷体" pitchFamily="49" charset="-122"/>
                  <a:cs typeface="Consolas" pitchFamily="49" charset="0"/>
                </a:rPr>
                <a:t>7</a:t>
              </a:r>
              <a:endParaRPr lang="zh-CN" altLang="en-US" sz="1800" b="1" dirty="0" smtClean="0">
                <a:solidFill>
                  <a:srgbClr val="FF00FF"/>
                </a:solidFill>
                <a:latin typeface="Consolas" pitchFamily="49" charset="0"/>
                <a:ea typeface="楷体" pitchFamily="49" charset="-122"/>
                <a:cs typeface="Consolas" pitchFamily="49" charset="0"/>
              </a:endParaRPr>
            </a:p>
          </p:txBody>
        </p:sp>
        <p:cxnSp>
          <p:nvCxnSpPr>
            <p:cNvPr id="112" name="直接连接符 111"/>
            <p:cNvCxnSpPr/>
            <p:nvPr/>
          </p:nvCxnSpPr>
          <p:spPr>
            <a:xfrm flipV="1">
              <a:off x="1000100" y="5468464"/>
              <a:ext cx="6480000" cy="0"/>
            </a:xfrm>
            <a:prstGeom prst="line">
              <a:avLst/>
            </a:prstGeom>
            <a:ln w="12700">
              <a:solidFill>
                <a:srgbClr val="FF00FF"/>
              </a:solidFill>
              <a:prstDash val="dash"/>
              <a:tailEnd type="none"/>
            </a:ln>
          </p:spPr>
          <p:style>
            <a:lnRef idx="2">
              <a:schemeClr val="accent5"/>
            </a:lnRef>
            <a:fillRef idx="0">
              <a:schemeClr val="accent5"/>
            </a:fillRef>
            <a:effectRef idx="1">
              <a:schemeClr val="accent5"/>
            </a:effectRef>
            <a:fontRef idx="minor">
              <a:schemeClr val="tx1"/>
            </a:fontRef>
          </p:style>
        </p:cxnSp>
      </p:grpSp>
      <p:sp>
        <p:nvSpPr>
          <p:cNvPr id="35916" name="Text Box 76"/>
          <p:cNvSpPr txBox="1">
            <a:spLocks noChangeArrowheads="1"/>
          </p:cNvSpPr>
          <p:nvPr/>
        </p:nvSpPr>
        <p:spPr bwMode="auto">
          <a:xfrm>
            <a:off x="285720" y="285728"/>
            <a:ext cx="2357454" cy="400110"/>
          </a:xfrm>
          <a:prstGeom prst="rect">
            <a:avLst/>
          </a:prstGeom>
          <a:noFill/>
          <a:ln w="9525">
            <a:noFill/>
            <a:miter lim="800000"/>
            <a:headEnd/>
            <a:tailEnd/>
          </a:ln>
        </p:spPr>
        <p:txBody>
          <a:bodyPr wrap="square">
            <a:spAutoFit/>
          </a:bodyPr>
          <a:lstStyle/>
          <a:p>
            <a:pPr algn="l">
              <a:spcBef>
                <a:spcPct val="50000"/>
              </a:spcBef>
            </a:pPr>
            <a:r>
              <a:rPr kumimoji="0" lang="zh-CN" altLang="en-US" sz="2000" b="1" dirty="0" smtClean="0">
                <a:solidFill>
                  <a:srgbClr val="3333FF"/>
                </a:solidFill>
                <a:latin typeface="Consolas" pitchFamily="49" charset="0"/>
                <a:ea typeface="楷体" pitchFamily="49" charset="-122"/>
                <a:cs typeface="Consolas" pitchFamily="49" charset="0"/>
              </a:rPr>
              <a:t>加上</a:t>
            </a:r>
            <a:r>
              <a:rPr kumimoji="0" lang="en-US" altLang="zh-CN" sz="2000" b="1" dirty="0" smtClean="0">
                <a:solidFill>
                  <a:srgbClr val="3333FF"/>
                </a:solidFill>
                <a:latin typeface="Consolas" pitchFamily="49" charset="0"/>
                <a:ea typeface="楷体" pitchFamily="49" charset="-122"/>
                <a:cs typeface="Consolas" pitchFamily="49" charset="0"/>
              </a:rPr>
              <a:t>13</a:t>
            </a:r>
            <a:r>
              <a:rPr kumimoji="0" lang="zh-CN" altLang="en-US" sz="2000" b="1" smtClean="0">
                <a:solidFill>
                  <a:srgbClr val="3333FF"/>
                </a:solidFill>
                <a:latin typeface="Consolas" pitchFamily="49" charset="0"/>
                <a:ea typeface="楷体" pitchFamily="49" charset="-122"/>
                <a:cs typeface="Consolas" pitchFamily="49" charset="0"/>
              </a:rPr>
              <a:t>个外部结点：</a:t>
            </a:r>
            <a:endParaRPr kumimoji="0" lang="zh-CN" altLang="en-US" sz="2000" b="1" dirty="0">
              <a:solidFill>
                <a:srgbClr val="3333FF"/>
              </a:solidFill>
              <a:latin typeface="Consolas" pitchFamily="49" charset="0"/>
              <a:ea typeface="楷体" pitchFamily="49" charset="-122"/>
              <a:cs typeface="Consolas" pitchFamily="49" charset="0"/>
            </a:endParaRPr>
          </a:p>
        </p:txBody>
      </p:sp>
      <p:grpSp>
        <p:nvGrpSpPr>
          <p:cNvPr id="3" name="组合 91"/>
          <p:cNvGrpSpPr/>
          <p:nvPr/>
        </p:nvGrpSpPr>
        <p:grpSpPr>
          <a:xfrm>
            <a:off x="357158" y="500042"/>
            <a:ext cx="7072362" cy="5118136"/>
            <a:chOff x="428596" y="1000108"/>
            <a:chExt cx="7072362" cy="5118136"/>
          </a:xfrm>
        </p:grpSpPr>
        <p:sp>
          <p:nvSpPr>
            <p:cNvPr id="18" name="椭圆 17"/>
            <p:cNvSpPr/>
            <p:nvPr/>
          </p:nvSpPr>
          <p:spPr>
            <a:xfrm>
              <a:off x="3245620" y="1000108"/>
              <a:ext cx="612000" cy="5760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dirty="0" smtClean="0">
                  <a:solidFill>
                    <a:srgbClr val="3333FF"/>
                  </a:solidFill>
                  <a:latin typeface="Consolas" pitchFamily="49" charset="0"/>
                  <a:cs typeface="Consolas" pitchFamily="49" charset="0"/>
                </a:rPr>
                <a:t>25</a:t>
              </a:r>
              <a:endParaRPr lang="zh-CN" altLang="en-US" sz="1800" dirty="0">
                <a:solidFill>
                  <a:srgbClr val="3333FF"/>
                </a:solidFill>
                <a:latin typeface="Consolas" pitchFamily="49" charset="0"/>
                <a:cs typeface="Consolas" pitchFamily="49" charset="0"/>
              </a:endParaRPr>
            </a:p>
          </p:txBody>
        </p:sp>
        <p:grpSp>
          <p:nvGrpSpPr>
            <p:cNvPr id="4" name="组合 105"/>
            <p:cNvGrpSpPr/>
            <p:nvPr/>
          </p:nvGrpSpPr>
          <p:grpSpPr>
            <a:xfrm>
              <a:off x="1571604" y="1288107"/>
              <a:ext cx="1674017" cy="997885"/>
              <a:chOff x="1571604" y="1288107"/>
              <a:chExt cx="1674017" cy="997885"/>
            </a:xfrm>
          </p:grpSpPr>
          <p:sp>
            <p:nvSpPr>
              <p:cNvPr id="19" name="椭圆 18"/>
              <p:cNvSpPr/>
              <p:nvPr/>
            </p:nvSpPr>
            <p:spPr>
              <a:xfrm>
                <a:off x="1571604" y="1709992"/>
                <a:ext cx="612000" cy="5760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dirty="0" smtClean="0">
                    <a:solidFill>
                      <a:srgbClr val="3333FF"/>
                    </a:solidFill>
                    <a:latin typeface="Consolas" pitchFamily="49" charset="0"/>
                    <a:cs typeface="Consolas" pitchFamily="49" charset="0"/>
                  </a:rPr>
                  <a:t>18</a:t>
                </a:r>
                <a:endParaRPr lang="zh-CN" altLang="en-US" sz="1800" dirty="0">
                  <a:solidFill>
                    <a:srgbClr val="3333FF"/>
                  </a:solidFill>
                  <a:latin typeface="Consolas" pitchFamily="49" charset="0"/>
                  <a:cs typeface="Consolas" pitchFamily="49" charset="0"/>
                </a:endParaRPr>
              </a:p>
            </p:txBody>
          </p:sp>
          <p:cxnSp>
            <p:nvCxnSpPr>
              <p:cNvPr id="31" name="直接连接符 30"/>
              <p:cNvCxnSpPr>
                <a:stCxn id="18" idx="2"/>
                <a:endCxn id="19" idx="7"/>
              </p:cNvCxnSpPr>
              <p:nvPr/>
            </p:nvCxnSpPr>
            <p:spPr>
              <a:xfrm rot="10800000" flipV="1">
                <a:off x="2093980" y="1288107"/>
                <a:ext cx="1151641" cy="506237"/>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5" name="组合 110"/>
            <p:cNvGrpSpPr/>
            <p:nvPr/>
          </p:nvGrpSpPr>
          <p:grpSpPr>
            <a:xfrm>
              <a:off x="857224" y="2201639"/>
              <a:ext cx="804006" cy="870171"/>
              <a:chOff x="857224" y="2201639"/>
              <a:chExt cx="804006" cy="870171"/>
            </a:xfrm>
          </p:grpSpPr>
          <p:sp>
            <p:nvSpPr>
              <p:cNvPr id="20" name="椭圆 19"/>
              <p:cNvSpPr/>
              <p:nvPr/>
            </p:nvSpPr>
            <p:spPr>
              <a:xfrm>
                <a:off x="857224" y="2495810"/>
                <a:ext cx="612000" cy="5760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dirty="0" smtClean="0">
                    <a:solidFill>
                      <a:srgbClr val="3333FF"/>
                    </a:solidFill>
                    <a:latin typeface="Consolas" pitchFamily="49" charset="0"/>
                    <a:cs typeface="Consolas" pitchFamily="49" charset="0"/>
                  </a:rPr>
                  <a:t>2</a:t>
                </a:r>
                <a:endParaRPr lang="zh-CN" altLang="en-US" sz="1800" dirty="0">
                  <a:solidFill>
                    <a:srgbClr val="3333FF"/>
                  </a:solidFill>
                  <a:latin typeface="Consolas" pitchFamily="49" charset="0"/>
                  <a:cs typeface="Consolas" pitchFamily="49" charset="0"/>
                </a:endParaRPr>
              </a:p>
            </p:txBody>
          </p:sp>
          <p:cxnSp>
            <p:nvCxnSpPr>
              <p:cNvPr id="33" name="直接连接符 32"/>
              <p:cNvCxnSpPr>
                <a:stCxn id="19" idx="3"/>
              </p:cNvCxnSpPr>
              <p:nvPr/>
            </p:nvCxnSpPr>
            <p:spPr>
              <a:xfrm rot="5400000">
                <a:off x="1305160" y="2207736"/>
                <a:ext cx="362167" cy="349973"/>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6" name="组合 111"/>
            <p:cNvGrpSpPr/>
            <p:nvPr/>
          </p:nvGrpSpPr>
          <p:grpSpPr>
            <a:xfrm>
              <a:off x="1379598" y="2987457"/>
              <a:ext cx="620634" cy="803229"/>
              <a:chOff x="1379598" y="2987457"/>
              <a:chExt cx="620634" cy="803229"/>
            </a:xfrm>
          </p:grpSpPr>
          <p:sp>
            <p:nvSpPr>
              <p:cNvPr id="21" name="椭圆 20"/>
              <p:cNvSpPr/>
              <p:nvPr/>
            </p:nvSpPr>
            <p:spPr>
              <a:xfrm>
                <a:off x="1388232" y="3214686"/>
                <a:ext cx="612000" cy="5760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dirty="0" smtClean="0">
                    <a:solidFill>
                      <a:srgbClr val="3333FF"/>
                    </a:solidFill>
                    <a:latin typeface="Consolas" pitchFamily="49" charset="0"/>
                    <a:cs typeface="Consolas" pitchFamily="49" charset="0"/>
                  </a:rPr>
                  <a:t>4</a:t>
                </a:r>
                <a:endParaRPr lang="zh-CN" altLang="en-US" sz="1800" dirty="0">
                  <a:solidFill>
                    <a:srgbClr val="3333FF"/>
                  </a:solidFill>
                  <a:latin typeface="Consolas" pitchFamily="49" charset="0"/>
                  <a:cs typeface="Consolas" pitchFamily="49" charset="0"/>
                </a:endParaRPr>
              </a:p>
            </p:txBody>
          </p:sp>
          <p:cxnSp>
            <p:nvCxnSpPr>
              <p:cNvPr id="35" name="直接连接符 34"/>
              <p:cNvCxnSpPr>
                <a:stCxn id="20" idx="5"/>
              </p:cNvCxnSpPr>
              <p:nvPr/>
            </p:nvCxnSpPr>
            <p:spPr>
              <a:xfrm rot="16200000" flipH="1">
                <a:off x="1332618" y="3034437"/>
                <a:ext cx="260566" cy="166605"/>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7" name="组合 112"/>
            <p:cNvGrpSpPr/>
            <p:nvPr/>
          </p:nvGrpSpPr>
          <p:grpSpPr>
            <a:xfrm>
              <a:off x="1910607" y="3706333"/>
              <a:ext cx="701625" cy="937113"/>
              <a:chOff x="1910607" y="3706333"/>
              <a:chExt cx="701625" cy="937113"/>
            </a:xfrm>
          </p:grpSpPr>
          <p:sp>
            <p:nvSpPr>
              <p:cNvPr id="22" name="椭圆 21"/>
              <p:cNvSpPr/>
              <p:nvPr/>
            </p:nvSpPr>
            <p:spPr>
              <a:xfrm>
                <a:off x="2000232" y="4067446"/>
                <a:ext cx="612000" cy="5760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dirty="0" smtClean="0">
                    <a:solidFill>
                      <a:srgbClr val="3333FF"/>
                    </a:solidFill>
                    <a:latin typeface="Consolas" pitchFamily="49" charset="0"/>
                    <a:cs typeface="Consolas" pitchFamily="49" charset="0"/>
                  </a:rPr>
                  <a:t>11</a:t>
                </a:r>
                <a:endParaRPr lang="zh-CN" altLang="en-US" sz="1800" dirty="0">
                  <a:solidFill>
                    <a:srgbClr val="3333FF"/>
                  </a:solidFill>
                  <a:latin typeface="Consolas" pitchFamily="49" charset="0"/>
                  <a:cs typeface="Consolas" pitchFamily="49" charset="0"/>
                </a:endParaRPr>
              </a:p>
            </p:txBody>
          </p:sp>
          <p:cxnSp>
            <p:nvCxnSpPr>
              <p:cNvPr id="39" name="直接连接符 38"/>
              <p:cNvCxnSpPr>
                <a:stCxn id="21" idx="5"/>
              </p:cNvCxnSpPr>
              <p:nvPr/>
            </p:nvCxnSpPr>
            <p:spPr>
              <a:xfrm rot="16200000" flipH="1">
                <a:off x="1821949" y="3794991"/>
                <a:ext cx="420066" cy="24275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8" name="组合 106"/>
            <p:cNvGrpSpPr/>
            <p:nvPr/>
          </p:nvGrpSpPr>
          <p:grpSpPr>
            <a:xfrm>
              <a:off x="3857620" y="1288108"/>
              <a:ext cx="1689112" cy="997884"/>
              <a:chOff x="3857620" y="1288108"/>
              <a:chExt cx="1689112" cy="997884"/>
            </a:xfrm>
          </p:grpSpPr>
          <p:sp>
            <p:nvSpPr>
              <p:cNvPr id="23" name="椭圆 22"/>
              <p:cNvSpPr/>
              <p:nvPr/>
            </p:nvSpPr>
            <p:spPr>
              <a:xfrm>
                <a:off x="4934732" y="1709992"/>
                <a:ext cx="612000" cy="5760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dirty="0" smtClean="0">
                    <a:solidFill>
                      <a:srgbClr val="3333FF"/>
                    </a:solidFill>
                    <a:latin typeface="Consolas" pitchFamily="49" charset="0"/>
                    <a:cs typeface="Consolas" pitchFamily="49" charset="0"/>
                  </a:rPr>
                  <a:t>46</a:t>
                </a:r>
                <a:endParaRPr lang="zh-CN" altLang="en-US" sz="1800" dirty="0">
                  <a:solidFill>
                    <a:srgbClr val="3333FF"/>
                  </a:solidFill>
                  <a:latin typeface="Consolas" pitchFamily="49" charset="0"/>
                  <a:cs typeface="Consolas" pitchFamily="49" charset="0"/>
                </a:endParaRPr>
              </a:p>
            </p:txBody>
          </p:sp>
          <p:cxnSp>
            <p:nvCxnSpPr>
              <p:cNvPr id="45" name="直接连接符 44"/>
              <p:cNvCxnSpPr>
                <a:stCxn id="18" idx="6"/>
                <a:endCxn id="23" idx="1"/>
              </p:cNvCxnSpPr>
              <p:nvPr/>
            </p:nvCxnSpPr>
            <p:spPr>
              <a:xfrm>
                <a:off x="3857620" y="1288108"/>
                <a:ext cx="1166737" cy="506237"/>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9" name="组合 113"/>
            <p:cNvGrpSpPr/>
            <p:nvPr/>
          </p:nvGrpSpPr>
          <p:grpSpPr>
            <a:xfrm>
              <a:off x="4148914" y="2201639"/>
              <a:ext cx="875443" cy="870171"/>
              <a:chOff x="4148914" y="2201639"/>
              <a:chExt cx="875443" cy="870171"/>
            </a:xfrm>
          </p:grpSpPr>
          <p:sp>
            <p:nvSpPr>
              <p:cNvPr id="24" name="椭圆 23"/>
              <p:cNvSpPr/>
              <p:nvPr/>
            </p:nvSpPr>
            <p:spPr>
              <a:xfrm>
                <a:off x="4148914" y="2495810"/>
                <a:ext cx="612000" cy="5760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dirty="0" smtClean="0">
                    <a:solidFill>
                      <a:srgbClr val="3333FF"/>
                    </a:solidFill>
                    <a:latin typeface="Consolas" pitchFamily="49" charset="0"/>
                    <a:cs typeface="Consolas" pitchFamily="49" charset="0"/>
                  </a:rPr>
                  <a:t>39</a:t>
                </a:r>
                <a:endParaRPr lang="zh-CN" altLang="en-US" sz="1800" dirty="0">
                  <a:solidFill>
                    <a:srgbClr val="3333FF"/>
                  </a:solidFill>
                  <a:latin typeface="Consolas" pitchFamily="49" charset="0"/>
                  <a:cs typeface="Consolas" pitchFamily="49" charset="0"/>
                </a:endParaRPr>
              </a:p>
            </p:txBody>
          </p:sp>
          <p:cxnSp>
            <p:nvCxnSpPr>
              <p:cNvPr id="47" name="直接连接符 46"/>
              <p:cNvCxnSpPr>
                <a:stCxn id="23" idx="3"/>
                <a:endCxn id="24" idx="7"/>
              </p:cNvCxnSpPr>
              <p:nvPr/>
            </p:nvCxnSpPr>
            <p:spPr>
              <a:xfrm rot="5400000">
                <a:off x="4658561" y="2214367"/>
                <a:ext cx="378524" cy="35306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0" name="组合 115"/>
            <p:cNvGrpSpPr/>
            <p:nvPr/>
          </p:nvGrpSpPr>
          <p:grpSpPr>
            <a:xfrm>
              <a:off x="3434534" y="2987457"/>
              <a:ext cx="804005" cy="803229"/>
              <a:chOff x="3434534" y="2987457"/>
              <a:chExt cx="804005" cy="803229"/>
            </a:xfrm>
          </p:grpSpPr>
          <p:sp>
            <p:nvSpPr>
              <p:cNvPr id="26" name="椭圆 25"/>
              <p:cNvSpPr/>
              <p:nvPr/>
            </p:nvSpPr>
            <p:spPr>
              <a:xfrm>
                <a:off x="3434534" y="3214686"/>
                <a:ext cx="612000" cy="5760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dirty="0" smtClean="0">
                    <a:solidFill>
                      <a:srgbClr val="3333FF"/>
                    </a:solidFill>
                    <a:latin typeface="Consolas" pitchFamily="49" charset="0"/>
                    <a:cs typeface="Consolas" pitchFamily="49" charset="0"/>
                  </a:rPr>
                  <a:t>32</a:t>
                </a:r>
                <a:endParaRPr lang="zh-CN" altLang="en-US" sz="1800" dirty="0">
                  <a:solidFill>
                    <a:srgbClr val="3333FF"/>
                  </a:solidFill>
                  <a:latin typeface="Consolas" pitchFamily="49" charset="0"/>
                  <a:cs typeface="Consolas" pitchFamily="49" charset="0"/>
                </a:endParaRPr>
              </a:p>
            </p:txBody>
          </p:sp>
          <p:cxnSp>
            <p:nvCxnSpPr>
              <p:cNvPr id="49" name="直接连接符 48"/>
              <p:cNvCxnSpPr>
                <a:stCxn id="24" idx="3"/>
                <a:endCxn id="26" idx="7"/>
              </p:cNvCxnSpPr>
              <p:nvPr/>
            </p:nvCxnSpPr>
            <p:spPr>
              <a:xfrm rot="5400000">
                <a:off x="3941933" y="3002433"/>
                <a:ext cx="311582" cy="28163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1" name="组合 114"/>
            <p:cNvGrpSpPr/>
            <p:nvPr/>
          </p:nvGrpSpPr>
          <p:grpSpPr>
            <a:xfrm>
              <a:off x="5457107" y="2201639"/>
              <a:ext cx="946881" cy="870171"/>
              <a:chOff x="5457107" y="2201639"/>
              <a:chExt cx="946881" cy="870171"/>
            </a:xfrm>
          </p:grpSpPr>
          <p:sp>
            <p:nvSpPr>
              <p:cNvPr id="25" name="椭圆 24"/>
              <p:cNvSpPr/>
              <p:nvPr/>
            </p:nvSpPr>
            <p:spPr>
              <a:xfrm>
                <a:off x="5791988" y="2495810"/>
                <a:ext cx="612000" cy="5760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dirty="0" smtClean="0">
                    <a:solidFill>
                      <a:srgbClr val="3333FF"/>
                    </a:solidFill>
                    <a:latin typeface="Consolas" pitchFamily="49" charset="0"/>
                    <a:cs typeface="Consolas" pitchFamily="49" charset="0"/>
                  </a:rPr>
                  <a:t>53</a:t>
                </a:r>
                <a:endParaRPr lang="zh-CN" altLang="en-US" sz="1800" dirty="0">
                  <a:solidFill>
                    <a:srgbClr val="3333FF"/>
                  </a:solidFill>
                  <a:latin typeface="Consolas" pitchFamily="49" charset="0"/>
                  <a:cs typeface="Consolas" pitchFamily="49" charset="0"/>
                </a:endParaRPr>
              </a:p>
            </p:txBody>
          </p:sp>
          <p:cxnSp>
            <p:nvCxnSpPr>
              <p:cNvPr id="51" name="直接连接符 50"/>
              <p:cNvCxnSpPr>
                <a:stCxn id="23" idx="5"/>
                <a:endCxn id="25" idx="1"/>
              </p:cNvCxnSpPr>
              <p:nvPr/>
            </p:nvCxnSpPr>
            <p:spPr>
              <a:xfrm rot="16200000" flipH="1">
                <a:off x="5480098" y="2178648"/>
                <a:ext cx="378524" cy="424506"/>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2" name="组合 116"/>
            <p:cNvGrpSpPr/>
            <p:nvPr/>
          </p:nvGrpSpPr>
          <p:grpSpPr>
            <a:xfrm>
              <a:off x="6314363" y="2987457"/>
              <a:ext cx="788129" cy="803229"/>
              <a:chOff x="6314363" y="2987457"/>
              <a:chExt cx="788129" cy="803229"/>
            </a:xfrm>
          </p:grpSpPr>
          <p:sp>
            <p:nvSpPr>
              <p:cNvPr id="27" name="椭圆 26"/>
              <p:cNvSpPr/>
              <p:nvPr/>
            </p:nvSpPr>
            <p:spPr>
              <a:xfrm>
                <a:off x="6490492" y="3214686"/>
                <a:ext cx="612000" cy="5760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dirty="0" smtClean="0">
                    <a:solidFill>
                      <a:srgbClr val="3333FF"/>
                    </a:solidFill>
                    <a:latin typeface="Consolas" pitchFamily="49" charset="0"/>
                    <a:cs typeface="Consolas" pitchFamily="49" charset="0"/>
                  </a:rPr>
                  <a:t>74</a:t>
                </a:r>
                <a:endParaRPr lang="zh-CN" altLang="en-US" sz="1800" dirty="0">
                  <a:solidFill>
                    <a:srgbClr val="3333FF"/>
                  </a:solidFill>
                  <a:latin typeface="Consolas" pitchFamily="49" charset="0"/>
                  <a:cs typeface="Consolas" pitchFamily="49" charset="0"/>
                </a:endParaRPr>
              </a:p>
            </p:txBody>
          </p:sp>
          <p:cxnSp>
            <p:nvCxnSpPr>
              <p:cNvPr id="53" name="直接连接符 52"/>
              <p:cNvCxnSpPr>
                <a:stCxn id="25" idx="5"/>
                <a:endCxn id="27" idx="1"/>
              </p:cNvCxnSpPr>
              <p:nvPr/>
            </p:nvCxnSpPr>
            <p:spPr>
              <a:xfrm rot="16200000" flipH="1">
                <a:off x="6291449" y="3010371"/>
                <a:ext cx="311582" cy="26575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3" name="组合 117"/>
            <p:cNvGrpSpPr/>
            <p:nvPr/>
          </p:nvGrpSpPr>
          <p:grpSpPr>
            <a:xfrm>
              <a:off x="5754724" y="3706333"/>
              <a:ext cx="825393" cy="937113"/>
              <a:chOff x="5754724" y="3706333"/>
              <a:chExt cx="825393" cy="937113"/>
            </a:xfrm>
          </p:grpSpPr>
          <p:sp>
            <p:nvSpPr>
              <p:cNvPr id="29" name="椭圆 28"/>
              <p:cNvSpPr/>
              <p:nvPr/>
            </p:nvSpPr>
            <p:spPr>
              <a:xfrm>
                <a:off x="5754724" y="4067446"/>
                <a:ext cx="612000" cy="5760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dirty="0" smtClean="0">
                    <a:solidFill>
                      <a:srgbClr val="3333FF"/>
                    </a:solidFill>
                    <a:latin typeface="Consolas" pitchFamily="49" charset="0"/>
                    <a:cs typeface="Consolas" pitchFamily="49" charset="0"/>
                  </a:rPr>
                  <a:t>67</a:t>
                </a:r>
                <a:endParaRPr lang="zh-CN" altLang="en-US" sz="1800" dirty="0">
                  <a:solidFill>
                    <a:srgbClr val="3333FF"/>
                  </a:solidFill>
                  <a:latin typeface="Consolas" pitchFamily="49" charset="0"/>
                  <a:cs typeface="Consolas" pitchFamily="49" charset="0"/>
                </a:endParaRPr>
              </a:p>
            </p:txBody>
          </p:sp>
          <p:cxnSp>
            <p:nvCxnSpPr>
              <p:cNvPr id="55" name="直接连接符 54"/>
              <p:cNvCxnSpPr>
                <a:stCxn id="27" idx="3"/>
              </p:cNvCxnSpPr>
              <p:nvPr/>
            </p:nvCxnSpPr>
            <p:spPr>
              <a:xfrm rot="5400000">
                <a:off x="6199525" y="3720407"/>
                <a:ext cx="394666" cy="36651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4" name="组合 118"/>
            <p:cNvGrpSpPr/>
            <p:nvPr/>
          </p:nvGrpSpPr>
          <p:grpSpPr>
            <a:xfrm>
              <a:off x="5173666" y="4571793"/>
              <a:ext cx="657984" cy="857471"/>
              <a:chOff x="5173666" y="4571793"/>
              <a:chExt cx="657984" cy="857471"/>
            </a:xfrm>
          </p:grpSpPr>
          <p:sp>
            <p:nvSpPr>
              <p:cNvPr id="28" name="椭圆 27"/>
              <p:cNvSpPr/>
              <p:nvPr/>
            </p:nvSpPr>
            <p:spPr>
              <a:xfrm>
                <a:off x="5173666" y="4853264"/>
                <a:ext cx="612000" cy="576000"/>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dirty="0" smtClean="0">
                    <a:solidFill>
                      <a:srgbClr val="3333FF"/>
                    </a:solidFill>
                    <a:latin typeface="Consolas" pitchFamily="49" charset="0"/>
                    <a:cs typeface="Consolas" pitchFamily="49" charset="0"/>
                  </a:rPr>
                  <a:t>60</a:t>
                </a:r>
                <a:endParaRPr lang="zh-CN" altLang="en-US" sz="1800" dirty="0">
                  <a:solidFill>
                    <a:srgbClr val="3333FF"/>
                  </a:solidFill>
                  <a:latin typeface="Consolas" pitchFamily="49" charset="0"/>
                  <a:cs typeface="Consolas" pitchFamily="49" charset="0"/>
                </a:endParaRPr>
              </a:p>
            </p:txBody>
          </p:sp>
          <p:cxnSp>
            <p:nvCxnSpPr>
              <p:cNvPr id="57" name="直接连接符 56"/>
              <p:cNvCxnSpPr/>
              <p:nvPr/>
            </p:nvCxnSpPr>
            <p:spPr>
              <a:xfrm rot="5400000">
                <a:off x="5569227" y="4608037"/>
                <a:ext cx="298667" cy="226179"/>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5" name="组合 95"/>
            <p:cNvGrpSpPr/>
            <p:nvPr/>
          </p:nvGrpSpPr>
          <p:grpSpPr>
            <a:xfrm>
              <a:off x="1563666" y="4559092"/>
              <a:ext cx="526192" cy="797632"/>
              <a:chOff x="1563666" y="4559092"/>
              <a:chExt cx="526192" cy="797632"/>
            </a:xfrm>
          </p:grpSpPr>
          <p:sp>
            <p:nvSpPr>
              <p:cNvPr id="64" name="矩形 63"/>
              <p:cNvSpPr/>
              <p:nvPr/>
            </p:nvSpPr>
            <p:spPr>
              <a:xfrm>
                <a:off x="1563666" y="5070972"/>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endParaRPr lang="zh-CN" altLang="en-US" sz="1800">
                  <a:latin typeface="Consolas" pitchFamily="49" charset="0"/>
                  <a:cs typeface="Consolas" pitchFamily="49" charset="0"/>
                </a:endParaRPr>
              </a:p>
            </p:txBody>
          </p:sp>
          <p:cxnSp>
            <p:nvCxnSpPr>
              <p:cNvPr id="67" name="直接连接符 66"/>
              <p:cNvCxnSpPr>
                <a:stCxn id="22" idx="3"/>
                <a:endCxn id="64" idx="0"/>
              </p:cNvCxnSpPr>
              <p:nvPr/>
            </p:nvCxnSpPr>
            <p:spPr>
              <a:xfrm rot="5400000">
                <a:off x="1695839" y="4676953"/>
                <a:ext cx="511879" cy="27615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6" name="组合 96"/>
            <p:cNvGrpSpPr/>
            <p:nvPr/>
          </p:nvGrpSpPr>
          <p:grpSpPr>
            <a:xfrm>
              <a:off x="2501884" y="4559092"/>
              <a:ext cx="500066" cy="797632"/>
              <a:chOff x="2501884" y="4559092"/>
              <a:chExt cx="500066" cy="797632"/>
            </a:xfrm>
          </p:grpSpPr>
          <p:sp>
            <p:nvSpPr>
              <p:cNvPr id="65" name="矩形 64"/>
              <p:cNvSpPr/>
              <p:nvPr/>
            </p:nvSpPr>
            <p:spPr>
              <a:xfrm>
                <a:off x="2501884" y="5070972"/>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endParaRPr lang="zh-CN" altLang="en-US" sz="1800">
                  <a:latin typeface="Consolas" pitchFamily="49" charset="0"/>
                  <a:cs typeface="Consolas" pitchFamily="49" charset="0"/>
                </a:endParaRPr>
              </a:p>
            </p:txBody>
          </p:sp>
          <p:cxnSp>
            <p:nvCxnSpPr>
              <p:cNvPr id="69" name="直接连接符 68"/>
              <p:cNvCxnSpPr>
                <a:stCxn id="22" idx="5"/>
                <a:endCxn id="65" idx="0"/>
              </p:cNvCxnSpPr>
              <p:nvPr/>
            </p:nvCxnSpPr>
            <p:spPr>
              <a:xfrm rot="16200000" flipH="1">
                <a:off x="2381323" y="4700377"/>
                <a:ext cx="511879" cy="22931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7" name="组合 92"/>
            <p:cNvGrpSpPr/>
            <p:nvPr/>
          </p:nvGrpSpPr>
          <p:grpSpPr>
            <a:xfrm>
              <a:off x="428596" y="2987456"/>
              <a:ext cx="518254" cy="727296"/>
              <a:chOff x="428596" y="2987456"/>
              <a:chExt cx="518254" cy="727296"/>
            </a:xfrm>
          </p:grpSpPr>
          <p:sp>
            <p:nvSpPr>
              <p:cNvPr id="59" name="矩形 58"/>
              <p:cNvSpPr/>
              <p:nvPr/>
            </p:nvSpPr>
            <p:spPr>
              <a:xfrm>
                <a:off x="428596" y="3429000"/>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endParaRPr lang="zh-CN" altLang="en-US" sz="1800">
                  <a:latin typeface="Consolas" pitchFamily="49" charset="0"/>
                  <a:cs typeface="Consolas" pitchFamily="49" charset="0"/>
                </a:endParaRPr>
              </a:p>
            </p:txBody>
          </p:sp>
          <p:cxnSp>
            <p:nvCxnSpPr>
              <p:cNvPr id="71" name="直接连接符 70"/>
              <p:cNvCxnSpPr>
                <a:stCxn id="20" idx="3"/>
                <a:endCxn id="59" idx="0"/>
              </p:cNvCxnSpPr>
              <p:nvPr/>
            </p:nvCxnSpPr>
            <p:spPr>
              <a:xfrm rot="5400000">
                <a:off x="591968" y="3074118"/>
                <a:ext cx="441543" cy="26822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30" name="组合 94"/>
            <p:cNvGrpSpPr/>
            <p:nvPr/>
          </p:nvGrpSpPr>
          <p:grpSpPr>
            <a:xfrm>
              <a:off x="928662" y="3706332"/>
              <a:ext cx="549196" cy="865676"/>
              <a:chOff x="928662" y="3706332"/>
              <a:chExt cx="549196" cy="865676"/>
            </a:xfrm>
          </p:grpSpPr>
          <p:sp>
            <p:nvSpPr>
              <p:cNvPr id="63" name="矩形 62"/>
              <p:cNvSpPr/>
              <p:nvPr/>
            </p:nvSpPr>
            <p:spPr>
              <a:xfrm>
                <a:off x="928662" y="4286256"/>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endParaRPr lang="zh-CN" altLang="en-US" sz="1800">
                  <a:latin typeface="Consolas" pitchFamily="49" charset="0"/>
                  <a:cs typeface="Consolas" pitchFamily="49" charset="0"/>
                </a:endParaRPr>
              </a:p>
            </p:txBody>
          </p:sp>
          <p:cxnSp>
            <p:nvCxnSpPr>
              <p:cNvPr id="73" name="直接连接符 72"/>
              <p:cNvCxnSpPr>
                <a:stCxn id="21" idx="3"/>
                <a:endCxn id="63" idx="0"/>
              </p:cNvCxnSpPr>
              <p:nvPr/>
            </p:nvCxnSpPr>
            <p:spPr>
              <a:xfrm rot="5400000">
                <a:off x="1038315" y="3846713"/>
                <a:ext cx="579923" cy="299162"/>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32" name="组合 93"/>
            <p:cNvGrpSpPr/>
            <p:nvPr/>
          </p:nvGrpSpPr>
          <p:grpSpPr>
            <a:xfrm>
              <a:off x="2071670" y="2201638"/>
              <a:ext cx="500066" cy="727296"/>
              <a:chOff x="2071670" y="2201638"/>
              <a:chExt cx="500066" cy="727296"/>
            </a:xfrm>
          </p:grpSpPr>
          <p:sp>
            <p:nvSpPr>
              <p:cNvPr id="60" name="矩形 59"/>
              <p:cNvSpPr/>
              <p:nvPr/>
            </p:nvSpPr>
            <p:spPr>
              <a:xfrm>
                <a:off x="2071670" y="2643182"/>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endParaRPr lang="zh-CN" altLang="en-US" sz="1800">
                  <a:latin typeface="Consolas" pitchFamily="49" charset="0"/>
                  <a:cs typeface="Consolas" pitchFamily="49" charset="0"/>
                </a:endParaRPr>
              </a:p>
            </p:txBody>
          </p:sp>
          <p:cxnSp>
            <p:nvCxnSpPr>
              <p:cNvPr id="75" name="直接连接符 74"/>
              <p:cNvCxnSpPr>
                <a:stCxn id="19" idx="5"/>
                <a:endCxn id="60" idx="0"/>
              </p:cNvCxnSpPr>
              <p:nvPr/>
            </p:nvCxnSpPr>
            <p:spPr>
              <a:xfrm rot="16200000" flipH="1">
                <a:off x="1987070" y="2308548"/>
                <a:ext cx="441543" cy="22772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34" name="组合 99"/>
            <p:cNvGrpSpPr/>
            <p:nvPr/>
          </p:nvGrpSpPr>
          <p:grpSpPr>
            <a:xfrm>
              <a:off x="4618038" y="2987456"/>
              <a:ext cx="500066" cy="727296"/>
              <a:chOff x="4618038" y="2987456"/>
              <a:chExt cx="500066" cy="727296"/>
            </a:xfrm>
          </p:grpSpPr>
          <p:sp>
            <p:nvSpPr>
              <p:cNvPr id="61" name="矩形 60"/>
              <p:cNvSpPr/>
              <p:nvPr/>
            </p:nvSpPr>
            <p:spPr>
              <a:xfrm>
                <a:off x="4618038" y="3429000"/>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endParaRPr lang="zh-CN" altLang="en-US" sz="1800">
                  <a:latin typeface="Consolas" pitchFamily="49" charset="0"/>
                  <a:cs typeface="Consolas" pitchFamily="49" charset="0"/>
                </a:endParaRPr>
              </a:p>
            </p:txBody>
          </p:sp>
          <p:cxnSp>
            <p:nvCxnSpPr>
              <p:cNvPr id="77" name="直接连接符 76"/>
              <p:cNvCxnSpPr>
                <a:stCxn id="24" idx="5"/>
                <a:endCxn id="61" idx="0"/>
              </p:cNvCxnSpPr>
              <p:nvPr/>
            </p:nvCxnSpPr>
            <p:spPr>
              <a:xfrm rot="16200000" flipH="1">
                <a:off x="4548909" y="3109837"/>
                <a:ext cx="441543" cy="196782"/>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36" name="组合 100"/>
            <p:cNvGrpSpPr/>
            <p:nvPr/>
          </p:nvGrpSpPr>
          <p:grpSpPr>
            <a:xfrm>
              <a:off x="5332418" y="2987456"/>
              <a:ext cx="549196" cy="727296"/>
              <a:chOff x="5332418" y="2987456"/>
              <a:chExt cx="549196" cy="727296"/>
            </a:xfrm>
          </p:grpSpPr>
          <p:sp>
            <p:nvSpPr>
              <p:cNvPr id="62" name="矩形 61"/>
              <p:cNvSpPr/>
              <p:nvPr/>
            </p:nvSpPr>
            <p:spPr>
              <a:xfrm>
                <a:off x="5332418" y="3429000"/>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endParaRPr lang="zh-CN" altLang="en-US" sz="1800">
                  <a:latin typeface="Consolas" pitchFamily="49" charset="0"/>
                  <a:cs typeface="Consolas" pitchFamily="49" charset="0"/>
                </a:endParaRPr>
              </a:p>
            </p:txBody>
          </p:sp>
          <p:cxnSp>
            <p:nvCxnSpPr>
              <p:cNvPr id="79" name="直接连接符 78"/>
              <p:cNvCxnSpPr>
                <a:stCxn id="25" idx="3"/>
                <a:endCxn id="62" idx="0"/>
              </p:cNvCxnSpPr>
              <p:nvPr/>
            </p:nvCxnSpPr>
            <p:spPr>
              <a:xfrm rot="5400000">
                <a:off x="5511261" y="3058647"/>
                <a:ext cx="441543" cy="299162"/>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37" name="组合 104"/>
            <p:cNvGrpSpPr/>
            <p:nvPr/>
          </p:nvGrpSpPr>
          <p:grpSpPr>
            <a:xfrm>
              <a:off x="4751390" y="5390948"/>
              <a:ext cx="526192" cy="727296"/>
              <a:chOff x="4751390" y="5390948"/>
              <a:chExt cx="526192" cy="727296"/>
            </a:xfrm>
          </p:grpSpPr>
          <p:sp>
            <p:nvSpPr>
              <p:cNvPr id="80" name="矩形 79"/>
              <p:cNvSpPr/>
              <p:nvPr/>
            </p:nvSpPr>
            <p:spPr>
              <a:xfrm>
                <a:off x="4751390" y="5832492"/>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endParaRPr lang="zh-CN" altLang="en-US" sz="1800">
                  <a:latin typeface="Consolas" pitchFamily="49" charset="0"/>
                  <a:cs typeface="Consolas" pitchFamily="49" charset="0"/>
                </a:endParaRPr>
              </a:p>
            </p:txBody>
          </p:sp>
          <p:cxnSp>
            <p:nvCxnSpPr>
              <p:cNvPr id="82" name="直接连接符 81"/>
              <p:cNvCxnSpPr>
                <a:endCxn id="80" idx="0"/>
              </p:cNvCxnSpPr>
              <p:nvPr/>
            </p:nvCxnSpPr>
            <p:spPr>
              <a:xfrm rot="5400000">
                <a:off x="4918731" y="5473641"/>
                <a:ext cx="441543" cy="27615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38" name="组合 103"/>
            <p:cNvGrpSpPr/>
            <p:nvPr/>
          </p:nvGrpSpPr>
          <p:grpSpPr>
            <a:xfrm>
              <a:off x="5689608" y="5344910"/>
              <a:ext cx="500066" cy="773334"/>
              <a:chOff x="5689608" y="5344910"/>
              <a:chExt cx="500066" cy="773334"/>
            </a:xfrm>
          </p:grpSpPr>
          <p:sp>
            <p:nvSpPr>
              <p:cNvPr id="81" name="矩形 80"/>
              <p:cNvSpPr/>
              <p:nvPr/>
            </p:nvSpPr>
            <p:spPr>
              <a:xfrm>
                <a:off x="5689608" y="5832492"/>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endParaRPr lang="zh-CN" altLang="en-US" sz="1800">
                  <a:latin typeface="Consolas" pitchFamily="49" charset="0"/>
                  <a:cs typeface="Consolas" pitchFamily="49" charset="0"/>
                </a:endParaRPr>
              </a:p>
            </p:txBody>
          </p:sp>
          <p:cxnSp>
            <p:nvCxnSpPr>
              <p:cNvPr id="83" name="直接连接符 82"/>
              <p:cNvCxnSpPr>
                <a:stCxn id="28" idx="5"/>
                <a:endCxn id="81" idx="0"/>
              </p:cNvCxnSpPr>
              <p:nvPr/>
            </p:nvCxnSpPr>
            <p:spPr>
              <a:xfrm rot="16200000" flipH="1">
                <a:off x="5574051" y="5466901"/>
                <a:ext cx="487581" cy="24360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40" name="组合 102"/>
            <p:cNvGrpSpPr/>
            <p:nvPr/>
          </p:nvGrpSpPr>
          <p:grpSpPr>
            <a:xfrm>
              <a:off x="6210312" y="4630530"/>
              <a:ext cx="500066" cy="727296"/>
              <a:chOff x="6210312" y="4630530"/>
              <a:chExt cx="500066" cy="727296"/>
            </a:xfrm>
          </p:grpSpPr>
          <p:sp>
            <p:nvSpPr>
              <p:cNvPr id="84" name="矩形 83"/>
              <p:cNvSpPr/>
              <p:nvPr/>
            </p:nvSpPr>
            <p:spPr>
              <a:xfrm>
                <a:off x="6210312" y="5072074"/>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endParaRPr lang="zh-CN" altLang="en-US" sz="1800">
                  <a:latin typeface="Consolas" pitchFamily="49" charset="0"/>
                  <a:cs typeface="Consolas" pitchFamily="49" charset="0"/>
                </a:endParaRPr>
              </a:p>
            </p:txBody>
          </p:sp>
          <p:cxnSp>
            <p:nvCxnSpPr>
              <p:cNvPr id="85" name="直接连接符 84"/>
              <p:cNvCxnSpPr>
                <a:endCxn id="84" idx="0"/>
              </p:cNvCxnSpPr>
              <p:nvPr/>
            </p:nvCxnSpPr>
            <p:spPr>
              <a:xfrm rot="16200000" flipH="1">
                <a:off x="6124919" y="4736647"/>
                <a:ext cx="441543" cy="22931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41" name="组合 101"/>
            <p:cNvGrpSpPr/>
            <p:nvPr/>
          </p:nvGrpSpPr>
          <p:grpSpPr>
            <a:xfrm>
              <a:off x="7000892" y="3706332"/>
              <a:ext cx="500066" cy="769054"/>
              <a:chOff x="7000892" y="3706332"/>
              <a:chExt cx="500066" cy="769054"/>
            </a:xfrm>
          </p:grpSpPr>
          <p:sp>
            <p:nvSpPr>
              <p:cNvPr id="86" name="矩形 85"/>
              <p:cNvSpPr/>
              <p:nvPr/>
            </p:nvSpPr>
            <p:spPr>
              <a:xfrm>
                <a:off x="7000892" y="4189634"/>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endParaRPr lang="zh-CN" altLang="en-US" sz="1800">
                  <a:latin typeface="Consolas" pitchFamily="49" charset="0"/>
                  <a:cs typeface="Consolas" pitchFamily="49" charset="0"/>
                </a:endParaRPr>
              </a:p>
            </p:txBody>
          </p:sp>
          <p:cxnSp>
            <p:nvCxnSpPr>
              <p:cNvPr id="87" name="直接连接符 86"/>
              <p:cNvCxnSpPr>
                <a:stCxn id="27" idx="5"/>
                <a:endCxn id="86" idx="0"/>
              </p:cNvCxnSpPr>
              <p:nvPr/>
            </p:nvCxnSpPr>
            <p:spPr>
              <a:xfrm rot="16200000" flipH="1">
                <a:off x="6890246" y="3828954"/>
                <a:ext cx="483301" cy="23805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42" name="组合 97"/>
            <p:cNvGrpSpPr/>
            <p:nvPr/>
          </p:nvGrpSpPr>
          <p:grpSpPr>
            <a:xfrm>
              <a:off x="3033702" y="3768728"/>
              <a:ext cx="526192" cy="727296"/>
              <a:chOff x="3033702" y="3768728"/>
              <a:chExt cx="526192" cy="727296"/>
            </a:xfrm>
          </p:grpSpPr>
          <p:sp>
            <p:nvSpPr>
              <p:cNvPr id="88" name="矩形 87"/>
              <p:cNvSpPr/>
              <p:nvPr/>
            </p:nvSpPr>
            <p:spPr>
              <a:xfrm>
                <a:off x="3033702" y="4210272"/>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endParaRPr lang="zh-CN" altLang="en-US" sz="1800">
                  <a:latin typeface="Consolas" pitchFamily="49" charset="0"/>
                  <a:cs typeface="Consolas" pitchFamily="49" charset="0"/>
                </a:endParaRPr>
              </a:p>
            </p:txBody>
          </p:sp>
          <p:cxnSp>
            <p:nvCxnSpPr>
              <p:cNvPr id="90" name="直接连接符 89"/>
              <p:cNvCxnSpPr>
                <a:endCxn id="88" idx="0"/>
              </p:cNvCxnSpPr>
              <p:nvPr/>
            </p:nvCxnSpPr>
            <p:spPr>
              <a:xfrm rot="5400000">
                <a:off x="3201043" y="3851421"/>
                <a:ext cx="441543" cy="27615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43" name="组合 98"/>
            <p:cNvGrpSpPr/>
            <p:nvPr/>
          </p:nvGrpSpPr>
          <p:grpSpPr>
            <a:xfrm>
              <a:off x="3956910" y="3706332"/>
              <a:ext cx="515076" cy="789692"/>
              <a:chOff x="3956910" y="3706332"/>
              <a:chExt cx="515076" cy="789692"/>
            </a:xfrm>
          </p:grpSpPr>
          <p:sp>
            <p:nvSpPr>
              <p:cNvPr id="89" name="矩形 88"/>
              <p:cNvSpPr/>
              <p:nvPr/>
            </p:nvSpPr>
            <p:spPr>
              <a:xfrm>
                <a:off x="3971920" y="4210272"/>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endParaRPr lang="zh-CN" altLang="en-US" sz="1800">
                  <a:latin typeface="Consolas" pitchFamily="49" charset="0"/>
                  <a:cs typeface="Consolas" pitchFamily="49" charset="0"/>
                </a:endParaRPr>
              </a:p>
            </p:txBody>
          </p:sp>
          <p:cxnSp>
            <p:nvCxnSpPr>
              <p:cNvPr id="91" name="直接连接符 90"/>
              <p:cNvCxnSpPr>
                <a:stCxn id="26" idx="5"/>
                <a:endCxn id="89" idx="0"/>
              </p:cNvCxnSpPr>
              <p:nvPr/>
            </p:nvCxnSpPr>
            <p:spPr>
              <a:xfrm rot="16200000" flipH="1">
                <a:off x="3837462" y="3825780"/>
                <a:ext cx="503939" cy="26504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grpSp>
        <p:nvGrpSpPr>
          <p:cNvPr id="44" name="组合 98"/>
          <p:cNvGrpSpPr/>
          <p:nvPr/>
        </p:nvGrpSpPr>
        <p:grpSpPr>
          <a:xfrm>
            <a:off x="915974" y="5742011"/>
            <a:ext cx="6092849" cy="945594"/>
            <a:chOff x="915974" y="5742011"/>
            <a:chExt cx="6092849" cy="945594"/>
          </a:xfrm>
        </p:grpSpPr>
        <p:sp>
          <p:nvSpPr>
            <p:cNvPr id="93" name="Text Box 115"/>
            <p:cNvSpPr txBox="1">
              <a:spLocks noChangeArrowheads="1"/>
            </p:cNvSpPr>
            <p:nvPr/>
          </p:nvSpPr>
          <p:spPr bwMode="auto">
            <a:xfrm>
              <a:off x="915974" y="5957911"/>
              <a:ext cx="1655762" cy="430887"/>
            </a:xfrm>
            <a:prstGeom prst="rect">
              <a:avLst/>
            </a:prstGeom>
            <a:noFill/>
            <a:ln w="9525">
              <a:noFill/>
              <a:miter lim="800000"/>
              <a:headEnd/>
              <a:tailEnd/>
            </a:ln>
          </p:spPr>
          <p:txBody>
            <a:bodyPr>
              <a:spAutoFit/>
            </a:bodyPr>
            <a:lstStyle/>
            <a:p>
              <a:pPr algn="l">
                <a:spcBef>
                  <a:spcPct val="50000"/>
                </a:spcBef>
              </a:pPr>
              <a:r>
                <a:rPr kumimoji="0" lang="en-US" altLang="zh-CN" sz="2200" b="1" dirty="0" err="1">
                  <a:solidFill>
                    <a:srgbClr val="3333FF"/>
                  </a:solidFill>
                  <a:latin typeface="Consolas" pitchFamily="49" charset="0"/>
                  <a:ea typeface="楷体" pitchFamily="49" charset="-122"/>
                  <a:cs typeface="Consolas" pitchFamily="49" charset="0"/>
                </a:rPr>
                <a:t>ASL</a:t>
              </a:r>
              <a:r>
                <a:rPr kumimoji="0" lang="zh-CN" altLang="en-US" sz="2200" b="1" baseline="-25000" dirty="0">
                  <a:solidFill>
                    <a:srgbClr val="3333FF"/>
                  </a:solidFill>
                  <a:latin typeface="Consolas" pitchFamily="49" charset="0"/>
                  <a:ea typeface="楷体" pitchFamily="49" charset="-122"/>
                  <a:cs typeface="Consolas" pitchFamily="49" charset="0"/>
                </a:rPr>
                <a:t>不成功</a:t>
              </a:r>
              <a:r>
                <a:rPr kumimoji="0" lang="en-US" altLang="zh-CN" sz="2200" b="1" dirty="0">
                  <a:solidFill>
                    <a:srgbClr val="3333FF"/>
                  </a:solidFill>
                  <a:latin typeface="Consolas" pitchFamily="49" charset="0"/>
                  <a:ea typeface="楷体" pitchFamily="49" charset="-122"/>
                  <a:cs typeface="Consolas" pitchFamily="49" charset="0"/>
                </a:rPr>
                <a:t>=</a:t>
              </a:r>
            </a:p>
          </p:txBody>
        </p:sp>
        <p:sp>
          <p:nvSpPr>
            <p:cNvPr id="94" name="Text Box 116"/>
            <p:cNvSpPr txBox="1">
              <a:spLocks noChangeArrowheads="1"/>
            </p:cNvSpPr>
            <p:nvPr/>
          </p:nvSpPr>
          <p:spPr bwMode="auto">
            <a:xfrm>
              <a:off x="2285984" y="5742011"/>
              <a:ext cx="3617897" cy="369332"/>
            </a:xfrm>
            <a:prstGeom prst="rect">
              <a:avLst/>
            </a:prstGeom>
            <a:noFill/>
            <a:ln w="9525">
              <a:noFill/>
              <a:miter lim="800000"/>
              <a:headEnd/>
              <a:tailEnd/>
            </a:ln>
          </p:spPr>
          <p:txBody>
            <a:bodyPr wrap="square">
              <a:spAutoFit/>
            </a:bodyPr>
            <a:lstStyle/>
            <a:p>
              <a:pPr algn="l">
                <a:spcBef>
                  <a:spcPct val="50000"/>
                </a:spcBef>
              </a:pPr>
              <a:r>
                <a:rPr kumimoji="0" lang="en-US" altLang="zh-CN" sz="1800" b="1">
                  <a:solidFill>
                    <a:srgbClr val="3333FF"/>
                  </a:solidFill>
                  <a:latin typeface="Consolas" pitchFamily="49" charset="0"/>
                  <a:ea typeface="楷体_GB2312" pitchFamily="49" charset="-122"/>
                  <a:cs typeface="Consolas" pitchFamily="49" charset="0"/>
                </a:rPr>
                <a:t>1×</a:t>
              </a:r>
              <a:r>
                <a:rPr kumimoji="0" lang="en-US" altLang="zh-CN" sz="1800" b="1">
                  <a:solidFill>
                    <a:srgbClr val="FF00FF"/>
                  </a:solidFill>
                  <a:latin typeface="Consolas" pitchFamily="49" charset="0"/>
                  <a:ea typeface="楷体_GB2312" pitchFamily="49" charset="-122"/>
                  <a:cs typeface="Consolas" pitchFamily="49" charset="0"/>
                </a:rPr>
                <a:t>2</a:t>
              </a:r>
              <a:r>
                <a:rPr kumimoji="0" lang="zh-CN" altLang="en-US" sz="1800" b="1">
                  <a:solidFill>
                    <a:srgbClr val="3333FF"/>
                  </a:solidFill>
                  <a:latin typeface="Consolas" pitchFamily="49" charset="0"/>
                  <a:ea typeface="楷体_GB2312" pitchFamily="49" charset="-122"/>
                  <a:cs typeface="Consolas" pitchFamily="49" charset="0"/>
                </a:rPr>
                <a:t>＋</a:t>
              </a:r>
              <a:r>
                <a:rPr kumimoji="0" lang="en-US" altLang="zh-CN" sz="1800" b="1" smtClean="0">
                  <a:solidFill>
                    <a:srgbClr val="3333FF"/>
                  </a:solidFill>
                  <a:latin typeface="Consolas" pitchFamily="49" charset="0"/>
                  <a:ea typeface="楷体_GB2312" pitchFamily="49" charset="-122"/>
                  <a:cs typeface="Consolas" pitchFamily="49" charset="0"/>
                </a:rPr>
                <a:t>3×</a:t>
              </a:r>
              <a:r>
                <a:rPr kumimoji="0" lang="en-US" altLang="zh-CN" sz="1800" b="1" smtClean="0">
                  <a:solidFill>
                    <a:srgbClr val="FF00FF"/>
                  </a:solidFill>
                  <a:latin typeface="Consolas" pitchFamily="49" charset="0"/>
                  <a:ea typeface="楷体_GB2312" pitchFamily="49" charset="-122"/>
                  <a:cs typeface="Consolas" pitchFamily="49" charset="0"/>
                </a:rPr>
                <a:t>3</a:t>
              </a:r>
              <a:r>
                <a:rPr kumimoji="0" lang="zh-CN" altLang="en-US" sz="1800" b="1">
                  <a:solidFill>
                    <a:srgbClr val="3333FF"/>
                  </a:solidFill>
                  <a:latin typeface="Consolas" pitchFamily="49" charset="0"/>
                  <a:ea typeface="楷体_GB2312" pitchFamily="49" charset="-122"/>
                  <a:cs typeface="Consolas" pitchFamily="49" charset="0"/>
                </a:rPr>
                <a:t>＋</a:t>
              </a:r>
              <a:r>
                <a:rPr kumimoji="0" lang="en-US" altLang="zh-CN" sz="1800" b="1" smtClean="0">
                  <a:solidFill>
                    <a:srgbClr val="3333FF"/>
                  </a:solidFill>
                  <a:latin typeface="Consolas" pitchFamily="49" charset="0"/>
                  <a:ea typeface="楷体_GB2312" pitchFamily="49" charset="-122"/>
                  <a:cs typeface="Consolas" pitchFamily="49" charset="0"/>
                </a:rPr>
                <a:t>4×</a:t>
              </a:r>
              <a:r>
                <a:rPr kumimoji="0" lang="en-US" altLang="zh-CN" sz="1800" b="1" smtClean="0">
                  <a:solidFill>
                    <a:srgbClr val="FF00FF"/>
                  </a:solidFill>
                  <a:latin typeface="Consolas" pitchFamily="49" charset="0"/>
                  <a:ea typeface="楷体_GB2312" pitchFamily="49" charset="-122"/>
                  <a:cs typeface="Consolas" pitchFamily="49" charset="0"/>
                </a:rPr>
                <a:t>4</a:t>
              </a:r>
              <a:r>
                <a:rPr kumimoji="0" lang="zh-CN" altLang="en-US" sz="1800" b="1">
                  <a:solidFill>
                    <a:srgbClr val="3333FF"/>
                  </a:solidFill>
                  <a:latin typeface="Consolas" pitchFamily="49" charset="0"/>
                  <a:ea typeface="楷体_GB2312" pitchFamily="49" charset="-122"/>
                  <a:cs typeface="Consolas" pitchFamily="49" charset="0"/>
                </a:rPr>
                <a:t>＋</a:t>
              </a:r>
              <a:r>
                <a:rPr kumimoji="0" lang="en-US" altLang="zh-CN" sz="1800" b="1" smtClean="0">
                  <a:solidFill>
                    <a:srgbClr val="3333FF"/>
                  </a:solidFill>
                  <a:latin typeface="Consolas" pitchFamily="49" charset="0"/>
                  <a:ea typeface="楷体_GB2312" pitchFamily="49" charset="-122"/>
                  <a:cs typeface="Consolas" pitchFamily="49" charset="0"/>
                </a:rPr>
                <a:t>3×</a:t>
              </a:r>
              <a:r>
                <a:rPr kumimoji="0" lang="en-US" altLang="zh-CN" sz="1800" b="1" smtClean="0">
                  <a:solidFill>
                    <a:srgbClr val="FF00FF"/>
                  </a:solidFill>
                  <a:latin typeface="Consolas" pitchFamily="49" charset="0"/>
                  <a:ea typeface="楷体_GB2312" pitchFamily="49" charset="-122"/>
                  <a:cs typeface="Consolas" pitchFamily="49" charset="0"/>
                </a:rPr>
                <a:t>5</a:t>
              </a:r>
              <a:r>
                <a:rPr kumimoji="0" lang="zh-CN" altLang="en-US" sz="1800" b="1">
                  <a:solidFill>
                    <a:srgbClr val="3333FF"/>
                  </a:solidFill>
                  <a:latin typeface="Consolas" pitchFamily="49" charset="0"/>
                  <a:ea typeface="楷体_GB2312" pitchFamily="49" charset="-122"/>
                  <a:cs typeface="Consolas" pitchFamily="49" charset="0"/>
                </a:rPr>
                <a:t>＋</a:t>
              </a:r>
              <a:r>
                <a:rPr kumimoji="0" lang="en-US" altLang="zh-CN" sz="1800" b="1" smtClean="0">
                  <a:solidFill>
                    <a:srgbClr val="3333FF"/>
                  </a:solidFill>
                  <a:latin typeface="Consolas" pitchFamily="49" charset="0"/>
                  <a:ea typeface="楷体_GB2312" pitchFamily="49" charset="-122"/>
                  <a:cs typeface="Consolas" pitchFamily="49" charset="0"/>
                </a:rPr>
                <a:t>2×</a:t>
              </a:r>
              <a:r>
                <a:rPr kumimoji="0" lang="en-US" altLang="zh-CN" sz="1800" b="1" smtClean="0">
                  <a:solidFill>
                    <a:srgbClr val="FF00FF"/>
                  </a:solidFill>
                  <a:latin typeface="Consolas" pitchFamily="49" charset="0"/>
                  <a:ea typeface="楷体_GB2312" pitchFamily="49" charset="-122"/>
                  <a:cs typeface="Consolas" pitchFamily="49" charset="0"/>
                </a:rPr>
                <a:t>6</a:t>
              </a:r>
              <a:endParaRPr kumimoji="0" lang="en-US" altLang="zh-CN" sz="1800" b="1">
                <a:solidFill>
                  <a:srgbClr val="FF00FF"/>
                </a:solidFill>
                <a:latin typeface="Consolas" pitchFamily="49" charset="0"/>
                <a:ea typeface="楷体_GB2312" pitchFamily="49" charset="-122"/>
                <a:cs typeface="Consolas" pitchFamily="49" charset="0"/>
              </a:endParaRPr>
            </a:p>
          </p:txBody>
        </p:sp>
        <p:sp>
          <p:nvSpPr>
            <p:cNvPr id="95" name="Freeform 117"/>
            <p:cNvSpPr>
              <a:spLocks/>
            </p:cNvSpPr>
            <p:nvPr/>
          </p:nvSpPr>
          <p:spPr bwMode="auto">
            <a:xfrm>
              <a:off x="2389214" y="6215086"/>
              <a:ext cx="3600000" cy="0"/>
            </a:xfrm>
            <a:custGeom>
              <a:avLst/>
              <a:gdLst>
                <a:gd name="T0" fmla="*/ 0 w 3171"/>
                <a:gd name="T1" fmla="*/ 11 h 11"/>
                <a:gd name="T2" fmla="*/ 3171 w 3171"/>
                <a:gd name="T3" fmla="*/ 0 h 11"/>
                <a:gd name="T4" fmla="*/ 0 60000 65536"/>
                <a:gd name="T5" fmla="*/ 0 60000 65536"/>
                <a:gd name="T6" fmla="*/ 0 w 3171"/>
                <a:gd name="T7" fmla="*/ 0 h 11"/>
                <a:gd name="T8" fmla="*/ 3171 w 3171"/>
                <a:gd name="T9" fmla="*/ 11 h 11"/>
              </a:gdLst>
              <a:ahLst/>
              <a:cxnLst>
                <a:cxn ang="T4">
                  <a:pos x="T0" y="T1"/>
                </a:cxn>
                <a:cxn ang="T5">
                  <a:pos x="T2" y="T3"/>
                </a:cxn>
              </a:cxnLst>
              <a:rect l="T6" t="T7" r="T8" b="T9"/>
              <a:pathLst>
                <a:path w="3171" h="11">
                  <a:moveTo>
                    <a:pt x="0" y="11"/>
                  </a:moveTo>
                  <a:lnTo>
                    <a:pt x="3171" y="0"/>
                  </a:lnTo>
                </a:path>
              </a:pathLst>
            </a:custGeom>
            <a:noFill/>
            <a:ln w="38100">
              <a:solidFill>
                <a:srgbClr val="3333FF"/>
              </a:solidFill>
              <a:round/>
              <a:headEnd/>
              <a:tailEnd/>
            </a:ln>
          </p:spPr>
          <p:txBody>
            <a:bodyPr anchor="ctr">
              <a:spAutoFit/>
            </a:bodyPr>
            <a:lstStyle/>
            <a:p>
              <a:endParaRPr lang="zh-CN" altLang="en-US"/>
            </a:p>
          </p:txBody>
        </p:sp>
        <p:sp>
          <p:nvSpPr>
            <p:cNvPr id="96" name="Text Box 118"/>
            <p:cNvSpPr txBox="1">
              <a:spLocks noChangeArrowheads="1"/>
            </p:cNvSpPr>
            <p:nvPr/>
          </p:nvSpPr>
          <p:spPr bwMode="auto">
            <a:xfrm>
              <a:off x="4013184" y="6318273"/>
              <a:ext cx="647700" cy="369332"/>
            </a:xfrm>
            <a:prstGeom prst="rect">
              <a:avLst/>
            </a:prstGeom>
            <a:noFill/>
            <a:ln w="9525">
              <a:noFill/>
              <a:miter lim="800000"/>
              <a:headEnd/>
              <a:tailEnd/>
            </a:ln>
          </p:spPr>
          <p:txBody>
            <a:bodyPr>
              <a:spAutoFit/>
            </a:bodyPr>
            <a:lstStyle/>
            <a:p>
              <a:pPr algn="l">
                <a:spcBef>
                  <a:spcPct val="50000"/>
                </a:spcBef>
              </a:pPr>
              <a:r>
                <a:rPr kumimoji="0" lang="en-US" altLang="zh-CN" sz="1800" b="1">
                  <a:solidFill>
                    <a:srgbClr val="3333FF"/>
                  </a:solidFill>
                  <a:latin typeface="Consolas" pitchFamily="49" charset="0"/>
                  <a:ea typeface="楷体_GB2312" pitchFamily="49" charset="-122"/>
                  <a:cs typeface="Consolas" pitchFamily="49" charset="0"/>
                </a:rPr>
                <a:t>13</a:t>
              </a:r>
            </a:p>
          </p:txBody>
        </p:sp>
        <p:sp>
          <p:nvSpPr>
            <p:cNvPr id="97" name="Text Box 119"/>
            <p:cNvSpPr txBox="1">
              <a:spLocks noChangeArrowheads="1"/>
            </p:cNvSpPr>
            <p:nvPr/>
          </p:nvSpPr>
          <p:spPr bwMode="auto">
            <a:xfrm>
              <a:off x="6072198" y="6000768"/>
              <a:ext cx="936625" cy="369332"/>
            </a:xfrm>
            <a:prstGeom prst="rect">
              <a:avLst/>
            </a:prstGeom>
            <a:noFill/>
            <a:ln w="9525">
              <a:noFill/>
              <a:miter lim="800000"/>
              <a:headEnd/>
              <a:tailEnd/>
            </a:ln>
          </p:spPr>
          <p:txBody>
            <a:bodyPr>
              <a:spAutoFit/>
            </a:bodyPr>
            <a:lstStyle/>
            <a:p>
              <a:pPr algn="l">
                <a:spcBef>
                  <a:spcPct val="50000"/>
                </a:spcBef>
              </a:pPr>
              <a:r>
                <a:rPr kumimoji="0" lang="zh-CN" altLang="en-US" sz="1800" b="1" dirty="0">
                  <a:solidFill>
                    <a:srgbClr val="3333FF"/>
                  </a:solidFill>
                  <a:latin typeface="Consolas" pitchFamily="49" charset="0"/>
                  <a:ea typeface="楷体_GB2312" pitchFamily="49" charset="-122"/>
                  <a:cs typeface="Consolas" pitchFamily="49" charset="0"/>
                </a:rPr>
                <a:t>＝</a:t>
              </a:r>
              <a:r>
                <a:rPr kumimoji="0" lang="en-US" altLang="zh-CN" sz="1800" b="1" dirty="0">
                  <a:solidFill>
                    <a:srgbClr val="3333FF"/>
                  </a:solidFill>
                  <a:latin typeface="Consolas" pitchFamily="49" charset="0"/>
                  <a:ea typeface="楷体_GB2312" pitchFamily="49" charset="-122"/>
                  <a:cs typeface="Consolas" pitchFamily="49" charset="0"/>
                </a:rPr>
                <a:t>4.15</a:t>
              </a:r>
            </a:p>
          </p:txBody>
        </p:sp>
      </p:grpSp>
      <p:sp>
        <p:nvSpPr>
          <p:cNvPr id="113" name="TextBox 112"/>
          <p:cNvSpPr txBox="1"/>
          <p:nvPr/>
        </p:nvSpPr>
        <p:spPr>
          <a:xfrm>
            <a:off x="7858148" y="2571744"/>
            <a:ext cx="1143008" cy="1759456"/>
          </a:xfrm>
          <a:prstGeom prst="rect">
            <a:avLst/>
          </a:prstGeom>
          <a:noFill/>
        </p:spPr>
        <p:txBody>
          <a:bodyPr wrap="square" rtlCol="0">
            <a:spAutoFit/>
          </a:bodyPr>
          <a:lstStyle/>
          <a:p>
            <a:pPr algn="l">
              <a:lnSpc>
                <a:spcPts val="2600"/>
              </a:lnSpc>
              <a:spcBef>
                <a:spcPts val="0"/>
              </a:spcBef>
            </a:pPr>
            <a:r>
              <a:rPr lang="zh-CN" altLang="en-US" sz="2000" b="1" smtClean="0">
                <a:solidFill>
                  <a:srgbClr val="3333FF"/>
                </a:solidFill>
                <a:latin typeface="Consolas" pitchFamily="49" charset="0"/>
                <a:ea typeface="仿宋" pitchFamily="49" charset="-122"/>
                <a:cs typeface="Consolas" pitchFamily="49" charset="0"/>
              </a:rPr>
              <a:t>落在第</a:t>
            </a:r>
            <a:r>
              <a:rPr lang="en-US" altLang="zh-CN" sz="2000" b="1" i="1" smtClean="0">
                <a:solidFill>
                  <a:srgbClr val="3333FF"/>
                </a:solidFill>
                <a:latin typeface="Consolas" pitchFamily="49" charset="0"/>
                <a:ea typeface="仿宋" pitchFamily="49" charset="-122"/>
                <a:cs typeface="Consolas" pitchFamily="49" charset="0"/>
              </a:rPr>
              <a:t>i</a:t>
            </a:r>
            <a:r>
              <a:rPr lang="zh-CN" altLang="en-US" sz="2000" b="1" smtClean="0">
                <a:solidFill>
                  <a:srgbClr val="3333FF"/>
                </a:solidFill>
                <a:latin typeface="Consolas" pitchFamily="49" charset="0"/>
                <a:ea typeface="仿宋" pitchFamily="49" charset="-122"/>
                <a:cs typeface="Consolas" pitchFamily="49" charset="0"/>
              </a:rPr>
              <a:t>层的外部结点，需要</a:t>
            </a:r>
            <a:r>
              <a:rPr lang="en-US" altLang="zh-CN" sz="2000" b="1" i="1" smtClean="0">
                <a:solidFill>
                  <a:srgbClr val="3333FF"/>
                </a:solidFill>
                <a:latin typeface="Consolas" pitchFamily="49" charset="0"/>
                <a:ea typeface="仿宋" pitchFamily="49" charset="-122"/>
                <a:cs typeface="Consolas" pitchFamily="49" charset="0"/>
              </a:rPr>
              <a:t>i</a:t>
            </a:r>
            <a:r>
              <a:rPr lang="en-US" altLang="zh-CN" sz="2000" b="1" smtClean="0">
                <a:solidFill>
                  <a:srgbClr val="3333FF"/>
                </a:solidFill>
                <a:latin typeface="Consolas" pitchFamily="49" charset="0"/>
                <a:ea typeface="仿宋" pitchFamily="49" charset="-122"/>
                <a:cs typeface="Consolas" pitchFamily="49" charset="0"/>
              </a:rPr>
              <a:t>-1</a:t>
            </a:r>
            <a:r>
              <a:rPr lang="zh-CN" altLang="en-US" sz="2000" b="1" smtClean="0">
                <a:solidFill>
                  <a:srgbClr val="3333FF"/>
                </a:solidFill>
                <a:latin typeface="Consolas" pitchFamily="49" charset="0"/>
                <a:ea typeface="仿宋" pitchFamily="49" charset="-122"/>
                <a:cs typeface="Consolas" pitchFamily="49" charset="0"/>
              </a:rPr>
              <a:t>次比较</a:t>
            </a:r>
            <a:endParaRPr lang="zh-CN" altLang="en-US" sz="2000" b="1" dirty="0" smtClean="0">
              <a:solidFill>
                <a:srgbClr val="3333FF"/>
              </a:solidFill>
              <a:latin typeface="Consolas" pitchFamily="49" charset="0"/>
              <a:ea typeface="仿宋" pitchFamily="49" charset="-122"/>
              <a:cs typeface="Consolas" pitchFamily="49" charset="0"/>
            </a:endParaRPr>
          </a:p>
        </p:txBody>
      </p:sp>
      <p:sp>
        <p:nvSpPr>
          <p:cNvPr id="98" name="灯片编号占位符 97"/>
          <p:cNvSpPr>
            <a:spLocks noGrp="1"/>
          </p:cNvSpPr>
          <p:nvPr>
            <p:ph type="sldNum" sz="quarter" idx="12"/>
          </p:nvPr>
        </p:nvSpPr>
        <p:spPr/>
        <p:txBody>
          <a:bodyPr/>
          <a:lstStyle/>
          <a:p>
            <a:pPr>
              <a:defRPr/>
            </a:pPr>
            <a:fld id="{94984E60-CADE-4266-8DC7-A91C528B8A31}" type="slidenum">
              <a:rPr lang="en-US" altLang="zh-CN" smtClean="0"/>
              <a:pPr>
                <a:defRPr/>
              </a:pPr>
              <a:t>28</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895322" y="847066"/>
            <a:ext cx="7748612" cy="1938992"/>
          </a:xfrm>
          <a:prstGeom prst="rect">
            <a:avLst/>
          </a:prstGeom>
          <a:solidFill>
            <a:schemeClr val="bg1"/>
          </a:solidFill>
          <a:ln>
            <a:solidFill>
              <a:schemeClr val="accent5">
                <a:lumMod val="20000"/>
                <a:lumOff val="80000"/>
              </a:schemeClr>
            </a:solidFill>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algn="l">
              <a:lnSpc>
                <a:spcPct val="150000"/>
              </a:lnSpc>
            </a:pPr>
            <a:r>
              <a:rPr lang="zh-CN" altLang="en-US" sz="2000" b="1" dirty="0">
                <a:solidFill>
                  <a:srgbClr val="0000FF"/>
                </a:solidFill>
                <a:latin typeface="Consolas" pitchFamily="49" charset="0"/>
                <a:ea typeface="楷体" pitchFamily="49" charset="-122"/>
                <a:cs typeface="Consolas" pitchFamily="49" charset="0"/>
              </a:rPr>
              <a:t>　</a:t>
            </a:r>
            <a:r>
              <a:rPr lang="zh-CN" altLang="en-US" sz="2000" b="1">
                <a:solidFill>
                  <a:srgbClr val="0000FF"/>
                </a:solidFill>
                <a:latin typeface="Consolas" pitchFamily="49" charset="0"/>
                <a:ea typeface="楷体" pitchFamily="49" charset="-122"/>
                <a:cs typeface="Consolas" pitchFamily="49" charset="0"/>
              </a:rPr>
              <a:t>　</a:t>
            </a:r>
            <a:r>
              <a:rPr lang="zh-CN" altLang="en-US" sz="2000" b="1" smtClean="0">
                <a:solidFill>
                  <a:srgbClr val="0000FF"/>
                </a:solidFill>
                <a:latin typeface="Consolas" pitchFamily="49" charset="0"/>
                <a:ea typeface="楷体" pitchFamily="49" charset="-122"/>
                <a:cs typeface="Consolas" pitchFamily="49" charset="0"/>
              </a:rPr>
              <a:t>在</a:t>
            </a:r>
            <a:r>
              <a:rPr lang="zh-CN" altLang="en-US" sz="2000" b="1" dirty="0">
                <a:solidFill>
                  <a:srgbClr val="0000FF"/>
                </a:solidFill>
                <a:latin typeface="Consolas" pitchFamily="49" charset="0"/>
                <a:ea typeface="楷体" pitchFamily="49" charset="-122"/>
                <a:cs typeface="Consolas" pitchFamily="49" charset="0"/>
              </a:rPr>
              <a:t>含有</a:t>
            </a:r>
            <a:r>
              <a:rPr lang="en-US" altLang="zh-CN" sz="2000" b="1" dirty="0">
                <a:solidFill>
                  <a:srgbClr val="0000FF"/>
                </a:solidFill>
                <a:latin typeface="Consolas" pitchFamily="49" charset="0"/>
                <a:ea typeface="楷体" pitchFamily="49" charset="-122"/>
                <a:cs typeface="Consolas" pitchFamily="49" charset="0"/>
              </a:rPr>
              <a:t>27</a:t>
            </a:r>
            <a:r>
              <a:rPr lang="zh-CN" altLang="en-US" sz="2000" b="1" dirty="0">
                <a:solidFill>
                  <a:srgbClr val="0000FF"/>
                </a:solidFill>
                <a:latin typeface="Consolas" pitchFamily="49" charset="0"/>
                <a:ea typeface="楷体" pitchFamily="49" charset="-122"/>
                <a:cs typeface="Consolas" pitchFamily="49" charset="0"/>
              </a:rPr>
              <a:t>个结点的二叉排序树上，查找关键字为</a:t>
            </a:r>
            <a:r>
              <a:rPr lang="en-US" altLang="zh-CN" sz="2000" b="1" dirty="0">
                <a:solidFill>
                  <a:srgbClr val="0000FF"/>
                </a:solidFill>
                <a:latin typeface="Consolas" pitchFamily="49" charset="0"/>
                <a:ea typeface="楷体" pitchFamily="49" charset="-122"/>
                <a:cs typeface="Consolas" pitchFamily="49" charset="0"/>
              </a:rPr>
              <a:t>35</a:t>
            </a:r>
            <a:r>
              <a:rPr lang="zh-CN" altLang="en-US" sz="2000" b="1" dirty="0">
                <a:solidFill>
                  <a:srgbClr val="0000FF"/>
                </a:solidFill>
                <a:latin typeface="Consolas" pitchFamily="49" charset="0"/>
                <a:ea typeface="楷体" pitchFamily="49" charset="-122"/>
                <a:cs typeface="Consolas" pitchFamily="49" charset="0"/>
              </a:rPr>
              <a:t>的结点，</a:t>
            </a:r>
            <a:r>
              <a:rPr lang="zh-CN" altLang="en-US" sz="2000" b="1">
                <a:solidFill>
                  <a:srgbClr val="0000FF"/>
                </a:solidFill>
                <a:latin typeface="Consolas" pitchFamily="49" charset="0"/>
                <a:ea typeface="楷体" pitchFamily="49" charset="-122"/>
                <a:cs typeface="Consolas" pitchFamily="49" charset="0"/>
              </a:rPr>
              <a:t>以</a:t>
            </a:r>
            <a:r>
              <a:rPr lang="zh-CN" altLang="en-US" sz="2000" b="1" smtClean="0">
                <a:solidFill>
                  <a:srgbClr val="0000FF"/>
                </a:solidFill>
                <a:latin typeface="Consolas" pitchFamily="49" charset="0"/>
                <a:ea typeface="楷体" pitchFamily="49" charset="-122"/>
                <a:cs typeface="Consolas" pitchFamily="49" charset="0"/>
              </a:rPr>
              <a:t>下（  ）是</a:t>
            </a:r>
            <a:r>
              <a:rPr lang="zh-CN" altLang="en-US" sz="2000" b="1" dirty="0">
                <a:solidFill>
                  <a:srgbClr val="0000FF"/>
                </a:solidFill>
                <a:latin typeface="Consolas" pitchFamily="49" charset="0"/>
                <a:ea typeface="楷体" pitchFamily="49" charset="-122"/>
                <a:cs typeface="Consolas" pitchFamily="49" charset="0"/>
              </a:rPr>
              <a:t>可能的关键字比较序列？</a:t>
            </a:r>
          </a:p>
          <a:p>
            <a:pPr algn="l">
              <a:lnSpc>
                <a:spcPct val="150000"/>
              </a:lnSpc>
            </a:pPr>
            <a:r>
              <a:rPr lang="zh-CN" altLang="en-US" sz="2000" b="1" dirty="0">
                <a:solidFill>
                  <a:srgbClr val="0000FF"/>
                </a:solidFill>
                <a:latin typeface="Consolas" pitchFamily="49" charset="0"/>
                <a:ea typeface="楷体" pitchFamily="49" charset="-122"/>
                <a:cs typeface="Consolas" pitchFamily="49" charset="0"/>
              </a:rPr>
              <a:t>　　</a:t>
            </a:r>
            <a:r>
              <a:rPr lang="en-US" altLang="zh-CN" sz="2000" b="1" dirty="0" err="1">
                <a:solidFill>
                  <a:srgbClr val="0000FF"/>
                </a:solidFill>
                <a:latin typeface="Consolas" pitchFamily="49" charset="0"/>
                <a:ea typeface="楷体" pitchFamily="49" charset="-122"/>
                <a:cs typeface="Consolas" pitchFamily="49" charset="0"/>
              </a:rPr>
              <a:t>A.28,36,18,46,35</a:t>
            </a:r>
            <a:r>
              <a:rPr lang="en-US" altLang="zh-CN" sz="2000" b="1">
                <a:solidFill>
                  <a:srgbClr val="0000FF"/>
                </a:solidFill>
                <a:latin typeface="Consolas" pitchFamily="49" charset="0"/>
                <a:ea typeface="楷体" pitchFamily="49" charset="-122"/>
                <a:cs typeface="Consolas" pitchFamily="49" charset="0"/>
              </a:rPr>
              <a:t>	</a:t>
            </a:r>
            <a:r>
              <a:rPr lang="zh-CN" altLang="en-US" sz="2000" b="1" dirty="0">
                <a:solidFill>
                  <a:srgbClr val="0000FF"/>
                </a:solidFill>
                <a:latin typeface="Consolas" pitchFamily="49" charset="0"/>
                <a:ea typeface="楷体" pitchFamily="49" charset="-122"/>
                <a:cs typeface="Consolas" pitchFamily="49" charset="0"/>
              </a:rPr>
              <a:t>　　</a:t>
            </a:r>
            <a:r>
              <a:rPr lang="en-US" altLang="zh-CN" sz="2000" b="1" dirty="0" err="1">
                <a:solidFill>
                  <a:srgbClr val="0000FF"/>
                </a:solidFill>
                <a:latin typeface="Consolas" pitchFamily="49" charset="0"/>
                <a:ea typeface="楷体" pitchFamily="49" charset="-122"/>
                <a:cs typeface="Consolas" pitchFamily="49" charset="0"/>
              </a:rPr>
              <a:t>B.18,36,28,46,35</a:t>
            </a:r>
            <a:endParaRPr lang="en-US" altLang="zh-CN" sz="2000" b="1" dirty="0">
              <a:solidFill>
                <a:srgbClr val="0000FF"/>
              </a:solidFill>
              <a:latin typeface="Consolas" pitchFamily="49" charset="0"/>
              <a:ea typeface="楷体" pitchFamily="49" charset="-122"/>
              <a:cs typeface="Consolas" pitchFamily="49" charset="0"/>
            </a:endParaRPr>
          </a:p>
          <a:p>
            <a:pPr algn="l">
              <a:lnSpc>
                <a:spcPct val="150000"/>
              </a:lnSpc>
            </a:pPr>
            <a:r>
              <a:rPr lang="zh-CN" altLang="en-US" sz="2000" b="1" dirty="0">
                <a:solidFill>
                  <a:srgbClr val="0000FF"/>
                </a:solidFill>
                <a:latin typeface="Consolas" pitchFamily="49" charset="0"/>
                <a:ea typeface="楷体" pitchFamily="49" charset="-122"/>
                <a:cs typeface="Consolas" pitchFamily="49" charset="0"/>
              </a:rPr>
              <a:t>　　</a:t>
            </a:r>
            <a:r>
              <a:rPr lang="en-US" altLang="zh-CN" sz="2000" b="1" dirty="0" err="1">
                <a:solidFill>
                  <a:srgbClr val="0000FF"/>
                </a:solidFill>
                <a:latin typeface="Consolas" pitchFamily="49" charset="0"/>
                <a:ea typeface="楷体" pitchFamily="49" charset="-122"/>
                <a:cs typeface="Consolas" pitchFamily="49" charset="0"/>
              </a:rPr>
              <a:t>C.46,28,18,36,35</a:t>
            </a:r>
            <a:r>
              <a:rPr lang="en-US" altLang="zh-CN" sz="2000" b="1">
                <a:solidFill>
                  <a:srgbClr val="0000FF"/>
                </a:solidFill>
                <a:latin typeface="Consolas" pitchFamily="49" charset="0"/>
                <a:ea typeface="楷体" pitchFamily="49" charset="-122"/>
                <a:cs typeface="Consolas" pitchFamily="49" charset="0"/>
              </a:rPr>
              <a:t>	</a:t>
            </a:r>
            <a:r>
              <a:rPr lang="zh-CN" altLang="en-US" sz="2000" b="1" dirty="0">
                <a:solidFill>
                  <a:srgbClr val="0000FF"/>
                </a:solidFill>
                <a:latin typeface="Consolas" pitchFamily="49" charset="0"/>
                <a:ea typeface="楷体" pitchFamily="49" charset="-122"/>
                <a:cs typeface="Consolas" pitchFamily="49" charset="0"/>
              </a:rPr>
              <a:t>　　</a:t>
            </a:r>
            <a:r>
              <a:rPr lang="en-US" altLang="zh-CN" sz="2000" b="1" dirty="0" err="1">
                <a:solidFill>
                  <a:srgbClr val="0000FF"/>
                </a:solidFill>
                <a:latin typeface="Consolas" pitchFamily="49" charset="0"/>
                <a:ea typeface="楷体" pitchFamily="49" charset="-122"/>
                <a:cs typeface="Consolas" pitchFamily="49" charset="0"/>
              </a:rPr>
              <a:t>D.46,36,18,28,35</a:t>
            </a:r>
            <a:endParaRPr lang="en-US" altLang="zh-CN" sz="2000" b="1" dirty="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571472" y="3214686"/>
            <a:ext cx="7929618" cy="861774"/>
          </a:xfrm>
          <a:prstGeom prst="rect">
            <a:avLst/>
          </a:prstGeom>
          <a:noFill/>
        </p:spPr>
        <p:txBody>
          <a:bodyPr wrap="square" rtlCol="0">
            <a:spAutoFit/>
          </a:bodyPr>
          <a:lstStyle/>
          <a:p>
            <a:pPr algn="l">
              <a:lnSpc>
                <a:spcPts val="3000"/>
              </a:lnSpc>
            </a:pPr>
            <a:r>
              <a:rPr lang="zh-CN" altLang="en-US" sz="2000" b="1" smtClean="0">
                <a:solidFill>
                  <a:srgbClr val="FF0000"/>
                </a:solidFill>
                <a:latin typeface="微软雅黑" pitchFamily="34" charset="-122"/>
                <a:ea typeface="微软雅黑" pitchFamily="34" charset="-122"/>
                <a:cs typeface="Consolas" pitchFamily="49" charset="0"/>
              </a:rPr>
              <a:t>      判断标准：</a:t>
            </a:r>
            <a:r>
              <a:rPr lang="zh-CN" altLang="en-US" sz="2000" b="1" smtClean="0">
                <a:solidFill>
                  <a:srgbClr val="0000FF"/>
                </a:solidFill>
                <a:latin typeface="Consolas" pitchFamily="49" charset="0"/>
                <a:ea typeface="仿宋" pitchFamily="49" charset="-122"/>
                <a:cs typeface="Consolas" pitchFamily="49" charset="0"/>
              </a:rPr>
              <a:t>在二叉排序树中的查找路径是原来二叉排序树的一部分，也一定构成一棵二叉排序树。</a:t>
            </a:r>
            <a:endParaRPr lang="zh-CN" altLang="en-US" sz="2000" b="1">
              <a:solidFill>
                <a:srgbClr val="0000FF"/>
              </a:solidFill>
              <a:latin typeface="Consolas" pitchFamily="49" charset="0"/>
              <a:ea typeface="仿宋" pitchFamily="49" charset="-122"/>
              <a:cs typeface="Consolas" pitchFamily="49" charset="0"/>
            </a:endParaRPr>
          </a:p>
        </p:txBody>
      </p:sp>
      <p:grpSp>
        <p:nvGrpSpPr>
          <p:cNvPr id="2" name="组合 4"/>
          <p:cNvGrpSpPr/>
          <p:nvPr/>
        </p:nvGrpSpPr>
        <p:grpSpPr>
          <a:xfrm>
            <a:off x="357158" y="512184"/>
            <a:ext cx="1000100" cy="785817"/>
            <a:chOff x="5703182" y="3835411"/>
            <a:chExt cx="1238250" cy="1236663"/>
          </a:xfrm>
        </p:grpSpPr>
        <p:grpSp>
          <p:nvGrpSpPr>
            <p:cNvPr id="5" name="Group 19"/>
            <p:cNvGrpSpPr>
              <a:grpSpLocks/>
            </p:cNvGrpSpPr>
            <p:nvPr/>
          </p:nvGrpSpPr>
          <p:grpSpPr bwMode="auto">
            <a:xfrm>
              <a:off x="5703182" y="3835411"/>
              <a:ext cx="1238250" cy="1236663"/>
              <a:chOff x="810" y="845"/>
              <a:chExt cx="827" cy="826"/>
            </a:xfrm>
          </p:grpSpPr>
          <p:sp>
            <p:nvSpPr>
              <p:cNvPr id="8"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9"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10"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7" name="Text Box 23"/>
            <p:cNvSpPr txBox="1">
              <a:spLocks noChangeArrowheads="1"/>
            </p:cNvSpPr>
            <p:nvPr/>
          </p:nvSpPr>
          <p:spPr bwMode="gray">
            <a:xfrm>
              <a:off x="5767676" y="4154859"/>
              <a:ext cx="1082674" cy="557010"/>
            </a:xfrm>
            <a:prstGeom prst="rect">
              <a:avLst/>
            </a:prstGeom>
            <a:noFill/>
            <a:ln w="9525" algn="ctr">
              <a:noFill/>
              <a:miter lim="800000"/>
              <a:headEnd/>
              <a:tailEnd/>
            </a:ln>
          </p:spPr>
          <p:txBody>
            <a:bodyPr>
              <a:spAutoFit/>
            </a:body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11" name="灯片编号占位符 10"/>
          <p:cNvSpPr>
            <a:spLocks noGrp="1"/>
          </p:cNvSpPr>
          <p:nvPr>
            <p:ph type="sldNum" sz="quarter" idx="12"/>
          </p:nvPr>
        </p:nvSpPr>
        <p:spPr/>
        <p:txBody>
          <a:bodyPr/>
          <a:lstStyle/>
          <a:p>
            <a:pPr>
              <a:defRPr/>
            </a:pPr>
            <a:fld id="{94984E60-CADE-4266-8DC7-A91C528B8A31}" type="slidenum">
              <a:rPr lang="en-US" altLang="zh-CN" smtClean="0"/>
              <a:pPr>
                <a:defRPr/>
              </a:pPr>
              <a:t>29</a:t>
            </a:fld>
            <a:r>
              <a:rPr lang="en-US" altLang="zh-CN" smtClean="0"/>
              <a:t>/132</a:t>
            </a:r>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285720" y="1142984"/>
            <a:ext cx="8286808" cy="2911154"/>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algn="l">
              <a:lnSpc>
                <a:spcPts val="3200"/>
              </a:lnSpc>
              <a:spcBef>
                <a:spcPts val="600"/>
              </a:spcBef>
            </a:pPr>
            <a:r>
              <a:rPr lang="zh-CN" altLang="en-US" sz="2000" b="1" dirty="0">
                <a:solidFill>
                  <a:srgbClr val="3333FF"/>
                </a:solidFill>
                <a:latin typeface="Consolas" pitchFamily="49" charset="0"/>
                <a:ea typeface="楷体" pitchFamily="49" charset="-122"/>
                <a:cs typeface="Consolas" pitchFamily="49" charset="0"/>
              </a:rPr>
              <a:t>　　</a:t>
            </a:r>
            <a:r>
              <a:rPr lang="zh-CN" altLang="en-US" sz="2000" b="1" dirty="0">
                <a:solidFill>
                  <a:srgbClr val="FF0000"/>
                </a:solidFill>
                <a:latin typeface="微软雅黑" pitchFamily="34" charset="-122"/>
                <a:ea typeface="微软雅黑" pitchFamily="34" charset="-122"/>
                <a:cs typeface="Consolas" pitchFamily="49" charset="0"/>
              </a:rPr>
              <a:t>二叉排序树</a:t>
            </a:r>
            <a:r>
              <a:rPr lang="zh-CN" altLang="en-US" sz="2000" b="1" dirty="0">
                <a:latin typeface="Consolas" pitchFamily="49" charset="0"/>
                <a:ea typeface="楷体" pitchFamily="49" charset="-122"/>
                <a:cs typeface="Consolas" pitchFamily="49" charset="0"/>
              </a:rPr>
              <a:t>（简称</a:t>
            </a:r>
            <a:r>
              <a:rPr lang="en-US" altLang="zh-CN" sz="2000" b="1" dirty="0" err="1">
                <a:latin typeface="Consolas" pitchFamily="49" charset="0"/>
                <a:ea typeface="楷体" pitchFamily="49" charset="-122"/>
                <a:cs typeface="Consolas" pitchFamily="49" charset="0"/>
              </a:rPr>
              <a:t>BST</a:t>
            </a:r>
            <a:r>
              <a:rPr lang="zh-CN" altLang="en-US" sz="2000" b="1" dirty="0">
                <a:latin typeface="Consolas" pitchFamily="49" charset="0"/>
                <a:ea typeface="楷体" pitchFamily="49" charset="-122"/>
                <a:cs typeface="Consolas" pitchFamily="49" charset="0"/>
              </a:rPr>
              <a:t>）</a:t>
            </a:r>
            <a:r>
              <a:rPr lang="zh-CN" altLang="en-US" sz="2000" b="1" dirty="0">
                <a:solidFill>
                  <a:srgbClr val="3333FF"/>
                </a:solidFill>
                <a:latin typeface="Consolas" pitchFamily="49" charset="0"/>
                <a:ea typeface="楷体" pitchFamily="49" charset="-122"/>
                <a:cs typeface="Consolas" pitchFamily="49" charset="0"/>
              </a:rPr>
              <a:t>又称二叉查找（搜索</a:t>
            </a:r>
            <a:r>
              <a:rPr lang="zh-CN" altLang="en-US" sz="2000" b="1">
                <a:solidFill>
                  <a:srgbClr val="3333FF"/>
                </a:solidFill>
                <a:latin typeface="Consolas" pitchFamily="49" charset="0"/>
                <a:ea typeface="楷体" pitchFamily="49" charset="-122"/>
                <a:cs typeface="Consolas" pitchFamily="49" charset="0"/>
              </a:rPr>
              <a:t>）</a:t>
            </a:r>
            <a:r>
              <a:rPr lang="zh-CN" altLang="en-US" sz="2000" b="1" smtClean="0">
                <a:solidFill>
                  <a:srgbClr val="3333FF"/>
                </a:solidFill>
                <a:latin typeface="Consolas" pitchFamily="49" charset="0"/>
                <a:ea typeface="楷体" pitchFamily="49" charset="-122"/>
                <a:cs typeface="Consolas" pitchFamily="49" charset="0"/>
              </a:rPr>
              <a:t>树，其</a:t>
            </a:r>
            <a:r>
              <a:rPr lang="zh-CN" altLang="en-US" sz="2000" b="1" dirty="0">
                <a:solidFill>
                  <a:srgbClr val="3333FF"/>
                </a:solidFill>
                <a:latin typeface="Consolas" pitchFamily="49" charset="0"/>
                <a:ea typeface="楷体" pitchFamily="49" charset="-122"/>
                <a:cs typeface="Consolas" pitchFamily="49" charset="0"/>
              </a:rPr>
              <a:t>定义为：二叉排序树或者是</a:t>
            </a:r>
            <a:r>
              <a:rPr lang="zh-CN" altLang="en-US" sz="2000" b="1">
                <a:solidFill>
                  <a:srgbClr val="3333FF"/>
                </a:solidFill>
                <a:latin typeface="Consolas" pitchFamily="49" charset="0"/>
                <a:ea typeface="楷体" pitchFamily="49" charset="-122"/>
                <a:cs typeface="Consolas" pitchFamily="49" charset="0"/>
              </a:rPr>
              <a:t>空</a:t>
            </a:r>
            <a:r>
              <a:rPr lang="zh-CN" altLang="en-US" sz="2000" b="1" smtClean="0">
                <a:solidFill>
                  <a:srgbClr val="3333FF"/>
                </a:solidFill>
                <a:latin typeface="Consolas" pitchFamily="49" charset="0"/>
                <a:ea typeface="楷体" pitchFamily="49" charset="-122"/>
                <a:cs typeface="Consolas" pitchFamily="49" charset="0"/>
              </a:rPr>
              <a:t>树，或者</a:t>
            </a:r>
            <a:r>
              <a:rPr lang="zh-CN" altLang="en-US" sz="2000" b="1" dirty="0">
                <a:solidFill>
                  <a:srgbClr val="3333FF"/>
                </a:solidFill>
                <a:latin typeface="Consolas" pitchFamily="49" charset="0"/>
                <a:ea typeface="楷体" pitchFamily="49" charset="-122"/>
                <a:cs typeface="Consolas" pitchFamily="49" charset="0"/>
              </a:rPr>
              <a:t>是满足</a:t>
            </a:r>
            <a:r>
              <a:rPr lang="zh-CN" altLang="en-US" sz="2000" b="1">
                <a:solidFill>
                  <a:srgbClr val="3333FF"/>
                </a:solidFill>
                <a:latin typeface="Consolas" pitchFamily="49" charset="0"/>
                <a:ea typeface="楷体" pitchFamily="49" charset="-122"/>
                <a:cs typeface="Consolas" pitchFamily="49" charset="0"/>
              </a:rPr>
              <a:t>如下</a:t>
            </a:r>
            <a:r>
              <a:rPr lang="zh-CN" altLang="en-US" sz="2000" b="1" smtClean="0">
                <a:solidFill>
                  <a:srgbClr val="3333FF"/>
                </a:solidFill>
                <a:latin typeface="Consolas" pitchFamily="49" charset="0"/>
                <a:ea typeface="楷体" pitchFamily="49" charset="-122"/>
                <a:cs typeface="Consolas" pitchFamily="49" charset="0"/>
              </a:rPr>
              <a:t>性质</a:t>
            </a:r>
            <a:r>
              <a:rPr lang="zh-CN" altLang="en-US" sz="2000" b="1" smtClean="0">
                <a:latin typeface="Consolas" pitchFamily="49" charset="0"/>
                <a:ea typeface="楷体" pitchFamily="49" charset="-122"/>
                <a:cs typeface="Consolas" pitchFamily="49" charset="0"/>
              </a:rPr>
              <a:t>（</a:t>
            </a:r>
            <a:r>
              <a:rPr lang="en-US" altLang="zh-CN" sz="2000" b="1" smtClean="0">
                <a:latin typeface="Consolas" pitchFamily="49" charset="0"/>
                <a:ea typeface="楷体" pitchFamily="49" charset="-122"/>
                <a:cs typeface="Consolas" pitchFamily="49" charset="0"/>
              </a:rPr>
              <a:t>BST</a:t>
            </a:r>
            <a:r>
              <a:rPr lang="zh-CN" altLang="en-US" sz="2000" b="1" smtClean="0">
                <a:latin typeface="Consolas" pitchFamily="49" charset="0"/>
                <a:ea typeface="楷体" pitchFamily="49" charset="-122"/>
                <a:cs typeface="Consolas" pitchFamily="49" charset="0"/>
              </a:rPr>
              <a:t>性质）</a:t>
            </a:r>
            <a:r>
              <a:rPr lang="zh-CN" altLang="en-US" sz="2000" b="1" smtClean="0">
                <a:solidFill>
                  <a:srgbClr val="3333FF"/>
                </a:solidFill>
                <a:latin typeface="Consolas" pitchFamily="49" charset="0"/>
                <a:ea typeface="楷体" pitchFamily="49" charset="-122"/>
                <a:cs typeface="Consolas" pitchFamily="49" charset="0"/>
              </a:rPr>
              <a:t>的</a:t>
            </a:r>
            <a:r>
              <a:rPr lang="zh-CN" altLang="en-US" sz="2000" b="1" dirty="0">
                <a:solidFill>
                  <a:srgbClr val="3333FF"/>
                </a:solidFill>
                <a:latin typeface="Consolas" pitchFamily="49" charset="0"/>
                <a:ea typeface="楷体" pitchFamily="49" charset="-122"/>
                <a:cs typeface="Consolas" pitchFamily="49" charset="0"/>
              </a:rPr>
              <a:t>二叉树：</a:t>
            </a:r>
          </a:p>
          <a:p>
            <a:pPr algn="just">
              <a:lnSpc>
                <a:spcPts val="3200"/>
              </a:lnSpc>
              <a:spcBef>
                <a:spcPts val="600"/>
              </a:spcBef>
            </a:pPr>
            <a:r>
              <a:rPr lang="zh-CN" altLang="en-US" sz="2000" b="1" smtClean="0">
                <a:solidFill>
                  <a:srgbClr val="3333FF"/>
                </a:solidFill>
                <a:latin typeface="Consolas" pitchFamily="49" charset="0"/>
                <a:ea typeface="仿宋" pitchFamily="49" charset="-122"/>
                <a:cs typeface="Consolas" pitchFamily="49" charset="0"/>
              </a:rPr>
              <a:t>   </a:t>
            </a:r>
            <a:r>
              <a:rPr lang="zh-CN" altLang="en-US" sz="2000" b="1" smtClean="0">
                <a:solidFill>
                  <a:srgbClr val="3333FF"/>
                </a:solidFill>
                <a:latin typeface="Consolas" pitchFamily="49" charset="0"/>
                <a:ea typeface="仿宋" pitchFamily="49" charset="-122"/>
                <a:cs typeface="Consolas" pitchFamily="49" charset="0"/>
                <a:sym typeface="Wingdings"/>
              </a:rPr>
              <a:t> </a:t>
            </a:r>
            <a:r>
              <a:rPr lang="zh-CN" altLang="en-US" sz="2000" b="1" smtClean="0">
                <a:solidFill>
                  <a:srgbClr val="3333FF"/>
                </a:solidFill>
                <a:latin typeface="Consolas" pitchFamily="49" charset="0"/>
                <a:ea typeface="仿宋" pitchFamily="49" charset="-122"/>
                <a:cs typeface="Consolas" pitchFamily="49" charset="0"/>
              </a:rPr>
              <a:t>若</a:t>
            </a:r>
            <a:r>
              <a:rPr lang="zh-CN" altLang="en-US" sz="2000" b="1" dirty="0">
                <a:solidFill>
                  <a:srgbClr val="3333FF"/>
                </a:solidFill>
                <a:latin typeface="Consolas" pitchFamily="49" charset="0"/>
                <a:ea typeface="仿宋" pitchFamily="49" charset="-122"/>
                <a:cs typeface="Consolas" pitchFamily="49" charset="0"/>
              </a:rPr>
              <a:t>它的左子树</a:t>
            </a:r>
            <a:r>
              <a:rPr lang="zh-CN" altLang="en-US" sz="2000" b="1">
                <a:solidFill>
                  <a:srgbClr val="3333FF"/>
                </a:solidFill>
                <a:latin typeface="Consolas" pitchFamily="49" charset="0"/>
                <a:ea typeface="仿宋" pitchFamily="49" charset="-122"/>
                <a:cs typeface="Consolas" pitchFamily="49" charset="0"/>
              </a:rPr>
              <a:t>非</a:t>
            </a:r>
            <a:r>
              <a:rPr lang="zh-CN" altLang="en-US" sz="2000" b="1" smtClean="0">
                <a:solidFill>
                  <a:srgbClr val="3333FF"/>
                </a:solidFill>
                <a:latin typeface="Consolas" pitchFamily="49" charset="0"/>
                <a:ea typeface="仿宋" pitchFamily="49" charset="-122"/>
                <a:cs typeface="Consolas" pitchFamily="49" charset="0"/>
              </a:rPr>
              <a:t>空，则左子</a:t>
            </a:r>
            <a:r>
              <a:rPr lang="zh-CN" altLang="en-US" sz="2000" b="1" dirty="0">
                <a:solidFill>
                  <a:srgbClr val="3333FF"/>
                </a:solidFill>
                <a:latin typeface="Consolas" pitchFamily="49" charset="0"/>
                <a:ea typeface="仿宋" pitchFamily="49" charset="-122"/>
                <a:cs typeface="Consolas" pitchFamily="49" charset="0"/>
              </a:rPr>
              <a:t>树</a:t>
            </a:r>
            <a:r>
              <a:rPr lang="zh-CN" altLang="en-US" sz="2000" b="1">
                <a:solidFill>
                  <a:srgbClr val="3333FF"/>
                </a:solidFill>
                <a:latin typeface="Consolas" pitchFamily="49" charset="0"/>
                <a:ea typeface="仿宋" pitchFamily="49" charset="-122"/>
                <a:cs typeface="Consolas" pitchFamily="49" charset="0"/>
              </a:rPr>
              <a:t>上</a:t>
            </a:r>
            <a:r>
              <a:rPr lang="zh-CN" altLang="en-US" sz="2000" b="1" smtClean="0">
                <a:solidFill>
                  <a:srgbClr val="3333FF"/>
                </a:solidFill>
                <a:latin typeface="Consolas" pitchFamily="49" charset="0"/>
                <a:ea typeface="仿宋" pitchFamily="49" charset="-122"/>
                <a:cs typeface="Consolas" pitchFamily="49" charset="0"/>
              </a:rPr>
              <a:t>所有结点值</a:t>
            </a:r>
            <a:r>
              <a:rPr lang="zh-CN" altLang="en-US" sz="2000" b="1" dirty="0" smtClean="0">
                <a:solidFill>
                  <a:srgbClr val="3333FF"/>
                </a:solidFill>
                <a:latin typeface="Consolas" pitchFamily="49" charset="0"/>
                <a:ea typeface="仿宋" pitchFamily="49" charset="-122"/>
                <a:cs typeface="Consolas" pitchFamily="49" charset="0"/>
              </a:rPr>
              <a:t>（指关键字值）均</a:t>
            </a:r>
            <a:r>
              <a:rPr lang="zh-CN" altLang="en-US" sz="2000" b="1">
                <a:solidFill>
                  <a:srgbClr val="3333FF"/>
                </a:solidFill>
                <a:latin typeface="Consolas" pitchFamily="49" charset="0"/>
                <a:ea typeface="仿宋" pitchFamily="49" charset="-122"/>
                <a:cs typeface="Consolas" pitchFamily="49" charset="0"/>
              </a:rPr>
              <a:t>小于</a:t>
            </a:r>
            <a:r>
              <a:rPr lang="zh-CN" altLang="en-US" sz="2000" b="1" smtClean="0">
                <a:solidFill>
                  <a:srgbClr val="3333FF"/>
                </a:solidFill>
                <a:latin typeface="Consolas" pitchFamily="49" charset="0"/>
                <a:ea typeface="仿宋" pitchFamily="49" charset="-122"/>
                <a:cs typeface="Consolas" pitchFamily="49" charset="0"/>
              </a:rPr>
              <a:t>根结点值</a:t>
            </a:r>
            <a:r>
              <a:rPr lang="zh-CN" altLang="en-US" sz="2000" b="1" dirty="0">
                <a:solidFill>
                  <a:srgbClr val="3333FF"/>
                </a:solidFill>
                <a:latin typeface="Consolas" pitchFamily="49" charset="0"/>
                <a:ea typeface="仿宋" pitchFamily="49" charset="-122"/>
                <a:cs typeface="Consolas" pitchFamily="49" charset="0"/>
              </a:rPr>
              <a:t>。</a:t>
            </a:r>
          </a:p>
          <a:p>
            <a:pPr algn="just">
              <a:lnSpc>
                <a:spcPts val="3200"/>
              </a:lnSpc>
              <a:spcBef>
                <a:spcPts val="600"/>
              </a:spcBef>
            </a:pPr>
            <a:r>
              <a:rPr lang="zh-CN" altLang="en-US" sz="2000" b="1" smtClean="0">
                <a:solidFill>
                  <a:srgbClr val="3333FF"/>
                </a:solidFill>
                <a:latin typeface="Consolas" pitchFamily="49" charset="0"/>
                <a:ea typeface="仿宋" pitchFamily="49" charset="-122"/>
                <a:cs typeface="Consolas" pitchFamily="49" charset="0"/>
              </a:rPr>
              <a:t>   </a:t>
            </a:r>
            <a:r>
              <a:rPr lang="zh-CN" altLang="en-US" sz="2000" b="1" smtClean="0">
                <a:solidFill>
                  <a:srgbClr val="3333FF"/>
                </a:solidFill>
                <a:latin typeface="Consolas" pitchFamily="49" charset="0"/>
                <a:ea typeface="仿宋" pitchFamily="49" charset="-122"/>
                <a:cs typeface="Consolas" pitchFamily="49" charset="0"/>
                <a:sym typeface="Wingdings"/>
              </a:rPr>
              <a:t> </a:t>
            </a:r>
            <a:r>
              <a:rPr lang="zh-CN" altLang="en-US" sz="2000" b="1" smtClean="0">
                <a:solidFill>
                  <a:srgbClr val="3333FF"/>
                </a:solidFill>
                <a:latin typeface="Consolas" pitchFamily="49" charset="0"/>
                <a:ea typeface="仿宋" pitchFamily="49" charset="-122"/>
                <a:cs typeface="Consolas" pitchFamily="49" charset="0"/>
              </a:rPr>
              <a:t>若</a:t>
            </a:r>
            <a:r>
              <a:rPr lang="zh-CN" altLang="en-US" sz="2000" b="1" dirty="0">
                <a:solidFill>
                  <a:srgbClr val="3333FF"/>
                </a:solidFill>
                <a:latin typeface="Consolas" pitchFamily="49" charset="0"/>
                <a:ea typeface="仿宋" pitchFamily="49" charset="-122"/>
                <a:cs typeface="Consolas" pitchFamily="49" charset="0"/>
              </a:rPr>
              <a:t>它的右子树</a:t>
            </a:r>
            <a:r>
              <a:rPr lang="zh-CN" altLang="en-US" sz="2000" b="1">
                <a:solidFill>
                  <a:srgbClr val="3333FF"/>
                </a:solidFill>
                <a:latin typeface="Consolas" pitchFamily="49" charset="0"/>
                <a:ea typeface="仿宋" pitchFamily="49" charset="-122"/>
                <a:cs typeface="Consolas" pitchFamily="49" charset="0"/>
              </a:rPr>
              <a:t>非</a:t>
            </a:r>
            <a:r>
              <a:rPr lang="zh-CN" altLang="en-US" sz="2000" b="1" smtClean="0">
                <a:solidFill>
                  <a:srgbClr val="3333FF"/>
                </a:solidFill>
                <a:latin typeface="Consolas" pitchFamily="49" charset="0"/>
                <a:ea typeface="仿宋" pitchFamily="49" charset="-122"/>
                <a:cs typeface="Consolas" pitchFamily="49" charset="0"/>
              </a:rPr>
              <a:t>空，则</a:t>
            </a:r>
            <a:r>
              <a:rPr lang="zh-CN" altLang="en-US" sz="2000" b="1" dirty="0">
                <a:solidFill>
                  <a:srgbClr val="3333FF"/>
                </a:solidFill>
                <a:latin typeface="Consolas" pitchFamily="49" charset="0"/>
                <a:ea typeface="仿宋" pitchFamily="49" charset="-122"/>
                <a:cs typeface="Consolas" pitchFamily="49" charset="0"/>
              </a:rPr>
              <a:t>右子树</a:t>
            </a:r>
            <a:r>
              <a:rPr lang="zh-CN" altLang="en-US" sz="2000" b="1">
                <a:solidFill>
                  <a:srgbClr val="3333FF"/>
                </a:solidFill>
                <a:latin typeface="Consolas" pitchFamily="49" charset="0"/>
                <a:ea typeface="仿宋" pitchFamily="49" charset="-122"/>
                <a:cs typeface="Consolas" pitchFamily="49" charset="0"/>
              </a:rPr>
              <a:t>上</a:t>
            </a:r>
            <a:r>
              <a:rPr lang="zh-CN" altLang="en-US" sz="2000" b="1" smtClean="0">
                <a:solidFill>
                  <a:srgbClr val="3333FF"/>
                </a:solidFill>
                <a:latin typeface="Consolas" pitchFamily="49" charset="0"/>
                <a:ea typeface="仿宋" pitchFamily="49" charset="-122"/>
                <a:cs typeface="Consolas" pitchFamily="49" charset="0"/>
              </a:rPr>
              <a:t>所有结点值</a:t>
            </a:r>
            <a:r>
              <a:rPr lang="zh-CN" altLang="en-US" sz="2000" b="1" dirty="0">
                <a:solidFill>
                  <a:srgbClr val="3333FF"/>
                </a:solidFill>
                <a:latin typeface="Consolas" pitchFamily="49" charset="0"/>
                <a:ea typeface="仿宋" pitchFamily="49" charset="-122"/>
                <a:cs typeface="Consolas" pitchFamily="49" charset="0"/>
              </a:rPr>
              <a:t>均</a:t>
            </a:r>
            <a:r>
              <a:rPr lang="zh-CN" altLang="en-US" sz="2000" b="1">
                <a:solidFill>
                  <a:srgbClr val="3333FF"/>
                </a:solidFill>
                <a:latin typeface="Consolas" pitchFamily="49" charset="0"/>
                <a:ea typeface="仿宋" pitchFamily="49" charset="-122"/>
                <a:cs typeface="Consolas" pitchFamily="49" charset="0"/>
              </a:rPr>
              <a:t>大于</a:t>
            </a:r>
            <a:r>
              <a:rPr lang="zh-CN" altLang="en-US" sz="2000" b="1" smtClean="0">
                <a:solidFill>
                  <a:srgbClr val="3333FF"/>
                </a:solidFill>
                <a:latin typeface="Consolas" pitchFamily="49" charset="0"/>
                <a:ea typeface="仿宋" pitchFamily="49" charset="-122"/>
                <a:cs typeface="Consolas" pitchFamily="49" charset="0"/>
              </a:rPr>
              <a:t>根结点值</a:t>
            </a:r>
            <a:r>
              <a:rPr lang="zh-CN" altLang="en-US" sz="2000" b="1" dirty="0">
                <a:solidFill>
                  <a:srgbClr val="3333FF"/>
                </a:solidFill>
                <a:latin typeface="Consolas" pitchFamily="49" charset="0"/>
                <a:ea typeface="仿宋" pitchFamily="49" charset="-122"/>
                <a:cs typeface="Consolas" pitchFamily="49" charset="0"/>
              </a:rPr>
              <a:t>。</a:t>
            </a:r>
          </a:p>
          <a:p>
            <a:pPr algn="just">
              <a:lnSpc>
                <a:spcPts val="3200"/>
              </a:lnSpc>
              <a:spcBef>
                <a:spcPts val="600"/>
              </a:spcBef>
            </a:pPr>
            <a:r>
              <a:rPr lang="zh-CN" altLang="en-US" sz="2000" b="1" smtClean="0">
                <a:solidFill>
                  <a:srgbClr val="3333FF"/>
                </a:solidFill>
                <a:latin typeface="Consolas" pitchFamily="49" charset="0"/>
                <a:ea typeface="仿宋" pitchFamily="49" charset="-122"/>
                <a:cs typeface="Consolas" pitchFamily="49" charset="0"/>
              </a:rPr>
              <a:t>   </a:t>
            </a:r>
            <a:r>
              <a:rPr lang="zh-CN" altLang="en-US" sz="2000" b="1" smtClean="0">
                <a:solidFill>
                  <a:srgbClr val="3333FF"/>
                </a:solidFill>
                <a:latin typeface="Consolas" pitchFamily="49" charset="0"/>
                <a:ea typeface="仿宋" pitchFamily="49" charset="-122"/>
                <a:cs typeface="Consolas" pitchFamily="49" charset="0"/>
                <a:sym typeface="Wingdings"/>
              </a:rPr>
              <a:t> </a:t>
            </a:r>
            <a:r>
              <a:rPr lang="zh-CN" altLang="en-US" sz="2000" b="1" smtClean="0">
                <a:solidFill>
                  <a:srgbClr val="3333FF"/>
                </a:solidFill>
                <a:latin typeface="Consolas" pitchFamily="49" charset="0"/>
                <a:ea typeface="仿宋" pitchFamily="49" charset="-122"/>
                <a:cs typeface="Consolas" pitchFamily="49" charset="0"/>
              </a:rPr>
              <a:t>左</a:t>
            </a:r>
            <a:r>
              <a:rPr lang="zh-CN" altLang="en-US" sz="2000" b="1" dirty="0">
                <a:solidFill>
                  <a:srgbClr val="3333FF"/>
                </a:solidFill>
                <a:latin typeface="Consolas" pitchFamily="49" charset="0"/>
                <a:ea typeface="仿宋" pitchFamily="49" charset="-122"/>
                <a:cs typeface="Consolas" pitchFamily="49" charset="0"/>
              </a:rPr>
              <a:t>、右子树本身又各是一棵二叉排序树。</a:t>
            </a:r>
          </a:p>
        </p:txBody>
      </p:sp>
      <p:sp>
        <p:nvSpPr>
          <p:cNvPr id="8195" name="Text Box 2"/>
          <p:cNvSpPr txBox="1">
            <a:spLocks noChangeArrowheads="1"/>
          </p:cNvSpPr>
          <p:nvPr/>
        </p:nvSpPr>
        <p:spPr bwMode="auto">
          <a:xfrm>
            <a:off x="1214414" y="4500570"/>
            <a:ext cx="5214974" cy="369332"/>
          </a:xfrm>
          <a:prstGeom prst="rect">
            <a:avLst/>
          </a:prstGeom>
          <a:noFill/>
          <a:ln w="9525">
            <a:noFill/>
            <a:miter lim="800000"/>
            <a:headEnd/>
            <a:tailEnd/>
          </a:ln>
        </p:spPr>
        <p:txBody>
          <a:bodyPr wrap="square">
            <a:spAutoFit/>
          </a:bodyPr>
          <a:lstStyle/>
          <a:p>
            <a:pPr algn="l">
              <a:spcBef>
                <a:spcPct val="50000"/>
              </a:spcBef>
            </a:pPr>
            <a:r>
              <a:rPr kumimoji="0" lang="zh-CN" altLang="en-US" sz="1800" b="1" dirty="0">
                <a:latin typeface="Consolas" pitchFamily="49" charset="0"/>
                <a:ea typeface="华文中宋" pitchFamily="2" charset="-122"/>
                <a:cs typeface="Consolas" pitchFamily="49" charset="0"/>
              </a:rPr>
              <a:t>注意：</a:t>
            </a:r>
            <a:r>
              <a:rPr kumimoji="0" lang="zh-CN" altLang="en-US" sz="1800" b="1" dirty="0">
                <a:solidFill>
                  <a:srgbClr val="3333FF"/>
                </a:solidFill>
                <a:latin typeface="Consolas" pitchFamily="49" charset="0"/>
                <a:ea typeface="华文中宋" pitchFamily="2" charset="-122"/>
                <a:cs typeface="Consolas" pitchFamily="49" charset="0"/>
              </a:rPr>
              <a:t>二叉排序树中没有相同</a:t>
            </a:r>
            <a:r>
              <a:rPr kumimoji="0" lang="zh-CN" altLang="en-US" sz="1800" b="1">
                <a:solidFill>
                  <a:srgbClr val="3333FF"/>
                </a:solidFill>
                <a:latin typeface="Consolas" pitchFamily="49" charset="0"/>
                <a:ea typeface="华文中宋" pitchFamily="2" charset="-122"/>
                <a:cs typeface="Consolas" pitchFamily="49" charset="0"/>
              </a:rPr>
              <a:t>关键字</a:t>
            </a:r>
            <a:r>
              <a:rPr kumimoji="0" lang="zh-CN" altLang="en-US" sz="1800" b="1" smtClean="0">
                <a:solidFill>
                  <a:srgbClr val="3333FF"/>
                </a:solidFill>
                <a:latin typeface="Consolas" pitchFamily="49" charset="0"/>
                <a:ea typeface="华文中宋" pitchFamily="2" charset="-122"/>
                <a:cs typeface="Consolas" pitchFamily="49" charset="0"/>
              </a:rPr>
              <a:t>的结点。</a:t>
            </a:r>
            <a:endParaRPr kumimoji="0" lang="zh-CN" altLang="en-US" sz="1800" b="1" dirty="0">
              <a:solidFill>
                <a:srgbClr val="3333FF"/>
              </a:solidFill>
              <a:latin typeface="Consolas" pitchFamily="49" charset="0"/>
              <a:ea typeface="华文中宋" pitchFamily="2" charset="-122"/>
              <a:cs typeface="Consolas" pitchFamily="49" charset="0"/>
            </a:endParaRPr>
          </a:p>
        </p:txBody>
      </p:sp>
      <p:sp>
        <p:nvSpPr>
          <p:cNvPr id="8196" name="Text Box 3" descr="粉色面巾纸"/>
          <p:cNvSpPr txBox="1">
            <a:spLocks noChangeArrowheads="1"/>
          </p:cNvSpPr>
          <p:nvPr/>
        </p:nvSpPr>
        <p:spPr bwMode="auto">
          <a:xfrm>
            <a:off x="395288" y="404813"/>
            <a:ext cx="3533770" cy="461665"/>
          </a:xfrm>
          <a:prstGeom prst="rect">
            <a:avLst/>
          </a:prstGeom>
          <a:solidFill>
            <a:schemeClr val="bg1">
              <a:lumMod val="95000"/>
            </a:schemeClr>
          </a:solidFill>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3">
            <a:schemeClr val="accent5"/>
          </a:fillRef>
          <a:effectRef idx="2">
            <a:schemeClr val="accent5"/>
          </a:effectRef>
          <a:fontRef idx="minor">
            <a:schemeClr val="lt1"/>
          </a:fontRef>
        </p:style>
        <p:txBody>
          <a:bodyPr wrap="square">
            <a:spAutoFit/>
          </a:bodyPr>
          <a:lstStyle/>
          <a:p>
            <a:pPr>
              <a:spcBef>
                <a:spcPct val="50000"/>
              </a:spcBef>
            </a:pPr>
            <a:r>
              <a:rPr lang="en-US" altLang="zh-CN" sz="2400" b="1" dirty="0">
                <a:solidFill>
                  <a:srgbClr val="FF0000"/>
                </a:solidFill>
                <a:latin typeface="Consolas" pitchFamily="49" charset="0"/>
                <a:ea typeface="微软雅黑" pitchFamily="34" charset="-122"/>
                <a:cs typeface="Consolas" pitchFamily="49" charset="0"/>
              </a:rPr>
              <a:t>9.3.1  </a:t>
            </a:r>
            <a:r>
              <a:rPr lang="zh-CN" altLang="en-US" sz="2400" b="1" dirty="0">
                <a:solidFill>
                  <a:srgbClr val="FF0000"/>
                </a:solidFill>
                <a:latin typeface="Consolas" pitchFamily="49" charset="0"/>
                <a:ea typeface="微软雅黑" pitchFamily="34" charset="-122"/>
                <a:cs typeface="Consolas" pitchFamily="49" charset="0"/>
              </a:rPr>
              <a:t>二叉排序树</a:t>
            </a:r>
            <a:endParaRPr kumimoji="0" lang="zh-CN" altLang="en-US" sz="2400" b="1" dirty="0">
              <a:solidFill>
                <a:srgbClr val="FF0000"/>
              </a:solidFill>
              <a:latin typeface="Consolas" pitchFamily="49" charset="0"/>
              <a:ea typeface="微软雅黑" pitchFamily="34" charset="-122"/>
              <a:cs typeface="Consolas" pitchFamily="49" charset="0"/>
            </a:endParaRPr>
          </a:p>
        </p:txBody>
      </p:sp>
      <p:sp>
        <p:nvSpPr>
          <p:cNvPr id="6" name="灯片编号占位符 5"/>
          <p:cNvSpPr>
            <a:spLocks noGrp="1"/>
          </p:cNvSpPr>
          <p:nvPr>
            <p:ph type="sldNum" sz="quarter" idx="12"/>
          </p:nvPr>
        </p:nvSpPr>
        <p:spPr/>
        <p:txBody>
          <a:bodyPr/>
          <a:lstStyle/>
          <a:p>
            <a:pPr>
              <a:defRPr/>
            </a:pPr>
            <a:fld id="{94984E60-CADE-4266-8DC7-A91C528B8A31}" type="slidenum">
              <a:rPr lang="en-US" altLang="zh-CN" smtClean="0"/>
              <a:pPr>
                <a:defRPr/>
              </a:pPr>
              <a:t>3</a:t>
            </a:fld>
            <a:r>
              <a:rPr lang="en-US" altLang="zh-CN" smtClean="0"/>
              <a:t>/132</a:t>
            </a:r>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85852" y="571480"/>
            <a:ext cx="2571768" cy="1938992"/>
          </a:xfrm>
          <a:prstGeom prst="rect">
            <a:avLst/>
          </a:prstGeom>
          <a:noFill/>
        </p:spPr>
        <p:txBody>
          <a:bodyPr wrap="square" rtlCol="0">
            <a:spAutoFit/>
          </a:bodyPr>
          <a:lstStyle/>
          <a:p>
            <a:pPr algn="l">
              <a:lnSpc>
                <a:spcPct val="150000"/>
              </a:lnSpc>
            </a:pPr>
            <a:r>
              <a:rPr lang="en-US" altLang="zh-CN" sz="2000" b="1" smtClean="0">
                <a:solidFill>
                  <a:srgbClr val="0000FF"/>
                </a:solidFill>
                <a:latin typeface="Consolas" pitchFamily="49" charset="0"/>
                <a:ea typeface="楷体" pitchFamily="49" charset="-122"/>
                <a:cs typeface="Consolas" pitchFamily="49" charset="0"/>
              </a:rPr>
              <a:t>A.28,36,18,46,35</a:t>
            </a:r>
          </a:p>
          <a:p>
            <a:pPr algn="l">
              <a:lnSpc>
                <a:spcPct val="150000"/>
              </a:lnSpc>
            </a:pPr>
            <a:r>
              <a:rPr lang="en-US" altLang="zh-CN" sz="2000" b="1" smtClean="0">
                <a:solidFill>
                  <a:srgbClr val="0000FF"/>
                </a:solidFill>
                <a:latin typeface="Consolas" pitchFamily="49" charset="0"/>
                <a:ea typeface="楷体" pitchFamily="49" charset="-122"/>
                <a:cs typeface="Consolas" pitchFamily="49" charset="0"/>
              </a:rPr>
              <a:t>B.18,36,28,46,35</a:t>
            </a:r>
          </a:p>
          <a:p>
            <a:pPr algn="l">
              <a:lnSpc>
                <a:spcPct val="150000"/>
              </a:lnSpc>
            </a:pPr>
            <a:r>
              <a:rPr lang="en-US" altLang="zh-CN" sz="2000" b="1" smtClean="0">
                <a:solidFill>
                  <a:srgbClr val="0000FF"/>
                </a:solidFill>
                <a:latin typeface="Consolas" pitchFamily="49" charset="0"/>
                <a:ea typeface="楷体" pitchFamily="49" charset="-122"/>
                <a:cs typeface="Consolas" pitchFamily="49" charset="0"/>
              </a:rPr>
              <a:t>C.46,28,18,36,35</a:t>
            </a:r>
          </a:p>
          <a:p>
            <a:pPr algn="l">
              <a:lnSpc>
                <a:spcPct val="150000"/>
              </a:lnSpc>
            </a:pPr>
            <a:r>
              <a:rPr lang="en-US" altLang="zh-CN" sz="2000" b="1" smtClean="0">
                <a:solidFill>
                  <a:srgbClr val="0000FF"/>
                </a:solidFill>
                <a:latin typeface="Consolas" pitchFamily="49" charset="0"/>
                <a:ea typeface="楷体" pitchFamily="49" charset="-122"/>
                <a:cs typeface="Consolas" pitchFamily="49" charset="0"/>
              </a:rPr>
              <a:t>D.46,36,18,28,35</a:t>
            </a:r>
            <a:endParaRPr lang="zh-CN" altLang="en-US" sz="2000" b="1"/>
          </a:p>
        </p:txBody>
      </p:sp>
      <p:grpSp>
        <p:nvGrpSpPr>
          <p:cNvPr id="2" name="组合 3"/>
          <p:cNvGrpSpPr/>
          <p:nvPr/>
        </p:nvGrpSpPr>
        <p:grpSpPr>
          <a:xfrm>
            <a:off x="4500562" y="500042"/>
            <a:ext cx="1143008" cy="1785950"/>
            <a:chOff x="4214810" y="500042"/>
            <a:chExt cx="1143008" cy="1785950"/>
          </a:xfrm>
        </p:grpSpPr>
        <p:sp>
          <p:nvSpPr>
            <p:cNvPr id="5" name="椭圆 4"/>
            <p:cNvSpPr/>
            <p:nvPr/>
          </p:nvSpPr>
          <p:spPr>
            <a:xfrm>
              <a:off x="4214810" y="500042"/>
              <a:ext cx="571504" cy="500066"/>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r>
                <a:rPr lang="en-US" altLang="zh-CN" sz="1800" smtClean="0">
                  <a:solidFill>
                    <a:srgbClr val="0000FF"/>
                  </a:solidFill>
                  <a:latin typeface="Consolas" pitchFamily="49" charset="0"/>
                  <a:cs typeface="Consolas" pitchFamily="49" charset="0"/>
                </a:rPr>
                <a:t>28</a:t>
              </a:r>
              <a:endParaRPr lang="zh-CN" altLang="en-US" sz="1800">
                <a:solidFill>
                  <a:srgbClr val="0000FF"/>
                </a:solidFill>
                <a:latin typeface="Consolas" pitchFamily="49" charset="0"/>
                <a:cs typeface="Consolas" pitchFamily="49" charset="0"/>
              </a:endParaRPr>
            </a:p>
          </p:txBody>
        </p:sp>
        <p:sp>
          <p:nvSpPr>
            <p:cNvPr id="6" name="椭圆 5"/>
            <p:cNvSpPr/>
            <p:nvPr/>
          </p:nvSpPr>
          <p:spPr>
            <a:xfrm>
              <a:off x="4786314" y="1071546"/>
              <a:ext cx="571504" cy="500066"/>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r>
                <a:rPr lang="en-US" altLang="zh-CN" sz="1800" smtClean="0">
                  <a:solidFill>
                    <a:srgbClr val="0000FF"/>
                  </a:solidFill>
                  <a:latin typeface="Consolas" pitchFamily="49" charset="0"/>
                  <a:cs typeface="Consolas" pitchFamily="49" charset="0"/>
                </a:rPr>
                <a:t>36</a:t>
              </a:r>
              <a:endParaRPr lang="zh-CN" altLang="en-US" sz="1800">
                <a:solidFill>
                  <a:srgbClr val="0000FF"/>
                </a:solidFill>
                <a:latin typeface="Consolas" pitchFamily="49" charset="0"/>
                <a:cs typeface="Consolas" pitchFamily="49" charset="0"/>
              </a:endParaRPr>
            </a:p>
          </p:txBody>
        </p:sp>
        <p:sp>
          <p:nvSpPr>
            <p:cNvPr id="7" name="椭圆 6"/>
            <p:cNvSpPr/>
            <p:nvPr/>
          </p:nvSpPr>
          <p:spPr>
            <a:xfrm>
              <a:off x="4214810" y="1785926"/>
              <a:ext cx="571504" cy="500066"/>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r>
                <a:rPr lang="en-US" altLang="zh-CN" sz="1800" smtClean="0">
                  <a:solidFill>
                    <a:srgbClr val="0000FF"/>
                  </a:solidFill>
                  <a:latin typeface="Consolas" pitchFamily="49" charset="0"/>
                  <a:cs typeface="Consolas" pitchFamily="49" charset="0"/>
                </a:rPr>
                <a:t>18</a:t>
              </a:r>
              <a:endParaRPr lang="zh-CN" altLang="en-US" sz="1800">
                <a:solidFill>
                  <a:srgbClr val="0000FF"/>
                </a:solidFill>
                <a:latin typeface="Consolas" pitchFamily="49" charset="0"/>
                <a:cs typeface="Consolas" pitchFamily="49" charset="0"/>
              </a:endParaRPr>
            </a:p>
          </p:txBody>
        </p:sp>
        <p:cxnSp>
          <p:nvCxnSpPr>
            <p:cNvPr id="8" name="直接连接符 7"/>
            <p:cNvCxnSpPr>
              <a:stCxn id="5" idx="5"/>
              <a:endCxn id="6" idx="1"/>
            </p:cNvCxnSpPr>
            <p:nvPr/>
          </p:nvCxnSpPr>
          <p:spPr>
            <a:xfrm rot="16200000" flipH="1">
              <a:off x="4677362" y="952132"/>
              <a:ext cx="217904" cy="167390"/>
            </a:xfrm>
            <a:prstGeom prst="line">
              <a:avLst/>
            </a:prstGeom>
            <a:ln>
              <a:tailEnd type="none"/>
            </a:ln>
          </p:spPr>
          <p:style>
            <a:lnRef idx="1">
              <a:schemeClr val="accent5"/>
            </a:lnRef>
            <a:fillRef idx="2">
              <a:schemeClr val="accent5"/>
            </a:fillRef>
            <a:effectRef idx="1">
              <a:schemeClr val="accent5"/>
            </a:effectRef>
            <a:fontRef idx="minor">
              <a:schemeClr val="dk1"/>
            </a:fontRef>
          </p:style>
        </p:cxnSp>
        <p:cxnSp>
          <p:nvCxnSpPr>
            <p:cNvPr id="9" name="直接连接符 8"/>
            <p:cNvCxnSpPr>
              <a:stCxn id="6" idx="3"/>
              <a:endCxn id="7" idx="7"/>
            </p:cNvCxnSpPr>
            <p:nvPr/>
          </p:nvCxnSpPr>
          <p:spPr>
            <a:xfrm rot="5400000">
              <a:off x="4605924" y="1595074"/>
              <a:ext cx="360780" cy="167390"/>
            </a:xfrm>
            <a:prstGeom prst="line">
              <a:avLst/>
            </a:prstGeom>
            <a:ln>
              <a:tailEnd type="none"/>
            </a:ln>
          </p:spPr>
          <p:style>
            <a:lnRef idx="1">
              <a:schemeClr val="accent5"/>
            </a:lnRef>
            <a:fillRef idx="2">
              <a:schemeClr val="accent5"/>
            </a:fillRef>
            <a:effectRef idx="1">
              <a:schemeClr val="accent5"/>
            </a:effectRef>
            <a:fontRef idx="minor">
              <a:schemeClr val="dk1"/>
            </a:fontRef>
          </p:style>
        </p:cxnSp>
      </p:grpSp>
      <p:grpSp>
        <p:nvGrpSpPr>
          <p:cNvPr id="4" name="组合 9"/>
          <p:cNvGrpSpPr/>
          <p:nvPr/>
        </p:nvGrpSpPr>
        <p:grpSpPr>
          <a:xfrm>
            <a:off x="6572264" y="285728"/>
            <a:ext cx="1214446" cy="2435015"/>
            <a:chOff x="6572264" y="500042"/>
            <a:chExt cx="1214446" cy="2435015"/>
          </a:xfrm>
        </p:grpSpPr>
        <p:sp>
          <p:nvSpPr>
            <p:cNvPr id="11" name="椭圆 10"/>
            <p:cNvSpPr/>
            <p:nvPr/>
          </p:nvSpPr>
          <p:spPr>
            <a:xfrm>
              <a:off x="6572264" y="500042"/>
              <a:ext cx="571504" cy="500066"/>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r>
                <a:rPr lang="en-US" altLang="zh-CN" sz="1800" smtClean="0">
                  <a:solidFill>
                    <a:srgbClr val="0000FF"/>
                  </a:solidFill>
                  <a:latin typeface="Consolas" pitchFamily="49" charset="0"/>
                  <a:cs typeface="Consolas" pitchFamily="49" charset="0"/>
                </a:rPr>
                <a:t>18</a:t>
              </a:r>
              <a:endParaRPr lang="zh-CN" altLang="en-US" sz="1800">
                <a:solidFill>
                  <a:srgbClr val="0000FF"/>
                </a:solidFill>
                <a:latin typeface="Consolas" pitchFamily="49" charset="0"/>
                <a:cs typeface="Consolas" pitchFamily="49" charset="0"/>
              </a:endParaRPr>
            </a:p>
          </p:txBody>
        </p:sp>
        <p:sp>
          <p:nvSpPr>
            <p:cNvPr id="12" name="椭圆 11"/>
            <p:cNvSpPr/>
            <p:nvPr/>
          </p:nvSpPr>
          <p:spPr>
            <a:xfrm>
              <a:off x="7143768" y="1071546"/>
              <a:ext cx="571504" cy="500066"/>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r>
                <a:rPr lang="en-US" altLang="zh-CN" sz="1800" smtClean="0">
                  <a:solidFill>
                    <a:srgbClr val="0000FF"/>
                  </a:solidFill>
                  <a:latin typeface="Consolas" pitchFamily="49" charset="0"/>
                  <a:cs typeface="Consolas" pitchFamily="49" charset="0"/>
                </a:rPr>
                <a:t>36</a:t>
              </a:r>
              <a:endParaRPr lang="zh-CN" altLang="en-US" sz="1800">
                <a:solidFill>
                  <a:srgbClr val="0000FF"/>
                </a:solidFill>
                <a:latin typeface="Consolas" pitchFamily="49" charset="0"/>
                <a:cs typeface="Consolas" pitchFamily="49" charset="0"/>
              </a:endParaRPr>
            </a:p>
          </p:txBody>
        </p:sp>
        <p:sp>
          <p:nvSpPr>
            <p:cNvPr id="13" name="椭圆 12"/>
            <p:cNvSpPr/>
            <p:nvPr/>
          </p:nvSpPr>
          <p:spPr>
            <a:xfrm>
              <a:off x="6572264" y="1785926"/>
              <a:ext cx="571504" cy="500066"/>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r>
                <a:rPr lang="en-US" altLang="zh-CN" sz="1800" smtClean="0">
                  <a:solidFill>
                    <a:srgbClr val="0000FF"/>
                  </a:solidFill>
                  <a:latin typeface="Consolas" pitchFamily="49" charset="0"/>
                  <a:cs typeface="Consolas" pitchFamily="49" charset="0"/>
                </a:rPr>
                <a:t>28</a:t>
              </a:r>
              <a:endParaRPr lang="zh-CN" altLang="en-US" sz="1800">
                <a:solidFill>
                  <a:srgbClr val="0000FF"/>
                </a:solidFill>
                <a:latin typeface="Consolas" pitchFamily="49" charset="0"/>
                <a:cs typeface="Consolas" pitchFamily="49" charset="0"/>
              </a:endParaRPr>
            </a:p>
          </p:txBody>
        </p:sp>
        <p:cxnSp>
          <p:nvCxnSpPr>
            <p:cNvPr id="14" name="直接连接符 13"/>
            <p:cNvCxnSpPr>
              <a:stCxn id="11" idx="5"/>
              <a:endCxn id="12" idx="1"/>
            </p:cNvCxnSpPr>
            <p:nvPr/>
          </p:nvCxnSpPr>
          <p:spPr>
            <a:xfrm rot="16200000" flipH="1">
              <a:off x="7034816" y="952132"/>
              <a:ext cx="217904" cy="167390"/>
            </a:xfrm>
            <a:prstGeom prst="line">
              <a:avLst/>
            </a:prstGeom>
            <a:ln>
              <a:tailEnd type="none"/>
            </a:ln>
          </p:spPr>
          <p:style>
            <a:lnRef idx="1">
              <a:schemeClr val="accent5"/>
            </a:lnRef>
            <a:fillRef idx="2">
              <a:schemeClr val="accent5"/>
            </a:fillRef>
            <a:effectRef idx="1">
              <a:schemeClr val="accent5"/>
            </a:effectRef>
            <a:fontRef idx="minor">
              <a:schemeClr val="dk1"/>
            </a:fontRef>
          </p:style>
        </p:cxnSp>
        <p:cxnSp>
          <p:nvCxnSpPr>
            <p:cNvPr id="15" name="直接连接符 14"/>
            <p:cNvCxnSpPr>
              <a:stCxn id="12" idx="3"/>
              <a:endCxn id="13" idx="7"/>
            </p:cNvCxnSpPr>
            <p:nvPr/>
          </p:nvCxnSpPr>
          <p:spPr>
            <a:xfrm rot="5400000">
              <a:off x="6963378" y="1595074"/>
              <a:ext cx="360780" cy="167390"/>
            </a:xfrm>
            <a:prstGeom prst="line">
              <a:avLst/>
            </a:prstGeom>
            <a:ln>
              <a:tailEnd type="none"/>
            </a:ln>
          </p:spPr>
          <p:style>
            <a:lnRef idx="1">
              <a:schemeClr val="accent5"/>
            </a:lnRef>
            <a:fillRef idx="2">
              <a:schemeClr val="accent5"/>
            </a:fillRef>
            <a:effectRef idx="1">
              <a:schemeClr val="accent5"/>
            </a:effectRef>
            <a:fontRef idx="minor">
              <a:schemeClr val="dk1"/>
            </a:fontRef>
          </p:style>
        </p:cxnSp>
        <p:sp>
          <p:nvSpPr>
            <p:cNvPr id="16" name="椭圆 15"/>
            <p:cNvSpPr/>
            <p:nvPr/>
          </p:nvSpPr>
          <p:spPr>
            <a:xfrm>
              <a:off x="7215206" y="2434991"/>
              <a:ext cx="571504" cy="500066"/>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r>
                <a:rPr lang="en-US" altLang="zh-CN" sz="1800" smtClean="0">
                  <a:solidFill>
                    <a:srgbClr val="0000FF"/>
                  </a:solidFill>
                  <a:latin typeface="Consolas" pitchFamily="49" charset="0"/>
                  <a:cs typeface="Consolas" pitchFamily="49" charset="0"/>
                </a:rPr>
                <a:t>46</a:t>
              </a:r>
              <a:endParaRPr lang="zh-CN" altLang="en-US" sz="1800">
                <a:solidFill>
                  <a:srgbClr val="0000FF"/>
                </a:solidFill>
                <a:latin typeface="Consolas" pitchFamily="49" charset="0"/>
                <a:cs typeface="Consolas" pitchFamily="49" charset="0"/>
              </a:endParaRPr>
            </a:p>
          </p:txBody>
        </p:sp>
        <p:cxnSp>
          <p:nvCxnSpPr>
            <p:cNvPr id="17" name="直接连接符 16"/>
            <p:cNvCxnSpPr>
              <a:stCxn id="13" idx="5"/>
              <a:endCxn id="16" idx="1"/>
            </p:cNvCxnSpPr>
            <p:nvPr/>
          </p:nvCxnSpPr>
          <p:spPr>
            <a:xfrm rot="16200000" flipH="1">
              <a:off x="7031755" y="2241077"/>
              <a:ext cx="295465" cy="238828"/>
            </a:xfrm>
            <a:prstGeom prst="line">
              <a:avLst/>
            </a:prstGeom>
            <a:ln>
              <a:tailEnd type="none"/>
            </a:ln>
          </p:spPr>
          <p:style>
            <a:lnRef idx="1">
              <a:schemeClr val="accent5"/>
            </a:lnRef>
            <a:fillRef idx="2">
              <a:schemeClr val="accent5"/>
            </a:fillRef>
            <a:effectRef idx="1">
              <a:schemeClr val="accent5"/>
            </a:effectRef>
            <a:fontRef idx="minor">
              <a:schemeClr val="dk1"/>
            </a:fontRef>
          </p:style>
        </p:cxnSp>
      </p:grpSp>
      <p:grpSp>
        <p:nvGrpSpPr>
          <p:cNvPr id="10" name="组合 17"/>
          <p:cNvGrpSpPr/>
          <p:nvPr/>
        </p:nvGrpSpPr>
        <p:grpSpPr>
          <a:xfrm>
            <a:off x="1571604" y="3500438"/>
            <a:ext cx="1714512" cy="2500330"/>
            <a:chOff x="1214414" y="3286124"/>
            <a:chExt cx="1714512" cy="2500330"/>
          </a:xfrm>
        </p:grpSpPr>
        <p:sp>
          <p:nvSpPr>
            <p:cNvPr id="19" name="椭圆 18"/>
            <p:cNvSpPr/>
            <p:nvPr/>
          </p:nvSpPr>
          <p:spPr>
            <a:xfrm>
              <a:off x="2357422" y="3286124"/>
              <a:ext cx="571504" cy="500066"/>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r>
                <a:rPr lang="en-US" altLang="zh-CN" sz="1800" b="1" smtClean="0">
                  <a:solidFill>
                    <a:srgbClr val="0000FF"/>
                  </a:solidFill>
                  <a:latin typeface="Consolas" pitchFamily="49" charset="0"/>
                  <a:cs typeface="Consolas" pitchFamily="49" charset="0"/>
                </a:rPr>
                <a:t>46</a:t>
              </a:r>
              <a:endParaRPr lang="zh-CN" altLang="en-US" sz="1800" b="1">
                <a:solidFill>
                  <a:srgbClr val="0000FF"/>
                </a:solidFill>
                <a:latin typeface="Consolas" pitchFamily="49" charset="0"/>
                <a:cs typeface="Consolas" pitchFamily="49" charset="0"/>
              </a:endParaRPr>
            </a:p>
          </p:txBody>
        </p:sp>
        <p:sp>
          <p:nvSpPr>
            <p:cNvPr id="20" name="椭圆 19"/>
            <p:cNvSpPr/>
            <p:nvPr/>
          </p:nvSpPr>
          <p:spPr>
            <a:xfrm>
              <a:off x="1785918" y="3922943"/>
              <a:ext cx="571504" cy="500066"/>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r>
                <a:rPr lang="en-US" altLang="zh-CN" sz="1800" b="1" smtClean="0">
                  <a:solidFill>
                    <a:srgbClr val="0000FF"/>
                  </a:solidFill>
                  <a:latin typeface="Consolas" pitchFamily="49" charset="0"/>
                  <a:cs typeface="Consolas" pitchFamily="49" charset="0"/>
                </a:rPr>
                <a:t>28</a:t>
              </a:r>
              <a:endParaRPr lang="zh-CN" altLang="en-US" sz="1800" b="1">
                <a:solidFill>
                  <a:srgbClr val="0000FF"/>
                </a:solidFill>
                <a:latin typeface="Consolas" pitchFamily="49" charset="0"/>
                <a:cs typeface="Consolas" pitchFamily="49" charset="0"/>
              </a:endParaRPr>
            </a:p>
          </p:txBody>
        </p:sp>
        <p:sp>
          <p:nvSpPr>
            <p:cNvPr id="21" name="椭圆 20"/>
            <p:cNvSpPr/>
            <p:nvPr/>
          </p:nvSpPr>
          <p:spPr>
            <a:xfrm>
              <a:off x="1214414" y="4637323"/>
              <a:ext cx="571504" cy="500066"/>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r>
                <a:rPr lang="en-US" altLang="zh-CN" sz="1800" b="1" smtClean="0">
                  <a:solidFill>
                    <a:srgbClr val="0000FF"/>
                  </a:solidFill>
                  <a:latin typeface="Consolas" pitchFamily="49" charset="0"/>
                  <a:cs typeface="Consolas" pitchFamily="49" charset="0"/>
                </a:rPr>
                <a:t>18</a:t>
              </a:r>
              <a:endParaRPr lang="zh-CN" altLang="en-US" sz="1800" b="1">
                <a:solidFill>
                  <a:srgbClr val="0000FF"/>
                </a:solidFill>
                <a:latin typeface="Consolas" pitchFamily="49" charset="0"/>
                <a:cs typeface="Consolas" pitchFamily="49" charset="0"/>
              </a:endParaRPr>
            </a:p>
          </p:txBody>
        </p:sp>
        <p:sp>
          <p:nvSpPr>
            <p:cNvPr id="22" name="椭圆 21"/>
            <p:cNvSpPr/>
            <p:nvPr/>
          </p:nvSpPr>
          <p:spPr>
            <a:xfrm>
              <a:off x="1785918" y="5286388"/>
              <a:ext cx="571504" cy="500066"/>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r>
                <a:rPr lang="en-US" altLang="zh-CN" sz="1800" b="1" smtClean="0">
                  <a:solidFill>
                    <a:srgbClr val="0000FF"/>
                  </a:solidFill>
                  <a:latin typeface="Consolas" pitchFamily="49" charset="0"/>
                  <a:cs typeface="Consolas" pitchFamily="49" charset="0"/>
                </a:rPr>
                <a:t>36</a:t>
              </a:r>
              <a:endParaRPr lang="zh-CN" altLang="en-US" sz="1800" b="1">
                <a:solidFill>
                  <a:srgbClr val="0000FF"/>
                </a:solidFill>
                <a:latin typeface="Consolas" pitchFamily="49" charset="0"/>
                <a:cs typeface="Consolas" pitchFamily="49" charset="0"/>
              </a:endParaRPr>
            </a:p>
          </p:txBody>
        </p:sp>
        <p:cxnSp>
          <p:nvCxnSpPr>
            <p:cNvPr id="23" name="直接连接符 22"/>
            <p:cNvCxnSpPr>
              <a:stCxn id="19" idx="3"/>
              <a:endCxn id="20" idx="7"/>
            </p:cNvCxnSpPr>
            <p:nvPr/>
          </p:nvCxnSpPr>
          <p:spPr>
            <a:xfrm rot="5400000">
              <a:off x="2215813" y="3770871"/>
              <a:ext cx="283219" cy="167390"/>
            </a:xfrm>
            <a:prstGeom prst="line">
              <a:avLst/>
            </a:prstGeom>
            <a:ln>
              <a:tailEnd type="none"/>
            </a:ln>
          </p:spPr>
          <p:style>
            <a:lnRef idx="1">
              <a:schemeClr val="accent5"/>
            </a:lnRef>
            <a:fillRef idx="2">
              <a:schemeClr val="accent5"/>
            </a:fillRef>
            <a:effectRef idx="1">
              <a:schemeClr val="accent5"/>
            </a:effectRef>
            <a:fontRef idx="minor">
              <a:schemeClr val="dk1"/>
            </a:fontRef>
          </p:style>
        </p:cxnSp>
        <p:cxnSp>
          <p:nvCxnSpPr>
            <p:cNvPr id="24" name="直接连接符 23"/>
            <p:cNvCxnSpPr>
              <a:stCxn id="20" idx="3"/>
            </p:cNvCxnSpPr>
            <p:nvPr/>
          </p:nvCxnSpPr>
          <p:spPr>
            <a:xfrm rot="5400000">
              <a:off x="1609493" y="4383326"/>
              <a:ext cx="293670" cy="226571"/>
            </a:xfrm>
            <a:prstGeom prst="line">
              <a:avLst/>
            </a:prstGeom>
            <a:ln>
              <a:tailEnd type="none"/>
            </a:ln>
          </p:spPr>
          <p:style>
            <a:lnRef idx="1">
              <a:schemeClr val="accent5"/>
            </a:lnRef>
            <a:fillRef idx="2">
              <a:schemeClr val="accent5"/>
            </a:fillRef>
            <a:effectRef idx="1">
              <a:schemeClr val="accent5"/>
            </a:effectRef>
            <a:fontRef idx="minor">
              <a:schemeClr val="dk1"/>
            </a:fontRef>
          </p:style>
        </p:cxnSp>
        <p:cxnSp>
          <p:nvCxnSpPr>
            <p:cNvPr id="25" name="直接连接符 24"/>
            <p:cNvCxnSpPr>
              <a:stCxn id="21" idx="5"/>
              <a:endCxn id="22" idx="1"/>
            </p:cNvCxnSpPr>
            <p:nvPr/>
          </p:nvCxnSpPr>
          <p:spPr>
            <a:xfrm rot="16200000" flipH="1">
              <a:off x="1638186" y="5128193"/>
              <a:ext cx="295465" cy="167390"/>
            </a:xfrm>
            <a:prstGeom prst="line">
              <a:avLst/>
            </a:prstGeom>
            <a:ln>
              <a:tailEnd type="none"/>
            </a:ln>
          </p:spPr>
          <p:style>
            <a:lnRef idx="1">
              <a:schemeClr val="accent5"/>
            </a:lnRef>
            <a:fillRef idx="2">
              <a:schemeClr val="accent5"/>
            </a:fillRef>
            <a:effectRef idx="1">
              <a:schemeClr val="accent5"/>
            </a:effectRef>
            <a:fontRef idx="minor">
              <a:schemeClr val="dk1"/>
            </a:fontRef>
          </p:style>
        </p:cxnSp>
      </p:grpSp>
      <p:grpSp>
        <p:nvGrpSpPr>
          <p:cNvPr id="18" name="组合 25"/>
          <p:cNvGrpSpPr/>
          <p:nvPr/>
        </p:nvGrpSpPr>
        <p:grpSpPr>
          <a:xfrm>
            <a:off x="4572000" y="3357562"/>
            <a:ext cx="1785950" cy="3143272"/>
            <a:chOff x="4572000" y="3357562"/>
            <a:chExt cx="1785950" cy="3143272"/>
          </a:xfrm>
        </p:grpSpPr>
        <p:sp>
          <p:nvSpPr>
            <p:cNvPr id="27" name="椭圆 26"/>
            <p:cNvSpPr/>
            <p:nvPr/>
          </p:nvSpPr>
          <p:spPr>
            <a:xfrm>
              <a:off x="5643570" y="3357562"/>
              <a:ext cx="571504" cy="500066"/>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r>
                <a:rPr lang="en-US" altLang="zh-CN" sz="1800" smtClean="0">
                  <a:solidFill>
                    <a:srgbClr val="0000FF"/>
                  </a:solidFill>
                  <a:latin typeface="Consolas" pitchFamily="49" charset="0"/>
                  <a:cs typeface="Consolas" pitchFamily="49" charset="0"/>
                </a:rPr>
                <a:t>46</a:t>
              </a:r>
              <a:endParaRPr lang="zh-CN" altLang="en-US" sz="1800">
                <a:solidFill>
                  <a:srgbClr val="0000FF"/>
                </a:solidFill>
                <a:latin typeface="Consolas" pitchFamily="49" charset="0"/>
                <a:cs typeface="Consolas" pitchFamily="49" charset="0"/>
              </a:endParaRPr>
            </a:p>
          </p:txBody>
        </p:sp>
        <p:sp>
          <p:nvSpPr>
            <p:cNvPr id="28" name="椭圆 27"/>
            <p:cNvSpPr/>
            <p:nvPr/>
          </p:nvSpPr>
          <p:spPr>
            <a:xfrm>
              <a:off x="5000628" y="4071942"/>
              <a:ext cx="571504" cy="500066"/>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r>
                <a:rPr lang="en-US" altLang="zh-CN" sz="1800" smtClean="0">
                  <a:solidFill>
                    <a:srgbClr val="0000FF"/>
                  </a:solidFill>
                  <a:latin typeface="Consolas" pitchFamily="49" charset="0"/>
                  <a:cs typeface="Consolas" pitchFamily="49" charset="0"/>
                </a:rPr>
                <a:t>36</a:t>
              </a:r>
              <a:endParaRPr lang="zh-CN" altLang="en-US" sz="1800">
                <a:solidFill>
                  <a:srgbClr val="0000FF"/>
                </a:solidFill>
                <a:latin typeface="Consolas" pitchFamily="49" charset="0"/>
                <a:cs typeface="Consolas" pitchFamily="49" charset="0"/>
              </a:endParaRPr>
            </a:p>
          </p:txBody>
        </p:sp>
        <p:sp>
          <p:nvSpPr>
            <p:cNvPr id="29" name="椭圆 28"/>
            <p:cNvSpPr/>
            <p:nvPr/>
          </p:nvSpPr>
          <p:spPr>
            <a:xfrm>
              <a:off x="4572000" y="4857760"/>
              <a:ext cx="571504" cy="500066"/>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r>
                <a:rPr lang="en-US" altLang="zh-CN" sz="1800" smtClean="0">
                  <a:solidFill>
                    <a:srgbClr val="0000FF"/>
                  </a:solidFill>
                  <a:latin typeface="Consolas" pitchFamily="49" charset="0"/>
                  <a:cs typeface="Consolas" pitchFamily="49" charset="0"/>
                </a:rPr>
                <a:t>18</a:t>
              </a:r>
              <a:endParaRPr lang="zh-CN" altLang="en-US" sz="1800">
                <a:solidFill>
                  <a:srgbClr val="0000FF"/>
                </a:solidFill>
                <a:latin typeface="Consolas" pitchFamily="49" charset="0"/>
                <a:cs typeface="Consolas" pitchFamily="49" charset="0"/>
              </a:endParaRPr>
            </a:p>
          </p:txBody>
        </p:sp>
        <p:sp>
          <p:nvSpPr>
            <p:cNvPr id="30" name="椭圆 29"/>
            <p:cNvSpPr/>
            <p:nvPr/>
          </p:nvSpPr>
          <p:spPr>
            <a:xfrm>
              <a:off x="5143504" y="5429264"/>
              <a:ext cx="571504" cy="500066"/>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r>
                <a:rPr lang="en-US" altLang="zh-CN" sz="1800" smtClean="0">
                  <a:solidFill>
                    <a:srgbClr val="0000FF"/>
                  </a:solidFill>
                  <a:latin typeface="Consolas" pitchFamily="49" charset="0"/>
                  <a:cs typeface="Consolas" pitchFamily="49" charset="0"/>
                </a:rPr>
                <a:t>28</a:t>
              </a:r>
              <a:endParaRPr lang="zh-CN" altLang="en-US" sz="1800">
                <a:solidFill>
                  <a:srgbClr val="0000FF"/>
                </a:solidFill>
                <a:latin typeface="Consolas" pitchFamily="49" charset="0"/>
                <a:cs typeface="Consolas" pitchFamily="49" charset="0"/>
              </a:endParaRPr>
            </a:p>
          </p:txBody>
        </p:sp>
        <p:sp>
          <p:nvSpPr>
            <p:cNvPr id="31" name="椭圆 30"/>
            <p:cNvSpPr/>
            <p:nvPr/>
          </p:nvSpPr>
          <p:spPr>
            <a:xfrm>
              <a:off x="5786446" y="6000768"/>
              <a:ext cx="571504" cy="500066"/>
            </a:xfrm>
            <a:prstGeom prst="ellipse">
              <a:avLst/>
            </a:prstGeom>
          </p:spPr>
          <p:style>
            <a:lnRef idx="1">
              <a:schemeClr val="accent5"/>
            </a:lnRef>
            <a:fillRef idx="2">
              <a:schemeClr val="accent5"/>
            </a:fillRef>
            <a:effectRef idx="1">
              <a:schemeClr val="accent5"/>
            </a:effectRef>
            <a:fontRef idx="minor">
              <a:schemeClr val="dk1"/>
            </a:fontRef>
          </p:style>
          <p:txBody>
            <a:bodyPr lIns="0" rIns="0" rtlCol="0" anchor="ctr"/>
            <a:lstStyle/>
            <a:p>
              <a:r>
                <a:rPr lang="en-US" altLang="zh-CN" sz="1800" smtClean="0">
                  <a:solidFill>
                    <a:srgbClr val="0000FF"/>
                  </a:solidFill>
                  <a:latin typeface="Consolas" pitchFamily="49" charset="0"/>
                  <a:cs typeface="Consolas" pitchFamily="49" charset="0"/>
                </a:rPr>
                <a:t>35</a:t>
              </a:r>
              <a:endParaRPr lang="zh-CN" altLang="en-US" sz="1800">
                <a:solidFill>
                  <a:srgbClr val="0000FF"/>
                </a:solidFill>
                <a:latin typeface="Consolas" pitchFamily="49" charset="0"/>
                <a:cs typeface="Consolas" pitchFamily="49" charset="0"/>
              </a:endParaRPr>
            </a:p>
          </p:txBody>
        </p:sp>
        <p:cxnSp>
          <p:nvCxnSpPr>
            <p:cNvPr id="32" name="直接连接符 31"/>
            <p:cNvCxnSpPr>
              <a:stCxn id="27" idx="3"/>
              <a:endCxn id="28" idx="7"/>
            </p:cNvCxnSpPr>
            <p:nvPr/>
          </p:nvCxnSpPr>
          <p:spPr>
            <a:xfrm rot="5400000">
              <a:off x="5427461" y="3845371"/>
              <a:ext cx="360780" cy="238828"/>
            </a:xfrm>
            <a:prstGeom prst="line">
              <a:avLst/>
            </a:prstGeom>
            <a:ln>
              <a:tailEnd type="none"/>
            </a:ln>
          </p:spPr>
          <p:style>
            <a:lnRef idx="1">
              <a:schemeClr val="accent5"/>
            </a:lnRef>
            <a:fillRef idx="2">
              <a:schemeClr val="accent5"/>
            </a:fillRef>
            <a:effectRef idx="1">
              <a:schemeClr val="accent5"/>
            </a:effectRef>
            <a:fontRef idx="minor">
              <a:schemeClr val="dk1"/>
            </a:fontRef>
          </p:style>
        </p:cxnSp>
        <p:cxnSp>
          <p:nvCxnSpPr>
            <p:cNvPr id="33" name="直接连接符 32"/>
            <p:cNvCxnSpPr>
              <a:stCxn id="28" idx="3"/>
              <a:endCxn id="29" idx="0"/>
            </p:cNvCxnSpPr>
            <p:nvPr/>
          </p:nvCxnSpPr>
          <p:spPr>
            <a:xfrm rot="5400000">
              <a:off x="4791546" y="4564982"/>
              <a:ext cx="358985" cy="226571"/>
            </a:xfrm>
            <a:prstGeom prst="line">
              <a:avLst/>
            </a:prstGeom>
            <a:ln>
              <a:tailEnd type="none"/>
            </a:ln>
          </p:spPr>
          <p:style>
            <a:lnRef idx="1">
              <a:schemeClr val="accent5"/>
            </a:lnRef>
            <a:fillRef idx="2">
              <a:schemeClr val="accent5"/>
            </a:fillRef>
            <a:effectRef idx="1">
              <a:schemeClr val="accent5"/>
            </a:effectRef>
            <a:fontRef idx="minor">
              <a:schemeClr val="dk1"/>
            </a:fontRef>
          </p:style>
        </p:cxnSp>
        <p:cxnSp>
          <p:nvCxnSpPr>
            <p:cNvPr id="34" name="直接连接符 33"/>
            <p:cNvCxnSpPr>
              <a:stCxn id="29" idx="5"/>
              <a:endCxn id="30" idx="1"/>
            </p:cNvCxnSpPr>
            <p:nvPr/>
          </p:nvCxnSpPr>
          <p:spPr>
            <a:xfrm rot="16200000" flipH="1">
              <a:off x="5034552" y="5309850"/>
              <a:ext cx="217904" cy="167390"/>
            </a:xfrm>
            <a:prstGeom prst="line">
              <a:avLst/>
            </a:prstGeom>
            <a:ln>
              <a:tailEnd type="none"/>
            </a:ln>
          </p:spPr>
          <p:style>
            <a:lnRef idx="1">
              <a:schemeClr val="accent5"/>
            </a:lnRef>
            <a:fillRef idx="2">
              <a:schemeClr val="accent5"/>
            </a:fillRef>
            <a:effectRef idx="1">
              <a:schemeClr val="accent5"/>
            </a:effectRef>
            <a:fontRef idx="minor">
              <a:schemeClr val="dk1"/>
            </a:fontRef>
          </p:style>
        </p:cxnSp>
        <p:cxnSp>
          <p:nvCxnSpPr>
            <p:cNvPr id="35" name="直接连接符 34"/>
            <p:cNvCxnSpPr>
              <a:stCxn id="30" idx="5"/>
              <a:endCxn id="31" idx="1"/>
            </p:cNvCxnSpPr>
            <p:nvPr/>
          </p:nvCxnSpPr>
          <p:spPr>
            <a:xfrm rot="16200000" flipH="1">
              <a:off x="5641775" y="5845635"/>
              <a:ext cx="217904" cy="238828"/>
            </a:xfrm>
            <a:prstGeom prst="line">
              <a:avLst/>
            </a:prstGeom>
            <a:ln>
              <a:tailEnd type="none"/>
            </a:ln>
          </p:spPr>
          <p:style>
            <a:lnRef idx="1">
              <a:schemeClr val="accent5"/>
            </a:lnRef>
            <a:fillRef idx="2">
              <a:schemeClr val="accent5"/>
            </a:fillRef>
            <a:effectRef idx="1">
              <a:schemeClr val="accent5"/>
            </a:effectRef>
            <a:fontRef idx="minor">
              <a:schemeClr val="dk1"/>
            </a:fontRef>
          </p:style>
        </p:cxnSp>
      </p:grpSp>
      <p:sp>
        <p:nvSpPr>
          <p:cNvPr id="36" name="Text Box 6"/>
          <p:cNvSpPr txBox="1">
            <a:spLocks noChangeArrowheads="1"/>
          </p:cNvSpPr>
          <p:nvPr/>
        </p:nvSpPr>
        <p:spPr bwMode="auto">
          <a:xfrm>
            <a:off x="6143636" y="4786322"/>
            <a:ext cx="2571768" cy="396875"/>
          </a:xfrm>
          <a:prstGeom prst="rect">
            <a:avLst/>
          </a:prstGeom>
          <a:noFill/>
          <a:ln w="9525">
            <a:noFill/>
            <a:miter lim="800000"/>
            <a:headEnd/>
            <a:tailEnd/>
          </a:ln>
        </p:spPr>
        <p:txBody>
          <a:bodyPr wrap="square">
            <a:spAutoFit/>
          </a:bodyPr>
          <a:lstStyle/>
          <a:p>
            <a:pPr algn="l">
              <a:spcBef>
                <a:spcPct val="50000"/>
              </a:spcBef>
            </a:pPr>
            <a:r>
              <a:rPr lang="zh-CN" altLang="en-US" sz="2000" b="1" smtClean="0">
                <a:solidFill>
                  <a:srgbClr val="0000FF"/>
                </a:solidFill>
                <a:latin typeface="楷体" pitchFamily="49" charset="-122"/>
                <a:ea typeface="楷体" pitchFamily="49" charset="-122"/>
              </a:rPr>
              <a:t>是一</a:t>
            </a:r>
            <a:r>
              <a:rPr lang="zh-CN" altLang="en-US" sz="2000" b="1" dirty="0">
                <a:solidFill>
                  <a:srgbClr val="0000FF"/>
                </a:solidFill>
                <a:latin typeface="楷体" pitchFamily="49" charset="-122"/>
                <a:ea typeface="楷体" pitchFamily="49" charset="-122"/>
              </a:rPr>
              <a:t>棵二</a:t>
            </a:r>
            <a:r>
              <a:rPr lang="zh-CN" altLang="en-US" sz="2000" b="1">
                <a:solidFill>
                  <a:srgbClr val="0000FF"/>
                </a:solidFill>
                <a:latin typeface="楷体" pitchFamily="49" charset="-122"/>
                <a:ea typeface="楷体" pitchFamily="49" charset="-122"/>
              </a:rPr>
              <a:t>叉</a:t>
            </a:r>
            <a:r>
              <a:rPr lang="zh-CN" altLang="en-US" sz="2000" b="1" smtClean="0">
                <a:solidFill>
                  <a:srgbClr val="0000FF"/>
                </a:solidFill>
                <a:latin typeface="楷体" pitchFamily="49" charset="-122"/>
                <a:ea typeface="楷体" pitchFamily="49" charset="-122"/>
              </a:rPr>
              <a:t>排序</a:t>
            </a:r>
            <a:r>
              <a:rPr lang="zh-CN" altLang="en-US" sz="2000" b="1" smtClean="0">
                <a:solidFill>
                  <a:srgbClr val="FF0000"/>
                </a:solidFill>
                <a:latin typeface="宋体"/>
                <a:ea typeface="宋体"/>
              </a:rPr>
              <a:t>√</a:t>
            </a:r>
            <a:r>
              <a:rPr lang="zh-CN" altLang="en-US" sz="2000" b="1" smtClean="0">
                <a:solidFill>
                  <a:srgbClr val="0000FF"/>
                </a:solidFill>
                <a:latin typeface="楷体" pitchFamily="49" charset="-122"/>
                <a:ea typeface="楷体" pitchFamily="49" charset="-122"/>
              </a:rPr>
              <a:t> </a:t>
            </a:r>
            <a:endParaRPr lang="zh-CN" altLang="en-US" sz="2000" b="1" dirty="0">
              <a:solidFill>
                <a:srgbClr val="0000FF"/>
              </a:solidFill>
              <a:latin typeface="楷体" pitchFamily="49" charset="-122"/>
              <a:ea typeface="楷体" pitchFamily="49" charset="-122"/>
            </a:endParaRPr>
          </a:p>
        </p:txBody>
      </p:sp>
      <p:sp>
        <p:nvSpPr>
          <p:cNvPr id="37" name="Text Box 6"/>
          <p:cNvSpPr txBox="1">
            <a:spLocks noChangeArrowheads="1"/>
          </p:cNvSpPr>
          <p:nvPr/>
        </p:nvSpPr>
        <p:spPr bwMode="auto">
          <a:xfrm>
            <a:off x="5357818" y="1785926"/>
            <a:ext cx="500066" cy="400110"/>
          </a:xfrm>
          <a:prstGeom prst="rect">
            <a:avLst/>
          </a:prstGeom>
          <a:noFill/>
          <a:ln w="9525">
            <a:noFill/>
            <a:miter lim="800000"/>
            <a:headEnd/>
            <a:tailEnd/>
          </a:ln>
        </p:spPr>
        <p:txBody>
          <a:bodyPr wrap="square">
            <a:spAutoFit/>
          </a:bodyPr>
          <a:lstStyle/>
          <a:p>
            <a:pPr algn="l">
              <a:spcBef>
                <a:spcPct val="50000"/>
              </a:spcBef>
            </a:pPr>
            <a:r>
              <a:rPr lang="en-US" altLang="zh-CN" sz="2000" b="1" smtClean="0">
                <a:solidFill>
                  <a:srgbClr val="FF0000"/>
                </a:solidFill>
                <a:latin typeface="微软雅黑" pitchFamily="34" charset="-122"/>
                <a:ea typeface="微软雅黑" pitchFamily="34" charset="-122"/>
                <a:cs typeface="Times New Roman" pitchFamily="18" charset="0"/>
              </a:rPr>
              <a:t>Ⅹ</a:t>
            </a:r>
            <a:endParaRPr lang="zh-CN" altLang="en-US" sz="2000" b="1" dirty="0">
              <a:solidFill>
                <a:srgbClr val="FF0000"/>
              </a:solidFill>
              <a:latin typeface="微软雅黑" pitchFamily="34" charset="-122"/>
              <a:ea typeface="微软雅黑" pitchFamily="34" charset="-122"/>
              <a:cs typeface="Times New Roman" pitchFamily="18" charset="0"/>
            </a:endParaRPr>
          </a:p>
        </p:txBody>
      </p:sp>
      <p:cxnSp>
        <p:nvCxnSpPr>
          <p:cNvPr id="38" name="直接箭头连接符 37"/>
          <p:cNvCxnSpPr/>
          <p:nvPr/>
        </p:nvCxnSpPr>
        <p:spPr>
          <a:xfrm>
            <a:off x="3786182" y="857232"/>
            <a:ext cx="71438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9" name="任意多边形 38"/>
          <p:cNvSpPr/>
          <p:nvPr/>
        </p:nvSpPr>
        <p:spPr>
          <a:xfrm>
            <a:off x="3631474" y="1319349"/>
            <a:ext cx="2847703" cy="1515291"/>
          </a:xfrm>
          <a:custGeom>
            <a:avLst/>
            <a:gdLst>
              <a:gd name="connsiteX0" fmla="*/ 0 w 2847703"/>
              <a:gd name="connsiteY0" fmla="*/ 0 h 1515291"/>
              <a:gd name="connsiteX1" fmla="*/ 457200 w 2847703"/>
              <a:gd name="connsiteY1" fmla="*/ 391885 h 1515291"/>
              <a:gd name="connsiteX2" fmla="*/ 992777 w 2847703"/>
              <a:gd name="connsiteY2" fmla="*/ 1358537 h 1515291"/>
              <a:gd name="connsiteX3" fmla="*/ 2286000 w 2847703"/>
              <a:gd name="connsiteY3" fmla="*/ 1332411 h 1515291"/>
              <a:gd name="connsiteX4" fmla="*/ 2847703 w 2847703"/>
              <a:gd name="connsiteY4" fmla="*/ 770708 h 1515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7703" h="1515291">
                <a:moveTo>
                  <a:pt x="0" y="0"/>
                </a:moveTo>
                <a:cubicBezTo>
                  <a:pt x="145868" y="82731"/>
                  <a:pt x="291737" y="165462"/>
                  <a:pt x="457200" y="391885"/>
                </a:cubicBezTo>
                <a:cubicBezTo>
                  <a:pt x="622663" y="618308"/>
                  <a:pt x="687977" y="1201783"/>
                  <a:pt x="992777" y="1358537"/>
                </a:cubicBezTo>
                <a:cubicBezTo>
                  <a:pt x="1297577" y="1515291"/>
                  <a:pt x="1976846" y="1430382"/>
                  <a:pt x="2286000" y="1332411"/>
                </a:cubicBezTo>
                <a:cubicBezTo>
                  <a:pt x="2595154" y="1234440"/>
                  <a:pt x="2721428" y="1002574"/>
                  <a:pt x="2847703" y="770708"/>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l"/>
            <a:endParaRPr lang="zh-CN" altLang="en-US" b="1"/>
          </a:p>
        </p:txBody>
      </p:sp>
      <p:sp>
        <p:nvSpPr>
          <p:cNvPr id="40" name="任意多边形 39"/>
          <p:cNvSpPr/>
          <p:nvPr/>
        </p:nvSpPr>
        <p:spPr>
          <a:xfrm>
            <a:off x="1119051" y="1815737"/>
            <a:ext cx="866503" cy="2364377"/>
          </a:xfrm>
          <a:custGeom>
            <a:avLst/>
            <a:gdLst>
              <a:gd name="connsiteX0" fmla="*/ 226423 w 866503"/>
              <a:gd name="connsiteY0" fmla="*/ 0 h 2364377"/>
              <a:gd name="connsiteX1" fmla="*/ 30480 w 866503"/>
              <a:gd name="connsiteY1" fmla="*/ 365760 h 2364377"/>
              <a:gd name="connsiteX2" fmla="*/ 409303 w 866503"/>
              <a:gd name="connsiteY2" fmla="*/ 1802674 h 2364377"/>
              <a:gd name="connsiteX3" fmla="*/ 866503 w 866503"/>
              <a:gd name="connsiteY3" fmla="*/ 2364377 h 2364377"/>
            </a:gdLst>
            <a:ahLst/>
            <a:cxnLst>
              <a:cxn ang="0">
                <a:pos x="connsiteX0" y="connsiteY0"/>
              </a:cxn>
              <a:cxn ang="0">
                <a:pos x="connsiteX1" y="connsiteY1"/>
              </a:cxn>
              <a:cxn ang="0">
                <a:pos x="connsiteX2" y="connsiteY2"/>
              </a:cxn>
              <a:cxn ang="0">
                <a:pos x="connsiteX3" y="connsiteY3"/>
              </a:cxn>
            </a:cxnLst>
            <a:rect l="l" t="t" r="r" b="b"/>
            <a:pathLst>
              <a:path w="866503" h="2364377">
                <a:moveTo>
                  <a:pt x="226423" y="0"/>
                </a:moveTo>
                <a:cubicBezTo>
                  <a:pt x="113211" y="32657"/>
                  <a:pt x="0" y="65314"/>
                  <a:pt x="30480" y="365760"/>
                </a:cubicBezTo>
                <a:cubicBezTo>
                  <a:pt x="60960" y="666206"/>
                  <a:pt x="269966" y="1469571"/>
                  <a:pt x="409303" y="1802674"/>
                </a:cubicBezTo>
                <a:cubicBezTo>
                  <a:pt x="548640" y="2135777"/>
                  <a:pt x="707571" y="2250077"/>
                  <a:pt x="866503" y="2364377"/>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l"/>
            <a:endParaRPr lang="zh-CN" altLang="en-US" b="1"/>
          </a:p>
        </p:txBody>
      </p:sp>
      <p:cxnSp>
        <p:nvCxnSpPr>
          <p:cNvPr id="41" name="直接箭头连接符 40"/>
          <p:cNvCxnSpPr/>
          <p:nvPr/>
        </p:nvCxnSpPr>
        <p:spPr>
          <a:xfrm>
            <a:off x="2928926" y="2428868"/>
            <a:ext cx="1928826" cy="18573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2" name="Text Box 6"/>
          <p:cNvSpPr txBox="1">
            <a:spLocks noChangeArrowheads="1"/>
          </p:cNvSpPr>
          <p:nvPr/>
        </p:nvSpPr>
        <p:spPr bwMode="auto">
          <a:xfrm>
            <a:off x="7786710" y="1785926"/>
            <a:ext cx="500066" cy="400110"/>
          </a:xfrm>
          <a:prstGeom prst="rect">
            <a:avLst/>
          </a:prstGeom>
          <a:noFill/>
          <a:ln w="9525">
            <a:noFill/>
            <a:miter lim="800000"/>
            <a:headEnd/>
            <a:tailEnd/>
          </a:ln>
        </p:spPr>
        <p:txBody>
          <a:bodyPr wrap="square">
            <a:spAutoFit/>
          </a:bodyPr>
          <a:lstStyle/>
          <a:p>
            <a:pPr algn="l">
              <a:spcBef>
                <a:spcPct val="50000"/>
              </a:spcBef>
            </a:pPr>
            <a:r>
              <a:rPr lang="en-US" altLang="zh-CN" sz="2000" b="1" smtClean="0">
                <a:solidFill>
                  <a:srgbClr val="FF0000"/>
                </a:solidFill>
                <a:latin typeface="微软雅黑" pitchFamily="34" charset="-122"/>
                <a:ea typeface="微软雅黑" pitchFamily="34" charset="-122"/>
                <a:cs typeface="Times New Roman" pitchFamily="18" charset="0"/>
              </a:rPr>
              <a:t>Ⅹ</a:t>
            </a:r>
            <a:endParaRPr lang="zh-CN" altLang="en-US" sz="2000" b="1" dirty="0">
              <a:solidFill>
                <a:srgbClr val="FF0000"/>
              </a:solidFill>
              <a:latin typeface="微软雅黑" pitchFamily="34" charset="-122"/>
              <a:ea typeface="微软雅黑" pitchFamily="34" charset="-122"/>
              <a:cs typeface="Times New Roman" pitchFamily="18" charset="0"/>
            </a:endParaRPr>
          </a:p>
        </p:txBody>
      </p:sp>
      <p:sp>
        <p:nvSpPr>
          <p:cNvPr id="43" name="Text Box 6"/>
          <p:cNvSpPr txBox="1">
            <a:spLocks noChangeArrowheads="1"/>
          </p:cNvSpPr>
          <p:nvPr/>
        </p:nvSpPr>
        <p:spPr bwMode="auto">
          <a:xfrm>
            <a:off x="2786050" y="4814840"/>
            <a:ext cx="500066" cy="400110"/>
          </a:xfrm>
          <a:prstGeom prst="rect">
            <a:avLst/>
          </a:prstGeom>
          <a:noFill/>
          <a:ln w="9525">
            <a:noFill/>
            <a:miter lim="800000"/>
            <a:headEnd/>
            <a:tailEnd/>
          </a:ln>
        </p:spPr>
        <p:txBody>
          <a:bodyPr wrap="square">
            <a:spAutoFit/>
          </a:bodyPr>
          <a:lstStyle/>
          <a:p>
            <a:pPr algn="l">
              <a:spcBef>
                <a:spcPct val="50000"/>
              </a:spcBef>
            </a:pPr>
            <a:r>
              <a:rPr lang="en-US" altLang="zh-CN" sz="2000" b="1" smtClean="0">
                <a:solidFill>
                  <a:srgbClr val="FF0000"/>
                </a:solidFill>
                <a:latin typeface="微软雅黑" pitchFamily="34" charset="-122"/>
                <a:ea typeface="微软雅黑" pitchFamily="34" charset="-122"/>
                <a:cs typeface="Times New Roman" pitchFamily="18" charset="0"/>
              </a:rPr>
              <a:t>Ⅹ</a:t>
            </a:r>
            <a:endParaRPr lang="zh-CN" altLang="en-US" sz="2000" b="1" dirty="0">
              <a:solidFill>
                <a:srgbClr val="FF0000"/>
              </a:solidFill>
              <a:latin typeface="微软雅黑" pitchFamily="34" charset="-122"/>
              <a:ea typeface="微软雅黑" pitchFamily="34" charset="-122"/>
              <a:cs typeface="Times New Roman" pitchFamily="18" charset="0"/>
            </a:endParaRPr>
          </a:p>
        </p:txBody>
      </p:sp>
      <p:sp>
        <p:nvSpPr>
          <p:cNvPr id="44" name="TextBox 43"/>
          <p:cNvSpPr txBox="1"/>
          <p:nvPr/>
        </p:nvSpPr>
        <p:spPr>
          <a:xfrm>
            <a:off x="6357950" y="5429264"/>
            <a:ext cx="1428760" cy="400110"/>
          </a:xfrm>
          <a:prstGeom prst="rect">
            <a:avLst/>
          </a:prstGeom>
          <a:noFill/>
        </p:spPr>
        <p:txBody>
          <a:bodyPr wrap="square" rtlCol="0">
            <a:spAutoFit/>
          </a:bodyPr>
          <a:lstStyle/>
          <a:p>
            <a:r>
              <a:rPr lang="zh-CN" altLang="en-US" sz="2000" b="1" smtClean="0">
                <a:solidFill>
                  <a:srgbClr val="3333FF"/>
                </a:solidFill>
                <a:latin typeface="Consolas" pitchFamily="49" charset="0"/>
                <a:ea typeface="楷体" pitchFamily="49" charset="-122"/>
                <a:cs typeface="Consolas" pitchFamily="49" charset="0"/>
              </a:rPr>
              <a:t>答案为</a:t>
            </a:r>
            <a:r>
              <a:rPr lang="en-US" altLang="zh-CN" sz="2000" b="1" smtClean="0">
                <a:solidFill>
                  <a:srgbClr val="C00000"/>
                </a:solidFill>
                <a:latin typeface="Consolas" pitchFamily="49" charset="0"/>
                <a:ea typeface="楷体" pitchFamily="49" charset="-122"/>
                <a:cs typeface="Consolas" pitchFamily="49" charset="0"/>
              </a:rPr>
              <a:t>D</a:t>
            </a:r>
            <a:endParaRPr lang="zh-CN" altLang="en-US" sz="2000" b="1" dirty="0" smtClean="0">
              <a:solidFill>
                <a:srgbClr val="C00000"/>
              </a:solidFill>
              <a:latin typeface="Consolas" pitchFamily="49" charset="0"/>
              <a:ea typeface="楷体" pitchFamily="49" charset="-122"/>
              <a:cs typeface="Consolas" pitchFamily="49" charset="0"/>
            </a:endParaRPr>
          </a:p>
        </p:txBody>
      </p:sp>
      <p:sp>
        <p:nvSpPr>
          <p:cNvPr id="45" name="灯片编号占位符 44"/>
          <p:cNvSpPr>
            <a:spLocks noGrp="1"/>
          </p:cNvSpPr>
          <p:nvPr>
            <p:ph type="sldNum" sz="quarter" idx="12"/>
          </p:nvPr>
        </p:nvSpPr>
        <p:spPr/>
        <p:txBody>
          <a:bodyPr/>
          <a:lstStyle/>
          <a:p>
            <a:pPr>
              <a:defRPr/>
            </a:pPr>
            <a:fld id="{94984E60-CADE-4266-8DC7-A91C528B8A31}" type="slidenum">
              <a:rPr lang="en-US" altLang="zh-CN" smtClean="0"/>
              <a:pPr>
                <a:defRPr/>
              </a:pPr>
              <a:t>30</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9" grpId="0" animBg="1"/>
      <p:bldP spid="40" grpId="0" animBg="1"/>
      <p:bldP spid="42" grpId="0"/>
      <p:bldP spid="43" grpId="0"/>
      <p:bldP spid="4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Oval 3"/>
          <p:cNvSpPr>
            <a:spLocks noChangeArrowheads="1"/>
          </p:cNvSpPr>
          <p:nvPr/>
        </p:nvSpPr>
        <p:spPr bwMode="auto">
          <a:xfrm>
            <a:off x="4064000" y="2054225"/>
            <a:ext cx="6858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solidFill>
                  <a:srgbClr val="3333FF"/>
                </a:solidFill>
                <a:latin typeface="Consolas" pitchFamily="49" charset="0"/>
                <a:ea typeface="楷体_GB2312" pitchFamily="49" charset="-122"/>
                <a:cs typeface="Consolas" pitchFamily="49" charset="0"/>
              </a:rPr>
              <a:t>50</a:t>
            </a:r>
          </a:p>
        </p:txBody>
      </p:sp>
      <p:sp>
        <p:nvSpPr>
          <p:cNvPr id="25603" name="Oval 5"/>
          <p:cNvSpPr>
            <a:spLocks noChangeArrowheads="1"/>
          </p:cNvSpPr>
          <p:nvPr/>
        </p:nvSpPr>
        <p:spPr bwMode="auto">
          <a:xfrm>
            <a:off x="5511800" y="2587625"/>
            <a:ext cx="6858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3333FF"/>
                </a:solidFill>
                <a:latin typeface="Consolas" pitchFamily="49" charset="0"/>
                <a:ea typeface="楷体_GB2312" pitchFamily="49" charset="-122"/>
                <a:cs typeface="Consolas" pitchFamily="49" charset="0"/>
              </a:rPr>
              <a:t>80</a:t>
            </a:r>
          </a:p>
        </p:txBody>
      </p:sp>
      <p:sp>
        <p:nvSpPr>
          <p:cNvPr id="25604" name="Oval 6"/>
          <p:cNvSpPr>
            <a:spLocks noChangeArrowheads="1"/>
          </p:cNvSpPr>
          <p:nvPr/>
        </p:nvSpPr>
        <p:spPr bwMode="auto">
          <a:xfrm>
            <a:off x="1473200" y="3273425"/>
            <a:ext cx="6858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400" b="1">
                <a:solidFill>
                  <a:srgbClr val="3333FF"/>
                </a:solidFill>
                <a:latin typeface="Consolas" pitchFamily="49" charset="0"/>
                <a:ea typeface="楷体_GB2312" pitchFamily="49" charset="-122"/>
                <a:cs typeface="Consolas" pitchFamily="49" charset="0"/>
              </a:rPr>
              <a:t>20</a:t>
            </a:r>
          </a:p>
        </p:txBody>
      </p:sp>
      <p:sp>
        <p:nvSpPr>
          <p:cNvPr id="25605" name="Oval 7"/>
          <p:cNvSpPr>
            <a:spLocks noChangeArrowheads="1"/>
          </p:cNvSpPr>
          <p:nvPr/>
        </p:nvSpPr>
        <p:spPr bwMode="auto">
          <a:xfrm>
            <a:off x="6654800" y="3273425"/>
            <a:ext cx="6858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3333FF"/>
                </a:solidFill>
                <a:latin typeface="Consolas" pitchFamily="49" charset="0"/>
                <a:ea typeface="楷体_GB2312" pitchFamily="49" charset="-122"/>
                <a:cs typeface="Consolas" pitchFamily="49" charset="0"/>
              </a:rPr>
              <a:t>90</a:t>
            </a:r>
          </a:p>
        </p:txBody>
      </p:sp>
      <p:sp>
        <p:nvSpPr>
          <p:cNvPr id="25606" name="Oval 8"/>
          <p:cNvSpPr>
            <a:spLocks noChangeArrowheads="1"/>
          </p:cNvSpPr>
          <p:nvPr/>
        </p:nvSpPr>
        <p:spPr bwMode="auto">
          <a:xfrm>
            <a:off x="5816600" y="4111625"/>
            <a:ext cx="6858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3333FF"/>
                </a:solidFill>
                <a:latin typeface="Consolas" pitchFamily="49" charset="0"/>
                <a:ea typeface="楷体_GB2312" pitchFamily="49" charset="-122"/>
                <a:cs typeface="Consolas" pitchFamily="49" charset="0"/>
              </a:rPr>
              <a:t>85</a:t>
            </a:r>
          </a:p>
        </p:txBody>
      </p:sp>
      <p:sp>
        <p:nvSpPr>
          <p:cNvPr id="25607" name="Oval 9"/>
          <p:cNvSpPr>
            <a:spLocks noChangeArrowheads="1"/>
          </p:cNvSpPr>
          <p:nvPr/>
        </p:nvSpPr>
        <p:spPr bwMode="auto">
          <a:xfrm>
            <a:off x="3759200" y="3273425"/>
            <a:ext cx="6858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3333FF"/>
                </a:solidFill>
                <a:latin typeface="Consolas" pitchFamily="49" charset="0"/>
                <a:ea typeface="楷体_GB2312" pitchFamily="49" charset="-122"/>
                <a:cs typeface="Consolas" pitchFamily="49" charset="0"/>
              </a:rPr>
              <a:t>40</a:t>
            </a:r>
          </a:p>
        </p:txBody>
      </p:sp>
      <p:sp>
        <p:nvSpPr>
          <p:cNvPr id="25608" name="Oval 10"/>
          <p:cNvSpPr>
            <a:spLocks noChangeArrowheads="1"/>
          </p:cNvSpPr>
          <p:nvPr/>
        </p:nvSpPr>
        <p:spPr bwMode="auto">
          <a:xfrm>
            <a:off x="2844800" y="4111625"/>
            <a:ext cx="6858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3333FF"/>
                </a:solidFill>
                <a:latin typeface="Consolas" pitchFamily="49" charset="0"/>
                <a:ea typeface="楷体_GB2312" pitchFamily="49" charset="-122"/>
                <a:cs typeface="Consolas" pitchFamily="49" charset="0"/>
              </a:rPr>
              <a:t>35</a:t>
            </a:r>
          </a:p>
        </p:txBody>
      </p:sp>
      <p:sp>
        <p:nvSpPr>
          <p:cNvPr id="25609" name="Oval 11"/>
          <p:cNvSpPr>
            <a:spLocks noChangeArrowheads="1"/>
          </p:cNvSpPr>
          <p:nvPr/>
        </p:nvSpPr>
        <p:spPr bwMode="auto">
          <a:xfrm>
            <a:off x="7112000" y="4949825"/>
            <a:ext cx="6858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400" dirty="0">
                <a:solidFill>
                  <a:srgbClr val="3333FF"/>
                </a:solidFill>
                <a:latin typeface="Consolas" pitchFamily="49" charset="0"/>
                <a:ea typeface="楷体_GB2312" pitchFamily="49" charset="-122"/>
                <a:cs typeface="Consolas" pitchFamily="49" charset="0"/>
              </a:rPr>
              <a:t>88</a:t>
            </a:r>
          </a:p>
        </p:txBody>
      </p:sp>
      <p:sp>
        <p:nvSpPr>
          <p:cNvPr id="25610" name="Freeform 12"/>
          <p:cNvSpPr>
            <a:spLocks/>
          </p:cNvSpPr>
          <p:nvPr/>
        </p:nvSpPr>
        <p:spPr bwMode="auto">
          <a:xfrm>
            <a:off x="3276600" y="2359025"/>
            <a:ext cx="787400" cy="384175"/>
          </a:xfrm>
          <a:custGeom>
            <a:avLst/>
            <a:gdLst>
              <a:gd name="T0" fmla="*/ 496 w 496"/>
              <a:gd name="T1" fmla="*/ 0 h 242"/>
              <a:gd name="T2" fmla="*/ 0 w 496"/>
              <a:gd name="T3" fmla="*/ 242 h 242"/>
              <a:gd name="T4" fmla="*/ 0 60000 65536"/>
              <a:gd name="T5" fmla="*/ 0 60000 65536"/>
              <a:gd name="T6" fmla="*/ 0 w 496"/>
              <a:gd name="T7" fmla="*/ 0 h 242"/>
              <a:gd name="T8" fmla="*/ 496 w 496"/>
              <a:gd name="T9" fmla="*/ 242 h 242"/>
            </a:gdLst>
            <a:ahLst/>
            <a:cxnLst>
              <a:cxn ang="T4">
                <a:pos x="T0" y="T1"/>
              </a:cxn>
              <a:cxn ang="T5">
                <a:pos x="T2" y="T3"/>
              </a:cxn>
            </a:cxnLst>
            <a:rect l="T6" t="T7" r="T8" b="T9"/>
            <a:pathLst>
              <a:path w="496" h="242">
                <a:moveTo>
                  <a:pt x="496" y="0"/>
                </a:moveTo>
                <a:lnTo>
                  <a:pt x="0" y="242"/>
                </a:lnTo>
              </a:path>
            </a:pathLst>
          </a:custGeom>
          <a:noFill/>
          <a:ln w="38100">
            <a:solidFill>
              <a:srgbClr val="3333FF"/>
            </a:solidFill>
            <a:round/>
            <a:headEnd/>
            <a:tailEnd/>
          </a:ln>
        </p:spPr>
        <p:txBody>
          <a:bodyPr wrap="none" anchor="ctr"/>
          <a:lstStyle/>
          <a:p>
            <a:endParaRPr lang="zh-CN" altLang="en-US">
              <a:latin typeface="Consolas" pitchFamily="49" charset="0"/>
              <a:cs typeface="Consolas" pitchFamily="49" charset="0"/>
            </a:endParaRPr>
          </a:p>
        </p:txBody>
      </p:sp>
      <p:sp>
        <p:nvSpPr>
          <p:cNvPr id="25611" name="Line 13"/>
          <p:cNvSpPr>
            <a:spLocks noChangeShapeType="1"/>
          </p:cNvSpPr>
          <p:nvPr/>
        </p:nvSpPr>
        <p:spPr bwMode="auto">
          <a:xfrm flipH="1">
            <a:off x="2082800" y="3044825"/>
            <a:ext cx="533400" cy="304800"/>
          </a:xfrm>
          <a:prstGeom prst="line">
            <a:avLst/>
          </a:prstGeom>
          <a:noFill/>
          <a:ln w="38100">
            <a:solidFill>
              <a:srgbClr val="3333FF"/>
            </a:solidFill>
            <a:round/>
            <a:headEnd/>
            <a:tailEnd/>
          </a:ln>
        </p:spPr>
        <p:txBody>
          <a:bodyPr wrap="none" anchor="ctr"/>
          <a:lstStyle/>
          <a:p>
            <a:endParaRPr lang="zh-CN" altLang="en-US">
              <a:latin typeface="Consolas" pitchFamily="49" charset="0"/>
              <a:cs typeface="Consolas" pitchFamily="49" charset="0"/>
            </a:endParaRPr>
          </a:p>
        </p:txBody>
      </p:sp>
      <p:sp>
        <p:nvSpPr>
          <p:cNvPr id="25612" name="Freeform 14"/>
          <p:cNvSpPr>
            <a:spLocks/>
          </p:cNvSpPr>
          <p:nvPr/>
        </p:nvSpPr>
        <p:spPr bwMode="auto">
          <a:xfrm>
            <a:off x="4749800" y="2359025"/>
            <a:ext cx="787400" cy="371475"/>
          </a:xfrm>
          <a:custGeom>
            <a:avLst/>
            <a:gdLst>
              <a:gd name="T0" fmla="*/ 0 w 496"/>
              <a:gd name="T1" fmla="*/ 0 h 234"/>
              <a:gd name="T2" fmla="*/ 496 w 496"/>
              <a:gd name="T3" fmla="*/ 234 h 234"/>
              <a:gd name="T4" fmla="*/ 0 60000 65536"/>
              <a:gd name="T5" fmla="*/ 0 60000 65536"/>
              <a:gd name="T6" fmla="*/ 0 w 496"/>
              <a:gd name="T7" fmla="*/ 0 h 234"/>
              <a:gd name="T8" fmla="*/ 496 w 496"/>
              <a:gd name="T9" fmla="*/ 234 h 234"/>
            </a:gdLst>
            <a:ahLst/>
            <a:cxnLst>
              <a:cxn ang="T4">
                <a:pos x="T0" y="T1"/>
              </a:cxn>
              <a:cxn ang="T5">
                <a:pos x="T2" y="T3"/>
              </a:cxn>
            </a:cxnLst>
            <a:rect l="T6" t="T7" r="T8" b="T9"/>
            <a:pathLst>
              <a:path w="496" h="234">
                <a:moveTo>
                  <a:pt x="0" y="0"/>
                </a:moveTo>
                <a:lnTo>
                  <a:pt x="496" y="234"/>
                </a:lnTo>
              </a:path>
            </a:pathLst>
          </a:custGeom>
          <a:noFill/>
          <a:ln w="38100">
            <a:solidFill>
              <a:srgbClr val="3333FF"/>
            </a:solidFill>
            <a:round/>
            <a:headEnd/>
            <a:tailEnd/>
          </a:ln>
        </p:spPr>
        <p:txBody>
          <a:bodyPr wrap="none" anchor="ctr"/>
          <a:lstStyle/>
          <a:p>
            <a:endParaRPr lang="zh-CN" altLang="en-US">
              <a:latin typeface="Consolas" pitchFamily="49" charset="0"/>
              <a:cs typeface="Consolas" pitchFamily="49" charset="0"/>
            </a:endParaRPr>
          </a:p>
        </p:txBody>
      </p:sp>
      <p:sp>
        <p:nvSpPr>
          <p:cNvPr id="25613" name="Freeform 15"/>
          <p:cNvSpPr>
            <a:spLocks/>
          </p:cNvSpPr>
          <p:nvPr/>
        </p:nvSpPr>
        <p:spPr bwMode="auto">
          <a:xfrm>
            <a:off x="3263900" y="2946400"/>
            <a:ext cx="571500" cy="403225"/>
          </a:xfrm>
          <a:custGeom>
            <a:avLst/>
            <a:gdLst>
              <a:gd name="T0" fmla="*/ 0 w 360"/>
              <a:gd name="T1" fmla="*/ 0 h 254"/>
              <a:gd name="T2" fmla="*/ 360 w 360"/>
              <a:gd name="T3" fmla="*/ 254 h 254"/>
              <a:gd name="T4" fmla="*/ 0 60000 65536"/>
              <a:gd name="T5" fmla="*/ 0 60000 65536"/>
              <a:gd name="T6" fmla="*/ 0 w 360"/>
              <a:gd name="T7" fmla="*/ 0 h 254"/>
              <a:gd name="T8" fmla="*/ 360 w 360"/>
              <a:gd name="T9" fmla="*/ 254 h 254"/>
            </a:gdLst>
            <a:ahLst/>
            <a:cxnLst>
              <a:cxn ang="T4">
                <a:pos x="T0" y="T1"/>
              </a:cxn>
              <a:cxn ang="T5">
                <a:pos x="T2" y="T3"/>
              </a:cxn>
            </a:cxnLst>
            <a:rect l="T6" t="T7" r="T8" b="T9"/>
            <a:pathLst>
              <a:path w="360" h="254">
                <a:moveTo>
                  <a:pt x="0" y="0"/>
                </a:moveTo>
                <a:lnTo>
                  <a:pt x="360" y="254"/>
                </a:lnTo>
              </a:path>
            </a:pathLst>
          </a:custGeom>
          <a:noFill/>
          <a:ln w="38100">
            <a:solidFill>
              <a:srgbClr val="3333FF"/>
            </a:solidFill>
            <a:round/>
            <a:headEnd/>
            <a:tailEnd/>
          </a:ln>
        </p:spPr>
        <p:txBody>
          <a:bodyPr wrap="none" anchor="ctr"/>
          <a:lstStyle/>
          <a:p>
            <a:endParaRPr lang="zh-CN" altLang="en-US">
              <a:latin typeface="Consolas" pitchFamily="49" charset="0"/>
              <a:cs typeface="Consolas" pitchFamily="49" charset="0"/>
            </a:endParaRPr>
          </a:p>
        </p:txBody>
      </p:sp>
      <p:sp>
        <p:nvSpPr>
          <p:cNvPr id="25614" name="Freeform 16"/>
          <p:cNvSpPr>
            <a:spLocks/>
          </p:cNvSpPr>
          <p:nvPr/>
        </p:nvSpPr>
        <p:spPr bwMode="auto">
          <a:xfrm>
            <a:off x="3352800" y="3730625"/>
            <a:ext cx="482600" cy="409575"/>
          </a:xfrm>
          <a:custGeom>
            <a:avLst/>
            <a:gdLst>
              <a:gd name="T0" fmla="*/ 304 w 304"/>
              <a:gd name="T1" fmla="*/ 0 h 258"/>
              <a:gd name="T2" fmla="*/ 0 w 304"/>
              <a:gd name="T3" fmla="*/ 258 h 258"/>
              <a:gd name="T4" fmla="*/ 0 60000 65536"/>
              <a:gd name="T5" fmla="*/ 0 60000 65536"/>
              <a:gd name="T6" fmla="*/ 0 w 304"/>
              <a:gd name="T7" fmla="*/ 0 h 258"/>
              <a:gd name="T8" fmla="*/ 304 w 304"/>
              <a:gd name="T9" fmla="*/ 258 h 258"/>
            </a:gdLst>
            <a:ahLst/>
            <a:cxnLst>
              <a:cxn ang="T4">
                <a:pos x="T0" y="T1"/>
              </a:cxn>
              <a:cxn ang="T5">
                <a:pos x="T2" y="T3"/>
              </a:cxn>
            </a:cxnLst>
            <a:rect l="T6" t="T7" r="T8" b="T9"/>
            <a:pathLst>
              <a:path w="304" h="258">
                <a:moveTo>
                  <a:pt x="304" y="0"/>
                </a:moveTo>
                <a:lnTo>
                  <a:pt x="0" y="258"/>
                </a:lnTo>
              </a:path>
            </a:pathLst>
          </a:custGeom>
          <a:noFill/>
          <a:ln w="38100">
            <a:solidFill>
              <a:srgbClr val="3333FF"/>
            </a:solidFill>
            <a:round/>
            <a:headEnd/>
            <a:tailEnd/>
          </a:ln>
        </p:spPr>
        <p:txBody>
          <a:bodyPr wrap="none" anchor="ctr"/>
          <a:lstStyle/>
          <a:p>
            <a:endParaRPr lang="zh-CN" altLang="en-US">
              <a:latin typeface="Consolas" pitchFamily="49" charset="0"/>
              <a:cs typeface="Consolas" pitchFamily="49" charset="0"/>
            </a:endParaRPr>
          </a:p>
        </p:txBody>
      </p:sp>
      <p:sp>
        <p:nvSpPr>
          <p:cNvPr id="25615" name="Freeform 17"/>
          <p:cNvSpPr>
            <a:spLocks/>
          </p:cNvSpPr>
          <p:nvPr/>
        </p:nvSpPr>
        <p:spPr bwMode="auto">
          <a:xfrm>
            <a:off x="6173780" y="3010420"/>
            <a:ext cx="587364" cy="349253"/>
          </a:xfrm>
          <a:custGeom>
            <a:avLst/>
            <a:gdLst>
              <a:gd name="T0" fmla="*/ 0 w 376"/>
              <a:gd name="T1" fmla="*/ 0 h 230"/>
              <a:gd name="T2" fmla="*/ 376 w 376"/>
              <a:gd name="T3" fmla="*/ 230 h 230"/>
              <a:gd name="T4" fmla="*/ 0 60000 65536"/>
              <a:gd name="T5" fmla="*/ 0 60000 65536"/>
              <a:gd name="T6" fmla="*/ 0 w 376"/>
              <a:gd name="T7" fmla="*/ 0 h 230"/>
              <a:gd name="T8" fmla="*/ 376 w 376"/>
              <a:gd name="T9" fmla="*/ 230 h 230"/>
            </a:gdLst>
            <a:ahLst/>
            <a:cxnLst>
              <a:cxn ang="T4">
                <a:pos x="T0" y="T1"/>
              </a:cxn>
              <a:cxn ang="T5">
                <a:pos x="T2" y="T3"/>
              </a:cxn>
            </a:cxnLst>
            <a:rect l="T6" t="T7" r="T8" b="T9"/>
            <a:pathLst>
              <a:path w="376" h="230">
                <a:moveTo>
                  <a:pt x="0" y="0"/>
                </a:moveTo>
                <a:lnTo>
                  <a:pt x="376" y="230"/>
                </a:lnTo>
              </a:path>
            </a:pathLst>
          </a:custGeom>
          <a:noFill/>
          <a:ln w="38100">
            <a:solidFill>
              <a:srgbClr val="3333FF"/>
            </a:solidFill>
            <a:round/>
            <a:headEnd/>
            <a:tailEnd/>
          </a:ln>
        </p:spPr>
        <p:txBody>
          <a:bodyPr wrap="none" anchor="ctr"/>
          <a:lstStyle/>
          <a:p>
            <a:endParaRPr lang="zh-CN" altLang="en-US">
              <a:latin typeface="Consolas" pitchFamily="49" charset="0"/>
              <a:cs typeface="Consolas" pitchFamily="49" charset="0"/>
            </a:endParaRPr>
          </a:p>
        </p:txBody>
      </p:sp>
      <p:sp>
        <p:nvSpPr>
          <p:cNvPr id="25616" name="Freeform 18"/>
          <p:cNvSpPr>
            <a:spLocks/>
          </p:cNvSpPr>
          <p:nvPr/>
        </p:nvSpPr>
        <p:spPr bwMode="auto">
          <a:xfrm>
            <a:off x="6350000" y="3746500"/>
            <a:ext cx="419100" cy="431800"/>
          </a:xfrm>
          <a:custGeom>
            <a:avLst/>
            <a:gdLst>
              <a:gd name="T0" fmla="*/ 264 w 264"/>
              <a:gd name="T1" fmla="*/ 0 h 272"/>
              <a:gd name="T2" fmla="*/ 0 w 264"/>
              <a:gd name="T3" fmla="*/ 272 h 272"/>
              <a:gd name="T4" fmla="*/ 0 60000 65536"/>
              <a:gd name="T5" fmla="*/ 0 60000 65536"/>
              <a:gd name="T6" fmla="*/ 0 w 264"/>
              <a:gd name="T7" fmla="*/ 0 h 272"/>
              <a:gd name="T8" fmla="*/ 264 w 264"/>
              <a:gd name="T9" fmla="*/ 272 h 272"/>
            </a:gdLst>
            <a:ahLst/>
            <a:cxnLst>
              <a:cxn ang="T4">
                <a:pos x="T0" y="T1"/>
              </a:cxn>
              <a:cxn ang="T5">
                <a:pos x="T2" y="T3"/>
              </a:cxn>
            </a:cxnLst>
            <a:rect l="T6" t="T7" r="T8" b="T9"/>
            <a:pathLst>
              <a:path w="264" h="272">
                <a:moveTo>
                  <a:pt x="264" y="0"/>
                </a:moveTo>
                <a:lnTo>
                  <a:pt x="0" y="272"/>
                </a:lnTo>
              </a:path>
            </a:pathLst>
          </a:custGeom>
          <a:noFill/>
          <a:ln w="38100">
            <a:solidFill>
              <a:srgbClr val="3333FF"/>
            </a:solidFill>
            <a:round/>
            <a:headEnd/>
            <a:tailEnd/>
          </a:ln>
        </p:spPr>
        <p:txBody>
          <a:bodyPr wrap="none" anchor="ctr"/>
          <a:lstStyle/>
          <a:p>
            <a:endParaRPr lang="zh-CN" altLang="en-US">
              <a:latin typeface="Consolas" pitchFamily="49" charset="0"/>
              <a:cs typeface="Consolas" pitchFamily="49" charset="0"/>
            </a:endParaRPr>
          </a:p>
        </p:txBody>
      </p:sp>
      <p:sp>
        <p:nvSpPr>
          <p:cNvPr id="25617" name="Line 19"/>
          <p:cNvSpPr>
            <a:spLocks noChangeShapeType="1"/>
          </p:cNvSpPr>
          <p:nvPr/>
        </p:nvSpPr>
        <p:spPr bwMode="auto">
          <a:xfrm>
            <a:off x="6426200" y="4568825"/>
            <a:ext cx="762000" cy="457200"/>
          </a:xfrm>
          <a:prstGeom prst="line">
            <a:avLst/>
          </a:prstGeom>
          <a:noFill/>
          <a:ln w="38100">
            <a:solidFill>
              <a:srgbClr val="3333FF"/>
            </a:solidFill>
            <a:round/>
            <a:headEnd/>
            <a:tailEnd/>
          </a:ln>
        </p:spPr>
        <p:txBody>
          <a:bodyPr wrap="none" anchor="ctr"/>
          <a:lstStyle/>
          <a:p>
            <a:endParaRPr lang="zh-CN" altLang="en-US">
              <a:latin typeface="Consolas" pitchFamily="49" charset="0"/>
              <a:cs typeface="Consolas" pitchFamily="49" charset="0"/>
            </a:endParaRPr>
          </a:p>
        </p:txBody>
      </p:sp>
      <p:sp>
        <p:nvSpPr>
          <p:cNvPr id="25618" name="Oval 20"/>
          <p:cNvSpPr>
            <a:spLocks noChangeArrowheads="1"/>
          </p:cNvSpPr>
          <p:nvPr/>
        </p:nvSpPr>
        <p:spPr bwMode="auto">
          <a:xfrm>
            <a:off x="1854200" y="4949825"/>
            <a:ext cx="6858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3333FF"/>
                </a:solidFill>
                <a:latin typeface="Consolas" pitchFamily="49" charset="0"/>
                <a:ea typeface="楷体_GB2312" pitchFamily="49" charset="-122"/>
                <a:cs typeface="Consolas" pitchFamily="49" charset="0"/>
              </a:rPr>
              <a:t>32</a:t>
            </a:r>
          </a:p>
        </p:txBody>
      </p:sp>
      <p:sp>
        <p:nvSpPr>
          <p:cNvPr id="25619" name="Freeform 21"/>
          <p:cNvSpPr>
            <a:spLocks/>
          </p:cNvSpPr>
          <p:nvPr/>
        </p:nvSpPr>
        <p:spPr bwMode="auto">
          <a:xfrm>
            <a:off x="2311400" y="4508500"/>
            <a:ext cx="584200" cy="441325"/>
          </a:xfrm>
          <a:custGeom>
            <a:avLst/>
            <a:gdLst>
              <a:gd name="T0" fmla="*/ 368 w 368"/>
              <a:gd name="T1" fmla="*/ 0 h 278"/>
              <a:gd name="T2" fmla="*/ 0 w 368"/>
              <a:gd name="T3" fmla="*/ 278 h 278"/>
              <a:gd name="T4" fmla="*/ 0 60000 65536"/>
              <a:gd name="T5" fmla="*/ 0 60000 65536"/>
              <a:gd name="T6" fmla="*/ 0 w 368"/>
              <a:gd name="T7" fmla="*/ 0 h 278"/>
              <a:gd name="T8" fmla="*/ 368 w 368"/>
              <a:gd name="T9" fmla="*/ 278 h 278"/>
            </a:gdLst>
            <a:ahLst/>
            <a:cxnLst>
              <a:cxn ang="T4">
                <a:pos x="T0" y="T1"/>
              </a:cxn>
              <a:cxn ang="T5">
                <a:pos x="T2" y="T3"/>
              </a:cxn>
            </a:cxnLst>
            <a:rect l="T6" t="T7" r="T8" b="T9"/>
            <a:pathLst>
              <a:path w="368" h="278">
                <a:moveTo>
                  <a:pt x="368" y="0"/>
                </a:moveTo>
                <a:lnTo>
                  <a:pt x="0" y="278"/>
                </a:lnTo>
              </a:path>
            </a:pathLst>
          </a:custGeom>
          <a:noFill/>
          <a:ln w="38100">
            <a:solidFill>
              <a:srgbClr val="3333FF"/>
            </a:solidFill>
            <a:round/>
            <a:headEnd/>
            <a:tailEnd/>
          </a:ln>
        </p:spPr>
        <p:txBody>
          <a:bodyPr wrap="none" anchor="ctr"/>
          <a:lstStyle/>
          <a:p>
            <a:endParaRPr lang="zh-CN" altLang="en-US">
              <a:latin typeface="Consolas" pitchFamily="49" charset="0"/>
              <a:cs typeface="Consolas" pitchFamily="49" charset="0"/>
            </a:endParaRPr>
          </a:p>
        </p:txBody>
      </p:sp>
      <p:sp>
        <p:nvSpPr>
          <p:cNvPr id="25620" name="Rectangle 22"/>
          <p:cNvSpPr>
            <a:spLocks noChangeArrowheads="1"/>
          </p:cNvSpPr>
          <p:nvPr/>
        </p:nvSpPr>
        <p:spPr bwMode="auto">
          <a:xfrm>
            <a:off x="357158" y="1009937"/>
            <a:ext cx="5929354" cy="400110"/>
          </a:xfrm>
          <a:prstGeom prst="rect">
            <a:avLst/>
          </a:prstGeom>
          <a:noFill/>
          <a:ln w="9525">
            <a:noFill/>
            <a:miter lim="800000"/>
            <a:headEnd/>
            <a:tailEnd/>
          </a:ln>
        </p:spPr>
        <p:txBody>
          <a:bodyPr wrap="square">
            <a:spAutoFit/>
          </a:bodyPr>
          <a:lstStyle/>
          <a:p>
            <a:pPr algn="l"/>
            <a:r>
              <a:rPr lang="zh-CN" altLang="en-US" sz="2000" b="1" dirty="0">
                <a:latin typeface="Consolas" pitchFamily="49" charset="0"/>
                <a:ea typeface="华文中宋" pitchFamily="2" charset="-122"/>
                <a:cs typeface="Consolas" pitchFamily="49" charset="0"/>
              </a:rPr>
              <a:t>（</a:t>
            </a:r>
            <a:r>
              <a:rPr lang="en-US" altLang="zh-CN" sz="2000" b="1" dirty="0">
                <a:latin typeface="Consolas" pitchFamily="49" charset="0"/>
                <a:ea typeface="华文中宋" pitchFamily="2" charset="-122"/>
                <a:cs typeface="Consolas" pitchFamily="49" charset="0"/>
              </a:rPr>
              <a:t>1</a:t>
            </a:r>
            <a:r>
              <a:rPr lang="zh-CN" altLang="en-US" sz="2000" b="1" dirty="0">
                <a:latin typeface="Consolas" pitchFamily="49" charset="0"/>
                <a:ea typeface="华文中宋" pitchFamily="2" charset="-122"/>
                <a:cs typeface="Consolas" pitchFamily="49" charset="0"/>
              </a:rPr>
              <a:t>）被</a:t>
            </a:r>
            <a:r>
              <a:rPr lang="zh-CN" altLang="en-US" sz="2000" b="1">
                <a:latin typeface="Consolas" pitchFamily="49" charset="0"/>
                <a:ea typeface="华文中宋" pitchFamily="2" charset="-122"/>
                <a:cs typeface="Consolas" pitchFamily="49" charset="0"/>
              </a:rPr>
              <a:t>删除</a:t>
            </a:r>
            <a:r>
              <a:rPr lang="zh-CN" altLang="en-US" sz="2000" b="1" smtClean="0">
                <a:latin typeface="Consolas" pitchFamily="49" charset="0"/>
                <a:ea typeface="华文中宋" pitchFamily="2" charset="-122"/>
                <a:cs typeface="Consolas" pitchFamily="49" charset="0"/>
              </a:rPr>
              <a:t>的结点是叶子结点：</a:t>
            </a:r>
            <a:r>
              <a:rPr lang="zh-CN" altLang="en-US" sz="2000" b="1" dirty="0">
                <a:latin typeface="Consolas" pitchFamily="49" charset="0"/>
                <a:ea typeface="华文中宋" pitchFamily="2" charset="-122"/>
                <a:cs typeface="Consolas" pitchFamily="49" charset="0"/>
              </a:rPr>
              <a:t>直接</a:t>
            </a:r>
            <a:r>
              <a:rPr lang="zh-CN" altLang="en-US" sz="2000" b="1">
                <a:latin typeface="Consolas" pitchFamily="49" charset="0"/>
                <a:ea typeface="华文中宋" pitchFamily="2" charset="-122"/>
                <a:cs typeface="Consolas" pitchFamily="49" charset="0"/>
              </a:rPr>
              <a:t>删去</a:t>
            </a:r>
            <a:r>
              <a:rPr lang="zh-CN" altLang="en-US" sz="2000" b="1" smtClean="0">
                <a:latin typeface="Consolas" pitchFamily="49" charset="0"/>
                <a:ea typeface="华文中宋" pitchFamily="2" charset="-122"/>
                <a:cs typeface="Consolas" pitchFamily="49" charset="0"/>
              </a:rPr>
              <a:t>该结点。</a:t>
            </a:r>
            <a:endParaRPr lang="zh-CN" altLang="en-US" sz="2000" b="1" dirty="0">
              <a:latin typeface="Consolas" pitchFamily="49" charset="0"/>
              <a:ea typeface="华文中宋" pitchFamily="2" charset="-122"/>
              <a:cs typeface="Consolas" pitchFamily="49" charset="0"/>
            </a:endParaRPr>
          </a:p>
        </p:txBody>
      </p:sp>
      <p:sp useBgFill="1">
        <p:nvSpPr>
          <p:cNvPr id="125975" name="Rectangle 23"/>
          <p:cNvSpPr>
            <a:spLocks noChangeArrowheads="1"/>
          </p:cNvSpPr>
          <p:nvPr/>
        </p:nvSpPr>
        <p:spPr bwMode="auto">
          <a:xfrm>
            <a:off x="1347774" y="2924175"/>
            <a:ext cx="1295400" cy="1219200"/>
          </a:xfrm>
          <a:prstGeom prst="rect">
            <a:avLst/>
          </a:prstGeom>
          <a:ln w="9525">
            <a:solidFill>
              <a:schemeClr val="bg1"/>
            </a:solidFill>
            <a:miter lim="800000"/>
            <a:headEnd/>
            <a:tailEnd/>
          </a:ln>
        </p:spPr>
        <p:txBody>
          <a:bodyPr wrap="none" anchor="ctr"/>
          <a:lstStyle/>
          <a:p>
            <a:endParaRPr lang="zh-CN" altLang="en-US">
              <a:latin typeface="Consolas" pitchFamily="49" charset="0"/>
              <a:cs typeface="Consolas" pitchFamily="49" charset="0"/>
            </a:endParaRPr>
          </a:p>
        </p:txBody>
      </p:sp>
      <p:sp useBgFill="1">
        <p:nvSpPr>
          <p:cNvPr id="125976" name="Rectangle 24"/>
          <p:cNvSpPr>
            <a:spLocks noChangeArrowheads="1"/>
          </p:cNvSpPr>
          <p:nvPr/>
        </p:nvSpPr>
        <p:spPr bwMode="auto">
          <a:xfrm>
            <a:off x="6410348" y="4568825"/>
            <a:ext cx="1447800" cy="990600"/>
          </a:xfrm>
          <a:prstGeom prst="rect">
            <a:avLst/>
          </a:prstGeom>
          <a:ln w="9525">
            <a:solidFill>
              <a:schemeClr val="bg1"/>
            </a:solidFill>
            <a:miter lim="800000"/>
            <a:headEnd/>
            <a:tailEnd/>
          </a:ln>
        </p:spPr>
        <p:txBody>
          <a:bodyPr wrap="none" anchor="ctr"/>
          <a:lstStyle/>
          <a:p>
            <a:endParaRPr kumimoji="0" lang="zh-CN" altLang="zh-CN" sz="1800">
              <a:latin typeface="Consolas" pitchFamily="49" charset="0"/>
              <a:cs typeface="Consolas" pitchFamily="49" charset="0"/>
            </a:endParaRPr>
          </a:p>
        </p:txBody>
      </p:sp>
      <p:sp>
        <p:nvSpPr>
          <p:cNvPr id="25623" name="Text Box 25"/>
          <p:cNvSpPr txBox="1">
            <a:spLocks noChangeArrowheads="1"/>
          </p:cNvSpPr>
          <p:nvPr/>
        </p:nvSpPr>
        <p:spPr bwMode="auto">
          <a:xfrm>
            <a:off x="928662" y="1610013"/>
            <a:ext cx="841897" cy="400110"/>
          </a:xfrm>
          <a:prstGeom prst="rect">
            <a:avLst/>
          </a:prstGeom>
          <a:noFill/>
          <a:ln w="9525">
            <a:noFill/>
            <a:miter lim="800000"/>
            <a:headEnd/>
            <a:tailEnd/>
          </a:ln>
        </p:spPr>
        <p:txBody>
          <a:bodyPr wrap="none">
            <a:spAutoFit/>
          </a:bodyPr>
          <a:lstStyle/>
          <a:p>
            <a:pPr algn="l"/>
            <a:r>
              <a:rPr lang="zh-CN" altLang="en-US" sz="2000" b="1" dirty="0">
                <a:solidFill>
                  <a:srgbClr val="3333FF"/>
                </a:solidFill>
                <a:latin typeface="Consolas" pitchFamily="49" charset="0"/>
                <a:ea typeface="楷体" pitchFamily="49" charset="-122"/>
                <a:cs typeface="Consolas" pitchFamily="49" charset="0"/>
              </a:rPr>
              <a:t>例如</a:t>
            </a:r>
            <a:r>
              <a:rPr lang="en-US" altLang="zh-CN" sz="2000" b="1" dirty="0">
                <a:solidFill>
                  <a:srgbClr val="3333FF"/>
                </a:solidFill>
                <a:latin typeface="Consolas" pitchFamily="49" charset="0"/>
                <a:ea typeface="楷体" pitchFamily="49" charset="-122"/>
                <a:cs typeface="Consolas" pitchFamily="49" charset="0"/>
              </a:rPr>
              <a:t>:</a:t>
            </a:r>
            <a:endParaRPr lang="en-US" altLang="zh-CN" sz="2000" dirty="0">
              <a:solidFill>
                <a:srgbClr val="3333FF"/>
              </a:solidFill>
              <a:latin typeface="Consolas" pitchFamily="49" charset="0"/>
              <a:ea typeface="楷体" pitchFamily="49" charset="-122"/>
              <a:cs typeface="Consolas" pitchFamily="49" charset="0"/>
            </a:endParaRPr>
          </a:p>
        </p:txBody>
      </p:sp>
      <p:sp>
        <p:nvSpPr>
          <p:cNvPr id="125978" name="Text Box 26"/>
          <p:cNvSpPr txBox="1">
            <a:spLocks noChangeArrowheads="1"/>
          </p:cNvSpPr>
          <p:nvPr/>
        </p:nvSpPr>
        <p:spPr bwMode="auto">
          <a:xfrm>
            <a:off x="5500694" y="1795437"/>
            <a:ext cx="2180405" cy="400110"/>
          </a:xfrm>
          <a:prstGeom prst="rect">
            <a:avLst/>
          </a:prstGeom>
          <a:noFill/>
          <a:ln w="9525">
            <a:solidFill>
              <a:schemeClr val="bg1"/>
            </a:solidFill>
            <a:miter lim="800000"/>
            <a:headEnd/>
            <a:tailEnd/>
          </a:ln>
        </p:spPr>
        <p:txBody>
          <a:bodyPr wrap="none">
            <a:spAutoFit/>
          </a:bodyPr>
          <a:lstStyle/>
          <a:p>
            <a:pPr algn="l"/>
            <a:r>
              <a:rPr lang="zh-CN" altLang="en-US" sz="2000" b="1" dirty="0">
                <a:solidFill>
                  <a:srgbClr val="3333FF"/>
                </a:solidFill>
                <a:latin typeface="Consolas" pitchFamily="49" charset="0"/>
                <a:ea typeface="楷体" pitchFamily="49" charset="-122"/>
                <a:cs typeface="Consolas" pitchFamily="49" charset="0"/>
              </a:rPr>
              <a:t>被删关键字 </a:t>
            </a:r>
            <a:r>
              <a:rPr lang="en-US" altLang="zh-CN" sz="2000" b="1" dirty="0">
                <a:solidFill>
                  <a:srgbClr val="3333FF"/>
                </a:solidFill>
                <a:latin typeface="Consolas" pitchFamily="49" charset="0"/>
                <a:ea typeface="楷体" pitchFamily="49" charset="-122"/>
                <a:cs typeface="Consolas" pitchFamily="49" charset="0"/>
              </a:rPr>
              <a:t>= 20</a:t>
            </a:r>
            <a:endParaRPr lang="en-US" altLang="zh-CN" sz="2000" dirty="0">
              <a:solidFill>
                <a:srgbClr val="3333FF"/>
              </a:solidFill>
              <a:latin typeface="Consolas" pitchFamily="49" charset="0"/>
              <a:ea typeface="楷体" pitchFamily="49" charset="-122"/>
              <a:cs typeface="Consolas" pitchFamily="49" charset="0"/>
            </a:endParaRPr>
          </a:p>
        </p:txBody>
      </p:sp>
      <p:sp useBgFill="1">
        <p:nvSpPr>
          <p:cNvPr id="125979" name="Text Box 27"/>
          <p:cNvSpPr txBox="1">
            <a:spLocks noChangeArrowheads="1"/>
          </p:cNvSpPr>
          <p:nvPr/>
        </p:nvSpPr>
        <p:spPr bwMode="auto">
          <a:xfrm>
            <a:off x="7273357" y="1785926"/>
            <a:ext cx="466794" cy="400110"/>
          </a:xfrm>
          <a:prstGeom prst="rect">
            <a:avLst/>
          </a:prstGeom>
          <a:ln w="9525">
            <a:solidFill>
              <a:schemeClr val="bg1"/>
            </a:solidFill>
            <a:miter lim="800000"/>
            <a:headEnd/>
            <a:tailEnd/>
          </a:ln>
        </p:spPr>
        <p:txBody>
          <a:bodyPr wrap="none">
            <a:spAutoFit/>
          </a:bodyPr>
          <a:lstStyle/>
          <a:p>
            <a:pPr algn="l"/>
            <a:r>
              <a:rPr lang="en-US" altLang="zh-CN" sz="2000" b="1">
                <a:latin typeface="Consolas" pitchFamily="49" charset="0"/>
                <a:ea typeface="楷体_GB2312" pitchFamily="49" charset="-122"/>
                <a:cs typeface="Consolas" pitchFamily="49" charset="0"/>
              </a:rPr>
              <a:t>88</a:t>
            </a:r>
            <a:endParaRPr lang="en-US" altLang="zh-CN" sz="2000">
              <a:latin typeface="Consolas" pitchFamily="49" charset="0"/>
              <a:ea typeface="楷体_GB2312" pitchFamily="49" charset="-122"/>
              <a:cs typeface="Consolas" pitchFamily="49" charset="0"/>
            </a:endParaRPr>
          </a:p>
        </p:txBody>
      </p:sp>
      <p:sp>
        <p:nvSpPr>
          <p:cNvPr id="125980" name="Text Box 28"/>
          <p:cNvSpPr txBox="1">
            <a:spLocks noChangeArrowheads="1"/>
          </p:cNvSpPr>
          <p:nvPr/>
        </p:nvSpPr>
        <p:spPr bwMode="auto">
          <a:xfrm>
            <a:off x="2103438" y="5661025"/>
            <a:ext cx="4830168" cy="400110"/>
          </a:xfrm>
          <a:prstGeom prst="rect">
            <a:avLst/>
          </a:prstGeom>
          <a:noFill/>
          <a:ln w="9525">
            <a:solidFill>
              <a:schemeClr val="bg1"/>
            </a:solidFill>
            <a:miter lim="800000"/>
            <a:headEnd/>
            <a:tailEnd/>
          </a:ln>
        </p:spPr>
        <p:txBody>
          <a:bodyPr wrap="none">
            <a:spAutoFit/>
          </a:bodyPr>
          <a:lstStyle/>
          <a:p>
            <a:pPr algn="l"/>
            <a:r>
              <a:rPr lang="zh-CN" altLang="en-US" sz="2000" b="1" smtClean="0">
                <a:solidFill>
                  <a:srgbClr val="3333FF"/>
                </a:solidFill>
                <a:latin typeface="仿宋" pitchFamily="49" charset="-122"/>
                <a:ea typeface="仿宋" pitchFamily="49" charset="-122"/>
                <a:cs typeface="Consolas" pitchFamily="49" charset="0"/>
              </a:rPr>
              <a:t>其双亲结点中相应指针域的值改为“空”</a:t>
            </a:r>
            <a:endParaRPr lang="zh-CN" altLang="en-US" sz="2000" dirty="0">
              <a:solidFill>
                <a:srgbClr val="3333FF"/>
              </a:solidFill>
              <a:latin typeface="仿宋" pitchFamily="49" charset="-122"/>
              <a:ea typeface="仿宋" pitchFamily="49" charset="-122"/>
              <a:cs typeface="Consolas" pitchFamily="49" charset="0"/>
            </a:endParaRPr>
          </a:p>
        </p:txBody>
      </p:sp>
      <p:sp>
        <p:nvSpPr>
          <p:cNvPr id="25628" name="Rectangle 30"/>
          <p:cNvSpPr>
            <a:spLocks noChangeArrowheads="1"/>
          </p:cNvSpPr>
          <p:nvPr/>
        </p:nvSpPr>
        <p:spPr bwMode="auto">
          <a:xfrm>
            <a:off x="357158" y="357166"/>
            <a:ext cx="3857652" cy="430887"/>
          </a:xfrm>
          <a:prstGeom prst="rect">
            <a:avLst/>
          </a:prstGeom>
          <a:solidFill>
            <a:srgbClr val="9900FF"/>
          </a:solidFill>
          <a:ln w="9525">
            <a:solidFill>
              <a:schemeClr val="tx2"/>
            </a:solidFill>
            <a:miter lim="800000"/>
            <a:headEnd/>
            <a:tailEnd/>
          </a:ln>
        </p:spPr>
        <p:txBody>
          <a:bodyPr wrap="square">
            <a:spAutoFit/>
          </a:bodyPr>
          <a:lstStyle/>
          <a:p>
            <a:pPr marL="88900" fontAlgn="ctr"/>
            <a:r>
              <a:rPr lang="en-US" altLang="zh-CN" sz="2200" b="1" smtClean="0">
                <a:solidFill>
                  <a:schemeClr val="bg1"/>
                </a:solidFill>
                <a:latin typeface="Consolas" pitchFamily="49" charset="0"/>
                <a:ea typeface="微软雅黑" pitchFamily="34" charset="-122"/>
                <a:cs typeface="Consolas" pitchFamily="49" charset="0"/>
              </a:rPr>
              <a:t>3</a:t>
            </a:r>
            <a:r>
              <a:rPr lang="zh-CN" altLang="en-US" sz="2200" b="1" smtClean="0">
                <a:solidFill>
                  <a:schemeClr val="bg1"/>
                </a:solidFill>
                <a:latin typeface="Consolas" pitchFamily="49" charset="0"/>
                <a:ea typeface="微软雅黑" pitchFamily="34" charset="-122"/>
                <a:cs typeface="Consolas" pitchFamily="49" charset="0"/>
              </a:rPr>
              <a:t>、二</a:t>
            </a:r>
            <a:r>
              <a:rPr lang="zh-CN" altLang="en-US" sz="2200" b="1" dirty="0">
                <a:solidFill>
                  <a:schemeClr val="bg1"/>
                </a:solidFill>
                <a:latin typeface="Consolas" pitchFamily="49" charset="0"/>
                <a:ea typeface="微软雅黑" pitchFamily="34" charset="-122"/>
                <a:cs typeface="Consolas" pitchFamily="49" charset="0"/>
              </a:rPr>
              <a:t>叉排序</a:t>
            </a:r>
            <a:r>
              <a:rPr lang="zh-CN" altLang="en-US" sz="2200" b="1">
                <a:solidFill>
                  <a:schemeClr val="bg1"/>
                </a:solidFill>
                <a:latin typeface="Consolas" pitchFamily="49" charset="0"/>
                <a:ea typeface="微软雅黑" pitchFamily="34" charset="-122"/>
                <a:cs typeface="Consolas" pitchFamily="49" charset="0"/>
              </a:rPr>
              <a:t>树</a:t>
            </a:r>
            <a:r>
              <a:rPr lang="zh-CN" altLang="en-US" sz="2200" b="1" smtClean="0">
                <a:solidFill>
                  <a:schemeClr val="bg1"/>
                </a:solidFill>
                <a:latin typeface="Consolas" pitchFamily="49" charset="0"/>
                <a:ea typeface="微软雅黑" pitchFamily="34" charset="-122"/>
                <a:cs typeface="Consolas" pitchFamily="49" charset="0"/>
              </a:rPr>
              <a:t>的结点删除</a:t>
            </a:r>
            <a:endParaRPr lang="zh-CN" altLang="en-US" sz="2200" b="1" dirty="0">
              <a:solidFill>
                <a:schemeClr val="bg1"/>
              </a:solidFill>
              <a:latin typeface="Consolas" pitchFamily="49" charset="0"/>
              <a:ea typeface="微软雅黑" pitchFamily="34" charset="-122"/>
              <a:cs typeface="Consolas" pitchFamily="49" charset="0"/>
            </a:endParaRPr>
          </a:p>
        </p:txBody>
      </p:sp>
      <p:sp>
        <p:nvSpPr>
          <p:cNvPr id="25629" name="Oval 4"/>
          <p:cNvSpPr>
            <a:spLocks noChangeArrowheads="1"/>
          </p:cNvSpPr>
          <p:nvPr/>
        </p:nvSpPr>
        <p:spPr bwMode="auto">
          <a:xfrm>
            <a:off x="2616200" y="2587625"/>
            <a:ext cx="6858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3333FF"/>
                </a:solidFill>
                <a:latin typeface="Consolas" pitchFamily="49" charset="0"/>
                <a:ea typeface="楷体_GB2312" pitchFamily="49" charset="-122"/>
                <a:cs typeface="Consolas" pitchFamily="49" charset="0"/>
              </a:rPr>
              <a:t>30</a:t>
            </a:r>
          </a:p>
        </p:txBody>
      </p:sp>
      <p:sp>
        <p:nvSpPr>
          <p:cNvPr id="30" name="灯片编号占位符 29"/>
          <p:cNvSpPr>
            <a:spLocks noGrp="1"/>
          </p:cNvSpPr>
          <p:nvPr>
            <p:ph type="sldNum" sz="quarter" idx="12"/>
          </p:nvPr>
        </p:nvSpPr>
        <p:spPr/>
        <p:txBody>
          <a:bodyPr/>
          <a:lstStyle/>
          <a:p>
            <a:pPr>
              <a:defRPr/>
            </a:pPr>
            <a:fld id="{94984E60-CADE-4266-8DC7-A91C528B8A31}" type="slidenum">
              <a:rPr lang="en-US" altLang="zh-CN" smtClean="0"/>
              <a:pPr>
                <a:defRPr/>
              </a:pPr>
              <a:t>31</a:t>
            </a:fld>
            <a:r>
              <a:rPr lang="en-US" altLang="zh-CN" smtClean="0"/>
              <a:t>/132</a:t>
            </a:r>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5978"/>
                                        </p:tgtEl>
                                        <p:attrNameLst>
                                          <p:attrName>style.visibility</p:attrName>
                                        </p:attrNameLst>
                                      </p:cBhvr>
                                      <p:to>
                                        <p:strVal val="visible"/>
                                      </p:to>
                                    </p:set>
                                    <p:animEffect transition="in" filter="wipe(left)">
                                      <p:cBhvr>
                                        <p:cTn id="7" dur="500"/>
                                        <p:tgtEl>
                                          <p:spTgt spid="1259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5975"/>
                                        </p:tgtEl>
                                        <p:attrNameLst>
                                          <p:attrName>style.visibility</p:attrName>
                                        </p:attrNameLst>
                                      </p:cBhvr>
                                      <p:to>
                                        <p:strVal val="visible"/>
                                      </p:to>
                                    </p:set>
                                    <p:animEffect transition="in" filter="wipe(up)">
                                      <p:cBhvr>
                                        <p:cTn id="12" dur="500"/>
                                        <p:tgtEl>
                                          <p:spTgt spid="12597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5979"/>
                                        </p:tgtEl>
                                        <p:attrNameLst>
                                          <p:attrName>style.visibility</p:attrName>
                                        </p:attrNameLst>
                                      </p:cBhvr>
                                      <p:to>
                                        <p:strVal val="visible"/>
                                      </p:to>
                                    </p:set>
                                    <p:animEffect transition="in" filter="wipe(left)">
                                      <p:cBhvr>
                                        <p:cTn id="17" dur="500"/>
                                        <p:tgtEl>
                                          <p:spTgt spid="12597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25976"/>
                                        </p:tgtEl>
                                        <p:attrNameLst>
                                          <p:attrName>style.visibility</p:attrName>
                                        </p:attrNameLst>
                                      </p:cBhvr>
                                      <p:to>
                                        <p:strVal val="visible"/>
                                      </p:to>
                                    </p:set>
                                    <p:animEffect transition="in" filter="wipe(up)">
                                      <p:cBhvr>
                                        <p:cTn id="22" dur="500"/>
                                        <p:tgtEl>
                                          <p:spTgt spid="12597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5980"/>
                                        </p:tgtEl>
                                        <p:attrNameLst>
                                          <p:attrName>style.visibility</p:attrName>
                                        </p:attrNameLst>
                                      </p:cBhvr>
                                      <p:to>
                                        <p:strVal val="visible"/>
                                      </p:to>
                                    </p:set>
                                    <p:animEffect transition="in" filter="wipe(left)">
                                      <p:cBhvr>
                                        <p:cTn id="27" dur="500"/>
                                        <p:tgtEl>
                                          <p:spTgt spid="125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75" grpId="0" animBg="1"/>
      <p:bldP spid="125976" grpId="0" animBg="1"/>
      <p:bldP spid="125978" grpId="0" animBg="1" autoUpdateAnimBg="0"/>
      <p:bldP spid="125979" grpId="0" animBg="1" autoUpdateAnimBg="0"/>
      <p:bldP spid="125980"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Oval 3"/>
          <p:cNvSpPr>
            <a:spLocks noChangeArrowheads="1"/>
          </p:cNvSpPr>
          <p:nvPr/>
        </p:nvSpPr>
        <p:spPr bwMode="auto">
          <a:xfrm>
            <a:off x="3276600" y="1676400"/>
            <a:ext cx="6858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dirty="0">
                <a:solidFill>
                  <a:srgbClr val="3333FF"/>
                </a:solidFill>
                <a:latin typeface="Consolas" pitchFamily="49" charset="0"/>
                <a:ea typeface="楷体_GB2312" pitchFamily="49" charset="-122"/>
                <a:cs typeface="Consolas" pitchFamily="49" charset="0"/>
              </a:rPr>
              <a:t>50</a:t>
            </a:r>
          </a:p>
        </p:txBody>
      </p:sp>
      <p:sp>
        <p:nvSpPr>
          <p:cNvPr id="26627" name="Oval 4"/>
          <p:cNvSpPr>
            <a:spLocks noChangeArrowheads="1"/>
          </p:cNvSpPr>
          <p:nvPr/>
        </p:nvSpPr>
        <p:spPr bwMode="auto">
          <a:xfrm>
            <a:off x="1828800" y="2209800"/>
            <a:ext cx="6858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a:solidFill>
                  <a:srgbClr val="3333FF"/>
                </a:solidFill>
                <a:latin typeface="Consolas" pitchFamily="49" charset="0"/>
                <a:ea typeface="楷体_GB2312" pitchFamily="49" charset="-122"/>
                <a:cs typeface="Consolas" pitchFamily="49" charset="0"/>
              </a:rPr>
              <a:t>30</a:t>
            </a:r>
          </a:p>
        </p:txBody>
      </p:sp>
      <p:sp>
        <p:nvSpPr>
          <p:cNvPr id="26628" name="Oval 5"/>
          <p:cNvSpPr>
            <a:spLocks noChangeArrowheads="1"/>
          </p:cNvSpPr>
          <p:nvPr/>
        </p:nvSpPr>
        <p:spPr bwMode="auto">
          <a:xfrm>
            <a:off x="4724400" y="2209800"/>
            <a:ext cx="6858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dirty="0">
                <a:solidFill>
                  <a:srgbClr val="3333FF"/>
                </a:solidFill>
                <a:latin typeface="Consolas" pitchFamily="49" charset="0"/>
                <a:ea typeface="楷体_GB2312" pitchFamily="49" charset="-122"/>
                <a:cs typeface="Consolas" pitchFamily="49" charset="0"/>
              </a:rPr>
              <a:t>80</a:t>
            </a:r>
          </a:p>
        </p:txBody>
      </p:sp>
      <p:sp>
        <p:nvSpPr>
          <p:cNvPr id="26629" name="Oval 6"/>
          <p:cNvSpPr>
            <a:spLocks noChangeArrowheads="1"/>
          </p:cNvSpPr>
          <p:nvPr/>
        </p:nvSpPr>
        <p:spPr bwMode="auto">
          <a:xfrm>
            <a:off x="685800" y="2895600"/>
            <a:ext cx="6858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a:solidFill>
                  <a:srgbClr val="3333FF"/>
                </a:solidFill>
                <a:latin typeface="Consolas" pitchFamily="49" charset="0"/>
                <a:ea typeface="楷体_GB2312" pitchFamily="49" charset="-122"/>
                <a:cs typeface="Consolas" pitchFamily="49" charset="0"/>
              </a:rPr>
              <a:t>20</a:t>
            </a:r>
          </a:p>
        </p:txBody>
      </p:sp>
      <p:sp>
        <p:nvSpPr>
          <p:cNvPr id="26630" name="Oval 7"/>
          <p:cNvSpPr>
            <a:spLocks noChangeArrowheads="1"/>
          </p:cNvSpPr>
          <p:nvPr/>
        </p:nvSpPr>
        <p:spPr bwMode="auto">
          <a:xfrm>
            <a:off x="5867400" y="2895600"/>
            <a:ext cx="6858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dirty="0">
                <a:solidFill>
                  <a:srgbClr val="3333FF"/>
                </a:solidFill>
                <a:latin typeface="Consolas" pitchFamily="49" charset="0"/>
                <a:ea typeface="楷体_GB2312" pitchFamily="49" charset="-122"/>
                <a:cs typeface="Consolas" pitchFamily="49" charset="0"/>
              </a:rPr>
              <a:t>90</a:t>
            </a:r>
          </a:p>
        </p:txBody>
      </p:sp>
      <p:sp>
        <p:nvSpPr>
          <p:cNvPr id="26631" name="Oval 8"/>
          <p:cNvSpPr>
            <a:spLocks noChangeArrowheads="1"/>
          </p:cNvSpPr>
          <p:nvPr/>
        </p:nvSpPr>
        <p:spPr bwMode="auto">
          <a:xfrm>
            <a:off x="5029200" y="3733800"/>
            <a:ext cx="6858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a:solidFill>
                  <a:srgbClr val="3333FF"/>
                </a:solidFill>
                <a:latin typeface="Consolas" pitchFamily="49" charset="0"/>
                <a:ea typeface="楷体_GB2312" pitchFamily="49" charset="-122"/>
                <a:cs typeface="Consolas" pitchFamily="49" charset="0"/>
              </a:rPr>
              <a:t>85</a:t>
            </a:r>
          </a:p>
        </p:txBody>
      </p:sp>
      <p:sp>
        <p:nvSpPr>
          <p:cNvPr id="26632" name="Oval 9"/>
          <p:cNvSpPr>
            <a:spLocks noChangeArrowheads="1"/>
          </p:cNvSpPr>
          <p:nvPr/>
        </p:nvSpPr>
        <p:spPr bwMode="auto">
          <a:xfrm>
            <a:off x="2971800" y="2895600"/>
            <a:ext cx="685800" cy="533400"/>
          </a:xfrm>
          <a:prstGeom prst="ellipse">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b="1">
                <a:solidFill>
                  <a:srgbClr val="3333FF"/>
                </a:solidFill>
                <a:latin typeface="Consolas" pitchFamily="49" charset="0"/>
                <a:ea typeface="楷体_GB2312" pitchFamily="49" charset="-122"/>
                <a:cs typeface="Consolas" pitchFamily="49" charset="0"/>
              </a:rPr>
              <a:t>40</a:t>
            </a:r>
          </a:p>
        </p:txBody>
      </p:sp>
      <p:sp>
        <p:nvSpPr>
          <p:cNvPr id="26633" name="Oval 10"/>
          <p:cNvSpPr>
            <a:spLocks noChangeArrowheads="1"/>
          </p:cNvSpPr>
          <p:nvPr/>
        </p:nvSpPr>
        <p:spPr bwMode="auto">
          <a:xfrm>
            <a:off x="2057400" y="3733800"/>
            <a:ext cx="6858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a:solidFill>
                  <a:srgbClr val="3333FF"/>
                </a:solidFill>
                <a:latin typeface="Consolas" pitchFamily="49" charset="0"/>
                <a:ea typeface="楷体_GB2312" pitchFamily="49" charset="-122"/>
                <a:cs typeface="Consolas" pitchFamily="49" charset="0"/>
              </a:rPr>
              <a:t>35</a:t>
            </a:r>
          </a:p>
        </p:txBody>
      </p:sp>
      <p:sp>
        <p:nvSpPr>
          <p:cNvPr id="26634" name="Oval 11"/>
          <p:cNvSpPr>
            <a:spLocks noChangeArrowheads="1"/>
          </p:cNvSpPr>
          <p:nvPr/>
        </p:nvSpPr>
        <p:spPr bwMode="auto">
          <a:xfrm>
            <a:off x="6324600" y="4572000"/>
            <a:ext cx="6858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a:solidFill>
                  <a:srgbClr val="3333FF"/>
                </a:solidFill>
                <a:latin typeface="Consolas" pitchFamily="49" charset="0"/>
                <a:ea typeface="楷体_GB2312" pitchFamily="49" charset="-122"/>
                <a:cs typeface="Consolas" pitchFamily="49" charset="0"/>
              </a:rPr>
              <a:t>88</a:t>
            </a:r>
          </a:p>
        </p:txBody>
      </p:sp>
      <p:sp>
        <p:nvSpPr>
          <p:cNvPr id="26635" name="Line 12"/>
          <p:cNvSpPr>
            <a:spLocks noChangeShapeType="1"/>
          </p:cNvSpPr>
          <p:nvPr/>
        </p:nvSpPr>
        <p:spPr bwMode="auto">
          <a:xfrm flipH="1">
            <a:off x="2500298" y="1981200"/>
            <a:ext cx="776302" cy="376230"/>
          </a:xfrm>
          <a:prstGeom prst="line">
            <a:avLst/>
          </a:prstGeom>
          <a:noFill/>
          <a:ln w="38100">
            <a:solidFill>
              <a:srgbClr val="3333FF"/>
            </a:solidFill>
            <a:round/>
            <a:headEnd/>
            <a:tailEnd/>
          </a:ln>
        </p:spPr>
        <p:txBody>
          <a:bodyPr wrap="none" anchor="ctr"/>
          <a:lstStyle/>
          <a:p>
            <a:endParaRPr lang="zh-CN" altLang="en-US" sz="1800">
              <a:latin typeface="Consolas" pitchFamily="49" charset="0"/>
              <a:cs typeface="Consolas" pitchFamily="49" charset="0"/>
            </a:endParaRPr>
          </a:p>
        </p:txBody>
      </p:sp>
      <p:sp>
        <p:nvSpPr>
          <p:cNvPr id="26636" name="Freeform 13"/>
          <p:cNvSpPr>
            <a:spLocks/>
          </p:cNvSpPr>
          <p:nvPr/>
        </p:nvSpPr>
        <p:spPr bwMode="auto">
          <a:xfrm>
            <a:off x="1295400" y="2590800"/>
            <a:ext cx="558800" cy="381000"/>
          </a:xfrm>
          <a:custGeom>
            <a:avLst/>
            <a:gdLst>
              <a:gd name="T0" fmla="*/ 352 w 352"/>
              <a:gd name="T1" fmla="*/ 0 h 240"/>
              <a:gd name="T2" fmla="*/ 0 w 352"/>
              <a:gd name="T3" fmla="*/ 240 h 240"/>
              <a:gd name="T4" fmla="*/ 0 60000 65536"/>
              <a:gd name="T5" fmla="*/ 0 60000 65536"/>
              <a:gd name="T6" fmla="*/ 0 w 352"/>
              <a:gd name="T7" fmla="*/ 0 h 240"/>
              <a:gd name="T8" fmla="*/ 352 w 352"/>
              <a:gd name="T9" fmla="*/ 240 h 240"/>
            </a:gdLst>
            <a:ahLst/>
            <a:cxnLst>
              <a:cxn ang="T4">
                <a:pos x="T0" y="T1"/>
              </a:cxn>
              <a:cxn ang="T5">
                <a:pos x="T2" y="T3"/>
              </a:cxn>
            </a:cxnLst>
            <a:rect l="T6" t="T7" r="T8" b="T9"/>
            <a:pathLst>
              <a:path w="352" h="240">
                <a:moveTo>
                  <a:pt x="352" y="0"/>
                </a:moveTo>
                <a:lnTo>
                  <a:pt x="0" y="240"/>
                </a:lnTo>
              </a:path>
            </a:pathLst>
          </a:custGeom>
          <a:noFill/>
          <a:ln w="38100">
            <a:solidFill>
              <a:srgbClr val="3333FF"/>
            </a:solidFill>
            <a:round/>
            <a:headEnd/>
            <a:tailEnd/>
          </a:ln>
        </p:spPr>
        <p:txBody>
          <a:bodyPr wrap="none" anchor="ctr"/>
          <a:lstStyle/>
          <a:p>
            <a:endParaRPr lang="zh-CN" altLang="en-US" sz="1800">
              <a:latin typeface="Consolas" pitchFamily="49" charset="0"/>
              <a:cs typeface="Consolas" pitchFamily="49" charset="0"/>
            </a:endParaRPr>
          </a:p>
        </p:txBody>
      </p:sp>
      <p:sp>
        <p:nvSpPr>
          <p:cNvPr id="26637" name="Line 14"/>
          <p:cNvSpPr>
            <a:spLocks noChangeShapeType="1"/>
          </p:cNvSpPr>
          <p:nvPr/>
        </p:nvSpPr>
        <p:spPr bwMode="auto">
          <a:xfrm>
            <a:off x="3962400" y="1981200"/>
            <a:ext cx="762000" cy="381000"/>
          </a:xfrm>
          <a:prstGeom prst="line">
            <a:avLst/>
          </a:prstGeom>
          <a:noFill/>
          <a:ln w="38100">
            <a:solidFill>
              <a:srgbClr val="3333FF"/>
            </a:solidFill>
            <a:round/>
            <a:headEnd/>
            <a:tailEnd/>
          </a:ln>
        </p:spPr>
        <p:txBody>
          <a:bodyPr wrap="none" anchor="ctr"/>
          <a:lstStyle/>
          <a:p>
            <a:endParaRPr lang="zh-CN" altLang="en-US" sz="1800">
              <a:latin typeface="Consolas" pitchFamily="49" charset="0"/>
              <a:cs typeface="Consolas" pitchFamily="49" charset="0"/>
            </a:endParaRPr>
          </a:p>
        </p:txBody>
      </p:sp>
      <p:sp>
        <p:nvSpPr>
          <p:cNvPr id="26638" name="Line 15"/>
          <p:cNvSpPr>
            <a:spLocks noChangeShapeType="1"/>
          </p:cNvSpPr>
          <p:nvPr/>
        </p:nvSpPr>
        <p:spPr bwMode="auto">
          <a:xfrm>
            <a:off x="2500298" y="2643182"/>
            <a:ext cx="547702" cy="328618"/>
          </a:xfrm>
          <a:prstGeom prst="line">
            <a:avLst/>
          </a:prstGeom>
          <a:noFill/>
          <a:ln w="38100">
            <a:solidFill>
              <a:srgbClr val="3333FF"/>
            </a:solidFill>
            <a:round/>
            <a:headEnd/>
            <a:tailEnd/>
          </a:ln>
        </p:spPr>
        <p:txBody>
          <a:bodyPr wrap="none" anchor="ctr"/>
          <a:lstStyle/>
          <a:p>
            <a:endParaRPr lang="zh-CN" altLang="en-US" sz="1800">
              <a:latin typeface="Consolas" pitchFamily="49" charset="0"/>
              <a:cs typeface="Consolas" pitchFamily="49" charset="0"/>
            </a:endParaRPr>
          </a:p>
        </p:txBody>
      </p:sp>
      <p:sp>
        <p:nvSpPr>
          <p:cNvPr id="26639" name="Line 16"/>
          <p:cNvSpPr>
            <a:spLocks noChangeShapeType="1"/>
          </p:cNvSpPr>
          <p:nvPr/>
        </p:nvSpPr>
        <p:spPr bwMode="auto">
          <a:xfrm flipH="1">
            <a:off x="2514600" y="3352800"/>
            <a:ext cx="533400" cy="381000"/>
          </a:xfrm>
          <a:prstGeom prst="line">
            <a:avLst/>
          </a:prstGeom>
          <a:noFill/>
          <a:ln w="38100">
            <a:solidFill>
              <a:srgbClr val="3333FF"/>
            </a:solidFill>
            <a:round/>
            <a:headEnd/>
            <a:tailEnd/>
          </a:ln>
        </p:spPr>
        <p:txBody>
          <a:bodyPr wrap="none" anchor="ctr"/>
          <a:lstStyle/>
          <a:p>
            <a:endParaRPr lang="zh-CN" altLang="en-US" sz="1800">
              <a:latin typeface="Consolas" pitchFamily="49" charset="0"/>
              <a:cs typeface="Consolas" pitchFamily="49" charset="0"/>
            </a:endParaRPr>
          </a:p>
        </p:txBody>
      </p:sp>
      <p:sp>
        <p:nvSpPr>
          <p:cNvPr id="26640" name="Line 17"/>
          <p:cNvSpPr>
            <a:spLocks noChangeShapeType="1"/>
          </p:cNvSpPr>
          <p:nvPr/>
        </p:nvSpPr>
        <p:spPr bwMode="auto">
          <a:xfrm>
            <a:off x="5334000" y="2667000"/>
            <a:ext cx="609600" cy="304800"/>
          </a:xfrm>
          <a:prstGeom prst="line">
            <a:avLst/>
          </a:prstGeom>
          <a:noFill/>
          <a:ln w="38100">
            <a:solidFill>
              <a:srgbClr val="3333FF"/>
            </a:solidFill>
            <a:round/>
            <a:headEnd/>
            <a:tailEnd/>
          </a:ln>
        </p:spPr>
        <p:txBody>
          <a:bodyPr wrap="none" anchor="ctr"/>
          <a:lstStyle/>
          <a:p>
            <a:endParaRPr lang="zh-CN" altLang="en-US" sz="1800">
              <a:latin typeface="Consolas" pitchFamily="49" charset="0"/>
              <a:cs typeface="Consolas" pitchFamily="49" charset="0"/>
            </a:endParaRPr>
          </a:p>
        </p:txBody>
      </p:sp>
      <p:sp>
        <p:nvSpPr>
          <p:cNvPr id="26641" name="Freeform 18"/>
          <p:cNvSpPr>
            <a:spLocks/>
          </p:cNvSpPr>
          <p:nvPr/>
        </p:nvSpPr>
        <p:spPr bwMode="auto">
          <a:xfrm>
            <a:off x="5575300" y="3302000"/>
            <a:ext cx="368300" cy="469900"/>
          </a:xfrm>
          <a:custGeom>
            <a:avLst/>
            <a:gdLst>
              <a:gd name="T0" fmla="*/ 232 w 232"/>
              <a:gd name="T1" fmla="*/ 0 h 296"/>
              <a:gd name="T2" fmla="*/ 0 w 232"/>
              <a:gd name="T3" fmla="*/ 296 h 296"/>
              <a:gd name="T4" fmla="*/ 0 60000 65536"/>
              <a:gd name="T5" fmla="*/ 0 60000 65536"/>
              <a:gd name="T6" fmla="*/ 0 w 232"/>
              <a:gd name="T7" fmla="*/ 0 h 296"/>
              <a:gd name="T8" fmla="*/ 232 w 232"/>
              <a:gd name="T9" fmla="*/ 296 h 296"/>
            </a:gdLst>
            <a:ahLst/>
            <a:cxnLst>
              <a:cxn ang="T4">
                <a:pos x="T0" y="T1"/>
              </a:cxn>
              <a:cxn ang="T5">
                <a:pos x="T2" y="T3"/>
              </a:cxn>
            </a:cxnLst>
            <a:rect l="T6" t="T7" r="T8" b="T9"/>
            <a:pathLst>
              <a:path w="232" h="296">
                <a:moveTo>
                  <a:pt x="232" y="0"/>
                </a:moveTo>
                <a:lnTo>
                  <a:pt x="0" y="296"/>
                </a:lnTo>
              </a:path>
            </a:pathLst>
          </a:custGeom>
          <a:noFill/>
          <a:ln w="38100">
            <a:solidFill>
              <a:srgbClr val="3333FF"/>
            </a:solidFill>
            <a:round/>
            <a:headEnd/>
            <a:tailEnd/>
          </a:ln>
        </p:spPr>
        <p:txBody>
          <a:bodyPr wrap="none" anchor="ctr"/>
          <a:lstStyle/>
          <a:p>
            <a:endParaRPr lang="zh-CN" altLang="en-US" sz="1800">
              <a:latin typeface="Consolas" pitchFamily="49" charset="0"/>
              <a:cs typeface="Consolas" pitchFamily="49" charset="0"/>
            </a:endParaRPr>
          </a:p>
        </p:txBody>
      </p:sp>
      <p:sp>
        <p:nvSpPr>
          <p:cNvPr id="26642" name="Freeform 19"/>
          <p:cNvSpPr>
            <a:spLocks/>
          </p:cNvSpPr>
          <p:nvPr/>
        </p:nvSpPr>
        <p:spPr bwMode="auto">
          <a:xfrm>
            <a:off x="5689600" y="4114800"/>
            <a:ext cx="711200" cy="533400"/>
          </a:xfrm>
          <a:custGeom>
            <a:avLst/>
            <a:gdLst>
              <a:gd name="T0" fmla="*/ 0 w 448"/>
              <a:gd name="T1" fmla="*/ 0 h 336"/>
              <a:gd name="T2" fmla="*/ 448 w 448"/>
              <a:gd name="T3" fmla="*/ 336 h 336"/>
              <a:gd name="T4" fmla="*/ 0 60000 65536"/>
              <a:gd name="T5" fmla="*/ 0 60000 65536"/>
              <a:gd name="T6" fmla="*/ 0 w 448"/>
              <a:gd name="T7" fmla="*/ 0 h 336"/>
              <a:gd name="T8" fmla="*/ 448 w 448"/>
              <a:gd name="T9" fmla="*/ 336 h 336"/>
            </a:gdLst>
            <a:ahLst/>
            <a:cxnLst>
              <a:cxn ang="T4">
                <a:pos x="T0" y="T1"/>
              </a:cxn>
              <a:cxn ang="T5">
                <a:pos x="T2" y="T3"/>
              </a:cxn>
            </a:cxnLst>
            <a:rect l="T6" t="T7" r="T8" b="T9"/>
            <a:pathLst>
              <a:path w="448" h="336">
                <a:moveTo>
                  <a:pt x="0" y="0"/>
                </a:moveTo>
                <a:lnTo>
                  <a:pt x="448" y="336"/>
                </a:lnTo>
              </a:path>
            </a:pathLst>
          </a:custGeom>
          <a:noFill/>
          <a:ln w="38100">
            <a:solidFill>
              <a:srgbClr val="3333FF"/>
            </a:solidFill>
            <a:round/>
            <a:headEnd/>
            <a:tailEnd/>
          </a:ln>
        </p:spPr>
        <p:txBody>
          <a:bodyPr wrap="none" anchor="ctr"/>
          <a:lstStyle/>
          <a:p>
            <a:endParaRPr lang="zh-CN" altLang="en-US" sz="1800">
              <a:latin typeface="Consolas" pitchFamily="49" charset="0"/>
              <a:cs typeface="Consolas" pitchFamily="49" charset="0"/>
            </a:endParaRPr>
          </a:p>
        </p:txBody>
      </p:sp>
      <p:sp>
        <p:nvSpPr>
          <p:cNvPr id="26643" name="Oval 20"/>
          <p:cNvSpPr>
            <a:spLocks noChangeArrowheads="1"/>
          </p:cNvSpPr>
          <p:nvPr/>
        </p:nvSpPr>
        <p:spPr bwMode="auto">
          <a:xfrm>
            <a:off x="1066800" y="4572000"/>
            <a:ext cx="6858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a:solidFill>
                  <a:srgbClr val="3333FF"/>
                </a:solidFill>
                <a:latin typeface="Consolas" pitchFamily="49" charset="0"/>
                <a:ea typeface="楷体_GB2312" pitchFamily="49" charset="-122"/>
                <a:cs typeface="Consolas" pitchFamily="49" charset="0"/>
              </a:rPr>
              <a:t>32</a:t>
            </a:r>
          </a:p>
        </p:txBody>
      </p:sp>
      <p:sp>
        <p:nvSpPr>
          <p:cNvPr id="26644" name="Freeform 21"/>
          <p:cNvSpPr>
            <a:spLocks/>
          </p:cNvSpPr>
          <p:nvPr/>
        </p:nvSpPr>
        <p:spPr bwMode="auto">
          <a:xfrm>
            <a:off x="1574800" y="4089400"/>
            <a:ext cx="520700" cy="508000"/>
          </a:xfrm>
          <a:custGeom>
            <a:avLst/>
            <a:gdLst>
              <a:gd name="T0" fmla="*/ 328 w 328"/>
              <a:gd name="T1" fmla="*/ 0 h 320"/>
              <a:gd name="T2" fmla="*/ 0 w 328"/>
              <a:gd name="T3" fmla="*/ 320 h 320"/>
              <a:gd name="T4" fmla="*/ 0 60000 65536"/>
              <a:gd name="T5" fmla="*/ 0 60000 65536"/>
              <a:gd name="T6" fmla="*/ 0 w 328"/>
              <a:gd name="T7" fmla="*/ 0 h 320"/>
              <a:gd name="T8" fmla="*/ 328 w 328"/>
              <a:gd name="T9" fmla="*/ 320 h 320"/>
            </a:gdLst>
            <a:ahLst/>
            <a:cxnLst>
              <a:cxn ang="T4">
                <a:pos x="T0" y="T1"/>
              </a:cxn>
              <a:cxn ang="T5">
                <a:pos x="T2" y="T3"/>
              </a:cxn>
            </a:cxnLst>
            <a:rect l="T6" t="T7" r="T8" b="T9"/>
            <a:pathLst>
              <a:path w="328" h="320">
                <a:moveTo>
                  <a:pt x="328" y="0"/>
                </a:moveTo>
                <a:lnTo>
                  <a:pt x="0" y="320"/>
                </a:lnTo>
              </a:path>
            </a:pathLst>
          </a:custGeom>
          <a:noFill/>
          <a:ln w="38100">
            <a:solidFill>
              <a:srgbClr val="3333FF"/>
            </a:solidFill>
            <a:round/>
            <a:headEnd/>
            <a:tailEnd/>
          </a:ln>
        </p:spPr>
        <p:txBody>
          <a:bodyPr wrap="none" anchor="ctr"/>
          <a:lstStyle/>
          <a:p>
            <a:endParaRPr lang="zh-CN" altLang="en-US" sz="1800">
              <a:latin typeface="Consolas" pitchFamily="49" charset="0"/>
              <a:cs typeface="Consolas" pitchFamily="49" charset="0"/>
            </a:endParaRPr>
          </a:p>
        </p:txBody>
      </p:sp>
      <p:sp>
        <p:nvSpPr>
          <p:cNvPr id="128023" name="Rectangle 23"/>
          <p:cNvSpPr>
            <a:spLocks noChangeArrowheads="1"/>
          </p:cNvSpPr>
          <p:nvPr/>
        </p:nvSpPr>
        <p:spPr bwMode="auto">
          <a:xfrm>
            <a:off x="285752" y="500042"/>
            <a:ext cx="8001024" cy="430246"/>
          </a:xfrm>
          <a:prstGeom prst="rect">
            <a:avLst/>
          </a:prstGeom>
          <a:noFill/>
          <a:ln w="9525">
            <a:noFill/>
            <a:miter lim="800000"/>
            <a:headEnd/>
            <a:tailEnd/>
          </a:ln>
        </p:spPr>
        <p:txBody>
          <a:bodyPr wrap="square">
            <a:spAutoFit/>
          </a:bodyPr>
          <a:lstStyle/>
          <a:p>
            <a:pPr algn="l">
              <a:lnSpc>
                <a:spcPct val="120000"/>
              </a:lnSpc>
            </a:pPr>
            <a:r>
              <a:rPr lang="zh-CN" altLang="en-US" sz="2000" b="1" smtClean="0">
                <a:latin typeface="Consolas" pitchFamily="49" charset="0"/>
                <a:ea typeface="华文中宋" pitchFamily="2" charset="-122"/>
                <a:cs typeface="Consolas" pitchFamily="49" charset="0"/>
              </a:rPr>
              <a:t>（</a:t>
            </a:r>
            <a:r>
              <a:rPr lang="en-US" altLang="zh-CN" sz="2000" b="1" dirty="0">
                <a:latin typeface="Consolas" pitchFamily="49" charset="0"/>
                <a:ea typeface="华文中宋" pitchFamily="2" charset="-122"/>
                <a:cs typeface="Consolas" pitchFamily="49" charset="0"/>
              </a:rPr>
              <a:t>2</a:t>
            </a:r>
            <a:r>
              <a:rPr lang="zh-CN" altLang="en-US" sz="2000" b="1" dirty="0">
                <a:latin typeface="Consolas" pitchFamily="49" charset="0"/>
                <a:ea typeface="华文中宋" pitchFamily="2" charset="-122"/>
                <a:cs typeface="Consolas" pitchFamily="49" charset="0"/>
              </a:rPr>
              <a:t>）</a:t>
            </a:r>
            <a:r>
              <a:rPr lang="zh-CN" altLang="en-US" sz="2000" b="1" i="1" dirty="0">
                <a:latin typeface="Consolas" pitchFamily="49" charset="0"/>
                <a:ea typeface="华文中宋" pitchFamily="2" charset="-122"/>
                <a:cs typeface="Consolas" pitchFamily="49" charset="0"/>
              </a:rPr>
              <a:t> </a:t>
            </a:r>
            <a:r>
              <a:rPr lang="zh-CN" altLang="en-US" sz="2000" b="1" dirty="0">
                <a:latin typeface="Consolas" pitchFamily="49" charset="0"/>
                <a:ea typeface="华文中宋" pitchFamily="2" charset="-122"/>
                <a:cs typeface="Consolas" pitchFamily="49" charset="0"/>
              </a:rPr>
              <a:t>被</a:t>
            </a:r>
            <a:r>
              <a:rPr lang="zh-CN" altLang="en-US" sz="2000" b="1">
                <a:latin typeface="Consolas" pitchFamily="49" charset="0"/>
                <a:ea typeface="华文中宋" pitchFamily="2" charset="-122"/>
                <a:cs typeface="Consolas" pitchFamily="49" charset="0"/>
              </a:rPr>
              <a:t>删除</a:t>
            </a:r>
            <a:r>
              <a:rPr lang="zh-CN" altLang="en-US" sz="2000" b="1" smtClean="0">
                <a:latin typeface="Consolas" pitchFamily="49" charset="0"/>
                <a:ea typeface="华文中宋" pitchFamily="2" charset="-122"/>
                <a:cs typeface="Consolas" pitchFamily="49" charset="0"/>
              </a:rPr>
              <a:t>的结点只有</a:t>
            </a:r>
            <a:r>
              <a:rPr lang="zh-CN" altLang="en-US" sz="2000" b="1" dirty="0">
                <a:latin typeface="Consolas" pitchFamily="49" charset="0"/>
                <a:ea typeface="华文中宋" pitchFamily="2" charset="-122"/>
                <a:cs typeface="Consolas" pitchFamily="49" charset="0"/>
              </a:rPr>
              <a:t>左</a:t>
            </a:r>
            <a:r>
              <a:rPr lang="zh-CN" altLang="en-US" sz="2000" b="1">
                <a:latin typeface="Consolas" pitchFamily="49" charset="0"/>
                <a:ea typeface="华文中宋" pitchFamily="2" charset="-122"/>
                <a:cs typeface="Consolas" pitchFamily="49" charset="0"/>
              </a:rPr>
              <a:t>子</a:t>
            </a:r>
            <a:r>
              <a:rPr lang="zh-CN" altLang="en-US" sz="2000" b="1" smtClean="0">
                <a:latin typeface="Consolas" pitchFamily="49" charset="0"/>
                <a:ea typeface="华文中宋" pitchFamily="2" charset="-122"/>
                <a:cs typeface="Consolas" pitchFamily="49" charset="0"/>
              </a:rPr>
              <a:t>树，用</a:t>
            </a:r>
            <a:r>
              <a:rPr lang="zh-CN" altLang="en-US" sz="2000" b="1">
                <a:latin typeface="Consolas" pitchFamily="49" charset="0"/>
                <a:ea typeface="华文中宋" pitchFamily="2" charset="-122"/>
                <a:cs typeface="Consolas" pitchFamily="49" charset="0"/>
              </a:rPr>
              <a:t>其</a:t>
            </a:r>
            <a:r>
              <a:rPr lang="zh-CN" altLang="en-US" sz="2000" b="1" smtClean="0">
                <a:latin typeface="Consolas" pitchFamily="49" charset="0"/>
                <a:ea typeface="华文中宋" pitchFamily="2" charset="-122"/>
                <a:cs typeface="Consolas" pitchFamily="49" charset="0"/>
              </a:rPr>
              <a:t>左孩子替换它（结点替换）。</a:t>
            </a:r>
            <a:endParaRPr lang="zh-CN" altLang="en-US" sz="2000" b="1" dirty="0">
              <a:latin typeface="Consolas" pitchFamily="49" charset="0"/>
              <a:ea typeface="华文中宋" pitchFamily="2" charset="-122"/>
              <a:cs typeface="Consolas" pitchFamily="49" charset="0"/>
            </a:endParaRPr>
          </a:p>
        </p:txBody>
      </p:sp>
      <p:sp>
        <p:nvSpPr>
          <p:cNvPr id="128024" name="AutoShape 24"/>
          <p:cNvSpPr>
            <a:spLocks noChangeArrowheads="1"/>
          </p:cNvSpPr>
          <p:nvPr/>
        </p:nvSpPr>
        <p:spPr bwMode="auto">
          <a:xfrm>
            <a:off x="2285984" y="2628900"/>
            <a:ext cx="152400" cy="1143000"/>
          </a:xfrm>
          <a:prstGeom prst="downArrow">
            <a:avLst>
              <a:gd name="adj1" fmla="val 50000"/>
              <a:gd name="adj2" fmla="val 187500"/>
            </a:avLst>
          </a:prstGeom>
          <a:solidFill>
            <a:srgbClr val="FF00FF"/>
          </a:solidFill>
          <a:ln w="9525">
            <a:solidFill>
              <a:srgbClr val="3333FF"/>
            </a:solidFill>
            <a:miter lim="800000"/>
            <a:headEnd/>
            <a:tailEnd/>
          </a:ln>
        </p:spPr>
        <p:txBody>
          <a:bodyPr vert="eaVert" wrap="none" anchor="ctr"/>
          <a:lstStyle/>
          <a:p>
            <a:endParaRPr lang="zh-CN" altLang="en-US" sz="1800">
              <a:latin typeface="Consolas" pitchFamily="49" charset="0"/>
              <a:cs typeface="Consolas" pitchFamily="49" charset="0"/>
            </a:endParaRPr>
          </a:p>
        </p:txBody>
      </p:sp>
      <p:sp useBgFill="1">
        <p:nvSpPr>
          <p:cNvPr id="128025" name="Rectangle 25"/>
          <p:cNvSpPr>
            <a:spLocks noChangeArrowheads="1"/>
          </p:cNvSpPr>
          <p:nvPr/>
        </p:nvSpPr>
        <p:spPr bwMode="auto">
          <a:xfrm>
            <a:off x="2500298" y="2590800"/>
            <a:ext cx="1349375" cy="1143000"/>
          </a:xfrm>
          <a:prstGeom prst="rect">
            <a:avLst/>
          </a:prstGeom>
          <a:ln w="9525">
            <a:solidFill>
              <a:schemeClr val="bg1"/>
            </a:solidFill>
            <a:miter lim="800000"/>
            <a:headEnd/>
            <a:tailEnd/>
          </a:ln>
        </p:spPr>
        <p:txBody>
          <a:bodyPr wrap="none" anchor="ctr"/>
          <a:lstStyle/>
          <a:p>
            <a:endParaRPr kumimoji="0" lang="zh-CN" altLang="zh-CN" sz="1800">
              <a:latin typeface="Consolas" pitchFamily="49" charset="0"/>
              <a:cs typeface="Consolas" pitchFamily="49" charset="0"/>
            </a:endParaRPr>
          </a:p>
        </p:txBody>
      </p:sp>
      <p:sp>
        <p:nvSpPr>
          <p:cNvPr id="128029" name="Text Box 29"/>
          <p:cNvSpPr txBox="1">
            <a:spLocks noChangeArrowheads="1"/>
          </p:cNvSpPr>
          <p:nvPr/>
        </p:nvSpPr>
        <p:spPr bwMode="auto">
          <a:xfrm>
            <a:off x="428596" y="5357826"/>
            <a:ext cx="8001056" cy="461665"/>
          </a:xfrm>
          <a:prstGeom prst="rect">
            <a:avLst/>
          </a:prstGeom>
          <a:noFill/>
          <a:ln w="9525">
            <a:solidFill>
              <a:schemeClr val="bg1"/>
            </a:solidFill>
            <a:miter lim="800000"/>
            <a:headEnd/>
            <a:tailEnd/>
          </a:ln>
        </p:spPr>
        <p:txBody>
          <a:bodyPr wrap="square">
            <a:spAutoFit/>
          </a:bodyPr>
          <a:lstStyle/>
          <a:p>
            <a:pPr algn="l">
              <a:lnSpc>
                <a:spcPct val="120000"/>
              </a:lnSpc>
              <a:spcBef>
                <a:spcPct val="50000"/>
              </a:spcBef>
            </a:pPr>
            <a:r>
              <a:rPr lang="zh-CN" altLang="en-US" sz="2000" b="1" smtClean="0">
                <a:solidFill>
                  <a:srgbClr val="3333FF"/>
                </a:solidFill>
                <a:latin typeface="Consolas" pitchFamily="49" charset="0"/>
                <a:ea typeface="仿宋" pitchFamily="49" charset="-122"/>
                <a:cs typeface="Consolas" pitchFamily="49" charset="0"/>
              </a:rPr>
              <a:t>其双亲结点的</a:t>
            </a:r>
            <a:r>
              <a:rPr lang="zh-CN" altLang="en-US" sz="2000" b="1" dirty="0">
                <a:solidFill>
                  <a:srgbClr val="3333FF"/>
                </a:solidFill>
                <a:latin typeface="Consolas" pitchFamily="49" charset="0"/>
                <a:ea typeface="仿宋" pitchFamily="49" charset="-122"/>
                <a:cs typeface="Consolas" pitchFamily="49" charset="0"/>
              </a:rPr>
              <a:t>相应指针域的值</a:t>
            </a:r>
            <a:r>
              <a:rPr lang="zh-CN" altLang="en-US" sz="2000" b="1">
                <a:solidFill>
                  <a:srgbClr val="3333FF"/>
                </a:solidFill>
                <a:latin typeface="Consolas" pitchFamily="49" charset="0"/>
                <a:ea typeface="仿宋" pitchFamily="49" charset="-122"/>
                <a:cs typeface="Consolas" pitchFamily="49" charset="0"/>
              </a:rPr>
              <a:t>改</a:t>
            </a:r>
            <a:r>
              <a:rPr lang="zh-CN" altLang="en-US" sz="2000" b="1" smtClean="0">
                <a:solidFill>
                  <a:srgbClr val="3333FF"/>
                </a:solidFill>
                <a:latin typeface="Consolas" pitchFamily="49" charset="0"/>
                <a:ea typeface="仿宋" pitchFamily="49" charset="-122"/>
                <a:cs typeface="Consolas" pitchFamily="49" charset="0"/>
              </a:rPr>
              <a:t>为“</a:t>
            </a:r>
            <a:r>
              <a:rPr lang="zh-CN" altLang="en-US" sz="2000" b="1" dirty="0">
                <a:solidFill>
                  <a:srgbClr val="3333FF"/>
                </a:solidFill>
                <a:latin typeface="Consolas" pitchFamily="49" charset="0"/>
                <a:ea typeface="仿宋" pitchFamily="49" charset="-122"/>
                <a:cs typeface="Consolas" pitchFamily="49" charset="0"/>
              </a:rPr>
              <a:t>指向</a:t>
            </a:r>
            <a:r>
              <a:rPr lang="zh-CN" altLang="en-US" sz="2000" b="1">
                <a:solidFill>
                  <a:srgbClr val="3333FF"/>
                </a:solidFill>
                <a:latin typeface="Consolas" pitchFamily="49" charset="0"/>
                <a:ea typeface="仿宋" pitchFamily="49" charset="-122"/>
                <a:cs typeface="Consolas" pitchFamily="49" charset="0"/>
              </a:rPr>
              <a:t>被</a:t>
            </a:r>
            <a:r>
              <a:rPr lang="zh-CN" altLang="en-US" sz="2000" b="1" smtClean="0">
                <a:solidFill>
                  <a:srgbClr val="3333FF"/>
                </a:solidFill>
                <a:latin typeface="Consolas" pitchFamily="49" charset="0"/>
                <a:ea typeface="仿宋" pitchFamily="49" charset="-122"/>
                <a:cs typeface="Consolas" pitchFamily="49" charset="0"/>
              </a:rPr>
              <a:t>删除结点的左孩子”。</a:t>
            </a:r>
            <a:endParaRPr lang="zh-CN" altLang="en-US" sz="2000" dirty="0">
              <a:solidFill>
                <a:srgbClr val="3333FF"/>
              </a:solidFill>
              <a:latin typeface="Consolas" pitchFamily="49" charset="0"/>
              <a:ea typeface="仿宋" pitchFamily="49" charset="-122"/>
              <a:cs typeface="Consolas" pitchFamily="49" charset="0"/>
            </a:endParaRPr>
          </a:p>
        </p:txBody>
      </p:sp>
      <p:sp>
        <p:nvSpPr>
          <p:cNvPr id="128030" name="Text Box 30"/>
          <p:cNvSpPr txBox="1">
            <a:spLocks noChangeArrowheads="1"/>
          </p:cNvSpPr>
          <p:nvPr/>
        </p:nvSpPr>
        <p:spPr bwMode="auto">
          <a:xfrm>
            <a:off x="5486400" y="1108075"/>
            <a:ext cx="1898277" cy="400110"/>
          </a:xfrm>
          <a:prstGeom prst="rect">
            <a:avLst/>
          </a:prstGeom>
          <a:noFill/>
          <a:ln w="9525">
            <a:solidFill>
              <a:schemeClr val="bg1"/>
            </a:solidFill>
            <a:miter lim="800000"/>
            <a:headEnd/>
            <a:tailEnd/>
          </a:ln>
        </p:spPr>
        <p:txBody>
          <a:bodyPr wrap="none">
            <a:spAutoFit/>
          </a:bodyPr>
          <a:lstStyle/>
          <a:p>
            <a:pPr algn="l"/>
            <a:r>
              <a:rPr lang="zh-CN" altLang="en-US" sz="2000" b="1" dirty="0">
                <a:solidFill>
                  <a:srgbClr val="3333FF"/>
                </a:solidFill>
                <a:latin typeface="Consolas" pitchFamily="49" charset="0"/>
                <a:ea typeface="楷体" pitchFamily="49" charset="-122"/>
                <a:cs typeface="Consolas" pitchFamily="49" charset="0"/>
              </a:rPr>
              <a:t>被删关</a:t>
            </a:r>
            <a:r>
              <a:rPr lang="zh-CN" altLang="en-US" sz="2000" b="1">
                <a:solidFill>
                  <a:srgbClr val="3333FF"/>
                </a:solidFill>
                <a:latin typeface="Consolas" pitchFamily="49" charset="0"/>
                <a:ea typeface="楷体" pitchFamily="49" charset="-122"/>
                <a:cs typeface="Consolas" pitchFamily="49" charset="0"/>
              </a:rPr>
              <a:t>键</a:t>
            </a:r>
            <a:r>
              <a:rPr lang="zh-CN" altLang="en-US" sz="2000" b="1" smtClean="0">
                <a:solidFill>
                  <a:srgbClr val="3333FF"/>
                </a:solidFill>
                <a:latin typeface="Consolas" pitchFamily="49" charset="0"/>
                <a:ea typeface="楷体" pitchFamily="49" charset="-122"/>
                <a:cs typeface="Consolas" pitchFamily="49" charset="0"/>
              </a:rPr>
              <a:t>字</a:t>
            </a:r>
            <a:r>
              <a:rPr lang="en-US" altLang="zh-CN" sz="2000" b="1" smtClean="0">
                <a:solidFill>
                  <a:srgbClr val="3333FF"/>
                </a:solidFill>
                <a:latin typeface="Consolas" pitchFamily="49" charset="0"/>
                <a:ea typeface="楷体" pitchFamily="49" charset="-122"/>
                <a:cs typeface="Consolas" pitchFamily="49" charset="0"/>
              </a:rPr>
              <a:t>=40</a:t>
            </a:r>
            <a:endParaRPr lang="en-US" altLang="zh-CN" sz="2000" dirty="0">
              <a:solidFill>
                <a:srgbClr val="3333FF"/>
              </a:solidFill>
              <a:latin typeface="Consolas" pitchFamily="49" charset="0"/>
              <a:ea typeface="楷体" pitchFamily="49" charset="-122"/>
              <a:cs typeface="Consolas" pitchFamily="49" charset="0"/>
            </a:endParaRPr>
          </a:p>
        </p:txBody>
      </p:sp>
      <p:sp>
        <p:nvSpPr>
          <p:cNvPr id="31" name="Text Box 25"/>
          <p:cNvSpPr txBox="1">
            <a:spLocks noChangeArrowheads="1"/>
          </p:cNvSpPr>
          <p:nvPr/>
        </p:nvSpPr>
        <p:spPr bwMode="auto">
          <a:xfrm>
            <a:off x="928662" y="1357298"/>
            <a:ext cx="841897" cy="400110"/>
          </a:xfrm>
          <a:prstGeom prst="rect">
            <a:avLst/>
          </a:prstGeom>
          <a:noFill/>
          <a:ln w="9525">
            <a:noFill/>
            <a:miter lim="800000"/>
            <a:headEnd/>
            <a:tailEnd/>
          </a:ln>
        </p:spPr>
        <p:txBody>
          <a:bodyPr wrap="none">
            <a:spAutoFit/>
          </a:bodyPr>
          <a:lstStyle/>
          <a:p>
            <a:pPr algn="l"/>
            <a:r>
              <a:rPr lang="zh-CN" altLang="en-US" sz="2000" b="1" dirty="0">
                <a:solidFill>
                  <a:srgbClr val="3333FF"/>
                </a:solidFill>
                <a:latin typeface="Consolas" pitchFamily="49" charset="0"/>
                <a:ea typeface="楷体" pitchFamily="49" charset="-122"/>
                <a:cs typeface="Consolas" pitchFamily="49" charset="0"/>
              </a:rPr>
              <a:t>例如</a:t>
            </a:r>
            <a:r>
              <a:rPr lang="en-US" altLang="zh-CN" sz="2000" b="1" dirty="0">
                <a:solidFill>
                  <a:srgbClr val="3333FF"/>
                </a:solidFill>
                <a:latin typeface="Consolas" pitchFamily="49" charset="0"/>
                <a:ea typeface="楷体" pitchFamily="49" charset="-122"/>
                <a:cs typeface="Consolas" pitchFamily="49" charset="0"/>
              </a:rPr>
              <a:t>:</a:t>
            </a:r>
            <a:endParaRPr lang="en-US" altLang="zh-CN" sz="2000" dirty="0">
              <a:solidFill>
                <a:srgbClr val="3333FF"/>
              </a:solidFill>
              <a:latin typeface="Consolas" pitchFamily="49" charset="0"/>
              <a:ea typeface="楷体" pitchFamily="49" charset="-122"/>
              <a:cs typeface="Consolas" pitchFamily="49" charset="0"/>
            </a:endParaRPr>
          </a:p>
        </p:txBody>
      </p:sp>
      <p:sp>
        <p:nvSpPr>
          <p:cNvPr id="28" name="灯片编号占位符 27"/>
          <p:cNvSpPr>
            <a:spLocks noGrp="1"/>
          </p:cNvSpPr>
          <p:nvPr>
            <p:ph type="sldNum" sz="quarter" idx="12"/>
          </p:nvPr>
        </p:nvSpPr>
        <p:spPr/>
        <p:txBody>
          <a:bodyPr/>
          <a:lstStyle/>
          <a:p>
            <a:pPr>
              <a:defRPr/>
            </a:pPr>
            <a:fld id="{94984E60-CADE-4266-8DC7-A91C528B8A31}" type="slidenum">
              <a:rPr lang="en-US" altLang="zh-CN" smtClean="0"/>
              <a:pPr>
                <a:defRPr/>
              </a:pPr>
              <a:t>32</a:t>
            </a:fld>
            <a:r>
              <a:rPr lang="en-US" altLang="zh-CN" smtClean="0"/>
              <a:t>/132</a:t>
            </a:r>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8030"/>
                                        </p:tgtEl>
                                        <p:attrNameLst>
                                          <p:attrName>style.visibility</p:attrName>
                                        </p:attrNameLst>
                                      </p:cBhvr>
                                      <p:to>
                                        <p:strVal val="visible"/>
                                      </p:to>
                                    </p:set>
                                    <p:animEffect transition="in" filter="wipe(left)">
                                      <p:cBhvr>
                                        <p:cTn id="7" dur="500"/>
                                        <p:tgtEl>
                                          <p:spTgt spid="1280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8024"/>
                                        </p:tgtEl>
                                        <p:attrNameLst>
                                          <p:attrName>style.visibility</p:attrName>
                                        </p:attrNameLst>
                                      </p:cBhvr>
                                      <p:to>
                                        <p:strVal val="visible"/>
                                      </p:to>
                                    </p:set>
                                    <p:animEffect transition="in" filter="wipe(up)">
                                      <p:cBhvr>
                                        <p:cTn id="12" dur="500"/>
                                        <p:tgtEl>
                                          <p:spTgt spid="128024"/>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28025"/>
                                        </p:tgtEl>
                                        <p:attrNameLst>
                                          <p:attrName>style.visibility</p:attrName>
                                        </p:attrNameLst>
                                      </p:cBhvr>
                                      <p:to>
                                        <p:strVal val="visible"/>
                                      </p:to>
                                    </p:set>
                                    <p:animEffect transition="in" filter="wipe(up)">
                                      <p:cBhvr>
                                        <p:cTn id="16" dur="500"/>
                                        <p:tgtEl>
                                          <p:spTgt spid="12802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8029"/>
                                        </p:tgtEl>
                                        <p:attrNameLst>
                                          <p:attrName>style.visibility</p:attrName>
                                        </p:attrNameLst>
                                      </p:cBhvr>
                                      <p:to>
                                        <p:strVal val="visible"/>
                                      </p:to>
                                    </p:set>
                                    <p:animEffect transition="in" filter="wipe(left)">
                                      <p:cBhvr>
                                        <p:cTn id="21" dur="500"/>
                                        <p:tgtEl>
                                          <p:spTgt spid="128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24" grpId="0" animBg="1"/>
      <p:bldP spid="128025" grpId="0" animBg="1"/>
      <p:bldP spid="128029" grpId="0" animBg="1" autoUpdateAnimBg="0"/>
      <p:bldP spid="128030"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Oval 3"/>
          <p:cNvSpPr>
            <a:spLocks noChangeArrowheads="1"/>
          </p:cNvSpPr>
          <p:nvPr/>
        </p:nvSpPr>
        <p:spPr bwMode="auto">
          <a:xfrm>
            <a:off x="3276600" y="1676400"/>
            <a:ext cx="6858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dirty="0">
                <a:solidFill>
                  <a:srgbClr val="3333FF"/>
                </a:solidFill>
                <a:latin typeface="Consolas" pitchFamily="49" charset="0"/>
                <a:ea typeface="楷体_GB2312" pitchFamily="49" charset="-122"/>
                <a:cs typeface="Consolas" pitchFamily="49" charset="0"/>
              </a:rPr>
              <a:t>50</a:t>
            </a:r>
          </a:p>
        </p:txBody>
      </p:sp>
      <p:sp>
        <p:nvSpPr>
          <p:cNvPr id="26627" name="Oval 4"/>
          <p:cNvSpPr>
            <a:spLocks noChangeArrowheads="1"/>
          </p:cNvSpPr>
          <p:nvPr/>
        </p:nvSpPr>
        <p:spPr bwMode="auto">
          <a:xfrm>
            <a:off x="1828800" y="2209800"/>
            <a:ext cx="6858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a:solidFill>
                  <a:srgbClr val="3333FF"/>
                </a:solidFill>
                <a:latin typeface="Consolas" pitchFamily="49" charset="0"/>
                <a:ea typeface="楷体_GB2312" pitchFamily="49" charset="-122"/>
                <a:cs typeface="Consolas" pitchFamily="49" charset="0"/>
              </a:rPr>
              <a:t>30</a:t>
            </a:r>
          </a:p>
        </p:txBody>
      </p:sp>
      <p:sp>
        <p:nvSpPr>
          <p:cNvPr id="26628" name="Oval 5"/>
          <p:cNvSpPr>
            <a:spLocks noChangeArrowheads="1"/>
          </p:cNvSpPr>
          <p:nvPr/>
        </p:nvSpPr>
        <p:spPr bwMode="auto">
          <a:xfrm>
            <a:off x="4704304" y="2179656"/>
            <a:ext cx="6858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b="1" dirty="0">
                <a:solidFill>
                  <a:srgbClr val="3333FF"/>
                </a:solidFill>
                <a:latin typeface="Consolas" pitchFamily="49" charset="0"/>
                <a:ea typeface="楷体_GB2312" pitchFamily="49" charset="-122"/>
                <a:cs typeface="Consolas" pitchFamily="49" charset="0"/>
              </a:rPr>
              <a:t>80</a:t>
            </a:r>
          </a:p>
        </p:txBody>
      </p:sp>
      <p:sp>
        <p:nvSpPr>
          <p:cNvPr id="26629" name="Oval 6"/>
          <p:cNvSpPr>
            <a:spLocks noChangeArrowheads="1"/>
          </p:cNvSpPr>
          <p:nvPr/>
        </p:nvSpPr>
        <p:spPr bwMode="auto">
          <a:xfrm>
            <a:off x="685800" y="2895600"/>
            <a:ext cx="6858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a:solidFill>
                  <a:srgbClr val="3333FF"/>
                </a:solidFill>
                <a:latin typeface="Consolas" pitchFamily="49" charset="0"/>
                <a:ea typeface="楷体_GB2312" pitchFamily="49" charset="-122"/>
                <a:cs typeface="Consolas" pitchFamily="49" charset="0"/>
              </a:rPr>
              <a:t>20</a:t>
            </a:r>
          </a:p>
        </p:txBody>
      </p:sp>
      <p:sp>
        <p:nvSpPr>
          <p:cNvPr id="26630" name="Oval 7"/>
          <p:cNvSpPr>
            <a:spLocks noChangeArrowheads="1"/>
          </p:cNvSpPr>
          <p:nvPr/>
        </p:nvSpPr>
        <p:spPr bwMode="auto">
          <a:xfrm>
            <a:off x="5867400" y="2895600"/>
            <a:ext cx="6858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dirty="0">
                <a:solidFill>
                  <a:srgbClr val="3333FF"/>
                </a:solidFill>
                <a:latin typeface="Consolas" pitchFamily="49" charset="0"/>
                <a:ea typeface="楷体_GB2312" pitchFamily="49" charset="-122"/>
                <a:cs typeface="Consolas" pitchFamily="49" charset="0"/>
              </a:rPr>
              <a:t>90</a:t>
            </a:r>
          </a:p>
        </p:txBody>
      </p:sp>
      <p:sp>
        <p:nvSpPr>
          <p:cNvPr id="26631" name="Oval 8"/>
          <p:cNvSpPr>
            <a:spLocks noChangeArrowheads="1"/>
          </p:cNvSpPr>
          <p:nvPr/>
        </p:nvSpPr>
        <p:spPr bwMode="auto">
          <a:xfrm>
            <a:off x="5029200" y="3733800"/>
            <a:ext cx="6858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a:solidFill>
                  <a:srgbClr val="3333FF"/>
                </a:solidFill>
                <a:latin typeface="Consolas" pitchFamily="49" charset="0"/>
                <a:ea typeface="楷体_GB2312" pitchFamily="49" charset="-122"/>
                <a:cs typeface="Consolas" pitchFamily="49" charset="0"/>
              </a:rPr>
              <a:t>85</a:t>
            </a:r>
          </a:p>
        </p:txBody>
      </p:sp>
      <p:sp>
        <p:nvSpPr>
          <p:cNvPr id="26632" name="Oval 9"/>
          <p:cNvSpPr>
            <a:spLocks noChangeArrowheads="1"/>
          </p:cNvSpPr>
          <p:nvPr/>
        </p:nvSpPr>
        <p:spPr bwMode="auto">
          <a:xfrm>
            <a:off x="2971800" y="2895600"/>
            <a:ext cx="6858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a:solidFill>
                  <a:srgbClr val="3333FF"/>
                </a:solidFill>
                <a:latin typeface="Consolas" pitchFamily="49" charset="0"/>
                <a:ea typeface="楷体_GB2312" pitchFamily="49" charset="-122"/>
                <a:cs typeface="Consolas" pitchFamily="49" charset="0"/>
              </a:rPr>
              <a:t>40</a:t>
            </a:r>
          </a:p>
        </p:txBody>
      </p:sp>
      <p:sp>
        <p:nvSpPr>
          <p:cNvPr id="26633" name="Oval 10"/>
          <p:cNvSpPr>
            <a:spLocks noChangeArrowheads="1"/>
          </p:cNvSpPr>
          <p:nvPr/>
        </p:nvSpPr>
        <p:spPr bwMode="auto">
          <a:xfrm>
            <a:off x="2057400" y="3733800"/>
            <a:ext cx="6858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a:solidFill>
                  <a:srgbClr val="3333FF"/>
                </a:solidFill>
                <a:latin typeface="Consolas" pitchFamily="49" charset="0"/>
                <a:ea typeface="楷体_GB2312" pitchFamily="49" charset="-122"/>
                <a:cs typeface="Consolas" pitchFamily="49" charset="0"/>
              </a:rPr>
              <a:t>35</a:t>
            </a:r>
          </a:p>
        </p:txBody>
      </p:sp>
      <p:sp>
        <p:nvSpPr>
          <p:cNvPr id="26634" name="Oval 11"/>
          <p:cNvSpPr>
            <a:spLocks noChangeArrowheads="1"/>
          </p:cNvSpPr>
          <p:nvPr/>
        </p:nvSpPr>
        <p:spPr bwMode="auto">
          <a:xfrm>
            <a:off x="6324600" y="4572000"/>
            <a:ext cx="6858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a:solidFill>
                  <a:srgbClr val="3333FF"/>
                </a:solidFill>
                <a:latin typeface="Consolas" pitchFamily="49" charset="0"/>
                <a:ea typeface="楷体_GB2312" pitchFamily="49" charset="-122"/>
                <a:cs typeface="Consolas" pitchFamily="49" charset="0"/>
              </a:rPr>
              <a:t>88</a:t>
            </a:r>
          </a:p>
        </p:txBody>
      </p:sp>
      <p:sp>
        <p:nvSpPr>
          <p:cNvPr id="26635" name="Line 12"/>
          <p:cNvSpPr>
            <a:spLocks noChangeShapeType="1"/>
          </p:cNvSpPr>
          <p:nvPr/>
        </p:nvSpPr>
        <p:spPr bwMode="auto">
          <a:xfrm flipH="1">
            <a:off x="2500298" y="1981200"/>
            <a:ext cx="776302" cy="376230"/>
          </a:xfrm>
          <a:prstGeom prst="line">
            <a:avLst/>
          </a:prstGeom>
          <a:noFill/>
          <a:ln w="38100">
            <a:solidFill>
              <a:srgbClr val="3333FF"/>
            </a:solidFill>
            <a:round/>
            <a:headEnd/>
            <a:tailEnd/>
          </a:ln>
        </p:spPr>
        <p:txBody>
          <a:bodyPr wrap="none" anchor="ctr"/>
          <a:lstStyle/>
          <a:p>
            <a:endParaRPr lang="zh-CN" altLang="en-US" sz="1800">
              <a:latin typeface="Consolas" pitchFamily="49" charset="0"/>
              <a:cs typeface="Consolas" pitchFamily="49" charset="0"/>
            </a:endParaRPr>
          </a:p>
        </p:txBody>
      </p:sp>
      <p:sp>
        <p:nvSpPr>
          <p:cNvPr id="26636" name="Freeform 13"/>
          <p:cNvSpPr>
            <a:spLocks/>
          </p:cNvSpPr>
          <p:nvPr/>
        </p:nvSpPr>
        <p:spPr bwMode="auto">
          <a:xfrm>
            <a:off x="1295400" y="2590800"/>
            <a:ext cx="558800" cy="381000"/>
          </a:xfrm>
          <a:custGeom>
            <a:avLst/>
            <a:gdLst>
              <a:gd name="T0" fmla="*/ 352 w 352"/>
              <a:gd name="T1" fmla="*/ 0 h 240"/>
              <a:gd name="T2" fmla="*/ 0 w 352"/>
              <a:gd name="T3" fmla="*/ 240 h 240"/>
              <a:gd name="T4" fmla="*/ 0 60000 65536"/>
              <a:gd name="T5" fmla="*/ 0 60000 65536"/>
              <a:gd name="T6" fmla="*/ 0 w 352"/>
              <a:gd name="T7" fmla="*/ 0 h 240"/>
              <a:gd name="T8" fmla="*/ 352 w 352"/>
              <a:gd name="T9" fmla="*/ 240 h 240"/>
            </a:gdLst>
            <a:ahLst/>
            <a:cxnLst>
              <a:cxn ang="T4">
                <a:pos x="T0" y="T1"/>
              </a:cxn>
              <a:cxn ang="T5">
                <a:pos x="T2" y="T3"/>
              </a:cxn>
            </a:cxnLst>
            <a:rect l="T6" t="T7" r="T8" b="T9"/>
            <a:pathLst>
              <a:path w="352" h="240">
                <a:moveTo>
                  <a:pt x="352" y="0"/>
                </a:moveTo>
                <a:lnTo>
                  <a:pt x="0" y="240"/>
                </a:lnTo>
              </a:path>
            </a:pathLst>
          </a:custGeom>
          <a:noFill/>
          <a:ln w="38100">
            <a:solidFill>
              <a:srgbClr val="3333FF"/>
            </a:solidFill>
            <a:round/>
            <a:headEnd/>
            <a:tailEnd/>
          </a:ln>
        </p:spPr>
        <p:txBody>
          <a:bodyPr wrap="none" anchor="ctr"/>
          <a:lstStyle/>
          <a:p>
            <a:endParaRPr lang="zh-CN" altLang="en-US" sz="1800">
              <a:latin typeface="Consolas" pitchFamily="49" charset="0"/>
              <a:cs typeface="Consolas" pitchFamily="49" charset="0"/>
            </a:endParaRPr>
          </a:p>
        </p:txBody>
      </p:sp>
      <p:sp>
        <p:nvSpPr>
          <p:cNvPr id="26637" name="Line 14"/>
          <p:cNvSpPr>
            <a:spLocks noChangeShapeType="1"/>
          </p:cNvSpPr>
          <p:nvPr/>
        </p:nvSpPr>
        <p:spPr bwMode="auto">
          <a:xfrm>
            <a:off x="3962400" y="1981200"/>
            <a:ext cx="762000" cy="381000"/>
          </a:xfrm>
          <a:prstGeom prst="line">
            <a:avLst/>
          </a:prstGeom>
          <a:noFill/>
          <a:ln w="38100">
            <a:solidFill>
              <a:srgbClr val="3333FF"/>
            </a:solidFill>
            <a:round/>
            <a:headEnd/>
            <a:tailEnd/>
          </a:ln>
        </p:spPr>
        <p:txBody>
          <a:bodyPr wrap="none" anchor="ctr"/>
          <a:lstStyle/>
          <a:p>
            <a:endParaRPr lang="zh-CN" altLang="en-US" sz="1800">
              <a:latin typeface="Consolas" pitchFamily="49" charset="0"/>
              <a:cs typeface="Consolas" pitchFamily="49" charset="0"/>
            </a:endParaRPr>
          </a:p>
        </p:txBody>
      </p:sp>
      <p:sp>
        <p:nvSpPr>
          <p:cNvPr id="26638" name="Line 15"/>
          <p:cNvSpPr>
            <a:spLocks noChangeShapeType="1"/>
          </p:cNvSpPr>
          <p:nvPr/>
        </p:nvSpPr>
        <p:spPr bwMode="auto">
          <a:xfrm>
            <a:off x="2500298" y="2643182"/>
            <a:ext cx="547702" cy="328618"/>
          </a:xfrm>
          <a:prstGeom prst="line">
            <a:avLst/>
          </a:prstGeom>
          <a:noFill/>
          <a:ln w="38100">
            <a:solidFill>
              <a:srgbClr val="3333FF"/>
            </a:solidFill>
            <a:round/>
            <a:headEnd/>
            <a:tailEnd/>
          </a:ln>
        </p:spPr>
        <p:txBody>
          <a:bodyPr wrap="none" anchor="ctr"/>
          <a:lstStyle/>
          <a:p>
            <a:endParaRPr lang="zh-CN" altLang="en-US" sz="1800">
              <a:latin typeface="Consolas" pitchFamily="49" charset="0"/>
              <a:cs typeface="Consolas" pitchFamily="49" charset="0"/>
            </a:endParaRPr>
          </a:p>
        </p:txBody>
      </p:sp>
      <p:sp>
        <p:nvSpPr>
          <p:cNvPr id="26639" name="Line 16"/>
          <p:cNvSpPr>
            <a:spLocks noChangeShapeType="1"/>
          </p:cNvSpPr>
          <p:nvPr/>
        </p:nvSpPr>
        <p:spPr bwMode="auto">
          <a:xfrm flipH="1">
            <a:off x="2514600" y="3352800"/>
            <a:ext cx="533400" cy="381000"/>
          </a:xfrm>
          <a:prstGeom prst="line">
            <a:avLst/>
          </a:prstGeom>
          <a:noFill/>
          <a:ln w="38100">
            <a:solidFill>
              <a:srgbClr val="3333FF"/>
            </a:solidFill>
            <a:round/>
            <a:headEnd/>
            <a:tailEnd/>
          </a:ln>
        </p:spPr>
        <p:txBody>
          <a:bodyPr wrap="none" anchor="ctr"/>
          <a:lstStyle/>
          <a:p>
            <a:endParaRPr lang="zh-CN" altLang="en-US" sz="1800">
              <a:latin typeface="Consolas" pitchFamily="49" charset="0"/>
              <a:cs typeface="Consolas" pitchFamily="49" charset="0"/>
            </a:endParaRPr>
          </a:p>
        </p:txBody>
      </p:sp>
      <p:sp>
        <p:nvSpPr>
          <p:cNvPr id="26640" name="Line 17"/>
          <p:cNvSpPr>
            <a:spLocks noChangeShapeType="1"/>
          </p:cNvSpPr>
          <p:nvPr/>
        </p:nvSpPr>
        <p:spPr bwMode="auto">
          <a:xfrm>
            <a:off x="5334000" y="2667000"/>
            <a:ext cx="609600" cy="304800"/>
          </a:xfrm>
          <a:prstGeom prst="line">
            <a:avLst/>
          </a:prstGeom>
          <a:noFill/>
          <a:ln w="38100">
            <a:solidFill>
              <a:srgbClr val="3333FF"/>
            </a:solidFill>
            <a:round/>
            <a:headEnd/>
            <a:tailEnd/>
          </a:ln>
        </p:spPr>
        <p:txBody>
          <a:bodyPr wrap="none" anchor="ctr"/>
          <a:lstStyle/>
          <a:p>
            <a:endParaRPr lang="zh-CN" altLang="en-US" sz="1800">
              <a:latin typeface="Consolas" pitchFamily="49" charset="0"/>
              <a:cs typeface="Consolas" pitchFamily="49" charset="0"/>
            </a:endParaRPr>
          </a:p>
        </p:txBody>
      </p:sp>
      <p:sp>
        <p:nvSpPr>
          <p:cNvPr id="26641" name="Freeform 18"/>
          <p:cNvSpPr>
            <a:spLocks/>
          </p:cNvSpPr>
          <p:nvPr/>
        </p:nvSpPr>
        <p:spPr bwMode="auto">
          <a:xfrm>
            <a:off x="5575300" y="3302000"/>
            <a:ext cx="368300" cy="469900"/>
          </a:xfrm>
          <a:custGeom>
            <a:avLst/>
            <a:gdLst>
              <a:gd name="T0" fmla="*/ 232 w 232"/>
              <a:gd name="T1" fmla="*/ 0 h 296"/>
              <a:gd name="T2" fmla="*/ 0 w 232"/>
              <a:gd name="T3" fmla="*/ 296 h 296"/>
              <a:gd name="T4" fmla="*/ 0 60000 65536"/>
              <a:gd name="T5" fmla="*/ 0 60000 65536"/>
              <a:gd name="T6" fmla="*/ 0 w 232"/>
              <a:gd name="T7" fmla="*/ 0 h 296"/>
              <a:gd name="T8" fmla="*/ 232 w 232"/>
              <a:gd name="T9" fmla="*/ 296 h 296"/>
            </a:gdLst>
            <a:ahLst/>
            <a:cxnLst>
              <a:cxn ang="T4">
                <a:pos x="T0" y="T1"/>
              </a:cxn>
              <a:cxn ang="T5">
                <a:pos x="T2" y="T3"/>
              </a:cxn>
            </a:cxnLst>
            <a:rect l="T6" t="T7" r="T8" b="T9"/>
            <a:pathLst>
              <a:path w="232" h="296">
                <a:moveTo>
                  <a:pt x="232" y="0"/>
                </a:moveTo>
                <a:lnTo>
                  <a:pt x="0" y="296"/>
                </a:lnTo>
              </a:path>
            </a:pathLst>
          </a:custGeom>
          <a:noFill/>
          <a:ln w="38100">
            <a:solidFill>
              <a:srgbClr val="3333FF"/>
            </a:solidFill>
            <a:round/>
            <a:headEnd/>
            <a:tailEnd/>
          </a:ln>
        </p:spPr>
        <p:txBody>
          <a:bodyPr wrap="none" anchor="ctr"/>
          <a:lstStyle/>
          <a:p>
            <a:endParaRPr lang="zh-CN" altLang="en-US" sz="1800">
              <a:latin typeface="Consolas" pitchFamily="49" charset="0"/>
              <a:cs typeface="Consolas" pitchFamily="49" charset="0"/>
            </a:endParaRPr>
          </a:p>
        </p:txBody>
      </p:sp>
      <p:sp>
        <p:nvSpPr>
          <p:cNvPr id="26642" name="Freeform 19"/>
          <p:cNvSpPr>
            <a:spLocks/>
          </p:cNvSpPr>
          <p:nvPr/>
        </p:nvSpPr>
        <p:spPr bwMode="auto">
          <a:xfrm>
            <a:off x="5689600" y="4114800"/>
            <a:ext cx="711200" cy="533400"/>
          </a:xfrm>
          <a:custGeom>
            <a:avLst/>
            <a:gdLst>
              <a:gd name="T0" fmla="*/ 0 w 448"/>
              <a:gd name="T1" fmla="*/ 0 h 336"/>
              <a:gd name="T2" fmla="*/ 448 w 448"/>
              <a:gd name="T3" fmla="*/ 336 h 336"/>
              <a:gd name="T4" fmla="*/ 0 60000 65536"/>
              <a:gd name="T5" fmla="*/ 0 60000 65536"/>
              <a:gd name="T6" fmla="*/ 0 w 448"/>
              <a:gd name="T7" fmla="*/ 0 h 336"/>
              <a:gd name="T8" fmla="*/ 448 w 448"/>
              <a:gd name="T9" fmla="*/ 336 h 336"/>
            </a:gdLst>
            <a:ahLst/>
            <a:cxnLst>
              <a:cxn ang="T4">
                <a:pos x="T0" y="T1"/>
              </a:cxn>
              <a:cxn ang="T5">
                <a:pos x="T2" y="T3"/>
              </a:cxn>
            </a:cxnLst>
            <a:rect l="T6" t="T7" r="T8" b="T9"/>
            <a:pathLst>
              <a:path w="448" h="336">
                <a:moveTo>
                  <a:pt x="0" y="0"/>
                </a:moveTo>
                <a:lnTo>
                  <a:pt x="448" y="336"/>
                </a:lnTo>
              </a:path>
            </a:pathLst>
          </a:custGeom>
          <a:noFill/>
          <a:ln w="38100">
            <a:solidFill>
              <a:srgbClr val="3333FF"/>
            </a:solidFill>
            <a:round/>
            <a:headEnd/>
            <a:tailEnd/>
          </a:ln>
        </p:spPr>
        <p:txBody>
          <a:bodyPr wrap="none" anchor="ctr"/>
          <a:lstStyle/>
          <a:p>
            <a:endParaRPr lang="zh-CN" altLang="en-US" sz="1800">
              <a:latin typeface="Consolas" pitchFamily="49" charset="0"/>
              <a:cs typeface="Consolas" pitchFamily="49" charset="0"/>
            </a:endParaRPr>
          </a:p>
        </p:txBody>
      </p:sp>
      <p:sp>
        <p:nvSpPr>
          <p:cNvPr id="26643" name="Oval 20"/>
          <p:cNvSpPr>
            <a:spLocks noChangeArrowheads="1"/>
          </p:cNvSpPr>
          <p:nvPr/>
        </p:nvSpPr>
        <p:spPr bwMode="auto">
          <a:xfrm>
            <a:off x="1066800" y="4572000"/>
            <a:ext cx="6858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a:solidFill>
                  <a:srgbClr val="3333FF"/>
                </a:solidFill>
                <a:latin typeface="Consolas" pitchFamily="49" charset="0"/>
                <a:ea typeface="楷体_GB2312" pitchFamily="49" charset="-122"/>
                <a:cs typeface="Consolas" pitchFamily="49" charset="0"/>
              </a:rPr>
              <a:t>32</a:t>
            </a:r>
          </a:p>
        </p:txBody>
      </p:sp>
      <p:sp>
        <p:nvSpPr>
          <p:cNvPr id="26644" name="Freeform 21"/>
          <p:cNvSpPr>
            <a:spLocks/>
          </p:cNvSpPr>
          <p:nvPr/>
        </p:nvSpPr>
        <p:spPr bwMode="auto">
          <a:xfrm>
            <a:off x="1574800" y="4089400"/>
            <a:ext cx="520700" cy="508000"/>
          </a:xfrm>
          <a:custGeom>
            <a:avLst/>
            <a:gdLst>
              <a:gd name="T0" fmla="*/ 328 w 328"/>
              <a:gd name="T1" fmla="*/ 0 h 320"/>
              <a:gd name="T2" fmla="*/ 0 w 328"/>
              <a:gd name="T3" fmla="*/ 320 h 320"/>
              <a:gd name="T4" fmla="*/ 0 60000 65536"/>
              <a:gd name="T5" fmla="*/ 0 60000 65536"/>
              <a:gd name="T6" fmla="*/ 0 w 328"/>
              <a:gd name="T7" fmla="*/ 0 h 320"/>
              <a:gd name="T8" fmla="*/ 328 w 328"/>
              <a:gd name="T9" fmla="*/ 320 h 320"/>
            </a:gdLst>
            <a:ahLst/>
            <a:cxnLst>
              <a:cxn ang="T4">
                <a:pos x="T0" y="T1"/>
              </a:cxn>
              <a:cxn ang="T5">
                <a:pos x="T2" y="T3"/>
              </a:cxn>
            </a:cxnLst>
            <a:rect l="T6" t="T7" r="T8" b="T9"/>
            <a:pathLst>
              <a:path w="328" h="320">
                <a:moveTo>
                  <a:pt x="328" y="0"/>
                </a:moveTo>
                <a:lnTo>
                  <a:pt x="0" y="320"/>
                </a:lnTo>
              </a:path>
            </a:pathLst>
          </a:custGeom>
          <a:noFill/>
          <a:ln w="38100">
            <a:solidFill>
              <a:srgbClr val="3333FF"/>
            </a:solidFill>
            <a:round/>
            <a:headEnd/>
            <a:tailEnd/>
          </a:ln>
        </p:spPr>
        <p:txBody>
          <a:bodyPr wrap="none" anchor="ctr"/>
          <a:lstStyle/>
          <a:p>
            <a:endParaRPr lang="zh-CN" altLang="en-US" sz="1800">
              <a:latin typeface="Consolas" pitchFamily="49" charset="0"/>
              <a:cs typeface="Consolas" pitchFamily="49" charset="0"/>
            </a:endParaRPr>
          </a:p>
        </p:txBody>
      </p:sp>
      <p:sp>
        <p:nvSpPr>
          <p:cNvPr id="128023" name="Rectangle 23"/>
          <p:cNvSpPr>
            <a:spLocks noChangeArrowheads="1"/>
          </p:cNvSpPr>
          <p:nvPr/>
        </p:nvSpPr>
        <p:spPr bwMode="auto">
          <a:xfrm>
            <a:off x="357158" y="395567"/>
            <a:ext cx="8001056" cy="430246"/>
          </a:xfrm>
          <a:prstGeom prst="rect">
            <a:avLst/>
          </a:prstGeom>
          <a:noFill/>
          <a:ln w="9525">
            <a:noFill/>
            <a:miter lim="800000"/>
            <a:headEnd/>
            <a:tailEnd/>
          </a:ln>
        </p:spPr>
        <p:txBody>
          <a:bodyPr wrap="square">
            <a:spAutoFit/>
          </a:bodyPr>
          <a:lstStyle/>
          <a:p>
            <a:pPr algn="l">
              <a:lnSpc>
                <a:spcPct val="120000"/>
              </a:lnSpc>
            </a:pPr>
            <a:r>
              <a:rPr lang="zh-CN" altLang="en-US" sz="2000" b="1" smtClean="0">
                <a:latin typeface="Consolas" pitchFamily="49" charset="0"/>
                <a:ea typeface="华文中宋" pitchFamily="2" charset="-122"/>
                <a:cs typeface="Consolas" pitchFamily="49" charset="0"/>
              </a:rPr>
              <a:t>（</a:t>
            </a:r>
            <a:r>
              <a:rPr lang="en-US" altLang="zh-CN" sz="2000" b="1" smtClean="0">
                <a:latin typeface="Consolas" pitchFamily="49" charset="0"/>
                <a:ea typeface="华文中宋" pitchFamily="2" charset="-122"/>
                <a:cs typeface="Consolas" pitchFamily="49" charset="0"/>
              </a:rPr>
              <a:t>3</a:t>
            </a:r>
            <a:r>
              <a:rPr lang="zh-CN" altLang="en-US" sz="2000" b="1" smtClean="0">
                <a:latin typeface="Consolas" pitchFamily="49" charset="0"/>
                <a:ea typeface="华文中宋" pitchFamily="2" charset="-122"/>
                <a:cs typeface="Consolas" pitchFamily="49" charset="0"/>
              </a:rPr>
              <a:t>）</a:t>
            </a:r>
            <a:r>
              <a:rPr lang="zh-CN" altLang="en-US" sz="2000" b="1" i="1" smtClean="0">
                <a:latin typeface="Consolas" pitchFamily="49" charset="0"/>
                <a:ea typeface="华文中宋" pitchFamily="2" charset="-122"/>
                <a:cs typeface="Consolas" pitchFamily="49" charset="0"/>
              </a:rPr>
              <a:t> </a:t>
            </a:r>
            <a:r>
              <a:rPr lang="zh-CN" altLang="en-US" sz="2000" b="1" dirty="0">
                <a:latin typeface="Consolas" pitchFamily="49" charset="0"/>
                <a:ea typeface="华文中宋" pitchFamily="2" charset="-122"/>
                <a:cs typeface="Consolas" pitchFamily="49" charset="0"/>
              </a:rPr>
              <a:t>被</a:t>
            </a:r>
            <a:r>
              <a:rPr lang="zh-CN" altLang="en-US" sz="2000" b="1">
                <a:latin typeface="Consolas" pitchFamily="49" charset="0"/>
                <a:ea typeface="华文中宋" pitchFamily="2" charset="-122"/>
                <a:cs typeface="Consolas" pitchFamily="49" charset="0"/>
              </a:rPr>
              <a:t>删除</a:t>
            </a:r>
            <a:r>
              <a:rPr lang="zh-CN" altLang="en-US" sz="2000" b="1" smtClean="0">
                <a:latin typeface="Consolas" pitchFamily="49" charset="0"/>
                <a:ea typeface="华文中宋" pitchFamily="2" charset="-122"/>
                <a:cs typeface="Consolas" pitchFamily="49" charset="0"/>
              </a:rPr>
              <a:t>的结点只有右</a:t>
            </a:r>
            <a:r>
              <a:rPr lang="zh-CN" altLang="en-US" sz="2000" b="1">
                <a:latin typeface="Consolas" pitchFamily="49" charset="0"/>
                <a:ea typeface="华文中宋" pitchFamily="2" charset="-122"/>
                <a:cs typeface="Consolas" pitchFamily="49" charset="0"/>
              </a:rPr>
              <a:t>子</a:t>
            </a:r>
            <a:r>
              <a:rPr lang="zh-CN" altLang="en-US" sz="2000" b="1" smtClean="0">
                <a:latin typeface="Consolas" pitchFamily="49" charset="0"/>
                <a:ea typeface="华文中宋" pitchFamily="2" charset="-122"/>
                <a:cs typeface="Consolas" pitchFamily="49" charset="0"/>
              </a:rPr>
              <a:t>树，用其右孩子替换它（结点替换）。</a:t>
            </a:r>
            <a:endParaRPr lang="zh-CN" altLang="en-US" sz="2000" b="1" dirty="0">
              <a:latin typeface="Consolas" pitchFamily="49" charset="0"/>
              <a:ea typeface="华文中宋" pitchFamily="2" charset="-122"/>
              <a:cs typeface="Consolas" pitchFamily="49" charset="0"/>
            </a:endParaRPr>
          </a:p>
        </p:txBody>
      </p:sp>
      <p:sp>
        <p:nvSpPr>
          <p:cNvPr id="128026" name="Line 26"/>
          <p:cNvSpPr>
            <a:spLocks noChangeShapeType="1"/>
          </p:cNvSpPr>
          <p:nvPr/>
        </p:nvSpPr>
        <p:spPr bwMode="auto">
          <a:xfrm>
            <a:off x="3962400" y="1981200"/>
            <a:ext cx="1981200" cy="990600"/>
          </a:xfrm>
          <a:prstGeom prst="line">
            <a:avLst/>
          </a:prstGeom>
          <a:noFill/>
          <a:ln w="63500">
            <a:solidFill>
              <a:srgbClr val="3333FF"/>
            </a:solidFill>
            <a:round/>
            <a:headEnd/>
            <a:tailEnd type="triangle" w="med" len="lg"/>
          </a:ln>
        </p:spPr>
        <p:txBody>
          <a:bodyPr wrap="none" anchor="ctr"/>
          <a:lstStyle/>
          <a:p>
            <a:endParaRPr lang="zh-CN" altLang="en-US" sz="1800">
              <a:latin typeface="Consolas" pitchFamily="49" charset="0"/>
              <a:cs typeface="Consolas" pitchFamily="49" charset="0"/>
            </a:endParaRPr>
          </a:p>
        </p:txBody>
      </p:sp>
      <p:sp useBgFill="1">
        <p:nvSpPr>
          <p:cNvPr id="128027" name="Rectangle 27"/>
          <p:cNvSpPr>
            <a:spLocks noChangeArrowheads="1"/>
          </p:cNvSpPr>
          <p:nvPr/>
        </p:nvSpPr>
        <p:spPr bwMode="auto">
          <a:xfrm>
            <a:off x="4591056" y="2133600"/>
            <a:ext cx="838200" cy="685800"/>
          </a:xfrm>
          <a:prstGeom prst="rect">
            <a:avLst/>
          </a:prstGeom>
          <a:ln w="9525">
            <a:solidFill>
              <a:schemeClr val="bg1"/>
            </a:solidFill>
            <a:miter lim="800000"/>
            <a:headEnd/>
            <a:tailEnd/>
          </a:ln>
        </p:spPr>
        <p:txBody>
          <a:bodyPr wrap="none" anchor="ctr"/>
          <a:lstStyle/>
          <a:p>
            <a:endParaRPr lang="zh-CN" altLang="en-US" sz="1800">
              <a:latin typeface="Consolas" pitchFamily="49" charset="0"/>
              <a:cs typeface="Consolas" pitchFamily="49" charset="0"/>
            </a:endParaRPr>
          </a:p>
        </p:txBody>
      </p:sp>
      <p:sp>
        <p:nvSpPr>
          <p:cNvPr id="128028" name="Line 28"/>
          <p:cNvSpPr>
            <a:spLocks noChangeShapeType="1"/>
          </p:cNvSpPr>
          <p:nvPr/>
        </p:nvSpPr>
        <p:spPr bwMode="auto">
          <a:xfrm>
            <a:off x="3962400" y="1981200"/>
            <a:ext cx="1981200" cy="990600"/>
          </a:xfrm>
          <a:prstGeom prst="line">
            <a:avLst/>
          </a:prstGeom>
          <a:noFill/>
          <a:ln w="63500">
            <a:solidFill>
              <a:srgbClr val="FF0000"/>
            </a:solidFill>
            <a:round/>
            <a:headEnd/>
            <a:tailEnd type="triangle" w="med" len="lg"/>
          </a:ln>
        </p:spPr>
        <p:txBody>
          <a:bodyPr wrap="none" anchor="ctr"/>
          <a:lstStyle/>
          <a:p>
            <a:endParaRPr lang="zh-CN" altLang="en-US" sz="1800">
              <a:latin typeface="Consolas" pitchFamily="49" charset="0"/>
              <a:cs typeface="Consolas" pitchFamily="49" charset="0"/>
            </a:endParaRPr>
          </a:p>
        </p:txBody>
      </p:sp>
      <p:sp>
        <p:nvSpPr>
          <p:cNvPr id="128029" name="Text Box 29"/>
          <p:cNvSpPr txBox="1">
            <a:spLocks noChangeArrowheads="1"/>
          </p:cNvSpPr>
          <p:nvPr/>
        </p:nvSpPr>
        <p:spPr bwMode="auto">
          <a:xfrm>
            <a:off x="357158" y="5429264"/>
            <a:ext cx="7643866" cy="461665"/>
          </a:xfrm>
          <a:prstGeom prst="rect">
            <a:avLst/>
          </a:prstGeom>
          <a:noFill/>
          <a:ln w="9525">
            <a:solidFill>
              <a:schemeClr val="bg1"/>
            </a:solidFill>
            <a:miter lim="800000"/>
            <a:headEnd/>
            <a:tailEnd/>
          </a:ln>
        </p:spPr>
        <p:txBody>
          <a:bodyPr wrap="square">
            <a:spAutoFit/>
          </a:bodyPr>
          <a:lstStyle/>
          <a:p>
            <a:pPr algn="l">
              <a:lnSpc>
                <a:spcPct val="120000"/>
              </a:lnSpc>
              <a:spcBef>
                <a:spcPct val="50000"/>
              </a:spcBef>
            </a:pPr>
            <a:r>
              <a:rPr lang="zh-CN" altLang="en-US" sz="2000" b="1" smtClean="0">
                <a:solidFill>
                  <a:srgbClr val="3333FF"/>
                </a:solidFill>
                <a:latin typeface="Consolas" pitchFamily="49" charset="0"/>
                <a:ea typeface="仿宋" pitchFamily="49" charset="-122"/>
                <a:cs typeface="Consolas" pitchFamily="49" charset="0"/>
              </a:rPr>
              <a:t>其双亲结点的</a:t>
            </a:r>
            <a:r>
              <a:rPr lang="zh-CN" altLang="en-US" sz="2000" b="1" dirty="0">
                <a:solidFill>
                  <a:srgbClr val="3333FF"/>
                </a:solidFill>
                <a:latin typeface="Consolas" pitchFamily="49" charset="0"/>
                <a:ea typeface="仿宋" pitchFamily="49" charset="-122"/>
                <a:cs typeface="Consolas" pitchFamily="49" charset="0"/>
              </a:rPr>
              <a:t>相应指针域的值</a:t>
            </a:r>
            <a:r>
              <a:rPr lang="zh-CN" altLang="en-US" sz="2000" b="1">
                <a:solidFill>
                  <a:srgbClr val="3333FF"/>
                </a:solidFill>
                <a:latin typeface="Consolas" pitchFamily="49" charset="0"/>
                <a:ea typeface="仿宋" pitchFamily="49" charset="-122"/>
                <a:cs typeface="Consolas" pitchFamily="49" charset="0"/>
              </a:rPr>
              <a:t>改</a:t>
            </a:r>
            <a:r>
              <a:rPr lang="zh-CN" altLang="en-US" sz="2000" b="1" smtClean="0">
                <a:solidFill>
                  <a:srgbClr val="3333FF"/>
                </a:solidFill>
                <a:latin typeface="Consolas" pitchFamily="49" charset="0"/>
                <a:ea typeface="仿宋" pitchFamily="49" charset="-122"/>
                <a:cs typeface="Consolas" pitchFamily="49" charset="0"/>
              </a:rPr>
              <a:t>为“</a:t>
            </a:r>
            <a:r>
              <a:rPr lang="zh-CN" altLang="en-US" sz="2000" b="1" dirty="0">
                <a:solidFill>
                  <a:srgbClr val="3333FF"/>
                </a:solidFill>
                <a:latin typeface="Consolas" pitchFamily="49" charset="0"/>
                <a:ea typeface="仿宋" pitchFamily="49" charset="-122"/>
                <a:cs typeface="Consolas" pitchFamily="49" charset="0"/>
              </a:rPr>
              <a:t>指向</a:t>
            </a:r>
            <a:r>
              <a:rPr lang="zh-CN" altLang="en-US" sz="2000" b="1">
                <a:solidFill>
                  <a:srgbClr val="3333FF"/>
                </a:solidFill>
                <a:latin typeface="Consolas" pitchFamily="49" charset="0"/>
                <a:ea typeface="仿宋" pitchFamily="49" charset="-122"/>
                <a:cs typeface="Consolas" pitchFamily="49" charset="0"/>
              </a:rPr>
              <a:t>被</a:t>
            </a:r>
            <a:r>
              <a:rPr lang="zh-CN" altLang="en-US" sz="2000" b="1" smtClean="0">
                <a:solidFill>
                  <a:srgbClr val="3333FF"/>
                </a:solidFill>
                <a:latin typeface="Consolas" pitchFamily="49" charset="0"/>
                <a:ea typeface="仿宋" pitchFamily="49" charset="-122"/>
                <a:cs typeface="Consolas" pitchFamily="49" charset="0"/>
              </a:rPr>
              <a:t>删除结点的右孩子”。</a:t>
            </a:r>
            <a:endParaRPr lang="zh-CN" altLang="en-US" sz="2000" dirty="0">
              <a:solidFill>
                <a:srgbClr val="3333FF"/>
              </a:solidFill>
              <a:latin typeface="Consolas" pitchFamily="49" charset="0"/>
              <a:ea typeface="仿宋" pitchFamily="49" charset="-122"/>
              <a:cs typeface="Consolas" pitchFamily="49" charset="0"/>
            </a:endParaRPr>
          </a:p>
        </p:txBody>
      </p:sp>
      <p:sp>
        <p:nvSpPr>
          <p:cNvPr id="128030" name="Text Box 30"/>
          <p:cNvSpPr txBox="1">
            <a:spLocks noChangeArrowheads="1"/>
          </p:cNvSpPr>
          <p:nvPr/>
        </p:nvSpPr>
        <p:spPr bwMode="auto">
          <a:xfrm>
            <a:off x="5486400" y="1108075"/>
            <a:ext cx="1898277" cy="400110"/>
          </a:xfrm>
          <a:prstGeom prst="rect">
            <a:avLst/>
          </a:prstGeom>
          <a:noFill/>
          <a:ln w="9525">
            <a:solidFill>
              <a:schemeClr val="bg1"/>
            </a:solidFill>
            <a:miter lim="800000"/>
            <a:headEnd/>
            <a:tailEnd/>
          </a:ln>
        </p:spPr>
        <p:txBody>
          <a:bodyPr wrap="none">
            <a:spAutoFit/>
          </a:bodyPr>
          <a:lstStyle/>
          <a:p>
            <a:pPr algn="l"/>
            <a:r>
              <a:rPr lang="zh-CN" altLang="en-US" sz="2000" b="1" dirty="0">
                <a:solidFill>
                  <a:srgbClr val="3333FF"/>
                </a:solidFill>
                <a:latin typeface="Consolas" pitchFamily="49" charset="0"/>
                <a:ea typeface="楷体" pitchFamily="49" charset="-122"/>
                <a:cs typeface="Consolas" pitchFamily="49" charset="0"/>
              </a:rPr>
              <a:t>被删关</a:t>
            </a:r>
            <a:r>
              <a:rPr lang="zh-CN" altLang="en-US" sz="2000" b="1">
                <a:solidFill>
                  <a:srgbClr val="3333FF"/>
                </a:solidFill>
                <a:latin typeface="Consolas" pitchFamily="49" charset="0"/>
                <a:ea typeface="楷体" pitchFamily="49" charset="-122"/>
                <a:cs typeface="Consolas" pitchFamily="49" charset="0"/>
              </a:rPr>
              <a:t>键</a:t>
            </a:r>
            <a:r>
              <a:rPr lang="zh-CN" altLang="en-US" sz="2000" b="1" smtClean="0">
                <a:solidFill>
                  <a:srgbClr val="3333FF"/>
                </a:solidFill>
                <a:latin typeface="Consolas" pitchFamily="49" charset="0"/>
                <a:ea typeface="楷体" pitchFamily="49" charset="-122"/>
                <a:cs typeface="Consolas" pitchFamily="49" charset="0"/>
              </a:rPr>
              <a:t>字</a:t>
            </a:r>
            <a:r>
              <a:rPr lang="en-US" altLang="zh-CN" sz="2000" b="1" smtClean="0">
                <a:solidFill>
                  <a:srgbClr val="3333FF"/>
                </a:solidFill>
                <a:latin typeface="Consolas" pitchFamily="49" charset="0"/>
                <a:ea typeface="楷体" pitchFamily="49" charset="-122"/>
                <a:cs typeface="Consolas" pitchFamily="49" charset="0"/>
              </a:rPr>
              <a:t>=80</a:t>
            </a:r>
            <a:endParaRPr lang="en-US" altLang="zh-CN" sz="2000" dirty="0">
              <a:solidFill>
                <a:srgbClr val="3333FF"/>
              </a:solidFill>
              <a:latin typeface="Consolas" pitchFamily="49" charset="0"/>
              <a:ea typeface="楷体" pitchFamily="49" charset="-122"/>
              <a:cs typeface="Consolas" pitchFamily="49" charset="0"/>
            </a:endParaRPr>
          </a:p>
        </p:txBody>
      </p:sp>
      <p:sp>
        <p:nvSpPr>
          <p:cNvPr id="31" name="Text Box 25"/>
          <p:cNvSpPr txBox="1">
            <a:spLocks noChangeArrowheads="1"/>
          </p:cNvSpPr>
          <p:nvPr/>
        </p:nvSpPr>
        <p:spPr bwMode="auto">
          <a:xfrm>
            <a:off x="928662" y="1357298"/>
            <a:ext cx="841897" cy="400110"/>
          </a:xfrm>
          <a:prstGeom prst="rect">
            <a:avLst/>
          </a:prstGeom>
          <a:noFill/>
          <a:ln w="9525">
            <a:noFill/>
            <a:miter lim="800000"/>
            <a:headEnd/>
            <a:tailEnd/>
          </a:ln>
        </p:spPr>
        <p:txBody>
          <a:bodyPr wrap="none">
            <a:spAutoFit/>
          </a:bodyPr>
          <a:lstStyle/>
          <a:p>
            <a:pPr algn="l"/>
            <a:r>
              <a:rPr lang="zh-CN" altLang="en-US" sz="2000" b="1" dirty="0">
                <a:solidFill>
                  <a:srgbClr val="3333FF"/>
                </a:solidFill>
                <a:latin typeface="Consolas" pitchFamily="49" charset="0"/>
                <a:ea typeface="楷体" pitchFamily="49" charset="-122"/>
                <a:cs typeface="Consolas" pitchFamily="49" charset="0"/>
              </a:rPr>
              <a:t>例如</a:t>
            </a:r>
            <a:r>
              <a:rPr lang="en-US" altLang="zh-CN" sz="2000" b="1" dirty="0">
                <a:solidFill>
                  <a:srgbClr val="3333FF"/>
                </a:solidFill>
                <a:latin typeface="Consolas" pitchFamily="49" charset="0"/>
                <a:ea typeface="楷体" pitchFamily="49" charset="-122"/>
                <a:cs typeface="Consolas" pitchFamily="49" charset="0"/>
              </a:rPr>
              <a:t>:</a:t>
            </a:r>
            <a:endParaRPr lang="en-US" altLang="zh-CN" sz="2000" dirty="0">
              <a:solidFill>
                <a:srgbClr val="3333FF"/>
              </a:solidFill>
              <a:latin typeface="Consolas" pitchFamily="49" charset="0"/>
              <a:ea typeface="楷体" pitchFamily="49" charset="-122"/>
              <a:cs typeface="Consolas" pitchFamily="49" charset="0"/>
            </a:endParaRPr>
          </a:p>
        </p:txBody>
      </p:sp>
      <p:sp>
        <p:nvSpPr>
          <p:cNvPr id="29" name="灯片编号占位符 28"/>
          <p:cNvSpPr>
            <a:spLocks noGrp="1"/>
          </p:cNvSpPr>
          <p:nvPr>
            <p:ph type="sldNum" sz="quarter" idx="12"/>
          </p:nvPr>
        </p:nvSpPr>
        <p:spPr/>
        <p:txBody>
          <a:bodyPr/>
          <a:lstStyle/>
          <a:p>
            <a:pPr>
              <a:defRPr/>
            </a:pPr>
            <a:fld id="{94984E60-CADE-4266-8DC7-A91C528B8A31}" type="slidenum">
              <a:rPr lang="en-US" altLang="zh-CN" smtClean="0"/>
              <a:pPr>
                <a:defRPr/>
              </a:pPr>
              <a:t>33</a:t>
            </a:fld>
            <a:r>
              <a:rPr lang="en-US" altLang="zh-CN" smtClean="0"/>
              <a:t>/132</a:t>
            </a:r>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8030"/>
                                        </p:tgtEl>
                                        <p:attrNameLst>
                                          <p:attrName>style.visibility</p:attrName>
                                        </p:attrNameLst>
                                      </p:cBhvr>
                                      <p:to>
                                        <p:strVal val="visible"/>
                                      </p:to>
                                    </p:set>
                                    <p:animEffect transition="in" filter="wipe(left)">
                                      <p:cBhvr>
                                        <p:cTn id="7" dur="500"/>
                                        <p:tgtEl>
                                          <p:spTgt spid="1280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8026"/>
                                        </p:tgtEl>
                                        <p:attrNameLst>
                                          <p:attrName>style.visibility</p:attrName>
                                        </p:attrNameLst>
                                      </p:cBhvr>
                                      <p:to>
                                        <p:strVal val="visible"/>
                                      </p:to>
                                    </p:set>
                                    <p:animEffect transition="in" filter="wipe(up)">
                                      <p:cBhvr>
                                        <p:cTn id="12" dur="500"/>
                                        <p:tgtEl>
                                          <p:spTgt spid="128026"/>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28027"/>
                                        </p:tgtEl>
                                        <p:attrNameLst>
                                          <p:attrName>style.visibility</p:attrName>
                                        </p:attrNameLst>
                                      </p:cBhvr>
                                      <p:to>
                                        <p:strVal val="visible"/>
                                      </p:to>
                                    </p:set>
                                    <p:animEffect transition="in" filter="wipe(up)">
                                      <p:cBhvr>
                                        <p:cTn id="16" dur="500"/>
                                        <p:tgtEl>
                                          <p:spTgt spid="128027"/>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499"/>
                                          </p:stCondLst>
                                        </p:cTn>
                                        <p:tgtEl>
                                          <p:spTgt spid="12802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28029"/>
                                        </p:tgtEl>
                                        <p:attrNameLst>
                                          <p:attrName>style.visibility</p:attrName>
                                        </p:attrNameLst>
                                      </p:cBhvr>
                                      <p:to>
                                        <p:strVal val="visible"/>
                                      </p:to>
                                    </p:set>
                                    <p:animEffect transition="in" filter="wipe(left)">
                                      <p:cBhvr>
                                        <p:cTn id="24" dur="500"/>
                                        <p:tgtEl>
                                          <p:spTgt spid="128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26" grpId="0" animBg="1"/>
      <p:bldP spid="128027" grpId="0" animBg="1"/>
      <p:bldP spid="128028" grpId="0" animBg="1"/>
      <p:bldP spid="128029" grpId="0" animBg="1" autoUpdateAnimBg="0"/>
      <p:bldP spid="128030"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Oval 3"/>
          <p:cNvSpPr>
            <a:spLocks noChangeArrowheads="1"/>
          </p:cNvSpPr>
          <p:nvPr/>
        </p:nvSpPr>
        <p:spPr bwMode="auto">
          <a:xfrm>
            <a:off x="3429000" y="1403524"/>
            <a:ext cx="685800" cy="533400"/>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b="1" dirty="0">
                <a:solidFill>
                  <a:srgbClr val="3333FF"/>
                </a:solidFill>
                <a:latin typeface="Consolas" pitchFamily="49" charset="0"/>
                <a:ea typeface="楷体_GB2312" pitchFamily="49" charset="-122"/>
                <a:cs typeface="Consolas" pitchFamily="49" charset="0"/>
              </a:rPr>
              <a:t>50</a:t>
            </a:r>
          </a:p>
        </p:txBody>
      </p:sp>
      <p:sp>
        <p:nvSpPr>
          <p:cNvPr id="27651" name="Oval 4"/>
          <p:cNvSpPr>
            <a:spLocks noChangeArrowheads="1"/>
          </p:cNvSpPr>
          <p:nvPr/>
        </p:nvSpPr>
        <p:spPr bwMode="auto">
          <a:xfrm>
            <a:off x="1981200" y="1936924"/>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b="1">
                <a:solidFill>
                  <a:srgbClr val="3333FF"/>
                </a:solidFill>
                <a:latin typeface="Consolas" pitchFamily="49" charset="0"/>
                <a:ea typeface="楷体_GB2312" pitchFamily="49" charset="-122"/>
                <a:cs typeface="Consolas" pitchFamily="49" charset="0"/>
              </a:rPr>
              <a:t>30</a:t>
            </a:r>
          </a:p>
        </p:txBody>
      </p:sp>
      <p:sp>
        <p:nvSpPr>
          <p:cNvPr id="27652" name="Oval 5"/>
          <p:cNvSpPr>
            <a:spLocks noChangeArrowheads="1"/>
          </p:cNvSpPr>
          <p:nvPr/>
        </p:nvSpPr>
        <p:spPr bwMode="auto">
          <a:xfrm>
            <a:off x="4876800" y="1936924"/>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b="1">
                <a:solidFill>
                  <a:srgbClr val="3333FF"/>
                </a:solidFill>
                <a:latin typeface="Consolas" pitchFamily="49" charset="0"/>
                <a:ea typeface="楷体_GB2312" pitchFamily="49" charset="-122"/>
                <a:cs typeface="Consolas" pitchFamily="49" charset="0"/>
              </a:rPr>
              <a:t>80</a:t>
            </a:r>
          </a:p>
        </p:txBody>
      </p:sp>
      <p:sp>
        <p:nvSpPr>
          <p:cNvPr id="27653" name="Oval 6"/>
          <p:cNvSpPr>
            <a:spLocks noChangeArrowheads="1"/>
          </p:cNvSpPr>
          <p:nvPr/>
        </p:nvSpPr>
        <p:spPr bwMode="auto">
          <a:xfrm>
            <a:off x="838200" y="2622724"/>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b="1">
                <a:solidFill>
                  <a:srgbClr val="3333FF"/>
                </a:solidFill>
                <a:latin typeface="Consolas" pitchFamily="49" charset="0"/>
                <a:ea typeface="楷体_GB2312" pitchFamily="49" charset="-122"/>
                <a:cs typeface="Consolas" pitchFamily="49" charset="0"/>
              </a:rPr>
              <a:t>20</a:t>
            </a:r>
          </a:p>
        </p:txBody>
      </p:sp>
      <p:sp>
        <p:nvSpPr>
          <p:cNvPr id="27654" name="Oval 7"/>
          <p:cNvSpPr>
            <a:spLocks noChangeArrowheads="1"/>
          </p:cNvSpPr>
          <p:nvPr/>
        </p:nvSpPr>
        <p:spPr bwMode="auto">
          <a:xfrm>
            <a:off x="6019800" y="2622724"/>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b="1">
                <a:solidFill>
                  <a:srgbClr val="3333FF"/>
                </a:solidFill>
                <a:latin typeface="Consolas" pitchFamily="49" charset="0"/>
                <a:ea typeface="楷体_GB2312" pitchFamily="49" charset="-122"/>
                <a:cs typeface="Consolas" pitchFamily="49" charset="0"/>
              </a:rPr>
              <a:t>90</a:t>
            </a:r>
          </a:p>
        </p:txBody>
      </p:sp>
      <p:sp>
        <p:nvSpPr>
          <p:cNvPr id="27655" name="Oval 8"/>
          <p:cNvSpPr>
            <a:spLocks noChangeArrowheads="1"/>
          </p:cNvSpPr>
          <p:nvPr/>
        </p:nvSpPr>
        <p:spPr bwMode="auto">
          <a:xfrm>
            <a:off x="5181600" y="3460924"/>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b="1">
                <a:solidFill>
                  <a:srgbClr val="3333FF"/>
                </a:solidFill>
                <a:latin typeface="Consolas" pitchFamily="49" charset="0"/>
                <a:ea typeface="楷体_GB2312" pitchFamily="49" charset="-122"/>
                <a:cs typeface="Consolas" pitchFamily="49" charset="0"/>
              </a:rPr>
              <a:t>85</a:t>
            </a:r>
          </a:p>
        </p:txBody>
      </p:sp>
      <p:sp>
        <p:nvSpPr>
          <p:cNvPr id="27656" name="Oval 9"/>
          <p:cNvSpPr>
            <a:spLocks noChangeArrowheads="1"/>
          </p:cNvSpPr>
          <p:nvPr/>
        </p:nvSpPr>
        <p:spPr bwMode="auto">
          <a:xfrm>
            <a:off x="3124200" y="2622724"/>
            <a:ext cx="6858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b="1" dirty="0">
                <a:solidFill>
                  <a:srgbClr val="3333FF"/>
                </a:solidFill>
                <a:latin typeface="Consolas" pitchFamily="49" charset="0"/>
                <a:ea typeface="楷体_GB2312" pitchFamily="49" charset="-122"/>
                <a:cs typeface="Consolas" pitchFamily="49" charset="0"/>
              </a:rPr>
              <a:t>40</a:t>
            </a:r>
          </a:p>
        </p:txBody>
      </p:sp>
      <p:sp>
        <p:nvSpPr>
          <p:cNvPr id="27657" name="Oval 10"/>
          <p:cNvSpPr>
            <a:spLocks noChangeArrowheads="1"/>
          </p:cNvSpPr>
          <p:nvPr/>
        </p:nvSpPr>
        <p:spPr bwMode="auto">
          <a:xfrm>
            <a:off x="2209800" y="3460924"/>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b="1">
                <a:solidFill>
                  <a:srgbClr val="3333FF"/>
                </a:solidFill>
                <a:latin typeface="Consolas" pitchFamily="49" charset="0"/>
                <a:ea typeface="楷体_GB2312" pitchFamily="49" charset="-122"/>
                <a:cs typeface="Consolas" pitchFamily="49" charset="0"/>
              </a:rPr>
              <a:t>35</a:t>
            </a:r>
          </a:p>
        </p:txBody>
      </p:sp>
      <p:sp>
        <p:nvSpPr>
          <p:cNvPr id="27658" name="Oval 11"/>
          <p:cNvSpPr>
            <a:spLocks noChangeArrowheads="1"/>
          </p:cNvSpPr>
          <p:nvPr/>
        </p:nvSpPr>
        <p:spPr bwMode="auto">
          <a:xfrm>
            <a:off x="6477000" y="4299124"/>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b="1">
                <a:solidFill>
                  <a:srgbClr val="3333FF"/>
                </a:solidFill>
                <a:latin typeface="Consolas" pitchFamily="49" charset="0"/>
                <a:ea typeface="楷体_GB2312" pitchFamily="49" charset="-122"/>
                <a:cs typeface="Consolas" pitchFamily="49" charset="0"/>
              </a:rPr>
              <a:t>88</a:t>
            </a:r>
          </a:p>
        </p:txBody>
      </p:sp>
      <p:sp>
        <p:nvSpPr>
          <p:cNvPr id="27659" name="Line 12"/>
          <p:cNvSpPr>
            <a:spLocks noChangeShapeType="1"/>
          </p:cNvSpPr>
          <p:nvPr/>
        </p:nvSpPr>
        <p:spPr bwMode="auto">
          <a:xfrm flipH="1">
            <a:off x="2643174" y="1708324"/>
            <a:ext cx="785826" cy="390516"/>
          </a:xfrm>
          <a:prstGeom prst="line">
            <a:avLst/>
          </a:prstGeom>
          <a:noFill/>
          <a:ln w="38100">
            <a:solidFill>
              <a:srgbClr val="3333FF"/>
            </a:solidFill>
            <a:round/>
            <a:headEnd/>
            <a:tailEnd/>
          </a:ln>
        </p:spPr>
        <p:txBody>
          <a:bodyPr wrap="none" anchor="ctr"/>
          <a:lstStyle/>
          <a:p>
            <a:endParaRPr lang="zh-CN" altLang="en-US" sz="1800">
              <a:latin typeface="Consolas" pitchFamily="49" charset="0"/>
              <a:cs typeface="Consolas" pitchFamily="49" charset="0"/>
            </a:endParaRPr>
          </a:p>
        </p:txBody>
      </p:sp>
      <p:sp>
        <p:nvSpPr>
          <p:cNvPr id="27660" name="Line 13"/>
          <p:cNvSpPr>
            <a:spLocks noChangeShapeType="1"/>
          </p:cNvSpPr>
          <p:nvPr/>
        </p:nvSpPr>
        <p:spPr bwMode="auto">
          <a:xfrm flipH="1">
            <a:off x="1407608" y="2327972"/>
            <a:ext cx="609600" cy="381000"/>
          </a:xfrm>
          <a:prstGeom prst="line">
            <a:avLst/>
          </a:prstGeom>
          <a:noFill/>
          <a:ln w="38100">
            <a:solidFill>
              <a:srgbClr val="3333FF"/>
            </a:solidFill>
            <a:round/>
            <a:headEnd/>
            <a:tailEnd/>
          </a:ln>
        </p:spPr>
        <p:txBody>
          <a:bodyPr wrap="none" anchor="ctr"/>
          <a:lstStyle/>
          <a:p>
            <a:endParaRPr lang="zh-CN" altLang="en-US" sz="1800">
              <a:latin typeface="Consolas" pitchFamily="49" charset="0"/>
              <a:cs typeface="Consolas" pitchFamily="49" charset="0"/>
            </a:endParaRPr>
          </a:p>
        </p:txBody>
      </p:sp>
      <p:sp>
        <p:nvSpPr>
          <p:cNvPr id="27661" name="Line 14"/>
          <p:cNvSpPr>
            <a:spLocks noChangeShapeType="1"/>
          </p:cNvSpPr>
          <p:nvPr/>
        </p:nvSpPr>
        <p:spPr bwMode="auto">
          <a:xfrm>
            <a:off x="4114800" y="1708324"/>
            <a:ext cx="814390" cy="390516"/>
          </a:xfrm>
          <a:prstGeom prst="line">
            <a:avLst/>
          </a:prstGeom>
          <a:noFill/>
          <a:ln w="38100">
            <a:solidFill>
              <a:srgbClr val="3333FF"/>
            </a:solidFill>
            <a:round/>
            <a:headEnd/>
            <a:tailEnd/>
          </a:ln>
        </p:spPr>
        <p:txBody>
          <a:bodyPr wrap="none" anchor="ctr"/>
          <a:lstStyle/>
          <a:p>
            <a:endParaRPr lang="zh-CN" altLang="en-US" sz="1800">
              <a:latin typeface="Consolas" pitchFamily="49" charset="0"/>
              <a:cs typeface="Consolas" pitchFamily="49" charset="0"/>
            </a:endParaRPr>
          </a:p>
        </p:txBody>
      </p:sp>
      <p:sp>
        <p:nvSpPr>
          <p:cNvPr id="27662" name="Line 15"/>
          <p:cNvSpPr>
            <a:spLocks noChangeShapeType="1"/>
          </p:cNvSpPr>
          <p:nvPr/>
        </p:nvSpPr>
        <p:spPr bwMode="auto">
          <a:xfrm>
            <a:off x="2643174" y="2313154"/>
            <a:ext cx="557226" cy="385770"/>
          </a:xfrm>
          <a:prstGeom prst="line">
            <a:avLst/>
          </a:prstGeom>
          <a:noFill/>
          <a:ln w="38100">
            <a:solidFill>
              <a:srgbClr val="3333FF"/>
            </a:solidFill>
            <a:round/>
            <a:headEnd/>
            <a:tailEnd/>
          </a:ln>
        </p:spPr>
        <p:txBody>
          <a:bodyPr wrap="none" anchor="ctr"/>
          <a:lstStyle/>
          <a:p>
            <a:endParaRPr lang="zh-CN" altLang="en-US" sz="1800">
              <a:latin typeface="Consolas" pitchFamily="49" charset="0"/>
              <a:cs typeface="Consolas" pitchFamily="49" charset="0"/>
            </a:endParaRPr>
          </a:p>
        </p:txBody>
      </p:sp>
      <p:sp>
        <p:nvSpPr>
          <p:cNvPr id="27663" name="Line 16"/>
          <p:cNvSpPr>
            <a:spLocks noChangeShapeType="1"/>
          </p:cNvSpPr>
          <p:nvPr/>
        </p:nvSpPr>
        <p:spPr bwMode="auto">
          <a:xfrm flipH="1">
            <a:off x="2667000" y="3079924"/>
            <a:ext cx="533400" cy="381000"/>
          </a:xfrm>
          <a:prstGeom prst="line">
            <a:avLst/>
          </a:prstGeom>
          <a:noFill/>
          <a:ln w="38100">
            <a:solidFill>
              <a:srgbClr val="3333FF"/>
            </a:solidFill>
            <a:round/>
            <a:headEnd/>
            <a:tailEnd/>
          </a:ln>
        </p:spPr>
        <p:txBody>
          <a:bodyPr wrap="none" anchor="ctr"/>
          <a:lstStyle/>
          <a:p>
            <a:endParaRPr lang="zh-CN" altLang="en-US" sz="1800">
              <a:latin typeface="Consolas" pitchFamily="49" charset="0"/>
              <a:cs typeface="Consolas" pitchFamily="49" charset="0"/>
            </a:endParaRPr>
          </a:p>
        </p:txBody>
      </p:sp>
      <p:sp>
        <p:nvSpPr>
          <p:cNvPr id="27664" name="Line 17"/>
          <p:cNvSpPr>
            <a:spLocks noChangeShapeType="1"/>
          </p:cNvSpPr>
          <p:nvPr/>
        </p:nvSpPr>
        <p:spPr bwMode="auto">
          <a:xfrm>
            <a:off x="5536640" y="2343884"/>
            <a:ext cx="657236" cy="347658"/>
          </a:xfrm>
          <a:prstGeom prst="line">
            <a:avLst/>
          </a:prstGeom>
          <a:noFill/>
          <a:ln w="38100">
            <a:solidFill>
              <a:srgbClr val="3333FF"/>
            </a:solidFill>
            <a:round/>
            <a:headEnd/>
            <a:tailEnd/>
          </a:ln>
        </p:spPr>
        <p:txBody>
          <a:bodyPr wrap="none" anchor="ctr"/>
          <a:lstStyle/>
          <a:p>
            <a:endParaRPr lang="zh-CN" altLang="en-US" sz="1800">
              <a:latin typeface="Consolas" pitchFamily="49" charset="0"/>
              <a:cs typeface="Consolas" pitchFamily="49" charset="0"/>
            </a:endParaRPr>
          </a:p>
        </p:txBody>
      </p:sp>
      <p:sp>
        <p:nvSpPr>
          <p:cNvPr id="27665" name="Freeform 18"/>
          <p:cNvSpPr>
            <a:spLocks/>
          </p:cNvSpPr>
          <p:nvPr/>
        </p:nvSpPr>
        <p:spPr bwMode="auto">
          <a:xfrm>
            <a:off x="5715000" y="3092624"/>
            <a:ext cx="381000" cy="444500"/>
          </a:xfrm>
          <a:custGeom>
            <a:avLst/>
            <a:gdLst>
              <a:gd name="T0" fmla="*/ 240 w 240"/>
              <a:gd name="T1" fmla="*/ 0 h 280"/>
              <a:gd name="T2" fmla="*/ 0 w 240"/>
              <a:gd name="T3" fmla="*/ 280 h 280"/>
              <a:gd name="T4" fmla="*/ 0 60000 65536"/>
              <a:gd name="T5" fmla="*/ 0 60000 65536"/>
              <a:gd name="T6" fmla="*/ 0 w 240"/>
              <a:gd name="T7" fmla="*/ 0 h 280"/>
              <a:gd name="T8" fmla="*/ 240 w 240"/>
              <a:gd name="T9" fmla="*/ 280 h 280"/>
            </a:gdLst>
            <a:ahLst/>
            <a:cxnLst>
              <a:cxn ang="T4">
                <a:pos x="T0" y="T1"/>
              </a:cxn>
              <a:cxn ang="T5">
                <a:pos x="T2" y="T3"/>
              </a:cxn>
            </a:cxnLst>
            <a:rect l="T6" t="T7" r="T8" b="T9"/>
            <a:pathLst>
              <a:path w="240" h="280">
                <a:moveTo>
                  <a:pt x="240" y="0"/>
                </a:moveTo>
                <a:lnTo>
                  <a:pt x="0" y="280"/>
                </a:lnTo>
              </a:path>
            </a:pathLst>
          </a:custGeom>
          <a:noFill/>
          <a:ln w="38100">
            <a:solidFill>
              <a:srgbClr val="3333FF"/>
            </a:solidFill>
            <a:round/>
            <a:headEnd/>
            <a:tailEnd/>
          </a:ln>
        </p:spPr>
        <p:txBody>
          <a:bodyPr wrap="none" anchor="ctr"/>
          <a:lstStyle/>
          <a:p>
            <a:endParaRPr lang="zh-CN" altLang="en-US" sz="1800">
              <a:latin typeface="Consolas" pitchFamily="49" charset="0"/>
              <a:cs typeface="Consolas" pitchFamily="49" charset="0"/>
            </a:endParaRPr>
          </a:p>
        </p:txBody>
      </p:sp>
      <p:sp>
        <p:nvSpPr>
          <p:cNvPr id="27666" name="Line 19"/>
          <p:cNvSpPr>
            <a:spLocks noChangeShapeType="1"/>
          </p:cNvSpPr>
          <p:nvPr/>
        </p:nvSpPr>
        <p:spPr bwMode="auto">
          <a:xfrm>
            <a:off x="5791200" y="3918124"/>
            <a:ext cx="762000" cy="457200"/>
          </a:xfrm>
          <a:prstGeom prst="line">
            <a:avLst/>
          </a:prstGeom>
          <a:noFill/>
          <a:ln w="38100">
            <a:solidFill>
              <a:srgbClr val="3333FF"/>
            </a:solidFill>
            <a:round/>
            <a:headEnd/>
            <a:tailEnd/>
          </a:ln>
        </p:spPr>
        <p:txBody>
          <a:bodyPr wrap="none" anchor="ctr"/>
          <a:lstStyle/>
          <a:p>
            <a:endParaRPr lang="zh-CN" altLang="en-US" sz="1800">
              <a:latin typeface="Consolas" pitchFamily="49" charset="0"/>
              <a:cs typeface="Consolas" pitchFamily="49" charset="0"/>
            </a:endParaRPr>
          </a:p>
        </p:txBody>
      </p:sp>
      <p:sp>
        <p:nvSpPr>
          <p:cNvPr id="27667" name="Oval 20"/>
          <p:cNvSpPr>
            <a:spLocks noChangeArrowheads="1"/>
          </p:cNvSpPr>
          <p:nvPr/>
        </p:nvSpPr>
        <p:spPr bwMode="auto">
          <a:xfrm>
            <a:off x="1219200" y="4299124"/>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b="1">
                <a:solidFill>
                  <a:srgbClr val="3333FF"/>
                </a:solidFill>
                <a:latin typeface="Consolas" pitchFamily="49" charset="0"/>
                <a:ea typeface="楷体_GB2312" pitchFamily="49" charset="-122"/>
                <a:cs typeface="Consolas" pitchFamily="49" charset="0"/>
              </a:rPr>
              <a:t>32</a:t>
            </a:r>
          </a:p>
        </p:txBody>
      </p:sp>
      <p:sp>
        <p:nvSpPr>
          <p:cNvPr id="27668" name="Freeform 21"/>
          <p:cNvSpPr>
            <a:spLocks/>
          </p:cNvSpPr>
          <p:nvPr/>
        </p:nvSpPr>
        <p:spPr bwMode="auto">
          <a:xfrm>
            <a:off x="1676400" y="3854624"/>
            <a:ext cx="558800" cy="444500"/>
          </a:xfrm>
          <a:custGeom>
            <a:avLst/>
            <a:gdLst>
              <a:gd name="T0" fmla="*/ 352 w 352"/>
              <a:gd name="T1" fmla="*/ 0 h 280"/>
              <a:gd name="T2" fmla="*/ 0 w 352"/>
              <a:gd name="T3" fmla="*/ 280 h 280"/>
              <a:gd name="T4" fmla="*/ 0 60000 65536"/>
              <a:gd name="T5" fmla="*/ 0 60000 65536"/>
              <a:gd name="T6" fmla="*/ 0 w 352"/>
              <a:gd name="T7" fmla="*/ 0 h 280"/>
              <a:gd name="T8" fmla="*/ 352 w 352"/>
              <a:gd name="T9" fmla="*/ 280 h 280"/>
            </a:gdLst>
            <a:ahLst/>
            <a:cxnLst>
              <a:cxn ang="T4">
                <a:pos x="T0" y="T1"/>
              </a:cxn>
              <a:cxn ang="T5">
                <a:pos x="T2" y="T3"/>
              </a:cxn>
            </a:cxnLst>
            <a:rect l="T6" t="T7" r="T8" b="T9"/>
            <a:pathLst>
              <a:path w="352" h="280">
                <a:moveTo>
                  <a:pt x="352" y="0"/>
                </a:moveTo>
                <a:lnTo>
                  <a:pt x="0" y="280"/>
                </a:lnTo>
              </a:path>
            </a:pathLst>
          </a:custGeom>
          <a:noFill/>
          <a:ln w="38100">
            <a:solidFill>
              <a:srgbClr val="3333FF"/>
            </a:solidFill>
            <a:round/>
            <a:headEnd/>
            <a:tailEnd/>
          </a:ln>
        </p:spPr>
        <p:txBody>
          <a:bodyPr wrap="none" anchor="ctr"/>
          <a:lstStyle/>
          <a:p>
            <a:endParaRPr lang="zh-CN" altLang="en-US" sz="1800">
              <a:latin typeface="Consolas" pitchFamily="49" charset="0"/>
              <a:cs typeface="Consolas" pitchFamily="49" charset="0"/>
            </a:endParaRPr>
          </a:p>
        </p:txBody>
      </p:sp>
      <p:sp>
        <p:nvSpPr>
          <p:cNvPr id="131095" name="Rectangle 23"/>
          <p:cNvSpPr>
            <a:spLocks noChangeArrowheads="1"/>
          </p:cNvSpPr>
          <p:nvPr/>
        </p:nvSpPr>
        <p:spPr bwMode="auto">
          <a:xfrm>
            <a:off x="357158" y="242808"/>
            <a:ext cx="5500726" cy="400110"/>
          </a:xfrm>
          <a:prstGeom prst="rect">
            <a:avLst/>
          </a:prstGeom>
          <a:noFill/>
          <a:ln w="9525">
            <a:solidFill>
              <a:schemeClr val="bg1"/>
            </a:solidFill>
            <a:miter lim="800000"/>
            <a:headEnd/>
            <a:tailEnd/>
          </a:ln>
        </p:spPr>
        <p:txBody>
          <a:bodyPr wrap="square">
            <a:spAutoFit/>
          </a:bodyPr>
          <a:lstStyle/>
          <a:p>
            <a:pPr algn="l"/>
            <a:r>
              <a:rPr lang="zh-CN" altLang="en-US" sz="2000" b="1" smtClean="0">
                <a:latin typeface="Consolas" pitchFamily="49" charset="0"/>
                <a:ea typeface="华文中宋" pitchFamily="2" charset="-122"/>
                <a:cs typeface="Consolas" pitchFamily="49" charset="0"/>
              </a:rPr>
              <a:t>（</a:t>
            </a:r>
            <a:r>
              <a:rPr lang="en-US" altLang="zh-CN" sz="2000" b="1" smtClean="0">
                <a:latin typeface="Consolas" pitchFamily="49" charset="0"/>
                <a:ea typeface="华文中宋" pitchFamily="2" charset="-122"/>
                <a:cs typeface="Consolas" pitchFamily="49" charset="0"/>
              </a:rPr>
              <a:t>4</a:t>
            </a:r>
            <a:r>
              <a:rPr lang="zh-CN" altLang="en-US" sz="2000" b="1" smtClean="0">
                <a:latin typeface="Consolas" pitchFamily="49" charset="0"/>
                <a:ea typeface="华文中宋" pitchFamily="2" charset="-122"/>
                <a:cs typeface="Consolas" pitchFamily="49" charset="0"/>
              </a:rPr>
              <a:t>）</a:t>
            </a:r>
            <a:r>
              <a:rPr lang="zh-CN" altLang="en-US" sz="2000" b="1" dirty="0">
                <a:latin typeface="Consolas" pitchFamily="49" charset="0"/>
                <a:ea typeface="华文中宋" pitchFamily="2" charset="-122"/>
                <a:cs typeface="Consolas" pitchFamily="49" charset="0"/>
              </a:rPr>
              <a:t>被</a:t>
            </a:r>
            <a:r>
              <a:rPr lang="zh-CN" altLang="en-US" sz="2000" b="1">
                <a:latin typeface="Consolas" pitchFamily="49" charset="0"/>
                <a:ea typeface="华文中宋" pitchFamily="2" charset="-122"/>
                <a:cs typeface="Consolas" pitchFamily="49" charset="0"/>
              </a:rPr>
              <a:t>删除</a:t>
            </a:r>
            <a:r>
              <a:rPr lang="zh-CN" altLang="en-US" sz="2000" b="1" smtClean="0">
                <a:latin typeface="Consolas" pitchFamily="49" charset="0"/>
                <a:ea typeface="华文中宋" pitchFamily="2" charset="-122"/>
                <a:cs typeface="Consolas" pitchFamily="49" charset="0"/>
              </a:rPr>
              <a:t>的结点既有左子树，也</a:t>
            </a:r>
            <a:r>
              <a:rPr lang="zh-CN" altLang="en-US" sz="2000" b="1" dirty="0">
                <a:latin typeface="Consolas" pitchFamily="49" charset="0"/>
                <a:ea typeface="华文中宋" pitchFamily="2" charset="-122"/>
                <a:cs typeface="Consolas" pitchFamily="49" charset="0"/>
              </a:rPr>
              <a:t>有右子树</a:t>
            </a:r>
          </a:p>
        </p:txBody>
      </p:sp>
      <p:sp>
        <p:nvSpPr>
          <p:cNvPr id="131096" name="Oval 24"/>
          <p:cNvSpPr>
            <a:spLocks noChangeArrowheads="1"/>
          </p:cNvSpPr>
          <p:nvPr/>
        </p:nvSpPr>
        <p:spPr bwMode="auto">
          <a:xfrm>
            <a:off x="3118368" y="2622724"/>
            <a:ext cx="685800" cy="533400"/>
          </a:xfrm>
          <a:prstGeom prst="ellips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b="1" dirty="0">
                <a:solidFill>
                  <a:srgbClr val="3333FF"/>
                </a:solidFill>
                <a:latin typeface="Consolas" pitchFamily="49" charset="0"/>
                <a:ea typeface="楷体_GB2312" pitchFamily="49" charset="-122"/>
                <a:cs typeface="Consolas" pitchFamily="49" charset="0"/>
              </a:rPr>
              <a:t>40</a:t>
            </a:r>
          </a:p>
        </p:txBody>
      </p:sp>
      <p:sp>
        <p:nvSpPr>
          <p:cNvPr id="131097" name="Oval 25"/>
          <p:cNvSpPr>
            <a:spLocks noChangeArrowheads="1"/>
          </p:cNvSpPr>
          <p:nvPr/>
        </p:nvSpPr>
        <p:spPr bwMode="auto">
          <a:xfrm>
            <a:off x="3429000" y="1409864"/>
            <a:ext cx="685800" cy="533400"/>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b="1" dirty="0">
                <a:solidFill>
                  <a:srgbClr val="3333FF"/>
                </a:solidFill>
                <a:latin typeface="Consolas" pitchFamily="49" charset="0"/>
                <a:ea typeface="楷体_GB2312" pitchFamily="49" charset="-122"/>
                <a:cs typeface="Consolas" pitchFamily="49" charset="0"/>
              </a:rPr>
              <a:t>40</a:t>
            </a:r>
          </a:p>
        </p:txBody>
      </p:sp>
      <p:sp>
        <p:nvSpPr>
          <p:cNvPr id="131111" name="Text Box 39"/>
          <p:cNvSpPr txBox="1">
            <a:spLocks noChangeArrowheads="1"/>
          </p:cNvSpPr>
          <p:nvPr/>
        </p:nvSpPr>
        <p:spPr bwMode="auto">
          <a:xfrm>
            <a:off x="642910" y="5076363"/>
            <a:ext cx="7885143" cy="737253"/>
          </a:xfrm>
          <a:prstGeom prst="rect">
            <a:avLst/>
          </a:prstGeom>
          <a:noFill/>
          <a:ln w="9525">
            <a:solidFill>
              <a:schemeClr val="bg1"/>
            </a:solidFill>
            <a:miter lim="800000"/>
            <a:headEnd/>
            <a:tailEnd/>
          </a:ln>
        </p:spPr>
        <p:txBody>
          <a:bodyPr wrap="square">
            <a:spAutoFit/>
          </a:bodyPr>
          <a:lstStyle/>
          <a:p>
            <a:pPr algn="l">
              <a:lnSpc>
                <a:spcPts val="2600"/>
              </a:lnSpc>
            </a:pPr>
            <a:r>
              <a:rPr lang="zh-CN" altLang="en-US" sz="2000" b="1" smtClean="0">
                <a:solidFill>
                  <a:srgbClr val="3333FF"/>
                </a:solidFill>
                <a:latin typeface="Consolas" pitchFamily="49" charset="0"/>
                <a:ea typeface="仿宋" pitchFamily="49" charset="-122"/>
                <a:cs typeface="Consolas" pitchFamily="49" charset="0"/>
              </a:rPr>
              <a:t>    以其</a:t>
            </a:r>
            <a:r>
              <a:rPr lang="zh-CN" altLang="en-US" sz="2000" b="1" smtClean="0">
                <a:solidFill>
                  <a:srgbClr val="FF00FF"/>
                </a:solidFill>
                <a:latin typeface="Consolas" pitchFamily="49" charset="0"/>
                <a:ea typeface="仿宋" pitchFamily="49" charset="-122"/>
                <a:cs typeface="Consolas" pitchFamily="49" charset="0"/>
              </a:rPr>
              <a:t>中序前驱值替换</a:t>
            </a:r>
            <a:r>
              <a:rPr lang="zh-CN" altLang="en-US" sz="2000" b="1" smtClean="0">
                <a:solidFill>
                  <a:srgbClr val="3333FF"/>
                </a:solidFill>
                <a:latin typeface="Consolas" pitchFamily="49" charset="0"/>
                <a:ea typeface="仿宋" pitchFamily="49" charset="-122"/>
                <a:cs typeface="Consolas" pitchFamily="49" charset="0"/>
              </a:rPr>
              <a:t>之（值替换） ，然后</a:t>
            </a:r>
            <a:r>
              <a:rPr lang="zh-CN" altLang="en-US" sz="2000" b="1" dirty="0">
                <a:solidFill>
                  <a:srgbClr val="3333FF"/>
                </a:solidFill>
                <a:latin typeface="Consolas" pitchFamily="49" charset="0"/>
                <a:ea typeface="仿宋" pitchFamily="49" charset="-122"/>
                <a:cs typeface="Consolas" pitchFamily="49" charset="0"/>
              </a:rPr>
              <a:t>再</a:t>
            </a:r>
            <a:r>
              <a:rPr lang="zh-CN" altLang="en-US" sz="2000" b="1">
                <a:solidFill>
                  <a:srgbClr val="FF00FF"/>
                </a:solidFill>
                <a:latin typeface="Consolas" pitchFamily="49" charset="0"/>
                <a:ea typeface="仿宋" pitchFamily="49" charset="-122"/>
                <a:cs typeface="Consolas" pitchFamily="49" charset="0"/>
              </a:rPr>
              <a:t>删除</a:t>
            </a:r>
            <a:r>
              <a:rPr lang="zh-CN" altLang="en-US" sz="2000" b="1" smtClean="0">
                <a:solidFill>
                  <a:srgbClr val="FF00FF"/>
                </a:solidFill>
                <a:latin typeface="Consolas" pitchFamily="49" charset="0"/>
                <a:ea typeface="仿宋" pitchFamily="49" charset="-122"/>
                <a:cs typeface="Consolas" pitchFamily="49" charset="0"/>
              </a:rPr>
              <a:t>该前驱结点</a:t>
            </a:r>
            <a:r>
              <a:rPr lang="zh-CN" altLang="en-US" sz="2000" b="1" smtClean="0">
                <a:solidFill>
                  <a:srgbClr val="3333FF"/>
                </a:solidFill>
                <a:latin typeface="Consolas" pitchFamily="49" charset="0"/>
                <a:ea typeface="仿宋" pitchFamily="49" charset="-122"/>
                <a:cs typeface="Consolas" pitchFamily="49" charset="0"/>
              </a:rPr>
              <a:t>。前驱是</a:t>
            </a:r>
            <a:r>
              <a:rPr lang="zh-CN" altLang="en-US" sz="2000" b="1" dirty="0">
                <a:solidFill>
                  <a:srgbClr val="3333FF"/>
                </a:solidFill>
                <a:latin typeface="Consolas" pitchFamily="49" charset="0"/>
                <a:ea typeface="仿宋" pitchFamily="49" charset="-122"/>
                <a:cs typeface="Consolas" pitchFamily="49" charset="0"/>
              </a:rPr>
              <a:t>左子树中</a:t>
            </a:r>
            <a:r>
              <a:rPr lang="zh-CN" altLang="en-US" sz="2000" b="1">
                <a:solidFill>
                  <a:srgbClr val="3333FF"/>
                </a:solidFill>
                <a:latin typeface="Consolas" pitchFamily="49" charset="0"/>
                <a:ea typeface="仿宋" pitchFamily="49" charset="-122"/>
                <a:cs typeface="Consolas" pitchFamily="49" charset="0"/>
              </a:rPr>
              <a:t>最大</a:t>
            </a:r>
            <a:r>
              <a:rPr lang="zh-CN" altLang="en-US" sz="2000" b="1" smtClean="0">
                <a:solidFill>
                  <a:srgbClr val="3333FF"/>
                </a:solidFill>
                <a:latin typeface="Consolas" pitchFamily="49" charset="0"/>
                <a:ea typeface="仿宋" pitchFamily="49" charset="-122"/>
                <a:cs typeface="Consolas" pitchFamily="49" charset="0"/>
              </a:rPr>
              <a:t>的结点。</a:t>
            </a:r>
            <a:endParaRPr lang="zh-CN" altLang="en-US" sz="2000" b="1" dirty="0">
              <a:solidFill>
                <a:srgbClr val="3333FF"/>
              </a:solidFill>
              <a:latin typeface="Consolas" pitchFamily="49" charset="0"/>
              <a:ea typeface="仿宋" pitchFamily="49" charset="-122"/>
              <a:cs typeface="Consolas" pitchFamily="49" charset="0"/>
            </a:endParaRPr>
          </a:p>
        </p:txBody>
      </p:sp>
      <p:sp>
        <p:nvSpPr>
          <p:cNvPr id="131112" name="AutoShape 40"/>
          <p:cNvSpPr>
            <a:spLocks noChangeArrowheads="1"/>
          </p:cNvSpPr>
          <p:nvPr/>
        </p:nvSpPr>
        <p:spPr bwMode="auto">
          <a:xfrm>
            <a:off x="2464360" y="2317924"/>
            <a:ext cx="152400" cy="1143000"/>
          </a:xfrm>
          <a:prstGeom prst="downArrow">
            <a:avLst>
              <a:gd name="adj1" fmla="val 50000"/>
              <a:gd name="adj2" fmla="val 187500"/>
            </a:avLst>
          </a:prstGeom>
          <a:solidFill>
            <a:srgbClr val="FF00FF"/>
          </a:solidFill>
          <a:ln w="9525">
            <a:solidFill>
              <a:srgbClr val="3333FF"/>
            </a:solidFill>
            <a:miter lim="800000"/>
            <a:headEnd/>
            <a:tailEnd/>
          </a:ln>
        </p:spPr>
        <p:txBody>
          <a:bodyPr vert="eaVert" wrap="none" anchor="ctr"/>
          <a:lstStyle/>
          <a:p>
            <a:endParaRPr lang="zh-CN" altLang="en-US" sz="1800">
              <a:latin typeface="Consolas" pitchFamily="49" charset="0"/>
              <a:cs typeface="Consolas" pitchFamily="49" charset="0"/>
            </a:endParaRPr>
          </a:p>
        </p:txBody>
      </p:sp>
      <p:sp useBgFill="1">
        <p:nvSpPr>
          <p:cNvPr id="131113" name="Rectangle 41"/>
          <p:cNvSpPr>
            <a:spLocks noChangeArrowheads="1"/>
          </p:cNvSpPr>
          <p:nvPr/>
        </p:nvSpPr>
        <p:spPr bwMode="auto">
          <a:xfrm>
            <a:off x="2642072" y="2317924"/>
            <a:ext cx="1295400" cy="1143000"/>
          </a:xfrm>
          <a:prstGeom prst="rect">
            <a:avLst/>
          </a:prstGeom>
          <a:ln w="9525">
            <a:solidFill>
              <a:schemeClr val="bg1"/>
            </a:solidFill>
            <a:miter lim="800000"/>
            <a:headEnd/>
            <a:tailEnd/>
          </a:ln>
        </p:spPr>
        <p:txBody>
          <a:bodyPr wrap="none" anchor="ctr"/>
          <a:lstStyle/>
          <a:p>
            <a:endParaRPr lang="zh-CN" altLang="en-US" sz="1800">
              <a:latin typeface="Consolas" pitchFamily="49" charset="0"/>
              <a:cs typeface="Consolas" pitchFamily="49" charset="0"/>
            </a:endParaRPr>
          </a:p>
        </p:txBody>
      </p:sp>
      <p:sp>
        <p:nvSpPr>
          <p:cNvPr id="131118" name="Text Box 46"/>
          <p:cNvSpPr txBox="1">
            <a:spLocks noChangeArrowheads="1"/>
          </p:cNvSpPr>
          <p:nvPr/>
        </p:nvSpPr>
        <p:spPr bwMode="auto">
          <a:xfrm>
            <a:off x="5429256" y="955832"/>
            <a:ext cx="2686050" cy="400110"/>
          </a:xfrm>
          <a:prstGeom prst="rect">
            <a:avLst/>
          </a:prstGeom>
          <a:noFill/>
          <a:ln w="9525">
            <a:solidFill>
              <a:schemeClr val="bg1"/>
            </a:solidFill>
            <a:miter lim="800000"/>
            <a:headEnd/>
            <a:tailEnd/>
          </a:ln>
        </p:spPr>
        <p:txBody>
          <a:bodyPr>
            <a:spAutoFit/>
          </a:bodyPr>
          <a:lstStyle/>
          <a:p>
            <a:pPr algn="l"/>
            <a:r>
              <a:rPr lang="zh-CN" altLang="en-US" sz="2000" b="1" dirty="0">
                <a:solidFill>
                  <a:srgbClr val="3333FF"/>
                </a:solidFill>
                <a:latin typeface="Consolas" pitchFamily="49" charset="0"/>
                <a:ea typeface="楷体" pitchFamily="49" charset="-122"/>
                <a:cs typeface="Consolas" pitchFamily="49" charset="0"/>
              </a:rPr>
              <a:t>被删关键字 </a:t>
            </a:r>
            <a:r>
              <a:rPr lang="en-US" altLang="zh-CN" sz="2000" b="1" dirty="0">
                <a:solidFill>
                  <a:srgbClr val="3333FF"/>
                </a:solidFill>
                <a:latin typeface="Consolas" pitchFamily="49" charset="0"/>
                <a:ea typeface="楷体" pitchFamily="49" charset="-122"/>
                <a:cs typeface="Consolas" pitchFamily="49" charset="0"/>
              </a:rPr>
              <a:t>= 50</a:t>
            </a:r>
          </a:p>
        </p:txBody>
      </p:sp>
      <p:sp>
        <p:nvSpPr>
          <p:cNvPr id="29" name="Text Box 25"/>
          <p:cNvSpPr txBox="1">
            <a:spLocks noChangeArrowheads="1"/>
          </p:cNvSpPr>
          <p:nvPr/>
        </p:nvSpPr>
        <p:spPr bwMode="auto">
          <a:xfrm>
            <a:off x="928662" y="884394"/>
            <a:ext cx="841897" cy="400110"/>
          </a:xfrm>
          <a:prstGeom prst="rect">
            <a:avLst/>
          </a:prstGeom>
          <a:noFill/>
          <a:ln w="9525">
            <a:noFill/>
            <a:miter lim="800000"/>
            <a:headEnd/>
            <a:tailEnd/>
          </a:ln>
        </p:spPr>
        <p:txBody>
          <a:bodyPr wrap="none">
            <a:spAutoFit/>
          </a:bodyPr>
          <a:lstStyle/>
          <a:p>
            <a:pPr algn="l"/>
            <a:r>
              <a:rPr lang="zh-CN" altLang="en-US" sz="2000" b="1" dirty="0">
                <a:solidFill>
                  <a:srgbClr val="3333FF"/>
                </a:solidFill>
                <a:latin typeface="Consolas" pitchFamily="49" charset="0"/>
                <a:ea typeface="楷体" pitchFamily="49" charset="-122"/>
                <a:cs typeface="Consolas" pitchFamily="49" charset="0"/>
              </a:rPr>
              <a:t>例如</a:t>
            </a:r>
            <a:r>
              <a:rPr lang="en-US" altLang="zh-CN" sz="2000" b="1" dirty="0">
                <a:solidFill>
                  <a:srgbClr val="3333FF"/>
                </a:solidFill>
                <a:latin typeface="Consolas" pitchFamily="49" charset="0"/>
                <a:ea typeface="楷体" pitchFamily="49" charset="-122"/>
                <a:cs typeface="Consolas" pitchFamily="49" charset="0"/>
              </a:rPr>
              <a:t>:</a:t>
            </a:r>
            <a:endParaRPr lang="en-US" altLang="zh-CN" sz="2000" dirty="0">
              <a:solidFill>
                <a:srgbClr val="3333FF"/>
              </a:solidFill>
              <a:latin typeface="Consolas" pitchFamily="49" charset="0"/>
              <a:ea typeface="楷体" pitchFamily="49" charset="-122"/>
              <a:cs typeface="Consolas" pitchFamily="49" charset="0"/>
            </a:endParaRPr>
          </a:p>
        </p:txBody>
      </p:sp>
      <p:sp>
        <p:nvSpPr>
          <p:cNvPr id="30" name="Text Box 4"/>
          <p:cNvSpPr txBox="1">
            <a:spLocks noChangeArrowheads="1"/>
          </p:cNvSpPr>
          <p:nvPr/>
        </p:nvSpPr>
        <p:spPr bwMode="auto">
          <a:xfrm>
            <a:off x="642910" y="5835019"/>
            <a:ext cx="8072494" cy="737253"/>
          </a:xfrm>
          <a:prstGeom prst="rect">
            <a:avLst/>
          </a:prstGeom>
          <a:noFill/>
          <a:ln w="9525">
            <a:solidFill>
              <a:schemeClr val="bg1"/>
            </a:solidFill>
            <a:miter lim="800000"/>
            <a:headEnd/>
            <a:tailEnd/>
          </a:ln>
        </p:spPr>
        <p:txBody>
          <a:bodyPr wrap="square">
            <a:spAutoFit/>
          </a:bodyPr>
          <a:lstStyle/>
          <a:p>
            <a:pPr algn="l">
              <a:lnSpc>
                <a:spcPts val="2600"/>
              </a:lnSpc>
            </a:pPr>
            <a:r>
              <a:rPr lang="zh-CN" altLang="en-US" sz="2000" b="1" dirty="0">
                <a:solidFill>
                  <a:srgbClr val="3333FF"/>
                </a:solidFill>
                <a:latin typeface="Consolas" pitchFamily="49" charset="0"/>
                <a:ea typeface="仿宋" pitchFamily="49" charset="-122"/>
                <a:cs typeface="Consolas" pitchFamily="49" charset="0"/>
              </a:rPr>
              <a:t>　　也可以用</a:t>
            </a:r>
            <a:r>
              <a:rPr lang="zh-CN" altLang="en-US" sz="2000" b="1">
                <a:solidFill>
                  <a:srgbClr val="3333FF"/>
                </a:solidFill>
                <a:latin typeface="Consolas" pitchFamily="49" charset="0"/>
                <a:ea typeface="仿宋" pitchFamily="49" charset="-122"/>
                <a:cs typeface="Consolas" pitchFamily="49" charset="0"/>
              </a:rPr>
              <a:t>其</a:t>
            </a:r>
            <a:r>
              <a:rPr lang="zh-CN" altLang="en-US" sz="2000" b="1" smtClean="0">
                <a:solidFill>
                  <a:srgbClr val="3333FF"/>
                </a:solidFill>
                <a:latin typeface="Consolas" pitchFamily="49" charset="0"/>
                <a:ea typeface="仿宋" pitchFamily="49" charset="-122"/>
                <a:cs typeface="Consolas" pitchFamily="49" charset="0"/>
              </a:rPr>
              <a:t>后继替换之，然后</a:t>
            </a:r>
            <a:r>
              <a:rPr lang="zh-CN" altLang="en-US" sz="2000" b="1" dirty="0">
                <a:solidFill>
                  <a:srgbClr val="3333FF"/>
                </a:solidFill>
                <a:latin typeface="Consolas" pitchFamily="49" charset="0"/>
                <a:ea typeface="仿宋" pitchFamily="49" charset="-122"/>
                <a:cs typeface="Consolas" pitchFamily="49" charset="0"/>
              </a:rPr>
              <a:t>再删除</a:t>
            </a:r>
            <a:r>
              <a:rPr lang="zh-CN" altLang="en-US" sz="2000" b="1">
                <a:solidFill>
                  <a:srgbClr val="3333FF"/>
                </a:solidFill>
                <a:latin typeface="Consolas" pitchFamily="49" charset="0"/>
                <a:ea typeface="仿宋" pitchFamily="49" charset="-122"/>
                <a:cs typeface="Consolas" pitchFamily="49" charset="0"/>
              </a:rPr>
              <a:t>该</a:t>
            </a:r>
            <a:r>
              <a:rPr lang="zh-CN" altLang="en-US" sz="2000" b="1" smtClean="0">
                <a:solidFill>
                  <a:srgbClr val="3333FF"/>
                </a:solidFill>
                <a:latin typeface="Consolas" pitchFamily="49" charset="0"/>
                <a:ea typeface="仿宋" pitchFamily="49" charset="-122"/>
                <a:cs typeface="Consolas" pitchFamily="49" charset="0"/>
              </a:rPr>
              <a:t>后继结点。</a:t>
            </a:r>
            <a:r>
              <a:rPr lang="zh-CN" altLang="en-US" sz="2000" b="1" dirty="0">
                <a:solidFill>
                  <a:srgbClr val="3333FF"/>
                </a:solidFill>
                <a:latin typeface="Consolas" pitchFamily="49" charset="0"/>
                <a:ea typeface="仿宋" pitchFamily="49" charset="-122"/>
                <a:cs typeface="Consolas" pitchFamily="49" charset="0"/>
              </a:rPr>
              <a:t>后继是右子树中</a:t>
            </a:r>
            <a:r>
              <a:rPr lang="zh-CN" altLang="en-US" sz="2000" b="1">
                <a:solidFill>
                  <a:srgbClr val="3333FF"/>
                </a:solidFill>
                <a:latin typeface="Consolas" pitchFamily="49" charset="0"/>
                <a:ea typeface="仿宋" pitchFamily="49" charset="-122"/>
                <a:cs typeface="Consolas" pitchFamily="49" charset="0"/>
              </a:rPr>
              <a:t>最小</a:t>
            </a:r>
            <a:r>
              <a:rPr lang="zh-CN" altLang="en-US" sz="2000" b="1" smtClean="0">
                <a:solidFill>
                  <a:srgbClr val="3333FF"/>
                </a:solidFill>
                <a:latin typeface="Consolas" pitchFamily="49" charset="0"/>
                <a:ea typeface="仿宋" pitchFamily="49" charset="-122"/>
                <a:cs typeface="Consolas" pitchFamily="49" charset="0"/>
              </a:rPr>
              <a:t>的结点。</a:t>
            </a:r>
            <a:endParaRPr lang="zh-CN" altLang="en-US" sz="2000" b="1" dirty="0">
              <a:solidFill>
                <a:srgbClr val="3333FF"/>
              </a:solidFill>
              <a:latin typeface="Consolas" pitchFamily="49" charset="0"/>
              <a:ea typeface="仿宋" pitchFamily="49" charset="-122"/>
              <a:cs typeface="Consolas" pitchFamily="49" charset="0"/>
            </a:endParaRPr>
          </a:p>
        </p:txBody>
      </p:sp>
      <p:sp>
        <p:nvSpPr>
          <p:cNvPr id="31" name="灯片编号占位符 30"/>
          <p:cNvSpPr>
            <a:spLocks noGrp="1"/>
          </p:cNvSpPr>
          <p:nvPr>
            <p:ph type="sldNum" sz="quarter" idx="12"/>
          </p:nvPr>
        </p:nvSpPr>
        <p:spPr/>
        <p:txBody>
          <a:bodyPr/>
          <a:lstStyle/>
          <a:p>
            <a:pPr>
              <a:defRPr/>
            </a:pPr>
            <a:fld id="{94984E60-CADE-4266-8DC7-A91C528B8A31}" type="slidenum">
              <a:rPr lang="en-US" altLang="zh-CN" smtClean="0"/>
              <a:pPr>
                <a:defRPr/>
              </a:pPr>
              <a:t>34</a:t>
            </a:fld>
            <a:r>
              <a:rPr lang="en-US" altLang="zh-CN" smtClean="0"/>
              <a:t>/132</a:t>
            </a:r>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1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31096"/>
                                        </p:tgtEl>
                                        <p:attrNameLst>
                                          <p:attrName>style.visibility</p:attrName>
                                        </p:attrNameLst>
                                      </p:cBhvr>
                                      <p:to>
                                        <p:strVal val="visible"/>
                                      </p:to>
                                    </p:set>
                                    <p:animEffect transition="in" filter="wipe(left)">
                                      <p:cBhvr>
                                        <p:cTn id="11" dur="500"/>
                                        <p:tgtEl>
                                          <p:spTgt spid="13109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31097"/>
                                        </p:tgtEl>
                                        <p:attrNameLst>
                                          <p:attrName>style.visibility</p:attrName>
                                        </p:attrNameLst>
                                      </p:cBhvr>
                                      <p:to>
                                        <p:strVal val="visible"/>
                                      </p:to>
                                    </p:set>
                                    <p:animEffect transition="in" filter="wipe(left)">
                                      <p:cBhvr>
                                        <p:cTn id="16" dur="500"/>
                                        <p:tgtEl>
                                          <p:spTgt spid="13109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31112"/>
                                        </p:tgtEl>
                                        <p:attrNameLst>
                                          <p:attrName>style.visibility</p:attrName>
                                        </p:attrNameLst>
                                      </p:cBhvr>
                                      <p:to>
                                        <p:strVal val="visible"/>
                                      </p:to>
                                    </p:set>
                                    <p:animEffect transition="in" filter="wipe(up)">
                                      <p:cBhvr>
                                        <p:cTn id="21" dur="500"/>
                                        <p:tgtEl>
                                          <p:spTgt spid="131112"/>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131113"/>
                                        </p:tgtEl>
                                        <p:attrNameLst>
                                          <p:attrName>style.visibility</p:attrName>
                                        </p:attrNameLst>
                                      </p:cBhvr>
                                      <p:to>
                                        <p:strVal val="visible"/>
                                      </p:to>
                                    </p:set>
                                    <p:animEffect transition="in" filter="wipe(up)">
                                      <p:cBhvr>
                                        <p:cTn id="25" dur="500"/>
                                        <p:tgtEl>
                                          <p:spTgt spid="13111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31111"/>
                                        </p:tgtEl>
                                        <p:attrNameLst>
                                          <p:attrName>style.visibility</p:attrName>
                                        </p:attrNameLst>
                                      </p:cBhvr>
                                      <p:to>
                                        <p:strVal val="visible"/>
                                      </p:to>
                                    </p:set>
                                    <p:animEffect transition="in" filter="wipe(left)">
                                      <p:cBhvr>
                                        <p:cTn id="30" dur="500"/>
                                        <p:tgtEl>
                                          <p:spTgt spid="13111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96" grpId="0" animBg="1" autoUpdateAnimBg="0"/>
      <p:bldP spid="131097" grpId="0" animBg="1" autoUpdateAnimBg="0"/>
      <p:bldP spid="131111" grpId="0" animBg="1" autoUpdateAnimBg="0"/>
      <p:bldP spid="131112" grpId="0" animBg="1"/>
      <p:bldP spid="131113" grpId="0" animBg="1"/>
      <p:bldP spid="131118" grpId="0" animBg="1"/>
      <p:bldP spid="3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57158" y="2071678"/>
            <a:ext cx="8501122" cy="1372271"/>
          </a:xfrm>
          <a:prstGeom prst="rect">
            <a:avLst/>
          </a:prstGeom>
          <a:solidFill>
            <a:schemeClr val="bg1"/>
          </a:solidFill>
          <a:ln>
            <a:solidFill>
              <a:schemeClr val="accent6">
                <a:lumMod val="20000"/>
                <a:lumOff val="80000"/>
              </a:schemeClr>
            </a:solidFill>
          </a:ln>
        </p:spPr>
        <p:style>
          <a:lnRef idx="2">
            <a:schemeClr val="accent5"/>
          </a:lnRef>
          <a:fillRef idx="1">
            <a:schemeClr val="lt1"/>
          </a:fillRef>
          <a:effectRef idx="0">
            <a:schemeClr val="accent5"/>
          </a:effectRef>
          <a:fontRef idx="minor">
            <a:schemeClr val="dk1"/>
          </a:fontRef>
        </p:style>
        <p:txBody>
          <a:bodyPr wrap="square" lIns="180000" tIns="108000" rIns="180000" bIns="108000" rtlCol="0">
            <a:spAutoFit/>
          </a:bodyPr>
          <a:lstStyle/>
          <a:p>
            <a:pPr marL="342900" indent="-342900" algn="l">
              <a:lnSpc>
                <a:spcPts val="2800"/>
              </a:lnSpc>
              <a:spcBef>
                <a:spcPts val="600"/>
              </a:spcBef>
              <a:buBlip>
                <a:blip r:embed="rId3"/>
              </a:buBlip>
            </a:pPr>
            <a:r>
              <a:rPr lang="zh-CN" altLang="zh-CN" sz="2000" b="1" smtClean="0">
                <a:solidFill>
                  <a:srgbClr val="0000FF"/>
                </a:solidFill>
                <a:latin typeface="Consolas" pitchFamily="49" charset="0"/>
                <a:ea typeface="楷体" pitchFamily="49" charset="-122"/>
                <a:cs typeface="Consolas" pitchFamily="49" charset="0"/>
              </a:rPr>
              <a:t>首先找到</a:t>
            </a:r>
            <a:r>
              <a:rPr lang="zh-CN" altLang="en-US" sz="2000" b="1" smtClean="0">
                <a:solidFill>
                  <a:srgbClr val="0000FF"/>
                </a:solidFill>
                <a:latin typeface="Consolas" pitchFamily="49" charset="0"/>
                <a:ea typeface="楷体" pitchFamily="49" charset="-122"/>
                <a:cs typeface="Consolas" pitchFamily="49" charset="0"/>
              </a:rPr>
              <a:t>关键字</a:t>
            </a:r>
            <a:r>
              <a:rPr lang="zh-CN" altLang="zh-CN" sz="2000" b="1" smtClean="0">
                <a:solidFill>
                  <a:srgbClr val="0000FF"/>
                </a:solidFill>
                <a:latin typeface="Consolas" pitchFamily="49" charset="0"/>
                <a:ea typeface="楷体" pitchFamily="49" charset="-122"/>
                <a:cs typeface="Consolas" pitchFamily="49" charset="0"/>
              </a:rPr>
              <a:t>为</a:t>
            </a:r>
            <a:r>
              <a:rPr lang="en-US" altLang="zh-CN" sz="2000" b="1" smtClean="0">
                <a:solidFill>
                  <a:srgbClr val="0000FF"/>
                </a:solidFill>
                <a:latin typeface="Consolas" pitchFamily="49" charset="0"/>
                <a:ea typeface="楷体" pitchFamily="49" charset="-122"/>
                <a:cs typeface="Consolas" pitchFamily="49" charset="0"/>
              </a:rPr>
              <a:t>k</a:t>
            </a:r>
            <a:r>
              <a:rPr lang="zh-CN" altLang="zh-CN" sz="2000" b="1" smtClean="0">
                <a:solidFill>
                  <a:srgbClr val="0000FF"/>
                </a:solidFill>
                <a:latin typeface="Consolas" pitchFamily="49" charset="0"/>
                <a:ea typeface="楷体" pitchFamily="49" charset="-122"/>
                <a:cs typeface="Consolas" pitchFamily="49" charset="0"/>
              </a:rPr>
              <a:t>的结点</a:t>
            </a:r>
            <a:r>
              <a:rPr lang="en-US" altLang="zh-CN" sz="2000" b="1" i="1" smtClean="0">
                <a:solidFill>
                  <a:srgbClr val="0000FF"/>
                </a:solidFill>
                <a:latin typeface="Consolas" pitchFamily="49" charset="0"/>
                <a:ea typeface="楷体" pitchFamily="49" charset="-122"/>
                <a:cs typeface="Consolas" pitchFamily="49" charset="0"/>
              </a:rPr>
              <a:t>p</a:t>
            </a:r>
            <a:r>
              <a:rPr lang="zh-CN" altLang="zh-CN" sz="2000" b="1" smtClean="0">
                <a:solidFill>
                  <a:srgbClr val="0000FF"/>
                </a:solidFill>
                <a:latin typeface="Consolas" pitchFamily="49" charset="0"/>
                <a:ea typeface="楷体" pitchFamily="49" charset="-122"/>
                <a:cs typeface="Consolas" pitchFamily="49" charset="0"/>
              </a:rPr>
              <a:t>（用</a:t>
            </a:r>
            <a:r>
              <a:rPr lang="en-US" altLang="zh-CN" sz="2000" b="1" i="1" smtClean="0">
                <a:solidFill>
                  <a:srgbClr val="0000FF"/>
                </a:solidFill>
                <a:latin typeface="Consolas" pitchFamily="49" charset="0"/>
                <a:ea typeface="楷体" pitchFamily="49" charset="-122"/>
                <a:cs typeface="Consolas" pitchFamily="49" charset="0"/>
              </a:rPr>
              <a:t>f</a:t>
            </a:r>
            <a:r>
              <a:rPr lang="zh-CN" altLang="zh-CN" sz="2000" b="1" smtClean="0">
                <a:solidFill>
                  <a:srgbClr val="0000FF"/>
                </a:solidFill>
                <a:latin typeface="Consolas" pitchFamily="49" charset="0"/>
                <a:ea typeface="楷体" pitchFamily="49" charset="-122"/>
                <a:cs typeface="Consolas" pitchFamily="49" charset="0"/>
              </a:rPr>
              <a:t>指向被删除结点</a:t>
            </a:r>
            <a:r>
              <a:rPr lang="en-US" altLang="zh-CN" sz="2000" b="1" i="1" smtClean="0">
                <a:solidFill>
                  <a:srgbClr val="0000FF"/>
                </a:solidFill>
                <a:latin typeface="Consolas" pitchFamily="49" charset="0"/>
                <a:ea typeface="楷体" pitchFamily="49" charset="-122"/>
                <a:cs typeface="Consolas" pitchFamily="49" charset="0"/>
              </a:rPr>
              <a:t>p</a:t>
            </a:r>
            <a:r>
              <a:rPr lang="zh-CN" altLang="zh-CN" sz="2000" b="1" smtClean="0">
                <a:solidFill>
                  <a:srgbClr val="0000FF"/>
                </a:solidFill>
                <a:latin typeface="Consolas" pitchFamily="49" charset="0"/>
                <a:ea typeface="楷体" pitchFamily="49" charset="-122"/>
                <a:cs typeface="Consolas" pitchFamily="49" charset="0"/>
              </a:rPr>
              <a:t>的双亲结点）</a:t>
            </a:r>
            <a:r>
              <a:rPr lang="zh-CN" altLang="en-US" sz="2000" b="1" smtClean="0">
                <a:solidFill>
                  <a:srgbClr val="0000FF"/>
                </a:solidFill>
                <a:latin typeface="Consolas" pitchFamily="49" charset="0"/>
                <a:ea typeface="楷体" pitchFamily="49" charset="-122"/>
                <a:cs typeface="Consolas" pitchFamily="49" charset="0"/>
              </a:rPr>
              <a:t>。</a:t>
            </a:r>
            <a:endParaRPr lang="en-US" altLang="zh-CN" sz="2000" b="1" smtClean="0">
              <a:solidFill>
                <a:srgbClr val="0000FF"/>
              </a:solidFill>
              <a:latin typeface="Consolas" pitchFamily="49" charset="0"/>
              <a:ea typeface="楷体" pitchFamily="49" charset="-122"/>
              <a:cs typeface="Consolas" pitchFamily="49" charset="0"/>
            </a:endParaRPr>
          </a:p>
          <a:p>
            <a:pPr marL="342900" indent="-342900" algn="l">
              <a:lnSpc>
                <a:spcPts val="2800"/>
              </a:lnSpc>
              <a:spcBef>
                <a:spcPts val="600"/>
              </a:spcBef>
              <a:buBlip>
                <a:blip r:embed="rId3"/>
              </a:buBlip>
            </a:pPr>
            <a:r>
              <a:rPr lang="zh-CN" altLang="zh-CN" sz="2000" b="1" smtClean="0">
                <a:solidFill>
                  <a:srgbClr val="0000FF"/>
                </a:solidFill>
                <a:latin typeface="Consolas" pitchFamily="49" charset="0"/>
                <a:ea typeface="楷体" pitchFamily="49" charset="-122"/>
                <a:cs typeface="Consolas" pitchFamily="49" charset="0"/>
              </a:rPr>
              <a:t>结点</a:t>
            </a:r>
            <a:r>
              <a:rPr lang="en-US" altLang="zh-CN" sz="2000" b="1" i="1" smtClean="0">
                <a:solidFill>
                  <a:srgbClr val="0000FF"/>
                </a:solidFill>
                <a:latin typeface="Consolas" pitchFamily="49" charset="0"/>
                <a:ea typeface="楷体" pitchFamily="49" charset="-122"/>
                <a:cs typeface="Consolas" pitchFamily="49" charset="0"/>
              </a:rPr>
              <a:t>p</a:t>
            </a:r>
            <a:r>
              <a:rPr lang="zh-CN" altLang="zh-CN" sz="2000" b="1" smtClean="0">
                <a:solidFill>
                  <a:srgbClr val="0000FF"/>
                </a:solidFill>
                <a:latin typeface="Consolas" pitchFamily="49" charset="0"/>
                <a:ea typeface="楷体" pitchFamily="49" charset="-122"/>
                <a:cs typeface="Consolas" pitchFamily="49" charset="0"/>
              </a:rPr>
              <a:t>分为</a:t>
            </a:r>
            <a:r>
              <a:rPr lang="zh-CN" altLang="zh-CN" sz="2000" b="1" smtClean="0">
                <a:solidFill>
                  <a:srgbClr val="FF0000"/>
                </a:solidFill>
                <a:latin typeface="Consolas" pitchFamily="49" charset="0"/>
                <a:ea typeface="楷体" pitchFamily="49" charset="-122"/>
                <a:cs typeface="Consolas" pitchFamily="49" charset="0"/>
              </a:rPr>
              <a:t>叶子结点</a:t>
            </a:r>
            <a:r>
              <a:rPr lang="zh-CN" altLang="zh-CN" sz="2000" b="1" smtClean="0">
                <a:solidFill>
                  <a:srgbClr val="0000FF"/>
                </a:solidFill>
                <a:latin typeface="Consolas" pitchFamily="49" charset="0"/>
                <a:ea typeface="楷体" pitchFamily="49" charset="-122"/>
                <a:cs typeface="Consolas" pitchFamily="49" charset="0"/>
              </a:rPr>
              <a:t>、</a:t>
            </a:r>
            <a:r>
              <a:rPr lang="zh-CN" altLang="zh-CN" sz="2000" b="1" smtClean="0">
                <a:solidFill>
                  <a:srgbClr val="FF0000"/>
                </a:solidFill>
                <a:latin typeface="Consolas" pitchFamily="49" charset="0"/>
                <a:ea typeface="楷体" pitchFamily="49" charset="-122"/>
                <a:cs typeface="Consolas" pitchFamily="49" charset="0"/>
              </a:rPr>
              <a:t>左子树为空</a:t>
            </a:r>
            <a:r>
              <a:rPr lang="zh-CN" altLang="zh-CN" sz="2000" b="1" smtClean="0">
                <a:solidFill>
                  <a:srgbClr val="0000FF"/>
                </a:solidFill>
                <a:latin typeface="Consolas" pitchFamily="49" charset="0"/>
                <a:ea typeface="楷体" pitchFamily="49" charset="-122"/>
                <a:cs typeface="Consolas" pitchFamily="49" charset="0"/>
              </a:rPr>
              <a:t>、</a:t>
            </a:r>
            <a:r>
              <a:rPr lang="zh-CN" altLang="zh-CN" sz="2000" b="1" smtClean="0">
                <a:solidFill>
                  <a:srgbClr val="FF0000"/>
                </a:solidFill>
                <a:latin typeface="Consolas" pitchFamily="49" charset="0"/>
                <a:ea typeface="楷体" pitchFamily="49" charset="-122"/>
                <a:cs typeface="Consolas" pitchFamily="49" charset="0"/>
              </a:rPr>
              <a:t>右子树为空</a:t>
            </a:r>
            <a:r>
              <a:rPr lang="zh-CN" altLang="zh-CN" sz="2000" b="1" smtClean="0">
                <a:solidFill>
                  <a:srgbClr val="0000FF"/>
                </a:solidFill>
                <a:latin typeface="Consolas" pitchFamily="49" charset="0"/>
                <a:ea typeface="楷体" pitchFamily="49" charset="-122"/>
                <a:cs typeface="Consolas" pitchFamily="49" charset="0"/>
              </a:rPr>
              <a:t>和</a:t>
            </a:r>
            <a:r>
              <a:rPr lang="zh-CN" altLang="zh-CN" sz="2000" b="1" smtClean="0">
                <a:solidFill>
                  <a:srgbClr val="FF0000"/>
                </a:solidFill>
                <a:latin typeface="Consolas" pitchFamily="49" charset="0"/>
                <a:ea typeface="楷体" pitchFamily="49" charset="-122"/>
                <a:cs typeface="Consolas" pitchFamily="49" charset="0"/>
              </a:rPr>
              <a:t>存在左右子树</a:t>
            </a:r>
            <a:r>
              <a:rPr lang="en-US" altLang="zh-CN" sz="2000" b="1" smtClean="0">
                <a:solidFill>
                  <a:srgbClr val="0000FF"/>
                </a:solidFill>
                <a:latin typeface="Consolas" pitchFamily="49" charset="0"/>
                <a:ea typeface="楷体" pitchFamily="49" charset="-122"/>
                <a:cs typeface="Consolas" pitchFamily="49" charset="0"/>
              </a:rPr>
              <a:t>4</a:t>
            </a:r>
            <a:r>
              <a:rPr lang="zh-CN" altLang="zh-CN" sz="2000" b="1" smtClean="0">
                <a:solidFill>
                  <a:srgbClr val="0000FF"/>
                </a:solidFill>
                <a:latin typeface="Consolas" pitchFamily="49" charset="0"/>
                <a:ea typeface="楷体" pitchFamily="49" charset="-122"/>
                <a:cs typeface="Consolas" pitchFamily="49" charset="0"/>
              </a:rPr>
              <a:t>种情况实现删除。</a:t>
            </a:r>
            <a:endParaRPr lang="zh-CN" altLang="zh-CN" sz="2000" b="1">
              <a:solidFill>
                <a:srgbClr val="0000FF"/>
              </a:solidFill>
              <a:latin typeface="Consolas" pitchFamily="49" charset="0"/>
              <a:ea typeface="楷体" pitchFamily="49" charset="-122"/>
              <a:cs typeface="Consolas" pitchFamily="49" charset="0"/>
            </a:endParaRPr>
          </a:p>
        </p:txBody>
      </p:sp>
      <p:sp>
        <p:nvSpPr>
          <p:cNvPr id="3087"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356"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259" name="Rectangle 4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圆角矩形 11"/>
          <p:cNvSpPr/>
          <p:nvPr/>
        </p:nvSpPr>
        <p:spPr bwMode="auto">
          <a:xfrm>
            <a:off x="714349" y="1071546"/>
            <a:ext cx="2428891" cy="544194"/>
          </a:xfrm>
          <a:prstGeom prst="roundRect">
            <a:avLst>
              <a:gd name="adj" fmla="val 7848"/>
            </a:avLst>
          </a:prstGeom>
          <a:solidFill>
            <a:schemeClr val="accent5">
              <a:lumMod val="20000"/>
              <a:lumOff val="80000"/>
            </a:schemeClr>
          </a:solidFill>
          <a:ln w="38100">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anchor="ctr"/>
          <a:lstStyle/>
          <a:p>
            <a:pPr marL="0" lvl="2" algn="ctr" eaLnBrk="0" fontAlgn="ctr" hangingPunct="0">
              <a:spcBef>
                <a:spcPts val="0"/>
              </a:spcBef>
              <a:spcAft>
                <a:spcPts val="0"/>
              </a:spcAft>
              <a:buClr>
                <a:srgbClr val="FF0000"/>
              </a:buClr>
              <a:buSzPct val="70000"/>
              <a:tabLst>
                <a:tab pos="136525" algn="l"/>
              </a:tabLst>
              <a:defRPr/>
            </a:pPr>
            <a:r>
              <a:rPr lang="zh-CN" altLang="en-US" sz="2000" b="1" smtClean="0">
                <a:solidFill>
                  <a:srgbClr val="FF0000"/>
                </a:solidFill>
                <a:latin typeface="微软雅黑" pitchFamily="34" charset="-122"/>
                <a:ea typeface="微软雅黑" pitchFamily="34" charset="-122"/>
              </a:rPr>
              <a:t>删除算法设计</a:t>
            </a:r>
            <a:endParaRPr lang="zh-CN" altLang="en-US" sz="2000" b="1" dirty="0">
              <a:solidFill>
                <a:srgbClr val="FF0000"/>
              </a:solidFill>
              <a:latin typeface="微软雅黑" pitchFamily="34" charset="-122"/>
              <a:ea typeface="微软雅黑" pitchFamily="34" charset="-122"/>
            </a:endParaRPr>
          </a:p>
        </p:txBody>
      </p:sp>
      <p:sp>
        <p:nvSpPr>
          <p:cNvPr id="13" name="TextBox 12"/>
          <p:cNvSpPr txBox="1"/>
          <p:nvPr/>
        </p:nvSpPr>
        <p:spPr>
          <a:xfrm>
            <a:off x="785786" y="4000504"/>
            <a:ext cx="7286644" cy="759182"/>
          </a:xfrm>
          <a:prstGeom prst="rect">
            <a:avLst/>
          </a:prstGeom>
          <a:noFill/>
        </p:spPr>
        <p:txBody>
          <a:bodyPr wrap="square" rtlCol="0">
            <a:spAutoFit/>
          </a:bodyPr>
          <a:lstStyle/>
          <a:p>
            <a:pPr algn="l">
              <a:lnSpc>
                <a:spcPts val="2600"/>
              </a:lnSpc>
            </a:pPr>
            <a:r>
              <a:rPr lang="zh-CN" altLang="en-US" sz="2000" b="1" smtClean="0">
                <a:solidFill>
                  <a:srgbClr val="0000FF"/>
                </a:solidFill>
                <a:latin typeface="Consolas" pitchFamily="49" charset="0"/>
                <a:ea typeface="仿宋" pitchFamily="49" charset="-122"/>
                <a:cs typeface="Consolas" pitchFamily="49" charset="0"/>
              </a:rPr>
              <a:t>删除算法</a:t>
            </a:r>
            <a:r>
              <a:rPr lang="en-US" altLang="zh-CN" sz="2000" b="1" smtClean="0">
                <a:latin typeface="Consolas" pitchFamily="49" charset="0"/>
                <a:ea typeface="仿宋" pitchFamily="49" charset="-122"/>
                <a:cs typeface="Consolas" pitchFamily="49" charset="0"/>
              </a:rPr>
              <a:t>DeleteBST(bt,k)</a:t>
            </a:r>
            <a:r>
              <a:rPr lang="zh-CN" altLang="en-US" sz="2000" b="1" smtClean="0">
                <a:solidFill>
                  <a:srgbClr val="0000FF"/>
                </a:solidFill>
                <a:latin typeface="Consolas" pitchFamily="49" charset="0"/>
                <a:ea typeface="仿宋" pitchFamily="49" charset="-122"/>
                <a:cs typeface="Consolas" pitchFamily="49" charset="0"/>
              </a:rPr>
              <a:t>：</a:t>
            </a:r>
            <a:r>
              <a:rPr lang="zh-CN" altLang="zh-CN" sz="2000" b="1" smtClean="0">
                <a:solidFill>
                  <a:srgbClr val="0000FF"/>
                </a:solidFill>
                <a:latin typeface="Consolas" pitchFamily="49" charset="0"/>
                <a:ea typeface="仿宋" pitchFamily="49" charset="-122"/>
                <a:cs typeface="Consolas" pitchFamily="49" charset="0"/>
              </a:rPr>
              <a:t>在</a:t>
            </a:r>
            <a:r>
              <a:rPr lang="en-US" altLang="zh-CN" sz="2000" b="1" smtClean="0">
                <a:solidFill>
                  <a:srgbClr val="0000FF"/>
                </a:solidFill>
                <a:latin typeface="Consolas" pitchFamily="49" charset="0"/>
                <a:ea typeface="仿宋" pitchFamily="49" charset="-122"/>
                <a:cs typeface="Consolas" pitchFamily="49" charset="0"/>
              </a:rPr>
              <a:t>bt</a:t>
            </a:r>
            <a:r>
              <a:rPr lang="zh-CN" altLang="zh-CN" sz="2000" b="1" smtClean="0">
                <a:solidFill>
                  <a:srgbClr val="0000FF"/>
                </a:solidFill>
                <a:latin typeface="Consolas" pitchFamily="49" charset="0"/>
                <a:ea typeface="仿宋" pitchFamily="49" charset="-122"/>
                <a:cs typeface="Consolas" pitchFamily="49" charset="0"/>
              </a:rPr>
              <a:t>中删除关键字为</a:t>
            </a:r>
            <a:r>
              <a:rPr lang="en-US" altLang="zh-CN" sz="2000" b="1" smtClean="0">
                <a:solidFill>
                  <a:srgbClr val="0000FF"/>
                </a:solidFill>
                <a:latin typeface="Consolas" pitchFamily="49" charset="0"/>
                <a:ea typeface="仿宋" pitchFamily="49" charset="-122"/>
                <a:cs typeface="Consolas" pitchFamily="49" charset="0"/>
              </a:rPr>
              <a:t>k</a:t>
            </a:r>
            <a:r>
              <a:rPr lang="zh-CN" altLang="zh-CN" sz="2000" b="1" smtClean="0">
                <a:solidFill>
                  <a:srgbClr val="0000FF"/>
                </a:solidFill>
                <a:latin typeface="Consolas" pitchFamily="49" charset="0"/>
                <a:ea typeface="仿宋" pitchFamily="49" charset="-122"/>
                <a:cs typeface="Consolas" pitchFamily="49" charset="0"/>
              </a:rPr>
              <a:t>的结点</a:t>
            </a:r>
            <a:r>
              <a:rPr lang="zh-CN" altLang="en-US" sz="2000" b="1" smtClean="0">
                <a:solidFill>
                  <a:srgbClr val="0000FF"/>
                </a:solidFill>
                <a:latin typeface="Consolas" pitchFamily="49" charset="0"/>
                <a:ea typeface="仿宋" pitchFamily="49" charset="-122"/>
                <a:cs typeface="Consolas" pitchFamily="49" charset="0"/>
              </a:rPr>
              <a:t>，返回删除后的二叉排序树的根结点地址。</a:t>
            </a:r>
            <a:endParaRPr lang="zh-CN" altLang="en-US" sz="2000" b="1" dirty="0" smtClean="0">
              <a:solidFill>
                <a:srgbClr val="3333FF"/>
              </a:solidFill>
              <a:latin typeface="Consolas" pitchFamily="49" charset="0"/>
              <a:ea typeface="仿宋" pitchFamily="49" charset="-122"/>
              <a:cs typeface="Consolas" pitchFamily="49" charset="0"/>
            </a:endParaRPr>
          </a:p>
        </p:txBody>
      </p:sp>
      <p:sp>
        <p:nvSpPr>
          <p:cNvPr id="14" name="下箭头 13"/>
          <p:cNvSpPr/>
          <p:nvPr/>
        </p:nvSpPr>
        <p:spPr>
          <a:xfrm>
            <a:off x="3786182" y="3571876"/>
            <a:ext cx="214314"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0" name="灯片编号占位符 9"/>
          <p:cNvSpPr>
            <a:spLocks noGrp="1"/>
          </p:cNvSpPr>
          <p:nvPr>
            <p:ph type="sldNum" sz="quarter" idx="12"/>
          </p:nvPr>
        </p:nvSpPr>
        <p:spPr/>
        <p:txBody>
          <a:bodyPr/>
          <a:lstStyle/>
          <a:p>
            <a:pPr>
              <a:defRPr/>
            </a:pPr>
            <a:fld id="{94984E60-CADE-4266-8DC7-A91C528B8A31}" type="slidenum">
              <a:rPr lang="en-US" altLang="zh-CN" smtClean="0"/>
              <a:pPr>
                <a:defRPr/>
              </a:pPr>
              <a:t>35</a:t>
            </a:fld>
            <a:r>
              <a:rPr lang="en-US" altLang="zh-CN" smtClean="0"/>
              <a:t>/132</a:t>
            </a:r>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5720" y="785794"/>
            <a:ext cx="8501122" cy="469369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algn="l">
              <a:lnSpc>
                <a:spcPts val="2500"/>
              </a:lnSpc>
            </a:pPr>
            <a:r>
              <a:rPr lang="en-US" altLang="zh-CN" sz="1800" b="1" smtClean="0">
                <a:solidFill>
                  <a:srgbClr val="0000FF"/>
                </a:solidFill>
                <a:latin typeface="Consolas" pitchFamily="49" charset="0"/>
                <a:ea typeface="仿宋" pitchFamily="49" charset="-122"/>
                <a:cs typeface="Consolas" pitchFamily="49" charset="0"/>
              </a:rPr>
              <a:t>BSTNode *</a:t>
            </a:r>
            <a:r>
              <a:rPr lang="en-US" altLang="zh-CN" sz="1800" b="1" smtClean="0">
                <a:solidFill>
                  <a:srgbClr val="FF0000"/>
                </a:solidFill>
                <a:latin typeface="Consolas" pitchFamily="49" charset="0"/>
                <a:ea typeface="仿宋" pitchFamily="49" charset="-122"/>
                <a:cs typeface="Consolas" pitchFamily="49" charset="0"/>
              </a:rPr>
              <a:t>DeleteBST</a:t>
            </a:r>
            <a:r>
              <a:rPr lang="en-US" altLang="zh-CN" sz="1800" b="1" smtClean="0">
                <a:solidFill>
                  <a:srgbClr val="0000FF"/>
                </a:solidFill>
                <a:latin typeface="Consolas" pitchFamily="49" charset="0"/>
                <a:ea typeface="仿宋" pitchFamily="49" charset="-122"/>
                <a:cs typeface="Consolas" pitchFamily="49" charset="0"/>
              </a:rPr>
              <a:t>(BSTNode *bt,KeyType k)		</a:t>
            </a:r>
            <a:endParaRPr lang="zh-CN" altLang="zh-CN" sz="1800" b="1" smtClean="0">
              <a:solidFill>
                <a:srgbClr val="0000FF"/>
              </a:solidFill>
              <a:latin typeface="Consolas" pitchFamily="49" charset="0"/>
              <a:ea typeface="仿宋" pitchFamily="49" charset="-122"/>
              <a:cs typeface="Consolas" pitchFamily="49" charset="0"/>
            </a:endParaRPr>
          </a:p>
          <a:p>
            <a:pPr algn="l">
              <a:lnSpc>
                <a:spcPts val="2500"/>
              </a:lnSpc>
            </a:pPr>
            <a:r>
              <a:rPr lang="en-US" altLang="zh-CN" sz="1800" b="1" smtClean="0">
                <a:solidFill>
                  <a:srgbClr val="0000FF"/>
                </a:solidFill>
                <a:latin typeface="Consolas" pitchFamily="49" charset="0"/>
                <a:ea typeface="仿宋" pitchFamily="49" charset="-122"/>
                <a:cs typeface="Consolas" pitchFamily="49" charset="0"/>
              </a:rPr>
              <a:t>{  if(bt==NULL) return bt;</a:t>
            </a:r>
            <a:endParaRPr lang="zh-CN" altLang="zh-CN" sz="1800" b="1" smtClean="0">
              <a:solidFill>
                <a:srgbClr val="0000FF"/>
              </a:solidFill>
              <a:latin typeface="Consolas" pitchFamily="49" charset="0"/>
              <a:ea typeface="仿宋" pitchFamily="49" charset="-122"/>
              <a:cs typeface="Consolas" pitchFamily="49" charset="0"/>
            </a:endParaRPr>
          </a:p>
          <a:p>
            <a:pPr algn="l">
              <a:lnSpc>
                <a:spcPts val="2500"/>
              </a:lnSpc>
              <a:spcBef>
                <a:spcPts val="1200"/>
              </a:spcBef>
            </a:pPr>
            <a:r>
              <a:rPr lang="en-US" altLang="zh-CN" sz="1800" b="1" smtClean="0">
                <a:solidFill>
                  <a:srgbClr val="0000FF"/>
                </a:solidFill>
                <a:latin typeface="Consolas" pitchFamily="49" charset="0"/>
                <a:ea typeface="仿宋" pitchFamily="49" charset="-122"/>
                <a:cs typeface="Consolas" pitchFamily="49" charset="0"/>
              </a:rPr>
              <a:t>   BSTNode* p=bt,*f=NULL;      	</a:t>
            </a:r>
            <a:r>
              <a:rPr lang="en-US" altLang="zh-CN" sz="1800" b="1" smtClean="0">
                <a:solidFill>
                  <a:srgbClr val="00B0F0"/>
                </a:solidFill>
                <a:latin typeface="Consolas" pitchFamily="49" charset="0"/>
                <a:ea typeface="仿宋" pitchFamily="49" charset="-122"/>
                <a:cs typeface="Consolas" pitchFamily="49" charset="0"/>
              </a:rPr>
              <a:t>//f</a:t>
            </a:r>
            <a:r>
              <a:rPr lang="zh-CN" altLang="zh-CN" sz="1800" b="1" smtClean="0">
                <a:solidFill>
                  <a:srgbClr val="00B0F0"/>
                </a:solidFill>
                <a:latin typeface="Consolas" pitchFamily="49" charset="0"/>
                <a:ea typeface="仿宋" pitchFamily="49" charset="-122"/>
                <a:cs typeface="Consolas" pitchFamily="49" charset="0"/>
              </a:rPr>
              <a:t>指向被删结点</a:t>
            </a:r>
            <a:r>
              <a:rPr lang="en-US" altLang="zh-CN" sz="1800" b="1" smtClean="0">
                <a:solidFill>
                  <a:srgbClr val="00B0F0"/>
                </a:solidFill>
                <a:latin typeface="Consolas" pitchFamily="49" charset="0"/>
                <a:ea typeface="仿宋" pitchFamily="49" charset="-122"/>
                <a:cs typeface="Consolas" pitchFamily="49" charset="0"/>
              </a:rPr>
              <a:t>p</a:t>
            </a:r>
            <a:r>
              <a:rPr lang="zh-CN" altLang="zh-CN" sz="1800" b="1" smtClean="0">
                <a:solidFill>
                  <a:srgbClr val="00B0F0"/>
                </a:solidFill>
                <a:latin typeface="Consolas" pitchFamily="49" charset="0"/>
                <a:ea typeface="仿宋" pitchFamily="49" charset="-122"/>
                <a:cs typeface="Consolas" pitchFamily="49" charset="0"/>
              </a:rPr>
              <a:t>的双亲结点</a:t>
            </a:r>
          </a:p>
          <a:p>
            <a:pPr algn="l">
              <a:lnSpc>
                <a:spcPts val="2500"/>
              </a:lnSpc>
            </a:pPr>
            <a:r>
              <a:rPr lang="en-US" altLang="zh-CN" sz="1800" b="1" smtClean="0">
                <a:solidFill>
                  <a:srgbClr val="0000FF"/>
                </a:solidFill>
                <a:latin typeface="Consolas" pitchFamily="49" charset="0"/>
                <a:ea typeface="仿宋" pitchFamily="49" charset="-122"/>
                <a:cs typeface="Consolas" pitchFamily="49" charset="0"/>
              </a:rPr>
              <a:t>   while(p!=NULL)                   	</a:t>
            </a:r>
            <a:r>
              <a:rPr lang="en-US" altLang="zh-CN" sz="1800" b="1" smtClean="0">
                <a:solidFill>
                  <a:srgbClr val="00B0F0"/>
                </a:solidFill>
                <a:latin typeface="Consolas" pitchFamily="49" charset="0"/>
                <a:ea typeface="仿宋" pitchFamily="49" charset="-122"/>
                <a:cs typeface="Consolas" pitchFamily="49" charset="0"/>
              </a:rPr>
              <a:t>//</a:t>
            </a:r>
            <a:r>
              <a:rPr lang="zh-CN" altLang="zh-CN" sz="1800" b="1" smtClean="0">
                <a:solidFill>
                  <a:srgbClr val="00B0F0"/>
                </a:solidFill>
                <a:latin typeface="Consolas" pitchFamily="49" charset="0"/>
                <a:ea typeface="仿宋" pitchFamily="49" charset="-122"/>
                <a:cs typeface="Consolas" pitchFamily="49" charset="0"/>
              </a:rPr>
              <a:t>查找被删结点</a:t>
            </a:r>
            <a:r>
              <a:rPr lang="en-US" altLang="zh-CN" sz="1800" b="1" smtClean="0">
                <a:solidFill>
                  <a:srgbClr val="00B0F0"/>
                </a:solidFill>
                <a:latin typeface="Consolas" pitchFamily="49" charset="0"/>
                <a:ea typeface="仿宋" pitchFamily="49" charset="-122"/>
                <a:cs typeface="Consolas" pitchFamily="49" charset="0"/>
              </a:rPr>
              <a:t>p</a:t>
            </a:r>
            <a:r>
              <a:rPr lang="zh-CN" altLang="zh-CN" sz="1800" b="1" smtClean="0">
                <a:solidFill>
                  <a:srgbClr val="00B0F0"/>
                </a:solidFill>
                <a:latin typeface="Consolas" pitchFamily="49" charset="0"/>
                <a:ea typeface="仿宋" pitchFamily="49" charset="-122"/>
                <a:cs typeface="Consolas" pitchFamily="49" charset="0"/>
              </a:rPr>
              <a:t>，其双亲是</a:t>
            </a:r>
            <a:r>
              <a:rPr lang="en-US" altLang="zh-CN" sz="1800" b="1" smtClean="0">
                <a:solidFill>
                  <a:srgbClr val="00B0F0"/>
                </a:solidFill>
                <a:latin typeface="Consolas" pitchFamily="49" charset="0"/>
                <a:ea typeface="仿宋" pitchFamily="49" charset="-122"/>
                <a:cs typeface="Consolas" pitchFamily="49" charset="0"/>
              </a:rPr>
              <a:t>f</a:t>
            </a:r>
            <a:r>
              <a:rPr lang="zh-CN" altLang="zh-CN" sz="1800" b="1" smtClean="0">
                <a:solidFill>
                  <a:srgbClr val="00B0F0"/>
                </a:solidFill>
                <a:latin typeface="Consolas" pitchFamily="49" charset="0"/>
                <a:ea typeface="仿宋" pitchFamily="49" charset="-122"/>
                <a:cs typeface="Consolas" pitchFamily="49" charset="0"/>
              </a:rPr>
              <a:t>结点 </a:t>
            </a:r>
          </a:p>
          <a:p>
            <a:pPr algn="l">
              <a:lnSpc>
                <a:spcPts val="2500"/>
              </a:lnSpc>
            </a:pPr>
            <a:r>
              <a:rPr lang="en-US" altLang="zh-CN" sz="1800" b="1" smtClean="0">
                <a:solidFill>
                  <a:srgbClr val="0000FF"/>
                </a:solidFill>
                <a:latin typeface="Consolas" pitchFamily="49" charset="0"/>
                <a:ea typeface="仿宋" pitchFamily="49" charset="-122"/>
                <a:cs typeface="Consolas" pitchFamily="49" charset="0"/>
              </a:rPr>
              <a:t>   {  if(</a:t>
            </a:r>
            <a:r>
              <a:rPr lang="en-US" altLang="zh-CN" sz="1800" b="1" smtClean="0">
                <a:solidFill>
                  <a:srgbClr val="FF00FF"/>
                </a:solidFill>
                <a:latin typeface="Consolas" pitchFamily="49" charset="0"/>
                <a:ea typeface="仿宋" pitchFamily="49" charset="-122"/>
                <a:cs typeface="Consolas" pitchFamily="49" charset="0"/>
              </a:rPr>
              <a:t>p-&gt;key==k</a:t>
            </a:r>
            <a:r>
              <a:rPr lang="en-US" altLang="zh-CN" sz="1800" b="1" smtClean="0">
                <a:solidFill>
                  <a:srgbClr val="0000FF"/>
                </a:solidFill>
                <a:latin typeface="Consolas" pitchFamily="49" charset="0"/>
                <a:ea typeface="仿宋" pitchFamily="49" charset="-122"/>
                <a:cs typeface="Consolas" pitchFamily="49" charset="0"/>
              </a:rPr>
              <a:t>)</a:t>
            </a:r>
          </a:p>
          <a:p>
            <a:pPr algn="l">
              <a:lnSpc>
                <a:spcPts val="2500"/>
              </a:lnSpc>
            </a:pPr>
            <a:r>
              <a:rPr lang="en-US" altLang="zh-CN" sz="1800" b="1" smtClean="0">
                <a:solidFill>
                  <a:srgbClr val="0000FF"/>
                </a:solidFill>
                <a:latin typeface="Consolas" pitchFamily="49" charset="0"/>
                <a:ea typeface="仿宋" pitchFamily="49" charset="-122"/>
                <a:cs typeface="Consolas" pitchFamily="49" charset="0"/>
              </a:rPr>
              <a:t>	  break;         		</a:t>
            </a:r>
            <a:r>
              <a:rPr lang="en-US" altLang="zh-CN" sz="1800" b="1" smtClean="0">
                <a:solidFill>
                  <a:srgbClr val="00B0F0"/>
                </a:solidFill>
                <a:latin typeface="Consolas" pitchFamily="49" charset="0"/>
                <a:ea typeface="仿宋" pitchFamily="49" charset="-122"/>
                <a:cs typeface="Consolas" pitchFamily="49" charset="0"/>
              </a:rPr>
              <a:t>//</a:t>
            </a:r>
            <a:r>
              <a:rPr lang="zh-CN" altLang="zh-CN" sz="1800" b="1" smtClean="0">
                <a:solidFill>
                  <a:srgbClr val="00B0F0"/>
                </a:solidFill>
                <a:latin typeface="Consolas" pitchFamily="49" charset="0"/>
                <a:ea typeface="仿宋" pitchFamily="49" charset="-122"/>
                <a:cs typeface="Consolas" pitchFamily="49" charset="0"/>
              </a:rPr>
              <a:t>找到被删结点</a:t>
            </a:r>
            <a:r>
              <a:rPr lang="en-US" altLang="zh-CN" sz="1800" b="1" smtClean="0">
                <a:solidFill>
                  <a:srgbClr val="00B0F0"/>
                </a:solidFill>
                <a:latin typeface="Consolas" pitchFamily="49" charset="0"/>
                <a:ea typeface="仿宋" pitchFamily="49" charset="-122"/>
                <a:cs typeface="Consolas" pitchFamily="49" charset="0"/>
              </a:rPr>
              <a:t>p</a:t>
            </a:r>
            <a:r>
              <a:rPr lang="zh-CN" altLang="zh-CN" sz="1800" b="1" smtClean="0">
                <a:solidFill>
                  <a:srgbClr val="00B0F0"/>
                </a:solidFill>
                <a:latin typeface="Consolas" pitchFamily="49" charset="0"/>
                <a:ea typeface="仿宋" pitchFamily="49" charset="-122"/>
                <a:cs typeface="Consolas" pitchFamily="49" charset="0"/>
              </a:rPr>
              <a:t>时退出循环</a:t>
            </a:r>
          </a:p>
          <a:p>
            <a:pPr algn="l">
              <a:lnSpc>
                <a:spcPts val="2500"/>
              </a:lnSpc>
            </a:pPr>
            <a:r>
              <a:rPr lang="en-US" altLang="zh-CN" sz="1800" b="1" smtClean="0">
                <a:solidFill>
                  <a:srgbClr val="0000FF"/>
                </a:solidFill>
                <a:latin typeface="Consolas" pitchFamily="49" charset="0"/>
                <a:ea typeface="仿宋" pitchFamily="49" charset="-122"/>
                <a:cs typeface="Consolas" pitchFamily="49" charset="0"/>
              </a:rPr>
              <a:t>      f=p;</a:t>
            </a:r>
            <a:endParaRPr lang="zh-CN" altLang="zh-CN" sz="1800" b="1" smtClean="0">
              <a:solidFill>
                <a:srgbClr val="0000FF"/>
              </a:solidFill>
              <a:latin typeface="Consolas" pitchFamily="49" charset="0"/>
              <a:ea typeface="仿宋" pitchFamily="49" charset="-122"/>
              <a:cs typeface="Consolas" pitchFamily="49" charset="0"/>
            </a:endParaRPr>
          </a:p>
          <a:p>
            <a:pPr algn="l">
              <a:lnSpc>
                <a:spcPts val="2500"/>
              </a:lnSpc>
            </a:pPr>
            <a:r>
              <a:rPr lang="en-US" altLang="zh-CN" sz="1800" b="1" smtClean="0">
                <a:solidFill>
                  <a:srgbClr val="0000FF"/>
                </a:solidFill>
                <a:latin typeface="Consolas" pitchFamily="49" charset="0"/>
                <a:ea typeface="仿宋" pitchFamily="49" charset="-122"/>
                <a:cs typeface="Consolas" pitchFamily="49" charset="0"/>
              </a:rPr>
              <a:t>      </a:t>
            </a:r>
            <a:r>
              <a:rPr lang="en-US" altLang="zh-CN" sz="1800" b="1" smtClean="0">
                <a:solidFill>
                  <a:srgbClr val="FF00FF"/>
                </a:solidFill>
                <a:latin typeface="Consolas" pitchFamily="49" charset="0"/>
                <a:ea typeface="仿宋" pitchFamily="49" charset="-122"/>
                <a:cs typeface="Consolas" pitchFamily="49" charset="0"/>
              </a:rPr>
              <a:t>if(k&lt;p-&gt;key</a:t>
            </a:r>
            <a:r>
              <a:rPr lang="en-US" altLang="zh-CN" sz="1800" b="1" smtClean="0">
                <a:solidFill>
                  <a:srgbClr val="0000FF"/>
                </a:solidFill>
                <a:latin typeface="Consolas" pitchFamily="49" charset="0"/>
                <a:ea typeface="仿宋" pitchFamily="49" charset="-122"/>
                <a:cs typeface="Consolas" pitchFamily="49" charset="0"/>
              </a:rPr>
              <a:t>)</a:t>
            </a:r>
            <a:endParaRPr lang="zh-CN" altLang="zh-CN" sz="1800" b="1" smtClean="0">
              <a:solidFill>
                <a:srgbClr val="0000FF"/>
              </a:solidFill>
              <a:latin typeface="Consolas" pitchFamily="49" charset="0"/>
              <a:ea typeface="仿宋" pitchFamily="49" charset="-122"/>
              <a:cs typeface="Consolas" pitchFamily="49" charset="0"/>
            </a:endParaRPr>
          </a:p>
          <a:p>
            <a:pPr algn="l">
              <a:lnSpc>
                <a:spcPts val="2500"/>
              </a:lnSpc>
            </a:pPr>
            <a:r>
              <a:rPr lang="en-US" altLang="zh-CN" sz="1800" b="1" smtClean="0">
                <a:solidFill>
                  <a:srgbClr val="0000FF"/>
                </a:solidFill>
                <a:latin typeface="Consolas" pitchFamily="49" charset="0"/>
                <a:ea typeface="仿宋" pitchFamily="49" charset="-122"/>
                <a:cs typeface="Consolas" pitchFamily="49" charset="0"/>
              </a:rPr>
              <a:t>	  p=p-&gt;lchild;</a:t>
            </a:r>
            <a:endParaRPr lang="zh-CN" altLang="zh-CN" sz="1800" b="1" smtClean="0">
              <a:solidFill>
                <a:srgbClr val="0000FF"/>
              </a:solidFill>
              <a:latin typeface="Consolas" pitchFamily="49" charset="0"/>
              <a:ea typeface="仿宋" pitchFamily="49" charset="-122"/>
              <a:cs typeface="Consolas" pitchFamily="49" charset="0"/>
            </a:endParaRPr>
          </a:p>
          <a:p>
            <a:pPr algn="l">
              <a:lnSpc>
                <a:spcPts val="2500"/>
              </a:lnSpc>
            </a:pPr>
            <a:r>
              <a:rPr lang="en-US" altLang="zh-CN" sz="1800" b="1" smtClean="0">
                <a:solidFill>
                  <a:srgbClr val="0000FF"/>
                </a:solidFill>
                <a:latin typeface="Consolas" pitchFamily="49" charset="0"/>
                <a:ea typeface="仿宋" pitchFamily="49" charset="-122"/>
                <a:cs typeface="Consolas" pitchFamily="49" charset="0"/>
              </a:rPr>
              <a:t>      else</a:t>
            </a:r>
            <a:endParaRPr lang="zh-CN" altLang="zh-CN" sz="1800" b="1" smtClean="0">
              <a:solidFill>
                <a:srgbClr val="0000FF"/>
              </a:solidFill>
              <a:latin typeface="Consolas" pitchFamily="49" charset="0"/>
              <a:ea typeface="仿宋" pitchFamily="49" charset="-122"/>
              <a:cs typeface="Consolas" pitchFamily="49" charset="0"/>
            </a:endParaRPr>
          </a:p>
          <a:p>
            <a:pPr algn="l">
              <a:lnSpc>
                <a:spcPts val="2500"/>
              </a:lnSpc>
            </a:pPr>
            <a:r>
              <a:rPr lang="en-US" altLang="zh-CN" sz="1800" b="1" smtClean="0">
                <a:solidFill>
                  <a:srgbClr val="0000FF"/>
                </a:solidFill>
                <a:latin typeface="Consolas" pitchFamily="49" charset="0"/>
                <a:ea typeface="仿宋" pitchFamily="49" charset="-122"/>
                <a:cs typeface="Consolas" pitchFamily="49" charset="0"/>
              </a:rPr>
              <a:t>	  p=p-&gt;rchild;</a:t>
            </a:r>
            <a:endParaRPr lang="zh-CN" altLang="zh-CN" sz="1800" b="1" smtClean="0">
              <a:solidFill>
                <a:srgbClr val="0000FF"/>
              </a:solidFill>
              <a:latin typeface="Consolas" pitchFamily="49" charset="0"/>
              <a:ea typeface="仿宋" pitchFamily="49" charset="-122"/>
              <a:cs typeface="Consolas" pitchFamily="49" charset="0"/>
            </a:endParaRPr>
          </a:p>
          <a:p>
            <a:pPr algn="l">
              <a:lnSpc>
                <a:spcPts val="2500"/>
              </a:lnSpc>
            </a:pPr>
            <a:r>
              <a:rPr lang="en-US" altLang="zh-CN" sz="1800" b="1" smtClean="0">
                <a:solidFill>
                  <a:srgbClr val="0000FF"/>
                </a:solidFill>
                <a:latin typeface="Consolas" pitchFamily="49" charset="0"/>
                <a:ea typeface="仿宋" pitchFamily="49" charset="-122"/>
                <a:cs typeface="Consolas" pitchFamily="49" charset="0"/>
              </a:rPr>
              <a:t>   }</a:t>
            </a:r>
          </a:p>
          <a:p>
            <a:pPr algn="l">
              <a:lnSpc>
                <a:spcPts val="2500"/>
              </a:lnSpc>
              <a:spcBef>
                <a:spcPts val="1200"/>
              </a:spcBef>
            </a:pPr>
            <a:r>
              <a:rPr lang="en-US" altLang="zh-CN" sz="1800" b="1" smtClean="0">
                <a:solidFill>
                  <a:srgbClr val="0000FF"/>
                </a:solidFill>
                <a:latin typeface="Consolas" pitchFamily="49" charset="0"/>
                <a:ea typeface="仿宋" pitchFamily="49" charset="-122"/>
                <a:cs typeface="Consolas" pitchFamily="49" charset="0"/>
              </a:rPr>
              <a:t>   if(p==NULL) return bt;</a:t>
            </a:r>
          </a:p>
        </p:txBody>
      </p:sp>
      <p:grpSp>
        <p:nvGrpSpPr>
          <p:cNvPr id="2" name="组合 21"/>
          <p:cNvGrpSpPr/>
          <p:nvPr/>
        </p:nvGrpSpPr>
        <p:grpSpPr>
          <a:xfrm>
            <a:off x="5000628" y="3357562"/>
            <a:ext cx="2214578" cy="2357454"/>
            <a:chOff x="2143108" y="1571612"/>
            <a:chExt cx="2214578" cy="2357454"/>
          </a:xfrm>
        </p:grpSpPr>
        <p:sp>
          <p:nvSpPr>
            <p:cNvPr id="28" name="矩形 27"/>
            <p:cNvSpPr/>
            <p:nvPr/>
          </p:nvSpPr>
          <p:spPr>
            <a:xfrm>
              <a:off x="2143108" y="1571612"/>
              <a:ext cx="2214578" cy="2357454"/>
            </a:xfrm>
            <a:prstGeom prst="rect">
              <a:avLst/>
            </a:prstGeom>
            <a:solidFill>
              <a:schemeClr val="accent6">
                <a:lumMod val="40000"/>
                <a:lumOff val="60000"/>
              </a:schemeClr>
            </a:solidFill>
            <a:ln>
              <a:noFill/>
              <a:tailEnd type="none"/>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9" name="Oval 33"/>
            <p:cNvSpPr>
              <a:spLocks noChangeArrowheads="1"/>
            </p:cNvSpPr>
            <p:nvPr/>
          </p:nvSpPr>
          <p:spPr bwMode="auto">
            <a:xfrm>
              <a:off x="3242105" y="2093230"/>
              <a:ext cx="309339" cy="340913"/>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p>
          </p:txBody>
        </p:sp>
        <p:sp>
          <p:nvSpPr>
            <p:cNvPr id="30" name="Oval 32"/>
            <p:cNvSpPr>
              <a:spLocks noChangeArrowheads="1"/>
            </p:cNvSpPr>
            <p:nvPr/>
          </p:nvSpPr>
          <p:spPr bwMode="auto">
            <a:xfrm>
              <a:off x="2753502" y="2714959"/>
              <a:ext cx="309339" cy="340913"/>
            </a:xfrm>
            <a:prstGeom prst="ellipse">
              <a:avLst/>
            </a:prstGeom>
            <a:solidFill>
              <a:schemeClr val="bg1">
                <a:lumMod val="65000"/>
              </a:schemeClr>
            </a:solidFill>
            <a:ln>
              <a:solidFill>
                <a:schemeClr val="bg1">
                  <a:lumMod val="65000"/>
                </a:schemeClr>
              </a:solidFill>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31" name="Oval 31"/>
            <p:cNvSpPr>
              <a:spLocks noChangeArrowheads="1"/>
            </p:cNvSpPr>
            <p:nvPr/>
          </p:nvSpPr>
          <p:spPr bwMode="auto">
            <a:xfrm>
              <a:off x="3685891" y="2714959"/>
              <a:ext cx="309339" cy="34091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6</a:t>
              </a:r>
            </a:p>
          </p:txBody>
        </p:sp>
        <p:sp>
          <p:nvSpPr>
            <p:cNvPr id="32" name="Oval 30"/>
            <p:cNvSpPr>
              <a:spLocks noChangeArrowheads="1"/>
            </p:cNvSpPr>
            <p:nvPr/>
          </p:nvSpPr>
          <p:spPr bwMode="auto">
            <a:xfrm>
              <a:off x="3055189" y="3373839"/>
              <a:ext cx="309339" cy="34091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33" name="AutoShape 29"/>
            <p:cNvSpPr>
              <a:spLocks noChangeShapeType="1"/>
            </p:cNvSpPr>
            <p:nvPr/>
          </p:nvSpPr>
          <p:spPr bwMode="auto">
            <a:xfrm>
              <a:off x="3506628" y="2383881"/>
              <a:ext cx="224080" cy="381342"/>
            </a:xfrm>
            <a:prstGeom prst="straightConnector1">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4" name="AutoShape 28"/>
            <p:cNvSpPr>
              <a:spLocks noChangeShapeType="1"/>
            </p:cNvSpPr>
            <p:nvPr/>
          </p:nvSpPr>
          <p:spPr bwMode="auto">
            <a:xfrm>
              <a:off x="3018025" y="3005610"/>
              <a:ext cx="192381" cy="368230"/>
            </a:xfrm>
            <a:prstGeom prst="straightConnector1">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5" name="Oval 27"/>
            <p:cNvSpPr>
              <a:spLocks noChangeArrowheads="1"/>
            </p:cNvSpPr>
            <p:nvPr/>
          </p:nvSpPr>
          <p:spPr bwMode="auto">
            <a:xfrm>
              <a:off x="2428860" y="3373839"/>
              <a:ext cx="309339" cy="34091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36" name="AutoShape 26"/>
            <p:cNvSpPr>
              <a:spLocks noChangeShapeType="1"/>
            </p:cNvSpPr>
            <p:nvPr/>
          </p:nvSpPr>
          <p:spPr bwMode="auto">
            <a:xfrm flipH="1">
              <a:off x="2584076" y="3005610"/>
              <a:ext cx="214242" cy="368230"/>
            </a:xfrm>
            <a:prstGeom prst="straightConnector1">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7" name="AutoShape 25"/>
            <p:cNvSpPr>
              <a:spLocks noChangeShapeType="1"/>
            </p:cNvSpPr>
            <p:nvPr/>
          </p:nvSpPr>
          <p:spPr bwMode="auto">
            <a:xfrm flipH="1">
              <a:off x="3018025" y="2383881"/>
              <a:ext cx="268896" cy="381342"/>
            </a:xfrm>
            <a:prstGeom prst="straightConnector1">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8" name="Oval 3"/>
            <p:cNvSpPr>
              <a:spLocks noChangeArrowheads="1"/>
            </p:cNvSpPr>
            <p:nvPr/>
          </p:nvSpPr>
          <p:spPr bwMode="auto">
            <a:xfrm>
              <a:off x="3913250" y="3373839"/>
              <a:ext cx="309339" cy="34091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7</a:t>
              </a:r>
            </a:p>
          </p:txBody>
        </p:sp>
        <p:sp>
          <p:nvSpPr>
            <p:cNvPr id="39" name="AutoShape 2"/>
            <p:cNvSpPr>
              <a:spLocks noChangeShapeType="1"/>
            </p:cNvSpPr>
            <p:nvPr/>
          </p:nvSpPr>
          <p:spPr bwMode="auto">
            <a:xfrm>
              <a:off x="3950415" y="3005610"/>
              <a:ext cx="118052" cy="368230"/>
            </a:xfrm>
            <a:prstGeom prst="straightConnector1">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cxnSp>
          <p:nvCxnSpPr>
            <p:cNvPr id="40" name="直接箭头连接符 39"/>
            <p:cNvCxnSpPr/>
            <p:nvPr/>
          </p:nvCxnSpPr>
          <p:spPr>
            <a:xfrm rot="16200000" flipH="1">
              <a:off x="2686524" y="2559985"/>
              <a:ext cx="214653" cy="114343"/>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1" name="TextBox 40"/>
            <p:cNvSpPr txBox="1"/>
            <p:nvPr/>
          </p:nvSpPr>
          <p:spPr>
            <a:xfrm>
              <a:off x="2436639" y="2285992"/>
              <a:ext cx="500066" cy="353943"/>
            </a:xfrm>
            <a:prstGeom prst="rect">
              <a:avLst/>
            </a:prstGeom>
            <a:noFill/>
          </p:spPr>
          <p:txBody>
            <a:bodyPr wrap="square" rtlCol="0">
              <a:spAutoFit/>
            </a:bodyPr>
            <a:lstStyle/>
            <a:p>
              <a:pPr algn="l">
                <a:lnSpc>
                  <a:spcPct val="100000"/>
                </a:lnSpc>
                <a:spcBef>
                  <a:spcPts val="0"/>
                </a:spcBef>
              </a:pPr>
              <a:r>
                <a:rPr lang="en-US" altLang="zh-CN" sz="1700" b="0" i="1" smtClean="0">
                  <a:solidFill>
                    <a:srgbClr val="0000FF"/>
                  </a:solidFill>
                  <a:latin typeface="Consolas" pitchFamily="49" charset="0"/>
                  <a:ea typeface="楷体" pitchFamily="49" charset="-122"/>
                  <a:cs typeface="Consolas" pitchFamily="49" charset="0"/>
                </a:rPr>
                <a:t>p</a:t>
              </a:r>
              <a:endParaRPr lang="zh-CN" altLang="en-US" sz="1700" b="0" i="1" smtClean="0">
                <a:solidFill>
                  <a:srgbClr val="0000FF"/>
                </a:solidFill>
                <a:latin typeface="Consolas" pitchFamily="49" charset="0"/>
                <a:ea typeface="楷体" pitchFamily="49" charset="-122"/>
                <a:cs typeface="Consolas" pitchFamily="49" charset="0"/>
              </a:endParaRPr>
            </a:p>
          </p:txBody>
        </p:sp>
        <p:cxnSp>
          <p:nvCxnSpPr>
            <p:cNvPr id="42" name="直接箭头连接符 41"/>
            <p:cNvCxnSpPr/>
            <p:nvPr/>
          </p:nvCxnSpPr>
          <p:spPr>
            <a:xfrm rot="16200000" flipH="1">
              <a:off x="3186590" y="1917043"/>
              <a:ext cx="214653" cy="114343"/>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3" name="TextBox 42"/>
            <p:cNvSpPr txBox="1"/>
            <p:nvPr/>
          </p:nvSpPr>
          <p:spPr>
            <a:xfrm>
              <a:off x="2936705" y="1643050"/>
              <a:ext cx="500066" cy="353943"/>
            </a:xfrm>
            <a:prstGeom prst="rect">
              <a:avLst/>
            </a:prstGeom>
            <a:noFill/>
          </p:spPr>
          <p:txBody>
            <a:bodyPr wrap="square" rtlCol="0">
              <a:spAutoFit/>
            </a:bodyPr>
            <a:lstStyle/>
            <a:p>
              <a:pPr algn="l">
                <a:lnSpc>
                  <a:spcPct val="100000"/>
                </a:lnSpc>
                <a:spcBef>
                  <a:spcPts val="0"/>
                </a:spcBef>
              </a:pPr>
              <a:r>
                <a:rPr lang="en-US" altLang="zh-CN" sz="1700" b="0" i="1" smtClean="0">
                  <a:solidFill>
                    <a:srgbClr val="0000FF"/>
                  </a:solidFill>
                  <a:latin typeface="Consolas" pitchFamily="49" charset="0"/>
                  <a:ea typeface="楷体" pitchFamily="49" charset="-122"/>
                  <a:cs typeface="Consolas" pitchFamily="49" charset="0"/>
                </a:rPr>
                <a:t>f</a:t>
              </a:r>
              <a:endParaRPr lang="zh-CN" altLang="en-US" sz="1700" b="0" i="1" smtClean="0">
                <a:solidFill>
                  <a:srgbClr val="0000FF"/>
                </a:solidFill>
                <a:latin typeface="Consolas" pitchFamily="49" charset="0"/>
                <a:ea typeface="楷体" pitchFamily="49" charset="-122"/>
                <a:cs typeface="Consolas" pitchFamily="49" charset="0"/>
              </a:endParaRPr>
            </a:p>
          </p:txBody>
        </p:sp>
      </p:grpSp>
      <p:sp>
        <p:nvSpPr>
          <p:cNvPr id="21" name="灯片编号占位符 20"/>
          <p:cNvSpPr>
            <a:spLocks noGrp="1"/>
          </p:cNvSpPr>
          <p:nvPr>
            <p:ph type="sldNum" sz="quarter" idx="12"/>
          </p:nvPr>
        </p:nvSpPr>
        <p:spPr/>
        <p:txBody>
          <a:bodyPr/>
          <a:lstStyle/>
          <a:p>
            <a:pPr>
              <a:defRPr/>
            </a:pPr>
            <a:fld id="{94984E60-CADE-4266-8DC7-A91C528B8A31}" type="slidenum">
              <a:rPr lang="en-US" altLang="zh-CN" smtClean="0"/>
              <a:pPr>
                <a:defRPr/>
              </a:pPr>
              <a:t>36</a:t>
            </a:fld>
            <a:r>
              <a:rPr lang="en-US" altLang="zh-CN" smtClean="0"/>
              <a:t>/132</a:t>
            </a:r>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4282" y="357166"/>
            <a:ext cx="8786874" cy="361893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500"/>
              </a:lnSpc>
            </a:pPr>
            <a:r>
              <a:rPr lang="en-US" altLang="zh-CN" sz="1800" b="1" smtClean="0">
                <a:solidFill>
                  <a:srgbClr val="0000FF"/>
                </a:solidFill>
                <a:latin typeface="Consolas" pitchFamily="49" charset="0"/>
                <a:ea typeface="仿宋" pitchFamily="49" charset="-122"/>
                <a:cs typeface="Consolas" pitchFamily="49" charset="0"/>
              </a:rPr>
              <a:t>if(p-&gt;lchild==NULL &amp;&amp; p-&gt;rchild==NULL)	</a:t>
            </a:r>
            <a:r>
              <a:rPr lang="en-US" altLang="zh-CN" sz="1800" b="1" smtClean="0">
                <a:solidFill>
                  <a:srgbClr val="00B0F0"/>
                </a:solidFill>
                <a:latin typeface="Consolas" pitchFamily="49" charset="0"/>
                <a:ea typeface="仿宋" pitchFamily="49" charset="-122"/>
                <a:cs typeface="Consolas" pitchFamily="49" charset="0"/>
              </a:rPr>
              <a:t>//</a:t>
            </a:r>
            <a:r>
              <a:rPr lang="zh-CN" altLang="zh-CN" sz="1800" b="1" smtClean="0">
                <a:solidFill>
                  <a:srgbClr val="FF0000"/>
                </a:solidFill>
                <a:latin typeface="Consolas" pitchFamily="49" charset="0"/>
                <a:ea typeface="仿宋" pitchFamily="49" charset="-122"/>
                <a:cs typeface="Consolas" pitchFamily="49" charset="0"/>
              </a:rPr>
              <a:t>情况</a:t>
            </a:r>
            <a:r>
              <a:rPr lang="en-US" altLang="zh-CN" sz="1800" b="1" smtClean="0">
                <a:solidFill>
                  <a:srgbClr val="FF0000"/>
                </a:solidFill>
                <a:latin typeface="Consolas" pitchFamily="49" charset="0"/>
                <a:ea typeface="仿宋" pitchFamily="49" charset="-122"/>
                <a:cs typeface="Consolas" pitchFamily="49" charset="0"/>
              </a:rPr>
              <a:t>(1)</a:t>
            </a:r>
            <a:r>
              <a:rPr lang="en-US" altLang="zh-CN" sz="1800" b="1" smtClean="0">
                <a:solidFill>
                  <a:srgbClr val="00B0F0"/>
                </a:solidFill>
                <a:latin typeface="Consolas" pitchFamily="49" charset="0"/>
                <a:ea typeface="仿宋" pitchFamily="49" charset="-122"/>
                <a:cs typeface="Consolas" pitchFamily="49" charset="0"/>
              </a:rPr>
              <a:t>-</a:t>
            </a:r>
            <a:r>
              <a:rPr lang="zh-CN" altLang="zh-CN" sz="1800" b="1" smtClean="0">
                <a:solidFill>
                  <a:srgbClr val="00B0F0"/>
                </a:solidFill>
                <a:latin typeface="Consolas" pitchFamily="49" charset="0"/>
                <a:ea typeface="仿宋" pitchFamily="49" charset="-122"/>
                <a:cs typeface="Consolas" pitchFamily="49" charset="0"/>
              </a:rPr>
              <a:t>结点</a:t>
            </a:r>
            <a:r>
              <a:rPr lang="en-US" altLang="zh-CN" sz="1800" b="1" smtClean="0">
                <a:solidFill>
                  <a:srgbClr val="00B0F0"/>
                </a:solidFill>
                <a:latin typeface="Consolas" pitchFamily="49" charset="0"/>
                <a:ea typeface="仿宋" pitchFamily="49" charset="-122"/>
                <a:cs typeface="Consolas" pitchFamily="49" charset="0"/>
              </a:rPr>
              <a:t>p</a:t>
            </a:r>
            <a:r>
              <a:rPr lang="zh-CN" altLang="zh-CN" sz="1800" b="1" smtClean="0">
                <a:solidFill>
                  <a:srgbClr val="00B0F0"/>
                </a:solidFill>
                <a:latin typeface="Consolas" pitchFamily="49" charset="0"/>
                <a:ea typeface="仿宋" pitchFamily="49" charset="-122"/>
                <a:cs typeface="Consolas" pitchFamily="49" charset="0"/>
              </a:rPr>
              <a:t>是叶子结点</a:t>
            </a:r>
          </a:p>
          <a:p>
            <a:pPr algn="l">
              <a:lnSpc>
                <a:spcPts val="2500"/>
              </a:lnSpc>
            </a:pPr>
            <a:r>
              <a:rPr lang="en-US" altLang="zh-CN" sz="1800" b="1" smtClean="0">
                <a:solidFill>
                  <a:srgbClr val="0000FF"/>
                </a:solidFill>
                <a:latin typeface="Consolas" pitchFamily="49" charset="0"/>
                <a:ea typeface="仿宋" pitchFamily="49" charset="-122"/>
                <a:cs typeface="Consolas" pitchFamily="49" charset="0"/>
              </a:rPr>
              <a:t>{  </a:t>
            </a:r>
            <a:r>
              <a:rPr lang="en-US" altLang="zh-CN" sz="1800" b="1" smtClean="0">
                <a:solidFill>
                  <a:srgbClr val="FF00FF"/>
                </a:solidFill>
                <a:latin typeface="Consolas" pitchFamily="49" charset="0"/>
                <a:ea typeface="仿宋" pitchFamily="49" charset="-122"/>
                <a:cs typeface="Consolas" pitchFamily="49" charset="0"/>
              </a:rPr>
              <a:t>if(p==bt</a:t>
            </a:r>
            <a:r>
              <a:rPr lang="en-US" altLang="zh-CN" sz="1800" b="1" smtClean="0">
                <a:solidFill>
                  <a:srgbClr val="0000FF"/>
                </a:solidFill>
                <a:latin typeface="Consolas" pitchFamily="49" charset="0"/>
                <a:ea typeface="仿宋" pitchFamily="49" charset="-122"/>
                <a:cs typeface="Consolas" pitchFamily="49" charset="0"/>
              </a:rPr>
              <a:t>)                       		</a:t>
            </a:r>
            <a:r>
              <a:rPr lang="en-US" altLang="zh-CN" sz="1800" b="1" smtClean="0">
                <a:solidFill>
                  <a:srgbClr val="00B0F0"/>
                </a:solidFill>
                <a:latin typeface="Consolas" pitchFamily="49" charset="0"/>
                <a:ea typeface="仿宋" pitchFamily="49" charset="-122"/>
                <a:cs typeface="Consolas" pitchFamily="49" charset="0"/>
              </a:rPr>
              <a:t>//</a:t>
            </a:r>
            <a:r>
              <a:rPr lang="zh-CN" altLang="zh-CN" sz="1800" b="1" smtClean="0">
                <a:solidFill>
                  <a:srgbClr val="00B0F0"/>
                </a:solidFill>
                <a:latin typeface="Consolas" pitchFamily="49" charset="0"/>
                <a:ea typeface="仿宋" pitchFamily="49" charset="-122"/>
                <a:cs typeface="Consolas" pitchFamily="49" charset="0"/>
              </a:rPr>
              <a:t>结点</a:t>
            </a:r>
            <a:r>
              <a:rPr lang="en-US" altLang="zh-CN" sz="1800" b="1" smtClean="0">
                <a:solidFill>
                  <a:srgbClr val="00B0F0"/>
                </a:solidFill>
                <a:latin typeface="Consolas" pitchFamily="49" charset="0"/>
                <a:ea typeface="仿宋" pitchFamily="49" charset="-122"/>
                <a:cs typeface="Consolas" pitchFamily="49" charset="0"/>
              </a:rPr>
              <a:t>p</a:t>
            </a:r>
            <a:r>
              <a:rPr lang="zh-CN" altLang="zh-CN" sz="1800" b="1" smtClean="0">
                <a:solidFill>
                  <a:srgbClr val="00B0F0"/>
                </a:solidFill>
                <a:latin typeface="Consolas" pitchFamily="49" charset="0"/>
                <a:ea typeface="仿宋" pitchFamily="49" charset="-122"/>
                <a:cs typeface="Consolas" pitchFamily="49" charset="0"/>
              </a:rPr>
              <a:t>是根结点</a:t>
            </a:r>
          </a:p>
          <a:p>
            <a:pPr algn="l">
              <a:lnSpc>
                <a:spcPts val="2500"/>
              </a:lnSpc>
            </a:pPr>
            <a:r>
              <a:rPr lang="en-US" altLang="zh-CN" sz="1800" b="1" smtClean="0">
                <a:solidFill>
                  <a:srgbClr val="0000FF"/>
                </a:solidFill>
                <a:latin typeface="Consolas" pitchFamily="49" charset="0"/>
                <a:ea typeface="仿宋" pitchFamily="49" charset="-122"/>
                <a:cs typeface="Consolas" pitchFamily="49" charset="0"/>
              </a:rPr>
              <a:t>      bt=NULL;</a:t>
            </a:r>
            <a:endParaRPr lang="zh-CN" altLang="zh-CN" sz="1800" b="1" smtClean="0">
              <a:solidFill>
                <a:srgbClr val="0000FF"/>
              </a:solidFill>
              <a:latin typeface="Consolas" pitchFamily="49" charset="0"/>
              <a:ea typeface="仿宋" pitchFamily="49" charset="-122"/>
              <a:cs typeface="Consolas" pitchFamily="49" charset="0"/>
            </a:endParaRPr>
          </a:p>
          <a:p>
            <a:pPr algn="l">
              <a:lnSpc>
                <a:spcPts val="2500"/>
              </a:lnSpc>
            </a:pPr>
            <a:r>
              <a:rPr lang="en-US" altLang="zh-CN" sz="1800" b="1" smtClean="0">
                <a:solidFill>
                  <a:srgbClr val="0000FF"/>
                </a:solidFill>
                <a:latin typeface="Consolas" pitchFamily="49" charset="0"/>
                <a:ea typeface="仿宋" pitchFamily="49" charset="-122"/>
                <a:cs typeface="Consolas" pitchFamily="49" charset="0"/>
              </a:rPr>
              <a:t>   else                           		</a:t>
            </a:r>
            <a:r>
              <a:rPr lang="en-US" altLang="zh-CN" sz="1800" b="1" smtClean="0">
                <a:solidFill>
                  <a:srgbClr val="00B0F0"/>
                </a:solidFill>
                <a:latin typeface="Consolas" pitchFamily="49" charset="0"/>
                <a:ea typeface="仿宋" pitchFamily="49" charset="-122"/>
                <a:cs typeface="Consolas" pitchFamily="49" charset="0"/>
              </a:rPr>
              <a:t>//</a:t>
            </a:r>
            <a:r>
              <a:rPr lang="zh-CN" altLang="zh-CN" sz="1800" b="1" smtClean="0">
                <a:solidFill>
                  <a:srgbClr val="00B0F0"/>
                </a:solidFill>
                <a:latin typeface="Consolas" pitchFamily="49" charset="0"/>
                <a:ea typeface="仿宋" pitchFamily="49" charset="-122"/>
                <a:cs typeface="Consolas" pitchFamily="49" charset="0"/>
              </a:rPr>
              <a:t>结点</a:t>
            </a:r>
            <a:r>
              <a:rPr lang="en-US" altLang="zh-CN" sz="1800" b="1" smtClean="0">
                <a:solidFill>
                  <a:srgbClr val="00B0F0"/>
                </a:solidFill>
                <a:latin typeface="Consolas" pitchFamily="49" charset="0"/>
                <a:ea typeface="仿宋" pitchFamily="49" charset="-122"/>
                <a:cs typeface="Consolas" pitchFamily="49" charset="0"/>
              </a:rPr>
              <a:t>p</a:t>
            </a:r>
            <a:r>
              <a:rPr lang="zh-CN" altLang="zh-CN" sz="1800" b="1" smtClean="0">
                <a:solidFill>
                  <a:srgbClr val="00B0F0"/>
                </a:solidFill>
                <a:latin typeface="Consolas" pitchFamily="49" charset="0"/>
                <a:ea typeface="仿宋" pitchFamily="49" charset="-122"/>
                <a:cs typeface="Consolas" pitchFamily="49" charset="0"/>
              </a:rPr>
              <a:t>不是根结点</a:t>
            </a:r>
          </a:p>
          <a:p>
            <a:pPr algn="l">
              <a:lnSpc>
                <a:spcPts val="2500"/>
              </a:lnSpc>
            </a:pPr>
            <a:r>
              <a:rPr lang="en-US" altLang="zh-CN" sz="1800" b="1" smtClean="0">
                <a:solidFill>
                  <a:srgbClr val="0000FF"/>
                </a:solidFill>
                <a:latin typeface="Consolas" pitchFamily="49" charset="0"/>
                <a:ea typeface="仿宋" pitchFamily="49" charset="-122"/>
                <a:cs typeface="Consolas" pitchFamily="49" charset="0"/>
              </a:rPr>
              <a:t>   {  if(</a:t>
            </a:r>
            <a:r>
              <a:rPr lang="en-US" altLang="zh-CN" sz="1800" b="1" smtClean="0">
                <a:solidFill>
                  <a:srgbClr val="FF00FF"/>
                </a:solidFill>
                <a:latin typeface="Consolas" pitchFamily="49" charset="0"/>
                <a:ea typeface="仿宋" pitchFamily="49" charset="-122"/>
                <a:cs typeface="Consolas" pitchFamily="49" charset="0"/>
              </a:rPr>
              <a:t>f-&gt;lchild==p</a:t>
            </a:r>
            <a:r>
              <a:rPr lang="en-US" altLang="zh-CN" sz="1800" b="1" smtClean="0">
                <a:solidFill>
                  <a:srgbClr val="0000FF"/>
                </a:solidFill>
                <a:latin typeface="Consolas" pitchFamily="49" charset="0"/>
                <a:ea typeface="仿宋" pitchFamily="49" charset="-122"/>
                <a:cs typeface="Consolas" pitchFamily="49" charset="0"/>
              </a:rPr>
              <a:t>)			</a:t>
            </a:r>
            <a:r>
              <a:rPr lang="en-US" altLang="zh-CN" sz="1800" b="1" smtClean="0">
                <a:solidFill>
                  <a:srgbClr val="00B0F0"/>
                </a:solidFill>
                <a:latin typeface="Consolas" pitchFamily="49" charset="0"/>
                <a:ea typeface="仿宋" pitchFamily="49" charset="-122"/>
                <a:cs typeface="Consolas" pitchFamily="49" charset="0"/>
              </a:rPr>
              <a:t>//</a:t>
            </a:r>
            <a:r>
              <a:rPr lang="zh-CN" altLang="zh-CN" sz="1800" b="1" smtClean="0">
                <a:solidFill>
                  <a:srgbClr val="00B0F0"/>
                </a:solidFill>
                <a:latin typeface="Consolas" pitchFamily="49" charset="0"/>
                <a:ea typeface="仿宋" pitchFamily="49" charset="-122"/>
                <a:cs typeface="Consolas" pitchFamily="49" charset="0"/>
              </a:rPr>
              <a:t>结点</a:t>
            </a:r>
            <a:r>
              <a:rPr lang="en-US" altLang="zh-CN" sz="1800" b="1" smtClean="0">
                <a:solidFill>
                  <a:srgbClr val="00B0F0"/>
                </a:solidFill>
                <a:latin typeface="Consolas" pitchFamily="49" charset="0"/>
                <a:ea typeface="仿宋" pitchFamily="49" charset="-122"/>
                <a:cs typeface="Consolas" pitchFamily="49" charset="0"/>
              </a:rPr>
              <a:t>p</a:t>
            </a:r>
            <a:r>
              <a:rPr lang="zh-CN" altLang="zh-CN" sz="1800" b="1" smtClean="0">
                <a:solidFill>
                  <a:srgbClr val="00B0F0"/>
                </a:solidFill>
                <a:latin typeface="Consolas" pitchFamily="49" charset="0"/>
                <a:ea typeface="仿宋" pitchFamily="49" charset="-122"/>
                <a:cs typeface="Consolas" pitchFamily="49" charset="0"/>
              </a:rPr>
              <a:t>是结点</a:t>
            </a:r>
            <a:r>
              <a:rPr lang="en-US" altLang="zh-CN" sz="1800" b="1" smtClean="0">
                <a:solidFill>
                  <a:srgbClr val="00B0F0"/>
                </a:solidFill>
                <a:latin typeface="Consolas" pitchFamily="49" charset="0"/>
                <a:ea typeface="仿宋" pitchFamily="49" charset="-122"/>
                <a:cs typeface="Consolas" pitchFamily="49" charset="0"/>
              </a:rPr>
              <a:t>f</a:t>
            </a:r>
            <a:r>
              <a:rPr lang="zh-CN" altLang="zh-CN" sz="1800" b="1" smtClean="0">
                <a:solidFill>
                  <a:srgbClr val="00B0F0"/>
                </a:solidFill>
                <a:latin typeface="Consolas" pitchFamily="49" charset="0"/>
                <a:ea typeface="仿宋" pitchFamily="49" charset="-122"/>
                <a:cs typeface="Consolas" pitchFamily="49" charset="0"/>
              </a:rPr>
              <a:t>的左孩子 </a:t>
            </a:r>
          </a:p>
          <a:p>
            <a:pPr algn="l">
              <a:lnSpc>
                <a:spcPts val="2500"/>
              </a:lnSpc>
            </a:pPr>
            <a:r>
              <a:rPr lang="en-US" altLang="zh-CN" sz="1800" b="1" smtClean="0">
                <a:solidFill>
                  <a:srgbClr val="0000FF"/>
                </a:solidFill>
                <a:latin typeface="Consolas" pitchFamily="49" charset="0"/>
                <a:ea typeface="仿宋" pitchFamily="49" charset="-122"/>
                <a:cs typeface="Consolas" pitchFamily="49" charset="0"/>
              </a:rPr>
              <a:t>         f-&gt;lchild=NULL;</a:t>
            </a:r>
            <a:endParaRPr lang="zh-CN" altLang="zh-CN" sz="1800" b="1" smtClean="0">
              <a:solidFill>
                <a:srgbClr val="0000FF"/>
              </a:solidFill>
              <a:latin typeface="Consolas" pitchFamily="49" charset="0"/>
              <a:ea typeface="仿宋" pitchFamily="49" charset="-122"/>
              <a:cs typeface="Consolas" pitchFamily="49" charset="0"/>
            </a:endParaRPr>
          </a:p>
          <a:p>
            <a:pPr algn="l">
              <a:lnSpc>
                <a:spcPts val="2500"/>
              </a:lnSpc>
            </a:pPr>
            <a:r>
              <a:rPr lang="en-US" altLang="zh-CN" sz="1800" b="1" smtClean="0">
                <a:solidFill>
                  <a:srgbClr val="0000FF"/>
                </a:solidFill>
                <a:latin typeface="Consolas" pitchFamily="49" charset="0"/>
                <a:ea typeface="仿宋" pitchFamily="49" charset="-122"/>
                <a:cs typeface="Consolas" pitchFamily="49" charset="0"/>
              </a:rPr>
              <a:t>      else					</a:t>
            </a:r>
            <a:r>
              <a:rPr lang="en-US" altLang="zh-CN" sz="1800" b="1" smtClean="0">
                <a:solidFill>
                  <a:srgbClr val="00B0F0"/>
                </a:solidFill>
                <a:latin typeface="Consolas" pitchFamily="49" charset="0"/>
                <a:ea typeface="仿宋" pitchFamily="49" charset="-122"/>
                <a:cs typeface="Consolas" pitchFamily="49" charset="0"/>
              </a:rPr>
              <a:t>//</a:t>
            </a:r>
            <a:r>
              <a:rPr lang="zh-CN" altLang="zh-CN" sz="1800" b="1" smtClean="0">
                <a:solidFill>
                  <a:srgbClr val="00B0F0"/>
                </a:solidFill>
                <a:latin typeface="Consolas" pitchFamily="49" charset="0"/>
                <a:ea typeface="仿宋" pitchFamily="49" charset="-122"/>
                <a:cs typeface="Consolas" pitchFamily="49" charset="0"/>
              </a:rPr>
              <a:t>结点</a:t>
            </a:r>
            <a:r>
              <a:rPr lang="en-US" altLang="zh-CN" sz="1800" b="1" smtClean="0">
                <a:solidFill>
                  <a:srgbClr val="00B0F0"/>
                </a:solidFill>
                <a:latin typeface="Consolas" pitchFamily="49" charset="0"/>
                <a:ea typeface="仿宋" pitchFamily="49" charset="-122"/>
                <a:cs typeface="Consolas" pitchFamily="49" charset="0"/>
              </a:rPr>
              <a:t>p</a:t>
            </a:r>
            <a:r>
              <a:rPr lang="zh-CN" altLang="zh-CN" sz="1800" b="1" smtClean="0">
                <a:solidFill>
                  <a:srgbClr val="00B0F0"/>
                </a:solidFill>
                <a:latin typeface="Consolas" pitchFamily="49" charset="0"/>
                <a:ea typeface="仿宋" pitchFamily="49" charset="-122"/>
                <a:cs typeface="Consolas" pitchFamily="49" charset="0"/>
              </a:rPr>
              <a:t>是结点</a:t>
            </a:r>
            <a:r>
              <a:rPr lang="en-US" altLang="zh-CN" sz="1800" b="1" smtClean="0">
                <a:solidFill>
                  <a:srgbClr val="00B0F0"/>
                </a:solidFill>
                <a:latin typeface="Consolas" pitchFamily="49" charset="0"/>
                <a:ea typeface="仿宋" pitchFamily="49" charset="-122"/>
                <a:cs typeface="Consolas" pitchFamily="49" charset="0"/>
              </a:rPr>
              <a:t>f</a:t>
            </a:r>
            <a:r>
              <a:rPr lang="zh-CN" altLang="zh-CN" sz="1800" b="1" smtClean="0">
                <a:solidFill>
                  <a:srgbClr val="00B0F0"/>
                </a:solidFill>
                <a:latin typeface="Consolas" pitchFamily="49" charset="0"/>
                <a:ea typeface="仿宋" pitchFamily="49" charset="-122"/>
                <a:cs typeface="Consolas" pitchFamily="49" charset="0"/>
              </a:rPr>
              <a:t>的右孩子</a:t>
            </a:r>
          </a:p>
          <a:p>
            <a:pPr algn="l">
              <a:lnSpc>
                <a:spcPts val="2500"/>
              </a:lnSpc>
            </a:pPr>
            <a:r>
              <a:rPr lang="en-US" altLang="zh-CN" sz="1800" b="1" smtClean="0">
                <a:solidFill>
                  <a:srgbClr val="0000FF"/>
                </a:solidFill>
                <a:latin typeface="Consolas" pitchFamily="49" charset="0"/>
                <a:ea typeface="仿宋" pitchFamily="49" charset="-122"/>
                <a:cs typeface="Consolas" pitchFamily="49" charset="0"/>
              </a:rPr>
              <a:t>	  f-&gt;rchild=NULL;</a:t>
            </a:r>
            <a:endParaRPr lang="zh-CN" altLang="zh-CN" sz="1800" b="1" smtClean="0">
              <a:solidFill>
                <a:srgbClr val="0000FF"/>
              </a:solidFill>
              <a:latin typeface="Consolas" pitchFamily="49" charset="0"/>
              <a:ea typeface="仿宋" pitchFamily="49" charset="-122"/>
              <a:cs typeface="Consolas" pitchFamily="49" charset="0"/>
            </a:endParaRPr>
          </a:p>
          <a:p>
            <a:pPr algn="l">
              <a:lnSpc>
                <a:spcPts val="2500"/>
              </a:lnSpc>
            </a:pPr>
            <a:r>
              <a:rPr lang="en-US" altLang="zh-CN" sz="1800" b="1" smtClean="0">
                <a:solidFill>
                  <a:srgbClr val="0000FF"/>
                </a:solidFill>
                <a:latin typeface="Consolas" pitchFamily="49" charset="0"/>
                <a:ea typeface="仿宋" pitchFamily="49" charset="-122"/>
                <a:cs typeface="Consolas" pitchFamily="49" charset="0"/>
              </a:rPr>
              <a:t>   }</a:t>
            </a:r>
            <a:endParaRPr lang="zh-CN" altLang="zh-CN" sz="1800" b="1" smtClean="0">
              <a:solidFill>
                <a:srgbClr val="0000FF"/>
              </a:solidFill>
              <a:latin typeface="Consolas" pitchFamily="49" charset="0"/>
              <a:ea typeface="仿宋" pitchFamily="49" charset="-122"/>
              <a:cs typeface="Consolas" pitchFamily="49" charset="0"/>
            </a:endParaRPr>
          </a:p>
          <a:p>
            <a:pPr algn="l">
              <a:lnSpc>
                <a:spcPts val="2500"/>
              </a:lnSpc>
            </a:pPr>
            <a:r>
              <a:rPr lang="en-US" altLang="zh-CN" sz="1800" b="1" smtClean="0">
                <a:solidFill>
                  <a:srgbClr val="0000FF"/>
                </a:solidFill>
                <a:latin typeface="Consolas" pitchFamily="49" charset="0"/>
                <a:ea typeface="仿宋" pitchFamily="49" charset="-122"/>
                <a:cs typeface="Consolas" pitchFamily="49" charset="0"/>
              </a:rPr>
              <a:t>   free(p);</a:t>
            </a:r>
            <a:endParaRPr lang="zh-CN" altLang="zh-CN" sz="1800" b="1" smtClean="0">
              <a:solidFill>
                <a:srgbClr val="0000FF"/>
              </a:solidFill>
              <a:latin typeface="Consolas" pitchFamily="49" charset="0"/>
              <a:ea typeface="仿宋" pitchFamily="49" charset="-122"/>
              <a:cs typeface="Consolas" pitchFamily="49" charset="0"/>
            </a:endParaRPr>
          </a:p>
          <a:p>
            <a:pPr algn="l">
              <a:lnSpc>
                <a:spcPts val="2500"/>
              </a:lnSpc>
            </a:pPr>
            <a:r>
              <a:rPr lang="en-US" altLang="zh-CN" sz="1800" b="1" smtClean="0">
                <a:solidFill>
                  <a:srgbClr val="0000FF"/>
                </a:solidFill>
                <a:latin typeface="Consolas" pitchFamily="49" charset="0"/>
                <a:ea typeface="仿宋" pitchFamily="49" charset="-122"/>
                <a:cs typeface="Consolas" pitchFamily="49" charset="0"/>
              </a:rPr>
              <a:t>}</a:t>
            </a:r>
            <a:endParaRPr lang="zh-CN" altLang="zh-CN" sz="1800" b="1">
              <a:solidFill>
                <a:srgbClr val="0000FF"/>
              </a:solidFill>
              <a:latin typeface="Consolas" pitchFamily="49" charset="0"/>
              <a:ea typeface="仿宋" pitchFamily="49" charset="-122"/>
              <a:cs typeface="Consolas" pitchFamily="49" charset="0"/>
            </a:endParaRPr>
          </a:p>
        </p:txBody>
      </p:sp>
      <p:grpSp>
        <p:nvGrpSpPr>
          <p:cNvPr id="2" name="组合 47"/>
          <p:cNvGrpSpPr/>
          <p:nvPr/>
        </p:nvGrpSpPr>
        <p:grpSpPr>
          <a:xfrm>
            <a:off x="2143108" y="1785926"/>
            <a:ext cx="3071834" cy="1785950"/>
            <a:chOff x="642910" y="4429132"/>
            <a:chExt cx="3071834" cy="1785950"/>
          </a:xfrm>
        </p:grpSpPr>
        <p:sp>
          <p:nvSpPr>
            <p:cNvPr id="47" name="矩形 46"/>
            <p:cNvSpPr/>
            <p:nvPr/>
          </p:nvSpPr>
          <p:spPr>
            <a:xfrm>
              <a:off x="642910" y="4429132"/>
              <a:ext cx="3000396" cy="1785950"/>
            </a:xfrm>
            <a:prstGeom prst="rect">
              <a:avLst/>
            </a:prstGeom>
            <a:solidFill>
              <a:schemeClr val="accent6">
                <a:lumMod val="20000"/>
                <a:lumOff val="80000"/>
              </a:schemeClr>
            </a:solidFill>
            <a:ln>
              <a:noFill/>
              <a:tailEnd type="none"/>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3" name="组合 39"/>
            <p:cNvGrpSpPr/>
            <p:nvPr/>
          </p:nvGrpSpPr>
          <p:grpSpPr>
            <a:xfrm>
              <a:off x="857224" y="4789569"/>
              <a:ext cx="714380" cy="711133"/>
              <a:chOff x="857224" y="4789569"/>
              <a:chExt cx="714380" cy="711133"/>
            </a:xfrm>
          </p:grpSpPr>
          <p:sp>
            <p:nvSpPr>
              <p:cNvPr id="31" name="Oval 31"/>
              <p:cNvSpPr>
                <a:spLocks noChangeArrowheads="1"/>
              </p:cNvSpPr>
              <p:nvPr/>
            </p:nvSpPr>
            <p:spPr bwMode="auto">
              <a:xfrm>
                <a:off x="1262265" y="5159789"/>
                <a:ext cx="309339" cy="340913"/>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cxnSp>
            <p:nvCxnSpPr>
              <p:cNvPr id="37" name="直接箭头连接符 36"/>
              <p:cNvCxnSpPr/>
              <p:nvPr/>
            </p:nvCxnSpPr>
            <p:spPr>
              <a:xfrm rot="16200000" flipH="1">
                <a:off x="1117843" y="5046941"/>
                <a:ext cx="193141" cy="142877"/>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8" name="TextBox 37"/>
              <p:cNvSpPr txBox="1"/>
              <p:nvPr/>
            </p:nvSpPr>
            <p:spPr>
              <a:xfrm>
                <a:off x="857224" y="4789569"/>
                <a:ext cx="285752" cy="353943"/>
              </a:xfrm>
              <a:prstGeom prst="rect">
                <a:avLst/>
              </a:prstGeom>
              <a:noFill/>
            </p:spPr>
            <p:txBody>
              <a:bodyPr wrap="square" rtlCol="0">
                <a:spAutoFit/>
              </a:bodyPr>
              <a:lstStyle/>
              <a:p>
                <a:pPr algn="l">
                  <a:lnSpc>
                    <a:spcPct val="100000"/>
                  </a:lnSpc>
                  <a:spcBef>
                    <a:spcPts val="0"/>
                  </a:spcBef>
                </a:pPr>
                <a:r>
                  <a:rPr lang="en-US" altLang="zh-CN" sz="1700" b="0" i="1" smtClean="0">
                    <a:solidFill>
                      <a:srgbClr val="0000FF"/>
                    </a:solidFill>
                    <a:latin typeface="Consolas" pitchFamily="49" charset="0"/>
                    <a:ea typeface="楷体" pitchFamily="49" charset="-122"/>
                    <a:cs typeface="Consolas" pitchFamily="49" charset="0"/>
                  </a:rPr>
                  <a:t>p</a:t>
                </a:r>
                <a:endParaRPr lang="zh-CN" altLang="en-US" sz="1700" b="0" i="1" smtClean="0">
                  <a:solidFill>
                    <a:srgbClr val="0000FF"/>
                  </a:solidFill>
                  <a:latin typeface="Consolas" pitchFamily="49" charset="0"/>
                  <a:ea typeface="楷体" pitchFamily="49" charset="-122"/>
                  <a:cs typeface="Consolas" pitchFamily="49" charset="0"/>
                </a:endParaRPr>
              </a:p>
            </p:txBody>
          </p:sp>
        </p:grpSp>
        <p:sp>
          <p:nvSpPr>
            <p:cNvPr id="41" name="右箭头 40"/>
            <p:cNvSpPr/>
            <p:nvPr/>
          </p:nvSpPr>
          <p:spPr>
            <a:xfrm>
              <a:off x="1785918" y="5214950"/>
              <a:ext cx="428628" cy="285752"/>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2" name="TextBox 41"/>
            <p:cNvSpPr txBox="1"/>
            <p:nvPr/>
          </p:nvSpPr>
          <p:spPr>
            <a:xfrm>
              <a:off x="2285984" y="5143512"/>
              <a:ext cx="1428760" cy="369332"/>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Consolas" pitchFamily="49" charset="0"/>
                  <a:ea typeface="楷体" pitchFamily="49" charset="-122"/>
                  <a:cs typeface="Consolas" pitchFamily="49" charset="0"/>
                </a:rPr>
                <a:t>bt=NULL</a:t>
              </a:r>
              <a:endParaRPr lang="zh-CN" altLang="en-US" sz="1800" smtClean="0">
                <a:solidFill>
                  <a:srgbClr val="0000FF"/>
                </a:solidFill>
                <a:latin typeface="Consolas" pitchFamily="49" charset="0"/>
                <a:ea typeface="楷体" pitchFamily="49" charset="-122"/>
                <a:cs typeface="Consolas" pitchFamily="49" charset="0"/>
              </a:endParaRPr>
            </a:p>
          </p:txBody>
        </p:sp>
        <p:cxnSp>
          <p:nvCxnSpPr>
            <p:cNvPr id="44" name="直接箭头连接符 43"/>
            <p:cNvCxnSpPr>
              <a:endCxn id="31" idx="0"/>
            </p:cNvCxnSpPr>
            <p:nvPr/>
          </p:nvCxnSpPr>
          <p:spPr>
            <a:xfrm rot="5400000">
              <a:off x="1307537" y="4967159"/>
              <a:ext cx="302029" cy="83231"/>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5" name="TextBox 44"/>
            <p:cNvSpPr txBox="1"/>
            <p:nvPr/>
          </p:nvSpPr>
          <p:spPr>
            <a:xfrm>
              <a:off x="1285852" y="4572008"/>
              <a:ext cx="714380" cy="338554"/>
            </a:xfrm>
            <a:prstGeom prst="rect">
              <a:avLst/>
            </a:prstGeom>
            <a:noFill/>
          </p:spPr>
          <p:txBody>
            <a:bodyPr wrap="square" rtlCol="0">
              <a:spAutoFit/>
            </a:bodyPr>
            <a:lstStyle/>
            <a:p>
              <a:pPr algn="l">
                <a:lnSpc>
                  <a:spcPct val="100000"/>
                </a:lnSpc>
                <a:spcBef>
                  <a:spcPts val="0"/>
                </a:spcBef>
              </a:pPr>
              <a:r>
                <a:rPr lang="en-US" altLang="zh-CN" sz="1600" b="0" smtClean="0">
                  <a:solidFill>
                    <a:srgbClr val="0000FF"/>
                  </a:solidFill>
                  <a:latin typeface="Consolas" pitchFamily="49" charset="0"/>
                  <a:ea typeface="楷体" pitchFamily="49" charset="-122"/>
                  <a:cs typeface="Consolas" pitchFamily="49" charset="0"/>
                </a:rPr>
                <a:t>bt</a:t>
              </a:r>
              <a:endParaRPr lang="zh-CN" altLang="en-US" sz="1600" b="0" smtClean="0">
                <a:solidFill>
                  <a:srgbClr val="0000FF"/>
                </a:solidFill>
                <a:latin typeface="Consolas" pitchFamily="49" charset="0"/>
                <a:ea typeface="楷体" pitchFamily="49" charset="-122"/>
                <a:cs typeface="Consolas" pitchFamily="49" charset="0"/>
              </a:endParaRPr>
            </a:p>
          </p:txBody>
        </p:sp>
      </p:grpSp>
      <p:grpSp>
        <p:nvGrpSpPr>
          <p:cNvPr id="4" name="组合 48"/>
          <p:cNvGrpSpPr/>
          <p:nvPr/>
        </p:nvGrpSpPr>
        <p:grpSpPr>
          <a:xfrm>
            <a:off x="2285984" y="2786058"/>
            <a:ext cx="3429024" cy="2000264"/>
            <a:chOff x="1142976" y="928694"/>
            <a:chExt cx="3429024" cy="2000264"/>
          </a:xfrm>
        </p:grpSpPr>
        <p:sp>
          <p:nvSpPr>
            <p:cNvPr id="50" name="矩形 49"/>
            <p:cNvSpPr/>
            <p:nvPr/>
          </p:nvSpPr>
          <p:spPr>
            <a:xfrm>
              <a:off x="1142976" y="928694"/>
              <a:ext cx="3429024" cy="2000264"/>
            </a:xfrm>
            <a:prstGeom prst="rect">
              <a:avLst/>
            </a:prstGeom>
            <a:solidFill>
              <a:schemeClr val="accent6">
                <a:lumMod val="20000"/>
                <a:lumOff val="80000"/>
              </a:schemeClr>
            </a:solidFill>
            <a:ln>
              <a:noFill/>
              <a:tailEnd type="none"/>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1" name="Oval 31"/>
            <p:cNvSpPr>
              <a:spLocks noChangeArrowheads="1"/>
            </p:cNvSpPr>
            <p:nvPr/>
          </p:nvSpPr>
          <p:spPr bwMode="auto">
            <a:xfrm>
              <a:off x="1619455" y="2069319"/>
              <a:ext cx="309339" cy="340913"/>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cxnSp>
          <p:nvCxnSpPr>
            <p:cNvPr id="52" name="直接箭头连接符 51"/>
            <p:cNvCxnSpPr>
              <a:endCxn id="54" idx="1"/>
            </p:cNvCxnSpPr>
            <p:nvPr/>
          </p:nvCxnSpPr>
          <p:spPr>
            <a:xfrm rot="16200000" flipH="1">
              <a:off x="1906550" y="1286220"/>
              <a:ext cx="209079" cy="164591"/>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3" name="TextBox 52"/>
            <p:cNvSpPr txBox="1"/>
            <p:nvPr/>
          </p:nvSpPr>
          <p:spPr>
            <a:xfrm>
              <a:off x="1643042" y="1124348"/>
              <a:ext cx="285752" cy="353943"/>
            </a:xfrm>
            <a:prstGeom prst="rect">
              <a:avLst/>
            </a:prstGeom>
            <a:noFill/>
          </p:spPr>
          <p:txBody>
            <a:bodyPr wrap="square" rtlCol="0">
              <a:spAutoFit/>
            </a:bodyPr>
            <a:lstStyle/>
            <a:p>
              <a:pPr algn="l">
                <a:lnSpc>
                  <a:spcPct val="100000"/>
                </a:lnSpc>
                <a:spcBef>
                  <a:spcPts val="0"/>
                </a:spcBef>
              </a:pPr>
              <a:r>
                <a:rPr lang="en-US" altLang="zh-CN" sz="1700" b="0" i="1" smtClean="0">
                  <a:solidFill>
                    <a:srgbClr val="0000FF"/>
                  </a:solidFill>
                  <a:latin typeface="Consolas" pitchFamily="49" charset="0"/>
                  <a:ea typeface="楷体" pitchFamily="49" charset="-122"/>
                  <a:cs typeface="Consolas" pitchFamily="49" charset="0"/>
                </a:rPr>
                <a:t>f</a:t>
              </a:r>
              <a:endParaRPr lang="zh-CN" altLang="en-US" sz="1700" b="0" i="1" smtClean="0">
                <a:solidFill>
                  <a:srgbClr val="0000FF"/>
                </a:solidFill>
                <a:latin typeface="Consolas" pitchFamily="49" charset="0"/>
                <a:ea typeface="楷体" pitchFamily="49" charset="-122"/>
                <a:cs typeface="Consolas" pitchFamily="49" charset="0"/>
              </a:endParaRPr>
            </a:p>
          </p:txBody>
        </p:sp>
        <p:sp>
          <p:nvSpPr>
            <p:cNvPr id="54" name="Oval 31"/>
            <p:cNvSpPr>
              <a:spLocks noChangeArrowheads="1"/>
            </p:cNvSpPr>
            <p:nvPr/>
          </p:nvSpPr>
          <p:spPr bwMode="auto">
            <a:xfrm>
              <a:off x="2048083" y="1423130"/>
              <a:ext cx="309339" cy="340913"/>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cxnSp>
          <p:nvCxnSpPr>
            <p:cNvPr id="55" name="直接连接符 54"/>
            <p:cNvCxnSpPr>
              <a:stCxn id="54" idx="3"/>
              <a:endCxn id="51" idx="0"/>
            </p:cNvCxnSpPr>
            <p:nvPr/>
          </p:nvCxnSpPr>
          <p:spPr>
            <a:xfrm rot="5400000">
              <a:off x="1756154" y="1732088"/>
              <a:ext cx="355202" cy="319260"/>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56" name="直接箭头连接符 55"/>
            <p:cNvCxnSpPr/>
            <p:nvPr/>
          </p:nvCxnSpPr>
          <p:spPr>
            <a:xfrm rot="16200000" flipH="1">
              <a:off x="1475033" y="1956471"/>
              <a:ext cx="193141" cy="142877"/>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7" name="TextBox 56"/>
            <p:cNvSpPr txBox="1"/>
            <p:nvPr/>
          </p:nvSpPr>
          <p:spPr>
            <a:xfrm>
              <a:off x="1214414" y="1699099"/>
              <a:ext cx="285752" cy="353943"/>
            </a:xfrm>
            <a:prstGeom prst="rect">
              <a:avLst/>
            </a:prstGeom>
            <a:noFill/>
          </p:spPr>
          <p:txBody>
            <a:bodyPr wrap="square" rtlCol="0">
              <a:spAutoFit/>
            </a:bodyPr>
            <a:lstStyle/>
            <a:p>
              <a:pPr algn="l">
                <a:lnSpc>
                  <a:spcPct val="100000"/>
                </a:lnSpc>
                <a:spcBef>
                  <a:spcPts val="0"/>
                </a:spcBef>
              </a:pPr>
              <a:r>
                <a:rPr lang="en-US" altLang="zh-CN" sz="1700" b="0" i="1" smtClean="0">
                  <a:solidFill>
                    <a:srgbClr val="0000FF"/>
                  </a:solidFill>
                  <a:latin typeface="Consolas" pitchFamily="49" charset="0"/>
                  <a:ea typeface="楷体" pitchFamily="49" charset="-122"/>
                  <a:cs typeface="Consolas" pitchFamily="49" charset="0"/>
                </a:rPr>
                <a:t>p</a:t>
              </a:r>
              <a:endParaRPr lang="zh-CN" altLang="en-US" sz="1700" b="0" i="1" smtClean="0">
                <a:solidFill>
                  <a:srgbClr val="0000FF"/>
                </a:solidFill>
                <a:latin typeface="Consolas" pitchFamily="49" charset="0"/>
                <a:ea typeface="楷体" pitchFamily="49" charset="-122"/>
                <a:cs typeface="Consolas" pitchFamily="49" charset="0"/>
              </a:endParaRPr>
            </a:p>
          </p:txBody>
        </p:sp>
        <p:sp>
          <p:nvSpPr>
            <p:cNvPr id="58" name="TextBox 57"/>
            <p:cNvSpPr txBox="1"/>
            <p:nvPr/>
          </p:nvSpPr>
          <p:spPr>
            <a:xfrm>
              <a:off x="1928794" y="2571744"/>
              <a:ext cx="2428892" cy="338554"/>
            </a:xfrm>
            <a:prstGeom prst="rect">
              <a:avLst/>
            </a:prstGeom>
            <a:noFill/>
          </p:spPr>
          <p:txBody>
            <a:bodyPr wrap="square" rtlCol="0">
              <a:spAutoFit/>
            </a:bodyPr>
            <a:lstStyle/>
            <a:p>
              <a:pPr algn="l">
                <a:lnSpc>
                  <a:spcPct val="100000"/>
                </a:lnSpc>
                <a:spcBef>
                  <a:spcPts val="0"/>
                </a:spcBef>
              </a:pPr>
              <a:r>
                <a:rPr lang="zh-CN" altLang="en-US" sz="1600" smtClean="0">
                  <a:solidFill>
                    <a:srgbClr val="0000FF"/>
                  </a:solidFill>
                  <a:latin typeface="Consolas" pitchFamily="49" charset="0"/>
                  <a:ea typeface="仿宋" pitchFamily="49" charset="-122"/>
                  <a:cs typeface="Consolas" pitchFamily="49" charset="0"/>
                </a:rPr>
                <a:t>结点</a:t>
              </a:r>
              <a:r>
                <a:rPr lang="en-US" altLang="zh-CN" sz="1600" smtClean="0">
                  <a:solidFill>
                    <a:srgbClr val="0000FF"/>
                  </a:solidFill>
                  <a:latin typeface="Consolas" pitchFamily="49" charset="0"/>
                  <a:ea typeface="仿宋" pitchFamily="49" charset="-122"/>
                  <a:cs typeface="Consolas" pitchFamily="49" charset="0"/>
                </a:rPr>
                <a:t>p</a:t>
              </a:r>
              <a:r>
                <a:rPr lang="zh-CN" altLang="en-US" sz="1600" smtClean="0">
                  <a:solidFill>
                    <a:srgbClr val="0000FF"/>
                  </a:solidFill>
                  <a:latin typeface="Consolas" pitchFamily="49" charset="0"/>
                  <a:ea typeface="仿宋" pitchFamily="49" charset="-122"/>
                  <a:cs typeface="Consolas" pitchFamily="49" charset="0"/>
                </a:rPr>
                <a:t>是结点</a:t>
              </a:r>
              <a:r>
                <a:rPr lang="en-US" altLang="zh-CN" sz="1600" smtClean="0">
                  <a:solidFill>
                    <a:srgbClr val="0000FF"/>
                  </a:solidFill>
                  <a:latin typeface="Consolas" pitchFamily="49" charset="0"/>
                  <a:ea typeface="仿宋" pitchFamily="49" charset="-122"/>
                  <a:cs typeface="Consolas" pitchFamily="49" charset="0"/>
                </a:rPr>
                <a:t>f</a:t>
              </a:r>
              <a:r>
                <a:rPr lang="zh-CN" altLang="en-US" sz="1600" smtClean="0">
                  <a:solidFill>
                    <a:srgbClr val="0000FF"/>
                  </a:solidFill>
                  <a:latin typeface="Consolas" pitchFamily="49" charset="0"/>
                  <a:ea typeface="仿宋" pitchFamily="49" charset="-122"/>
                  <a:cs typeface="Consolas" pitchFamily="49" charset="0"/>
                </a:rPr>
                <a:t>的左孩子</a:t>
              </a:r>
            </a:p>
          </p:txBody>
        </p:sp>
        <p:sp>
          <p:nvSpPr>
            <p:cNvPr id="59" name="右箭头 58"/>
            <p:cNvSpPr/>
            <p:nvPr/>
          </p:nvSpPr>
          <p:spPr>
            <a:xfrm>
              <a:off x="2857488" y="1857364"/>
              <a:ext cx="357190" cy="285752"/>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cxnSp>
          <p:nvCxnSpPr>
            <p:cNvPr id="60" name="直接箭头连接符 59"/>
            <p:cNvCxnSpPr>
              <a:endCxn id="62" idx="1"/>
            </p:cNvCxnSpPr>
            <p:nvPr/>
          </p:nvCxnSpPr>
          <p:spPr>
            <a:xfrm rot="16200000" flipH="1">
              <a:off x="3763938" y="1733484"/>
              <a:ext cx="209079" cy="164591"/>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61" name="TextBox 60"/>
            <p:cNvSpPr txBox="1"/>
            <p:nvPr/>
          </p:nvSpPr>
          <p:spPr>
            <a:xfrm>
              <a:off x="3500430" y="1571612"/>
              <a:ext cx="285752" cy="353943"/>
            </a:xfrm>
            <a:prstGeom prst="rect">
              <a:avLst/>
            </a:prstGeom>
            <a:noFill/>
          </p:spPr>
          <p:txBody>
            <a:bodyPr wrap="square" rtlCol="0">
              <a:spAutoFit/>
            </a:bodyPr>
            <a:lstStyle/>
            <a:p>
              <a:pPr algn="l">
                <a:lnSpc>
                  <a:spcPct val="100000"/>
                </a:lnSpc>
                <a:spcBef>
                  <a:spcPts val="0"/>
                </a:spcBef>
              </a:pPr>
              <a:r>
                <a:rPr lang="en-US" altLang="zh-CN" sz="1700" b="0" i="1" smtClean="0">
                  <a:solidFill>
                    <a:srgbClr val="0000FF"/>
                  </a:solidFill>
                  <a:latin typeface="Consolas" pitchFamily="49" charset="0"/>
                  <a:ea typeface="楷体" pitchFamily="49" charset="-122"/>
                  <a:cs typeface="Consolas" pitchFamily="49" charset="0"/>
                </a:rPr>
                <a:t>f</a:t>
              </a:r>
              <a:endParaRPr lang="zh-CN" altLang="en-US" sz="1700" b="0" i="1" smtClean="0">
                <a:solidFill>
                  <a:srgbClr val="0000FF"/>
                </a:solidFill>
                <a:latin typeface="Consolas" pitchFamily="49" charset="0"/>
                <a:ea typeface="楷体" pitchFamily="49" charset="-122"/>
                <a:cs typeface="Consolas" pitchFamily="49" charset="0"/>
              </a:endParaRPr>
            </a:p>
          </p:txBody>
        </p:sp>
        <p:sp>
          <p:nvSpPr>
            <p:cNvPr id="62" name="Oval 31"/>
            <p:cNvSpPr>
              <a:spLocks noChangeArrowheads="1"/>
            </p:cNvSpPr>
            <p:nvPr/>
          </p:nvSpPr>
          <p:spPr bwMode="auto">
            <a:xfrm>
              <a:off x="3905471" y="1870394"/>
              <a:ext cx="309339" cy="340913"/>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grpSp>
      <p:grpSp>
        <p:nvGrpSpPr>
          <p:cNvPr id="5" name="组合 62"/>
          <p:cNvGrpSpPr/>
          <p:nvPr/>
        </p:nvGrpSpPr>
        <p:grpSpPr>
          <a:xfrm>
            <a:off x="2143108" y="3571876"/>
            <a:ext cx="3143272" cy="1928826"/>
            <a:chOff x="1857356" y="3929066"/>
            <a:chExt cx="3143272" cy="1928826"/>
          </a:xfrm>
        </p:grpSpPr>
        <p:sp>
          <p:nvSpPr>
            <p:cNvPr id="64" name="矩形 63"/>
            <p:cNvSpPr/>
            <p:nvPr/>
          </p:nvSpPr>
          <p:spPr>
            <a:xfrm>
              <a:off x="1857356" y="3929066"/>
              <a:ext cx="3143272" cy="1928826"/>
            </a:xfrm>
            <a:prstGeom prst="rect">
              <a:avLst/>
            </a:prstGeom>
            <a:solidFill>
              <a:schemeClr val="accent6">
                <a:lumMod val="20000"/>
                <a:lumOff val="80000"/>
              </a:schemeClr>
            </a:solidFill>
            <a:ln>
              <a:noFill/>
              <a:tailEnd type="none"/>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5" name="Oval 31"/>
            <p:cNvSpPr>
              <a:spLocks noChangeArrowheads="1"/>
            </p:cNvSpPr>
            <p:nvPr/>
          </p:nvSpPr>
          <p:spPr bwMode="auto">
            <a:xfrm>
              <a:off x="2749418" y="4854852"/>
              <a:ext cx="309339" cy="340913"/>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cxnSp>
          <p:nvCxnSpPr>
            <p:cNvPr id="66" name="直接箭头连接符 65"/>
            <p:cNvCxnSpPr>
              <a:endCxn id="68" idx="1"/>
            </p:cNvCxnSpPr>
            <p:nvPr/>
          </p:nvCxnSpPr>
          <p:spPr>
            <a:xfrm rot="16200000" flipH="1">
              <a:off x="2263740" y="4162376"/>
              <a:ext cx="209079" cy="164591"/>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67" name="TextBox 66"/>
            <p:cNvSpPr txBox="1"/>
            <p:nvPr/>
          </p:nvSpPr>
          <p:spPr>
            <a:xfrm>
              <a:off x="2000232" y="4000504"/>
              <a:ext cx="285752" cy="353943"/>
            </a:xfrm>
            <a:prstGeom prst="rect">
              <a:avLst/>
            </a:prstGeom>
            <a:noFill/>
          </p:spPr>
          <p:txBody>
            <a:bodyPr wrap="square" rtlCol="0">
              <a:spAutoFit/>
            </a:bodyPr>
            <a:lstStyle/>
            <a:p>
              <a:pPr algn="l">
                <a:lnSpc>
                  <a:spcPct val="100000"/>
                </a:lnSpc>
                <a:spcBef>
                  <a:spcPts val="0"/>
                </a:spcBef>
              </a:pPr>
              <a:r>
                <a:rPr lang="en-US" altLang="zh-CN" sz="1700" b="0" i="1" smtClean="0">
                  <a:solidFill>
                    <a:srgbClr val="0000FF"/>
                  </a:solidFill>
                  <a:latin typeface="Consolas" pitchFamily="49" charset="0"/>
                  <a:ea typeface="楷体" pitchFamily="49" charset="-122"/>
                  <a:cs typeface="Consolas" pitchFamily="49" charset="0"/>
                </a:rPr>
                <a:t>f</a:t>
              </a:r>
              <a:endParaRPr lang="zh-CN" altLang="en-US" sz="1700" b="0" i="1" smtClean="0">
                <a:solidFill>
                  <a:srgbClr val="0000FF"/>
                </a:solidFill>
                <a:latin typeface="Consolas" pitchFamily="49" charset="0"/>
                <a:ea typeface="楷体" pitchFamily="49" charset="-122"/>
                <a:cs typeface="Consolas" pitchFamily="49" charset="0"/>
              </a:endParaRPr>
            </a:p>
          </p:txBody>
        </p:sp>
        <p:sp>
          <p:nvSpPr>
            <p:cNvPr id="68" name="Oval 31"/>
            <p:cNvSpPr>
              <a:spLocks noChangeArrowheads="1"/>
            </p:cNvSpPr>
            <p:nvPr/>
          </p:nvSpPr>
          <p:spPr bwMode="auto">
            <a:xfrm>
              <a:off x="2405273" y="4299286"/>
              <a:ext cx="309339" cy="340913"/>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cxnSp>
          <p:nvCxnSpPr>
            <p:cNvPr id="69" name="直接连接符 68"/>
            <p:cNvCxnSpPr>
              <a:stCxn id="68" idx="5"/>
              <a:endCxn id="65" idx="0"/>
            </p:cNvCxnSpPr>
            <p:nvPr/>
          </p:nvCxnSpPr>
          <p:spPr>
            <a:xfrm rot="16200000" flipH="1">
              <a:off x="2654410" y="4605173"/>
              <a:ext cx="264579" cy="234778"/>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70" name="直接箭头连接符 69"/>
            <p:cNvCxnSpPr>
              <a:endCxn id="65" idx="7"/>
            </p:cNvCxnSpPr>
            <p:nvPr/>
          </p:nvCxnSpPr>
          <p:spPr>
            <a:xfrm rot="5400000">
              <a:off x="2946059" y="4707596"/>
              <a:ext cx="264579" cy="129785"/>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71" name="TextBox 70"/>
            <p:cNvSpPr txBox="1"/>
            <p:nvPr/>
          </p:nvSpPr>
          <p:spPr>
            <a:xfrm>
              <a:off x="3143240" y="4429132"/>
              <a:ext cx="500066" cy="353943"/>
            </a:xfrm>
            <a:prstGeom prst="rect">
              <a:avLst/>
            </a:prstGeom>
            <a:noFill/>
          </p:spPr>
          <p:txBody>
            <a:bodyPr wrap="square" rtlCol="0">
              <a:spAutoFit/>
            </a:bodyPr>
            <a:lstStyle/>
            <a:p>
              <a:pPr algn="l">
                <a:lnSpc>
                  <a:spcPct val="100000"/>
                </a:lnSpc>
                <a:spcBef>
                  <a:spcPts val="0"/>
                </a:spcBef>
              </a:pPr>
              <a:r>
                <a:rPr lang="en-US" altLang="zh-CN" sz="1700" b="0" i="1" smtClean="0">
                  <a:solidFill>
                    <a:srgbClr val="0000FF"/>
                  </a:solidFill>
                  <a:latin typeface="Consolas" pitchFamily="49" charset="0"/>
                  <a:ea typeface="楷体" pitchFamily="49" charset="-122"/>
                  <a:cs typeface="Consolas" pitchFamily="49" charset="0"/>
                </a:rPr>
                <a:t>p</a:t>
              </a:r>
              <a:endParaRPr lang="zh-CN" altLang="en-US" sz="1700" b="0" i="1" smtClean="0">
                <a:solidFill>
                  <a:srgbClr val="0000FF"/>
                </a:solidFill>
                <a:latin typeface="Consolas" pitchFamily="49" charset="0"/>
                <a:ea typeface="楷体" pitchFamily="49" charset="-122"/>
                <a:cs typeface="Consolas" pitchFamily="49" charset="0"/>
              </a:endParaRPr>
            </a:p>
          </p:txBody>
        </p:sp>
        <p:sp>
          <p:nvSpPr>
            <p:cNvPr id="72" name="TextBox 71"/>
            <p:cNvSpPr txBox="1"/>
            <p:nvPr/>
          </p:nvSpPr>
          <p:spPr>
            <a:xfrm>
              <a:off x="2285984" y="5429264"/>
              <a:ext cx="2428892" cy="338554"/>
            </a:xfrm>
            <a:prstGeom prst="rect">
              <a:avLst/>
            </a:prstGeom>
            <a:noFill/>
          </p:spPr>
          <p:txBody>
            <a:bodyPr wrap="square" rtlCol="0">
              <a:spAutoFit/>
            </a:bodyPr>
            <a:lstStyle/>
            <a:p>
              <a:pPr algn="l">
                <a:lnSpc>
                  <a:spcPct val="100000"/>
                </a:lnSpc>
                <a:spcBef>
                  <a:spcPts val="0"/>
                </a:spcBef>
              </a:pPr>
              <a:r>
                <a:rPr lang="zh-CN" altLang="en-US" sz="1600" smtClean="0">
                  <a:solidFill>
                    <a:srgbClr val="0000FF"/>
                  </a:solidFill>
                  <a:latin typeface="Consolas" pitchFamily="49" charset="0"/>
                  <a:ea typeface="仿宋" pitchFamily="49" charset="-122"/>
                  <a:cs typeface="Consolas" pitchFamily="49" charset="0"/>
                </a:rPr>
                <a:t>结点</a:t>
              </a:r>
              <a:r>
                <a:rPr lang="en-US" altLang="zh-CN" sz="1600" smtClean="0">
                  <a:solidFill>
                    <a:srgbClr val="0000FF"/>
                  </a:solidFill>
                  <a:latin typeface="Consolas" pitchFamily="49" charset="0"/>
                  <a:ea typeface="仿宋" pitchFamily="49" charset="-122"/>
                  <a:cs typeface="Consolas" pitchFamily="49" charset="0"/>
                </a:rPr>
                <a:t>p</a:t>
              </a:r>
              <a:r>
                <a:rPr lang="zh-CN" altLang="en-US" sz="1600" smtClean="0">
                  <a:solidFill>
                    <a:srgbClr val="0000FF"/>
                  </a:solidFill>
                  <a:latin typeface="Consolas" pitchFamily="49" charset="0"/>
                  <a:ea typeface="仿宋" pitchFamily="49" charset="-122"/>
                  <a:cs typeface="Consolas" pitchFamily="49" charset="0"/>
                </a:rPr>
                <a:t>是结点</a:t>
              </a:r>
              <a:r>
                <a:rPr lang="en-US" altLang="zh-CN" sz="1600" smtClean="0">
                  <a:solidFill>
                    <a:srgbClr val="0000FF"/>
                  </a:solidFill>
                  <a:latin typeface="Consolas" pitchFamily="49" charset="0"/>
                  <a:ea typeface="仿宋" pitchFamily="49" charset="-122"/>
                  <a:cs typeface="Consolas" pitchFamily="49" charset="0"/>
                </a:rPr>
                <a:t>f</a:t>
              </a:r>
              <a:r>
                <a:rPr lang="zh-CN" altLang="en-US" sz="1600" smtClean="0">
                  <a:solidFill>
                    <a:srgbClr val="0000FF"/>
                  </a:solidFill>
                  <a:latin typeface="Consolas" pitchFamily="49" charset="0"/>
                  <a:ea typeface="仿宋" pitchFamily="49" charset="-122"/>
                  <a:cs typeface="Consolas" pitchFamily="49" charset="0"/>
                </a:rPr>
                <a:t>的右孩子</a:t>
              </a:r>
            </a:p>
          </p:txBody>
        </p:sp>
        <p:sp>
          <p:nvSpPr>
            <p:cNvPr id="73" name="右箭头 72"/>
            <p:cNvSpPr/>
            <p:nvPr/>
          </p:nvSpPr>
          <p:spPr>
            <a:xfrm>
              <a:off x="3643306" y="4429132"/>
              <a:ext cx="357190" cy="285752"/>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cxnSp>
          <p:nvCxnSpPr>
            <p:cNvPr id="74" name="直接箭头连接符 73"/>
            <p:cNvCxnSpPr>
              <a:endCxn id="76" idx="1"/>
            </p:cNvCxnSpPr>
            <p:nvPr/>
          </p:nvCxnSpPr>
          <p:spPr>
            <a:xfrm rot="16200000" flipH="1">
              <a:off x="4406880" y="4305252"/>
              <a:ext cx="209079" cy="164591"/>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75" name="TextBox 74"/>
            <p:cNvSpPr txBox="1"/>
            <p:nvPr/>
          </p:nvSpPr>
          <p:spPr>
            <a:xfrm>
              <a:off x="4143372" y="4143380"/>
              <a:ext cx="285752" cy="353943"/>
            </a:xfrm>
            <a:prstGeom prst="rect">
              <a:avLst/>
            </a:prstGeom>
            <a:noFill/>
          </p:spPr>
          <p:txBody>
            <a:bodyPr wrap="square" rtlCol="0">
              <a:spAutoFit/>
            </a:bodyPr>
            <a:lstStyle/>
            <a:p>
              <a:pPr algn="l">
                <a:lnSpc>
                  <a:spcPct val="100000"/>
                </a:lnSpc>
                <a:spcBef>
                  <a:spcPts val="0"/>
                </a:spcBef>
              </a:pPr>
              <a:r>
                <a:rPr lang="en-US" altLang="zh-CN" sz="1700" b="0" i="1" smtClean="0">
                  <a:solidFill>
                    <a:srgbClr val="0000FF"/>
                  </a:solidFill>
                  <a:latin typeface="Consolas" pitchFamily="49" charset="0"/>
                  <a:ea typeface="楷体" pitchFamily="49" charset="-122"/>
                  <a:cs typeface="Consolas" pitchFamily="49" charset="0"/>
                </a:rPr>
                <a:t>f</a:t>
              </a:r>
              <a:endParaRPr lang="zh-CN" altLang="en-US" sz="1700" b="0" i="1" smtClean="0">
                <a:solidFill>
                  <a:srgbClr val="0000FF"/>
                </a:solidFill>
                <a:latin typeface="Consolas" pitchFamily="49" charset="0"/>
                <a:ea typeface="楷体" pitchFamily="49" charset="-122"/>
                <a:cs typeface="Consolas" pitchFamily="49" charset="0"/>
              </a:endParaRPr>
            </a:p>
          </p:txBody>
        </p:sp>
        <p:sp>
          <p:nvSpPr>
            <p:cNvPr id="76" name="Oval 31"/>
            <p:cNvSpPr>
              <a:spLocks noChangeArrowheads="1"/>
            </p:cNvSpPr>
            <p:nvPr/>
          </p:nvSpPr>
          <p:spPr bwMode="auto">
            <a:xfrm>
              <a:off x="4548413" y="4442162"/>
              <a:ext cx="309339" cy="340913"/>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grpSp>
      <p:sp>
        <p:nvSpPr>
          <p:cNvPr id="43" name="灯片编号占位符 42"/>
          <p:cNvSpPr>
            <a:spLocks noGrp="1"/>
          </p:cNvSpPr>
          <p:nvPr>
            <p:ph type="sldNum" sz="quarter" idx="12"/>
          </p:nvPr>
        </p:nvSpPr>
        <p:spPr/>
        <p:txBody>
          <a:bodyPr/>
          <a:lstStyle/>
          <a:p>
            <a:pPr>
              <a:defRPr/>
            </a:pPr>
            <a:fld id="{94984E60-CADE-4266-8DC7-A91C528B8A31}" type="slidenum">
              <a:rPr lang="en-US" altLang="zh-CN" smtClean="0"/>
              <a:pPr>
                <a:defRPr/>
              </a:pPr>
              <a:t>37</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xit" presetSubtype="4" fill="hold" nodeType="clickEffect">
                                  <p:stCondLst>
                                    <p:cond delay="0"/>
                                  </p:stCondLst>
                                  <p:childTnLst>
                                    <p:animEffect transition="out" filter="wipe(down)">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par>
                          <p:cTn id="21" fill="hold">
                            <p:stCondLst>
                              <p:cond delay="500"/>
                            </p:stCondLst>
                            <p:childTnLst>
                              <p:par>
                                <p:cTn id="22" presetID="1" presetClass="entr" presetSubtype="0" fill="hold" nodeType="afterEffect">
                                  <p:stCondLst>
                                    <p:cond delay="0"/>
                                  </p:stCondLst>
                                  <p:childTnLst>
                                    <p:set>
                                      <p:cBhvr>
                                        <p:cTn id="23" dur="1" fill="hold">
                                          <p:stCondLst>
                                            <p:cond delay="0"/>
                                          </p:stCondLst>
                                        </p:cTn>
                                        <p:tgtEl>
                                          <p:spTgt spid="6">
                                            <p:txEl>
                                              <p:pRg st="6" end="6"/>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6">
                                            <p:txEl>
                                              <p:pRg st="7" end="7"/>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6">
                                            <p:txEl>
                                              <p:pRg st="8" end="8"/>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6">
                                            <p:txEl>
                                              <p:pRg st="9" end="9"/>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6">
                                            <p:txEl>
                                              <p:pRg st="10" end="10"/>
                                            </p:txEl>
                                          </p:spTgt>
                                        </p:tgtEl>
                                        <p:attrNameLst>
                                          <p:attrName>style.visibility</p:attrName>
                                        </p:attrNameLst>
                                      </p:cBhvr>
                                      <p:to>
                                        <p:strVal val="visible"/>
                                      </p:to>
                                    </p:se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5720" y="214290"/>
            <a:ext cx="8501122" cy="361893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500"/>
              </a:lnSpc>
            </a:pPr>
            <a:r>
              <a:rPr lang="en-US" altLang="zh-CN" sz="1800" b="1" smtClean="0">
                <a:solidFill>
                  <a:srgbClr val="0000FF"/>
                </a:solidFill>
                <a:latin typeface="Consolas" pitchFamily="49" charset="0"/>
                <a:ea typeface="仿宋" pitchFamily="49" charset="-122"/>
                <a:cs typeface="Consolas" pitchFamily="49" charset="0"/>
              </a:rPr>
              <a:t>else if(p-&gt;rchild==NULL)          	</a:t>
            </a:r>
            <a:r>
              <a:rPr lang="en-US" altLang="zh-CN" sz="1800" b="1" smtClean="0">
                <a:solidFill>
                  <a:srgbClr val="00B0F0"/>
                </a:solidFill>
                <a:latin typeface="Consolas" pitchFamily="49" charset="0"/>
                <a:ea typeface="仿宋" pitchFamily="49" charset="-122"/>
                <a:cs typeface="Consolas" pitchFamily="49" charset="0"/>
              </a:rPr>
              <a:t>//</a:t>
            </a:r>
            <a:r>
              <a:rPr lang="zh-CN" altLang="zh-CN" sz="1800" b="1" smtClean="0">
                <a:solidFill>
                  <a:srgbClr val="FF0000"/>
                </a:solidFill>
                <a:latin typeface="Consolas" pitchFamily="49" charset="0"/>
                <a:ea typeface="仿宋" pitchFamily="49" charset="-122"/>
                <a:cs typeface="Consolas" pitchFamily="49" charset="0"/>
              </a:rPr>
              <a:t>情况</a:t>
            </a:r>
            <a:r>
              <a:rPr lang="en-US" altLang="zh-CN" sz="1800" b="1" smtClean="0">
                <a:solidFill>
                  <a:srgbClr val="FF0000"/>
                </a:solidFill>
                <a:latin typeface="Consolas" pitchFamily="49" charset="0"/>
                <a:ea typeface="仿宋" pitchFamily="49" charset="-122"/>
                <a:cs typeface="Consolas" pitchFamily="49" charset="0"/>
              </a:rPr>
              <a:t>(2)</a:t>
            </a:r>
            <a:r>
              <a:rPr lang="en-US" altLang="zh-CN" sz="1800" b="1" smtClean="0">
                <a:solidFill>
                  <a:srgbClr val="00B0F0"/>
                </a:solidFill>
                <a:latin typeface="Consolas" pitchFamily="49" charset="0"/>
                <a:ea typeface="仿宋" pitchFamily="49" charset="-122"/>
                <a:cs typeface="Consolas" pitchFamily="49" charset="0"/>
              </a:rPr>
              <a:t>-</a:t>
            </a:r>
            <a:r>
              <a:rPr lang="zh-CN" altLang="zh-CN" sz="1800" b="1" smtClean="0">
                <a:solidFill>
                  <a:srgbClr val="00B0F0"/>
                </a:solidFill>
                <a:latin typeface="Consolas" pitchFamily="49" charset="0"/>
                <a:ea typeface="仿宋" pitchFamily="49" charset="-122"/>
                <a:cs typeface="Consolas" pitchFamily="49" charset="0"/>
              </a:rPr>
              <a:t>结点</a:t>
            </a:r>
            <a:r>
              <a:rPr lang="en-US" altLang="zh-CN" sz="1800" b="1" smtClean="0">
                <a:solidFill>
                  <a:srgbClr val="00B0F0"/>
                </a:solidFill>
                <a:latin typeface="Consolas" pitchFamily="49" charset="0"/>
                <a:ea typeface="仿宋" pitchFamily="49" charset="-122"/>
                <a:cs typeface="Consolas" pitchFamily="49" charset="0"/>
              </a:rPr>
              <a:t>p</a:t>
            </a:r>
            <a:r>
              <a:rPr lang="zh-CN" altLang="en-US" sz="1800" b="1" smtClean="0">
                <a:solidFill>
                  <a:srgbClr val="00B0F0"/>
                </a:solidFill>
                <a:latin typeface="Consolas" pitchFamily="49" charset="0"/>
                <a:ea typeface="仿宋" pitchFamily="49" charset="-122"/>
                <a:cs typeface="Consolas" pitchFamily="49" charset="0"/>
              </a:rPr>
              <a:t>只有左</a:t>
            </a:r>
            <a:r>
              <a:rPr lang="zh-CN" altLang="zh-CN" sz="1800" b="1" smtClean="0">
                <a:solidFill>
                  <a:srgbClr val="00B0F0"/>
                </a:solidFill>
                <a:latin typeface="Consolas" pitchFamily="49" charset="0"/>
                <a:ea typeface="仿宋" pitchFamily="49" charset="-122"/>
                <a:cs typeface="Consolas" pitchFamily="49" charset="0"/>
              </a:rPr>
              <a:t>子树</a:t>
            </a:r>
            <a:endParaRPr lang="en-US" altLang="zh-CN" sz="1800" b="1" smtClean="0">
              <a:solidFill>
                <a:srgbClr val="00B0F0"/>
              </a:solidFill>
              <a:latin typeface="Consolas" pitchFamily="49" charset="0"/>
              <a:ea typeface="仿宋" pitchFamily="49" charset="-122"/>
              <a:cs typeface="Consolas" pitchFamily="49" charset="0"/>
            </a:endParaRPr>
          </a:p>
          <a:p>
            <a:pPr algn="l">
              <a:lnSpc>
                <a:spcPts val="2500"/>
              </a:lnSpc>
            </a:pPr>
            <a:r>
              <a:rPr lang="en-US" altLang="zh-CN" sz="1800" b="1" smtClean="0">
                <a:solidFill>
                  <a:srgbClr val="0000FF"/>
                </a:solidFill>
                <a:latin typeface="Consolas" pitchFamily="49" charset="0"/>
                <a:ea typeface="仿宋" pitchFamily="49" charset="-122"/>
                <a:cs typeface="Consolas" pitchFamily="49" charset="0"/>
              </a:rPr>
              <a:t>{  if(</a:t>
            </a:r>
            <a:r>
              <a:rPr lang="en-US" altLang="zh-CN" sz="1800" b="1" smtClean="0">
                <a:solidFill>
                  <a:srgbClr val="FF00FF"/>
                </a:solidFill>
                <a:latin typeface="Consolas" pitchFamily="49" charset="0"/>
                <a:ea typeface="仿宋" pitchFamily="49" charset="-122"/>
                <a:cs typeface="Consolas" pitchFamily="49" charset="0"/>
              </a:rPr>
              <a:t>f==NULL</a:t>
            </a:r>
            <a:r>
              <a:rPr lang="en-US" altLang="zh-CN" sz="1800" b="1" smtClean="0">
                <a:solidFill>
                  <a:srgbClr val="0000FF"/>
                </a:solidFill>
                <a:latin typeface="Consolas" pitchFamily="49" charset="0"/>
                <a:ea typeface="仿宋" pitchFamily="49" charset="-122"/>
                <a:cs typeface="Consolas" pitchFamily="49" charset="0"/>
              </a:rPr>
              <a:t>)				</a:t>
            </a:r>
            <a:r>
              <a:rPr lang="en-US" altLang="zh-CN" sz="1800" b="1" smtClean="0">
                <a:solidFill>
                  <a:srgbClr val="00B0F0"/>
                </a:solidFill>
                <a:latin typeface="Consolas" pitchFamily="49" charset="0"/>
                <a:ea typeface="仿宋" pitchFamily="49" charset="-122"/>
                <a:cs typeface="Consolas" pitchFamily="49" charset="0"/>
              </a:rPr>
              <a:t>//</a:t>
            </a:r>
            <a:r>
              <a:rPr lang="zh-CN" altLang="zh-CN" sz="1800" b="1" smtClean="0">
                <a:solidFill>
                  <a:srgbClr val="00B0F0"/>
                </a:solidFill>
                <a:latin typeface="Consolas" pitchFamily="49" charset="0"/>
                <a:ea typeface="仿宋" pitchFamily="49" charset="-122"/>
                <a:cs typeface="Consolas" pitchFamily="49" charset="0"/>
              </a:rPr>
              <a:t>结点</a:t>
            </a:r>
            <a:r>
              <a:rPr lang="en-US" altLang="zh-CN" sz="1800" b="1" smtClean="0">
                <a:solidFill>
                  <a:srgbClr val="00B0F0"/>
                </a:solidFill>
                <a:latin typeface="Consolas" pitchFamily="49" charset="0"/>
                <a:ea typeface="仿宋" pitchFamily="49" charset="-122"/>
                <a:cs typeface="Consolas" pitchFamily="49" charset="0"/>
              </a:rPr>
              <a:t>p</a:t>
            </a:r>
            <a:r>
              <a:rPr lang="zh-CN" altLang="zh-CN" sz="1800" b="1" smtClean="0">
                <a:solidFill>
                  <a:srgbClr val="00B0F0"/>
                </a:solidFill>
                <a:latin typeface="Consolas" pitchFamily="49" charset="0"/>
                <a:ea typeface="仿宋" pitchFamily="49" charset="-122"/>
                <a:cs typeface="Consolas" pitchFamily="49" charset="0"/>
              </a:rPr>
              <a:t>没有双亲，即</a:t>
            </a:r>
            <a:r>
              <a:rPr lang="en-US" altLang="zh-CN" sz="1800" b="1" smtClean="0">
                <a:solidFill>
                  <a:srgbClr val="00B0F0"/>
                </a:solidFill>
                <a:latin typeface="Consolas" pitchFamily="49" charset="0"/>
                <a:ea typeface="仿宋" pitchFamily="49" charset="-122"/>
                <a:cs typeface="Consolas" pitchFamily="49" charset="0"/>
              </a:rPr>
              <a:t>p==bt</a:t>
            </a:r>
            <a:endParaRPr lang="zh-CN" altLang="zh-CN" sz="1800" b="1" smtClean="0">
              <a:solidFill>
                <a:srgbClr val="00B0F0"/>
              </a:solidFill>
              <a:latin typeface="Consolas" pitchFamily="49" charset="0"/>
              <a:ea typeface="仿宋" pitchFamily="49" charset="-122"/>
              <a:cs typeface="Consolas" pitchFamily="49" charset="0"/>
            </a:endParaRPr>
          </a:p>
          <a:p>
            <a:pPr algn="l">
              <a:lnSpc>
                <a:spcPts val="2500"/>
              </a:lnSpc>
            </a:pPr>
            <a:r>
              <a:rPr lang="en-US" altLang="zh-CN" sz="1800" b="1" smtClean="0">
                <a:solidFill>
                  <a:srgbClr val="0000FF"/>
                </a:solidFill>
                <a:latin typeface="Consolas" pitchFamily="49" charset="0"/>
                <a:ea typeface="仿宋" pitchFamily="49" charset="-122"/>
                <a:cs typeface="Consolas" pitchFamily="49" charset="0"/>
              </a:rPr>
              <a:t>      bt=bt-&gt;lchild; 			</a:t>
            </a:r>
            <a:r>
              <a:rPr lang="en-US" altLang="zh-CN" sz="1800" b="1" smtClean="0">
                <a:solidFill>
                  <a:srgbClr val="00B0F0"/>
                </a:solidFill>
                <a:latin typeface="Consolas" pitchFamily="49" charset="0"/>
                <a:ea typeface="仿宋" pitchFamily="49" charset="-122"/>
                <a:cs typeface="Consolas" pitchFamily="49" charset="0"/>
              </a:rPr>
              <a:t>//</a:t>
            </a:r>
            <a:r>
              <a:rPr lang="zh-CN" altLang="zh-CN" sz="1800" b="1" smtClean="0">
                <a:solidFill>
                  <a:srgbClr val="00B0F0"/>
                </a:solidFill>
                <a:latin typeface="Consolas" pitchFamily="49" charset="0"/>
                <a:ea typeface="仿宋" pitchFamily="49" charset="-122"/>
                <a:cs typeface="Consolas" pitchFamily="49" charset="0"/>
              </a:rPr>
              <a:t>用</a:t>
            </a:r>
            <a:r>
              <a:rPr lang="en-US" altLang="zh-CN" sz="1800" b="1" smtClean="0">
                <a:solidFill>
                  <a:srgbClr val="00B0F0"/>
                </a:solidFill>
                <a:latin typeface="Consolas" pitchFamily="49" charset="0"/>
                <a:ea typeface="仿宋" pitchFamily="49" charset="-122"/>
                <a:cs typeface="Consolas" pitchFamily="49" charset="0"/>
              </a:rPr>
              <a:t>bt</a:t>
            </a:r>
            <a:r>
              <a:rPr lang="zh-CN" altLang="zh-CN" sz="1800" b="1" smtClean="0">
                <a:solidFill>
                  <a:srgbClr val="00B0F0"/>
                </a:solidFill>
                <a:latin typeface="Consolas" pitchFamily="49" charset="0"/>
                <a:ea typeface="仿宋" pitchFamily="49" charset="-122"/>
                <a:cs typeface="Consolas" pitchFamily="49" charset="0"/>
              </a:rPr>
              <a:t>的左孩子替代</a:t>
            </a:r>
            <a:r>
              <a:rPr lang="en-US" altLang="zh-CN" sz="1800" b="1" smtClean="0">
                <a:solidFill>
                  <a:srgbClr val="00B0F0"/>
                </a:solidFill>
                <a:latin typeface="Consolas" pitchFamily="49" charset="0"/>
                <a:ea typeface="仿宋" pitchFamily="49" charset="-122"/>
                <a:cs typeface="Consolas" pitchFamily="49" charset="0"/>
              </a:rPr>
              <a:t>bt </a:t>
            </a:r>
            <a:endParaRPr lang="zh-CN" altLang="zh-CN" sz="1800" b="1" smtClean="0">
              <a:solidFill>
                <a:srgbClr val="00B0F0"/>
              </a:solidFill>
              <a:latin typeface="Consolas" pitchFamily="49" charset="0"/>
              <a:ea typeface="仿宋" pitchFamily="49" charset="-122"/>
              <a:cs typeface="Consolas" pitchFamily="49" charset="0"/>
            </a:endParaRPr>
          </a:p>
          <a:p>
            <a:pPr algn="l">
              <a:lnSpc>
                <a:spcPts val="2500"/>
              </a:lnSpc>
            </a:pPr>
            <a:r>
              <a:rPr lang="en-US" altLang="zh-CN" sz="1800" b="1" smtClean="0">
                <a:solidFill>
                  <a:srgbClr val="0000FF"/>
                </a:solidFill>
                <a:latin typeface="Consolas" pitchFamily="49" charset="0"/>
                <a:ea typeface="仿宋" pitchFamily="49" charset="-122"/>
                <a:cs typeface="Consolas" pitchFamily="49" charset="0"/>
              </a:rPr>
              <a:t>   else                    		</a:t>
            </a:r>
            <a:r>
              <a:rPr lang="en-US" altLang="zh-CN" sz="1800" b="1" smtClean="0">
                <a:solidFill>
                  <a:srgbClr val="00B0F0"/>
                </a:solidFill>
                <a:latin typeface="Consolas" pitchFamily="49" charset="0"/>
                <a:ea typeface="仿宋" pitchFamily="49" charset="-122"/>
                <a:cs typeface="Consolas" pitchFamily="49" charset="0"/>
              </a:rPr>
              <a:t>//</a:t>
            </a:r>
            <a:r>
              <a:rPr lang="zh-CN" altLang="zh-CN" sz="1800" b="1" smtClean="0">
                <a:solidFill>
                  <a:srgbClr val="00B0F0"/>
                </a:solidFill>
                <a:latin typeface="Consolas" pitchFamily="49" charset="0"/>
                <a:ea typeface="仿宋" pitchFamily="49" charset="-122"/>
                <a:cs typeface="Consolas" pitchFamily="49" charset="0"/>
              </a:rPr>
              <a:t>结点</a:t>
            </a:r>
            <a:r>
              <a:rPr lang="en-US" altLang="zh-CN" sz="1800" b="1" smtClean="0">
                <a:solidFill>
                  <a:srgbClr val="00B0F0"/>
                </a:solidFill>
                <a:latin typeface="Consolas" pitchFamily="49" charset="0"/>
                <a:ea typeface="仿宋" pitchFamily="49" charset="-122"/>
                <a:cs typeface="Consolas" pitchFamily="49" charset="0"/>
              </a:rPr>
              <a:t>p</a:t>
            </a:r>
            <a:r>
              <a:rPr lang="zh-CN" altLang="zh-CN" sz="1800" b="1" smtClean="0">
                <a:solidFill>
                  <a:srgbClr val="00B0F0"/>
                </a:solidFill>
                <a:latin typeface="Consolas" pitchFamily="49" charset="0"/>
                <a:ea typeface="仿宋" pitchFamily="49" charset="-122"/>
                <a:cs typeface="Consolas" pitchFamily="49" charset="0"/>
              </a:rPr>
              <a:t>存在双亲</a:t>
            </a:r>
            <a:r>
              <a:rPr lang="en-US" altLang="zh-CN" sz="1800" b="1" smtClean="0">
                <a:solidFill>
                  <a:srgbClr val="00B0F0"/>
                </a:solidFill>
                <a:latin typeface="Consolas" pitchFamily="49" charset="0"/>
                <a:ea typeface="仿宋" pitchFamily="49" charset="-122"/>
                <a:cs typeface="Consolas" pitchFamily="49" charset="0"/>
              </a:rPr>
              <a:t>f</a:t>
            </a:r>
            <a:r>
              <a:rPr lang="zh-CN" altLang="zh-CN" sz="1800" b="1" smtClean="0">
                <a:solidFill>
                  <a:srgbClr val="00B0F0"/>
                </a:solidFill>
                <a:latin typeface="Consolas" pitchFamily="49" charset="0"/>
                <a:ea typeface="仿宋" pitchFamily="49" charset="-122"/>
                <a:cs typeface="Consolas" pitchFamily="49" charset="0"/>
              </a:rPr>
              <a:t>（</a:t>
            </a:r>
            <a:r>
              <a:rPr lang="en-US" altLang="zh-CN" sz="1800" b="1" smtClean="0">
                <a:solidFill>
                  <a:srgbClr val="00B0F0"/>
                </a:solidFill>
                <a:latin typeface="Consolas" pitchFamily="49" charset="0"/>
                <a:ea typeface="仿宋" pitchFamily="49" charset="-122"/>
                <a:cs typeface="Consolas" pitchFamily="49" charset="0"/>
              </a:rPr>
              <a:t>p</a:t>
            </a:r>
            <a:r>
              <a:rPr lang="zh-CN" altLang="zh-CN" sz="1800" b="1" smtClean="0">
                <a:solidFill>
                  <a:srgbClr val="00B0F0"/>
                </a:solidFill>
                <a:latin typeface="Consolas" pitchFamily="49" charset="0"/>
                <a:ea typeface="仿宋" pitchFamily="49" charset="-122"/>
                <a:cs typeface="Consolas" pitchFamily="49" charset="0"/>
              </a:rPr>
              <a:t>不是根结点）</a:t>
            </a:r>
            <a:r>
              <a:rPr lang="zh-CN" altLang="zh-CN" sz="1800" b="1" smtClean="0">
                <a:solidFill>
                  <a:srgbClr val="0000FF"/>
                </a:solidFill>
                <a:latin typeface="Consolas" pitchFamily="49" charset="0"/>
                <a:ea typeface="仿宋" pitchFamily="49" charset="-122"/>
                <a:cs typeface="Consolas" pitchFamily="49" charset="0"/>
              </a:rPr>
              <a:t> </a:t>
            </a:r>
          </a:p>
          <a:p>
            <a:pPr algn="l">
              <a:lnSpc>
                <a:spcPts val="2500"/>
              </a:lnSpc>
            </a:pPr>
            <a:r>
              <a:rPr lang="en-US" altLang="zh-CN" sz="1800" b="1" smtClean="0">
                <a:solidFill>
                  <a:srgbClr val="0000FF"/>
                </a:solidFill>
                <a:latin typeface="Consolas" pitchFamily="49" charset="0"/>
                <a:ea typeface="仿宋" pitchFamily="49" charset="-122"/>
                <a:cs typeface="Consolas" pitchFamily="49" charset="0"/>
              </a:rPr>
              <a:t>   {  if(</a:t>
            </a:r>
            <a:r>
              <a:rPr lang="en-US" altLang="zh-CN" sz="1800" b="1" smtClean="0">
                <a:solidFill>
                  <a:srgbClr val="FF00FF"/>
                </a:solidFill>
                <a:latin typeface="Consolas" pitchFamily="49" charset="0"/>
                <a:ea typeface="仿宋" pitchFamily="49" charset="-122"/>
                <a:cs typeface="Consolas" pitchFamily="49" charset="0"/>
              </a:rPr>
              <a:t>f-&gt;lchild==p</a:t>
            </a:r>
            <a:r>
              <a:rPr lang="en-US" altLang="zh-CN" sz="1800" b="1" smtClean="0">
                <a:solidFill>
                  <a:srgbClr val="0000FF"/>
                </a:solidFill>
                <a:latin typeface="Consolas" pitchFamily="49" charset="0"/>
                <a:ea typeface="仿宋" pitchFamily="49" charset="-122"/>
                <a:cs typeface="Consolas" pitchFamily="49" charset="0"/>
              </a:rPr>
              <a:t>)		</a:t>
            </a:r>
            <a:r>
              <a:rPr lang="en-US" altLang="zh-CN" sz="1800" b="1" smtClean="0">
                <a:solidFill>
                  <a:srgbClr val="00B0F0"/>
                </a:solidFill>
                <a:latin typeface="Consolas" pitchFamily="49" charset="0"/>
                <a:ea typeface="仿宋" pitchFamily="49" charset="-122"/>
                <a:cs typeface="Consolas" pitchFamily="49" charset="0"/>
              </a:rPr>
              <a:t>//</a:t>
            </a:r>
            <a:r>
              <a:rPr lang="zh-CN" altLang="zh-CN" sz="1800" b="1" smtClean="0">
                <a:solidFill>
                  <a:srgbClr val="00B0F0"/>
                </a:solidFill>
                <a:latin typeface="Consolas" pitchFamily="49" charset="0"/>
                <a:ea typeface="仿宋" pitchFamily="49" charset="-122"/>
                <a:cs typeface="Consolas" pitchFamily="49" charset="0"/>
              </a:rPr>
              <a:t>结点</a:t>
            </a:r>
            <a:r>
              <a:rPr lang="en-US" altLang="zh-CN" sz="1800" b="1" smtClean="0">
                <a:solidFill>
                  <a:srgbClr val="00B0F0"/>
                </a:solidFill>
                <a:latin typeface="Consolas" pitchFamily="49" charset="0"/>
                <a:ea typeface="仿宋" pitchFamily="49" charset="-122"/>
                <a:cs typeface="Consolas" pitchFamily="49" charset="0"/>
              </a:rPr>
              <a:t>p</a:t>
            </a:r>
            <a:r>
              <a:rPr lang="zh-CN" altLang="zh-CN" sz="1800" b="1" smtClean="0">
                <a:solidFill>
                  <a:srgbClr val="00B0F0"/>
                </a:solidFill>
                <a:latin typeface="Consolas" pitchFamily="49" charset="0"/>
                <a:ea typeface="仿宋" pitchFamily="49" charset="-122"/>
                <a:cs typeface="Consolas" pitchFamily="49" charset="0"/>
              </a:rPr>
              <a:t>是结点</a:t>
            </a:r>
            <a:r>
              <a:rPr lang="en-US" altLang="zh-CN" sz="1800" b="1" smtClean="0">
                <a:solidFill>
                  <a:srgbClr val="00B0F0"/>
                </a:solidFill>
                <a:latin typeface="Consolas" pitchFamily="49" charset="0"/>
                <a:ea typeface="仿宋" pitchFamily="49" charset="-122"/>
                <a:cs typeface="Consolas" pitchFamily="49" charset="0"/>
              </a:rPr>
              <a:t>f</a:t>
            </a:r>
            <a:r>
              <a:rPr lang="zh-CN" altLang="zh-CN" sz="1800" b="1" smtClean="0">
                <a:solidFill>
                  <a:srgbClr val="00B0F0"/>
                </a:solidFill>
                <a:latin typeface="Consolas" pitchFamily="49" charset="0"/>
                <a:ea typeface="仿宋" pitchFamily="49" charset="-122"/>
                <a:cs typeface="Consolas" pitchFamily="49" charset="0"/>
              </a:rPr>
              <a:t>的左孩子 </a:t>
            </a:r>
          </a:p>
          <a:p>
            <a:pPr algn="l">
              <a:lnSpc>
                <a:spcPts val="2500"/>
              </a:lnSpc>
            </a:pPr>
            <a:r>
              <a:rPr lang="en-US" altLang="zh-CN" sz="1800" b="1" smtClean="0">
                <a:solidFill>
                  <a:srgbClr val="0000FF"/>
                </a:solidFill>
                <a:latin typeface="Consolas" pitchFamily="49" charset="0"/>
                <a:ea typeface="仿宋" pitchFamily="49" charset="-122"/>
                <a:cs typeface="Consolas" pitchFamily="49" charset="0"/>
              </a:rPr>
              <a:t>	  f-&gt;lchild=p-&gt;lchild; 	</a:t>
            </a:r>
            <a:r>
              <a:rPr lang="en-US" altLang="zh-CN" sz="1800" b="1" smtClean="0">
                <a:solidFill>
                  <a:srgbClr val="00B0F0"/>
                </a:solidFill>
                <a:latin typeface="Consolas" pitchFamily="49" charset="0"/>
                <a:ea typeface="仿宋" pitchFamily="49" charset="-122"/>
                <a:cs typeface="Consolas" pitchFamily="49" charset="0"/>
              </a:rPr>
              <a:t>//</a:t>
            </a:r>
            <a:r>
              <a:rPr lang="zh-CN" altLang="zh-CN" sz="1800" b="1" smtClean="0">
                <a:solidFill>
                  <a:srgbClr val="00B0F0"/>
                </a:solidFill>
                <a:latin typeface="Consolas" pitchFamily="49" charset="0"/>
                <a:ea typeface="仿宋" pitchFamily="49" charset="-122"/>
                <a:cs typeface="Consolas" pitchFamily="49" charset="0"/>
              </a:rPr>
              <a:t>用结点</a:t>
            </a:r>
            <a:r>
              <a:rPr lang="en-US" altLang="zh-CN" sz="1800" b="1" smtClean="0">
                <a:solidFill>
                  <a:srgbClr val="00B0F0"/>
                </a:solidFill>
                <a:latin typeface="Consolas" pitchFamily="49" charset="0"/>
                <a:ea typeface="仿宋" pitchFamily="49" charset="-122"/>
                <a:cs typeface="Consolas" pitchFamily="49" charset="0"/>
              </a:rPr>
              <a:t>p</a:t>
            </a:r>
            <a:r>
              <a:rPr lang="zh-CN" altLang="zh-CN" sz="1800" b="1" smtClean="0">
                <a:solidFill>
                  <a:srgbClr val="00B0F0"/>
                </a:solidFill>
                <a:latin typeface="Consolas" pitchFamily="49" charset="0"/>
                <a:ea typeface="仿宋" pitchFamily="49" charset="-122"/>
                <a:cs typeface="Consolas" pitchFamily="49" charset="0"/>
              </a:rPr>
              <a:t>的左孩子替代结点</a:t>
            </a:r>
            <a:r>
              <a:rPr lang="en-US" altLang="zh-CN" sz="1800" b="1" smtClean="0">
                <a:solidFill>
                  <a:srgbClr val="00B0F0"/>
                </a:solidFill>
                <a:latin typeface="Consolas" pitchFamily="49" charset="0"/>
                <a:ea typeface="仿宋" pitchFamily="49" charset="-122"/>
                <a:cs typeface="Consolas" pitchFamily="49" charset="0"/>
              </a:rPr>
              <a:t>p </a:t>
            </a:r>
            <a:endParaRPr lang="zh-CN" altLang="zh-CN" sz="1800" b="1" smtClean="0">
              <a:solidFill>
                <a:srgbClr val="00B0F0"/>
              </a:solidFill>
              <a:latin typeface="Consolas" pitchFamily="49" charset="0"/>
              <a:ea typeface="仿宋" pitchFamily="49" charset="-122"/>
              <a:cs typeface="Consolas" pitchFamily="49" charset="0"/>
            </a:endParaRPr>
          </a:p>
          <a:p>
            <a:pPr algn="l">
              <a:lnSpc>
                <a:spcPts val="2500"/>
              </a:lnSpc>
            </a:pPr>
            <a:r>
              <a:rPr lang="en-US" altLang="zh-CN" sz="1800" b="1" smtClean="0">
                <a:solidFill>
                  <a:srgbClr val="0000FF"/>
                </a:solidFill>
                <a:latin typeface="Consolas" pitchFamily="49" charset="0"/>
                <a:ea typeface="仿宋" pitchFamily="49" charset="-122"/>
                <a:cs typeface="Consolas" pitchFamily="49" charset="0"/>
              </a:rPr>
              <a:t>      else				</a:t>
            </a:r>
            <a:r>
              <a:rPr lang="en-US" altLang="zh-CN" sz="1800" b="1" smtClean="0">
                <a:solidFill>
                  <a:srgbClr val="00B0F0"/>
                </a:solidFill>
                <a:latin typeface="Consolas" pitchFamily="49" charset="0"/>
                <a:ea typeface="仿宋" pitchFamily="49" charset="-122"/>
                <a:cs typeface="Consolas" pitchFamily="49" charset="0"/>
              </a:rPr>
              <a:t>//</a:t>
            </a:r>
            <a:r>
              <a:rPr lang="zh-CN" altLang="zh-CN" sz="1800" b="1" smtClean="0">
                <a:solidFill>
                  <a:srgbClr val="00B0F0"/>
                </a:solidFill>
                <a:latin typeface="Consolas" pitchFamily="49" charset="0"/>
                <a:ea typeface="仿宋" pitchFamily="49" charset="-122"/>
                <a:cs typeface="Consolas" pitchFamily="49" charset="0"/>
              </a:rPr>
              <a:t>结点</a:t>
            </a:r>
            <a:r>
              <a:rPr lang="en-US" altLang="zh-CN" sz="1800" b="1" smtClean="0">
                <a:solidFill>
                  <a:srgbClr val="00B0F0"/>
                </a:solidFill>
                <a:latin typeface="Consolas" pitchFamily="49" charset="0"/>
                <a:ea typeface="仿宋" pitchFamily="49" charset="-122"/>
                <a:cs typeface="Consolas" pitchFamily="49" charset="0"/>
              </a:rPr>
              <a:t>p</a:t>
            </a:r>
            <a:r>
              <a:rPr lang="zh-CN" altLang="zh-CN" sz="1800" b="1" smtClean="0">
                <a:solidFill>
                  <a:srgbClr val="00B0F0"/>
                </a:solidFill>
                <a:latin typeface="Consolas" pitchFamily="49" charset="0"/>
                <a:ea typeface="仿宋" pitchFamily="49" charset="-122"/>
                <a:cs typeface="Consolas" pitchFamily="49" charset="0"/>
              </a:rPr>
              <a:t>是结点</a:t>
            </a:r>
            <a:r>
              <a:rPr lang="en-US" altLang="zh-CN" sz="1800" b="1" smtClean="0">
                <a:solidFill>
                  <a:srgbClr val="00B0F0"/>
                </a:solidFill>
                <a:latin typeface="Consolas" pitchFamily="49" charset="0"/>
                <a:ea typeface="仿宋" pitchFamily="49" charset="-122"/>
                <a:cs typeface="Consolas" pitchFamily="49" charset="0"/>
              </a:rPr>
              <a:t>f</a:t>
            </a:r>
            <a:r>
              <a:rPr lang="zh-CN" altLang="zh-CN" sz="1800" b="1" smtClean="0">
                <a:solidFill>
                  <a:srgbClr val="00B0F0"/>
                </a:solidFill>
                <a:latin typeface="Consolas" pitchFamily="49" charset="0"/>
                <a:ea typeface="仿宋" pitchFamily="49" charset="-122"/>
                <a:cs typeface="Consolas" pitchFamily="49" charset="0"/>
              </a:rPr>
              <a:t>的右孩子</a:t>
            </a:r>
          </a:p>
          <a:p>
            <a:pPr algn="l">
              <a:lnSpc>
                <a:spcPts val="2500"/>
              </a:lnSpc>
            </a:pPr>
            <a:r>
              <a:rPr lang="en-US" altLang="zh-CN" sz="1800" b="1" smtClean="0">
                <a:solidFill>
                  <a:srgbClr val="0000FF"/>
                </a:solidFill>
                <a:latin typeface="Consolas" pitchFamily="49" charset="0"/>
                <a:ea typeface="仿宋" pitchFamily="49" charset="-122"/>
                <a:cs typeface="Consolas" pitchFamily="49" charset="0"/>
              </a:rPr>
              <a:t>	  f-&gt;rchild=p-&gt;lchild;	</a:t>
            </a:r>
            <a:r>
              <a:rPr lang="en-US" altLang="zh-CN" sz="1800" b="1" smtClean="0">
                <a:solidFill>
                  <a:srgbClr val="00B0F0"/>
                </a:solidFill>
                <a:latin typeface="Consolas" pitchFamily="49" charset="0"/>
                <a:ea typeface="仿宋" pitchFamily="49" charset="-122"/>
                <a:cs typeface="Consolas" pitchFamily="49" charset="0"/>
              </a:rPr>
              <a:t>//</a:t>
            </a:r>
            <a:r>
              <a:rPr lang="zh-CN" altLang="zh-CN" sz="1800" b="1" smtClean="0">
                <a:solidFill>
                  <a:srgbClr val="00B0F0"/>
                </a:solidFill>
                <a:latin typeface="Consolas" pitchFamily="49" charset="0"/>
                <a:ea typeface="仿宋" pitchFamily="49" charset="-122"/>
                <a:cs typeface="Consolas" pitchFamily="49" charset="0"/>
              </a:rPr>
              <a:t>用结点</a:t>
            </a:r>
            <a:r>
              <a:rPr lang="en-US" altLang="zh-CN" sz="1800" b="1" smtClean="0">
                <a:solidFill>
                  <a:srgbClr val="00B0F0"/>
                </a:solidFill>
                <a:latin typeface="Consolas" pitchFamily="49" charset="0"/>
                <a:ea typeface="仿宋" pitchFamily="49" charset="-122"/>
                <a:cs typeface="Consolas" pitchFamily="49" charset="0"/>
              </a:rPr>
              <a:t>p</a:t>
            </a:r>
            <a:r>
              <a:rPr lang="zh-CN" altLang="zh-CN" sz="1800" b="1" smtClean="0">
                <a:solidFill>
                  <a:srgbClr val="00B0F0"/>
                </a:solidFill>
                <a:latin typeface="Consolas" pitchFamily="49" charset="0"/>
                <a:ea typeface="仿宋" pitchFamily="49" charset="-122"/>
                <a:cs typeface="Consolas" pitchFamily="49" charset="0"/>
              </a:rPr>
              <a:t>的左孩子替代结点</a:t>
            </a:r>
            <a:r>
              <a:rPr lang="en-US" altLang="zh-CN" sz="1800" b="1" smtClean="0">
                <a:solidFill>
                  <a:srgbClr val="00B0F0"/>
                </a:solidFill>
                <a:latin typeface="Consolas" pitchFamily="49" charset="0"/>
                <a:ea typeface="仿宋" pitchFamily="49" charset="-122"/>
                <a:cs typeface="Consolas" pitchFamily="49" charset="0"/>
              </a:rPr>
              <a:t>p</a:t>
            </a:r>
            <a:endParaRPr lang="zh-CN" altLang="zh-CN" sz="1800" b="1" smtClean="0">
              <a:solidFill>
                <a:srgbClr val="00B0F0"/>
              </a:solidFill>
              <a:latin typeface="Consolas" pitchFamily="49" charset="0"/>
              <a:ea typeface="仿宋" pitchFamily="49" charset="-122"/>
              <a:cs typeface="Consolas" pitchFamily="49" charset="0"/>
            </a:endParaRPr>
          </a:p>
          <a:p>
            <a:pPr algn="l">
              <a:lnSpc>
                <a:spcPts val="2500"/>
              </a:lnSpc>
            </a:pPr>
            <a:r>
              <a:rPr lang="en-US" altLang="zh-CN" sz="1800" b="1" smtClean="0">
                <a:solidFill>
                  <a:srgbClr val="0000FF"/>
                </a:solidFill>
                <a:latin typeface="Consolas" pitchFamily="49" charset="0"/>
                <a:ea typeface="仿宋" pitchFamily="49" charset="-122"/>
                <a:cs typeface="Consolas" pitchFamily="49" charset="0"/>
              </a:rPr>
              <a:t>   }</a:t>
            </a:r>
            <a:endParaRPr lang="zh-CN" altLang="zh-CN" sz="1800" b="1" smtClean="0">
              <a:solidFill>
                <a:srgbClr val="0000FF"/>
              </a:solidFill>
              <a:latin typeface="Consolas" pitchFamily="49" charset="0"/>
              <a:ea typeface="仿宋" pitchFamily="49" charset="-122"/>
              <a:cs typeface="Consolas" pitchFamily="49" charset="0"/>
            </a:endParaRPr>
          </a:p>
          <a:p>
            <a:pPr algn="l">
              <a:lnSpc>
                <a:spcPts val="2500"/>
              </a:lnSpc>
            </a:pPr>
            <a:r>
              <a:rPr lang="en-US" altLang="zh-CN" sz="1800" b="1" smtClean="0">
                <a:solidFill>
                  <a:srgbClr val="0000FF"/>
                </a:solidFill>
                <a:latin typeface="Consolas" pitchFamily="49" charset="0"/>
                <a:ea typeface="仿宋" pitchFamily="49" charset="-122"/>
                <a:cs typeface="Consolas" pitchFamily="49" charset="0"/>
              </a:rPr>
              <a:t>   free(p);</a:t>
            </a:r>
            <a:endParaRPr lang="zh-CN" altLang="zh-CN" sz="1800" b="1" smtClean="0">
              <a:solidFill>
                <a:srgbClr val="0000FF"/>
              </a:solidFill>
              <a:latin typeface="Consolas" pitchFamily="49" charset="0"/>
              <a:ea typeface="仿宋" pitchFamily="49" charset="-122"/>
              <a:cs typeface="Consolas" pitchFamily="49" charset="0"/>
            </a:endParaRPr>
          </a:p>
          <a:p>
            <a:pPr algn="l">
              <a:lnSpc>
                <a:spcPts val="2500"/>
              </a:lnSpc>
            </a:pPr>
            <a:r>
              <a:rPr lang="en-US" altLang="zh-CN" sz="1800" b="1" smtClean="0">
                <a:solidFill>
                  <a:srgbClr val="0000FF"/>
                </a:solidFill>
                <a:latin typeface="Consolas" pitchFamily="49" charset="0"/>
                <a:ea typeface="仿宋" pitchFamily="49" charset="-122"/>
                <a:cs typeface="Consolas" pitchFamily="49" charset="0"/>
              </a:rPr>
              <a:t>}</a:t>
            </a:r>
            <a:endParaRPr lang="zh-CN" altLang="zh-CN" sz="1800" b="1">
              <a:solidFill>
                <a:srgbClr val="0000FF"/>
              </a:solidFill>
              <a:latin typeface="Consolas" pitchFamily="49" charset="0"/>
              <a:ea typeface="仿宋" pitchFamily="49" charset="-122"/>
              <a:cs typeface="Consolas" pitchFamily="49" charset="0"/>
            </a:endParaRPr>
          </a:p>
        </p:txBody>
      </p:sp>
      <p:sp>
        <p:nvSpPr>
          <p:cNvPr id="77" name="TextBox 76"/>
          <p:cNvSpPr txBox="1"/>
          <p:nvPr/>
        </p:nvSpPr>
        <p:spPr>
          <a:xfrm>
            <a:off x="4429124" y="4643446"/>
            <a:ext cx="3571900" cy="400110"/>
          </a:xfrm>
          <a:prstGeom prst="rect">
            <a:avLst/>
          </a:prstGeom>
          <a:noFill/>
        </p:spPr>
        <p:txBody>
          <a:bodyPr wrap="square" rtlCol="0">
            <a:spAutoFit/>
          </a:bodyPr>
          <a:lstStyle/>
          <a:p>
            <a:pPr algn="l">
              <a:lnSpc>
                <a:spcPct val="100000"/>
              </a:lnSpc>
              <a:spcBef>
                <a:spcPts val="0"/>
              </a:spcBef>
            </a:pPr>
            <a:r>
              <a:rPr lang="zh-CN" altLang="en-US" sz="2000" smtClean="0">
                <a:solidFill>
                  <a:srgbClr val="FF0000"/>
                </a:solidFill>
                <a:latin typeface="Consolas" pitchFamily="49" charset="0"/>
                <a:ea typeface="华文中宋" pitchFamily="2" charset="-122"/>
                <a:cs typeface="Consolas" pitchFamily="49" charset="0"/>
                <a:sym typeface="Wingdings"/>
              </a:rPr>
              <a:t></a:t>
            </a:r>
            <a:r>
              <a:rPr lang="zh-CN" altLang="en-US" sz="1800" smtClean="0">
                <a:solidFill>
                  <a:srgbClr val="0000FF"/>
                </a:solidFill>
                <a:latin typeface="Consolas" pitchFamily="49" charset="0"/>
                <a:ea typeface="华文中宋" pitchFamily="2" charset="-122"/>
                <a:cs typeface="Consolas" pitchFamily="49" charset="0"/>
                <a:sym typeface="Wingdings"/>
              </a:rPr>
              <a:t> </a:t>
            </a:r>
            <a:r>
              <a:rPr lang="zh-CN" altLang="en-US" sz="1800" smtClean="0">
                <a:solidFill>
                  <a:srgbClr val="0000FF"/>
                </a:solidFill>
                <a:latin typeface="Consolas" pitchFamily="49" charset="0"/>
                <a:ea typeface="华文中宋" pitchFamily="2" charset="-122"/>
                <a:cs typeface="Consolas" pitchFamily="49" charset="0"/>
              </a:rPr>
              <a:t>用结点</a:t>
            </a:r>
            <a:r>
              <a:rPr lang="en-US" altLang="zh-CN" sz="1800" smtClean="0">
                <a:solidFill>
                  <a:srgbClr val="0000FF"/>
                </a:solidFill>
                <a:latin typeface="Consolas" pitchFamily="49" charset="0"/>
                <a:ea typeface="华文中宋" pitchFamily="2" charset="-122"/>
                <a:cs typeface="Consolas" pitchFamily="49" charset="0"/>
              </a:rPr>
              <a:t>p</a:t>
            </a:r>
            <a:r>
              <a:rPr lang="zh-CN" altLang="en-US" sz="1800" smtClean="0">
                <a:solidFill>
                  <a:srgbClr val="0000FF"/>
                </a:solidFill>
                <a:latin typeface="Consolas" pitchFamily="49" charset="0"/>
                <a:ea typeface="华文中宋" pitchFamily="2" charset="-122"/>
                <a:cs typeface="Consolas" pitchFamily="49" charset="0"/>
              </a:rPr>
              <a:t>的左孩子替代结点</a:t>
            </a:r>
            <a:r>
              <a:rPr lang="en-US" altLang="zh-CN" sz="1800" smtClean="0">
                <a:solidFill>
                  <a:srgbClr val="0000FF"/>
                </a:solidFill>
                <a:latin typeface="Consolas" pitchFamily="49" charset="0"/>
                <a:ea typeface="华文中宋" pitchFamily="2" charset="-122"/>
                <a:cs typeface="Consolas" pitchFamily="49" charset="0"/>
              </a:rPr>
              <a:t>p</a:t>
            </a:r>
            <a:endParaRPr lang="zh-CN" altLang="en-US" sz="1800" smtClean="0">
              <a:solidFill>
                <a:srgbClr val="0000FF"/>
              </a:solidFill>
              <a:latin typeface="Consolas" pitchFamily="49" charset="0"/>
              <a:ea typeface="华文中宋" pitchFamily="2" charset="-122"/>
              <a:cs typeface="Consolas" pitchFamily="49" charset="0"/>
            </a:endParaRPr>
          </a:p>
        </p:txBody>
      </p:sp>
      <p:grpSp>
        <p:nvGrpSpPr>
          <p:cNvPr id="2" name="组合 94"/>
          <p:cNvGrpSpPr/>
          <p:nvPr/>
        </p:nvGrpSpPr>
        <p:grpSpPr>
          <a:xfrm>
            <a:off x="642910" y="1500174"/>
            <a:ext cx="3429024" cy="1928826"/>
            <a:chOff x="285720" y="4071942"/>
            <a:chExt cx="3429024" cy="1928826"/>
          </a:xfrm>
        </p:grpSpPr>
        <p:sp>
          <p:nvSpPr>
            <p:cNvPr id="94" name="矩形 93"/>
            <p:cNvSpPr/>
            <p:nvPr/>
          </p:nvSpPr>
          <p:spPr>
            <a:xfrm>
              <a:off x="285720" y="4071942"/>
              <a:ext cx="3429024" cy="1928826"/>
            </a:xfrm>
            <a:prstGeom prst="rect">
              <a:avLst/>
            </a:prstGeom>
            <a:solidFill>
              <a:schemeClr val="accent6">
                <a:lumMod val="20000"/>
                <a:lumOff val="8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49" name="Oval 31"/>
            <p:cNvSpPr>
              <a:spLocks noChangeArrowheads="1"/>
            </p:cNvSpPr>
            <p:nvPr/>
          </p:nvSpPr>
          <p:spPr bwMode="auto">
            <a:xfrm>
              <a:off x="976513" y="4926839"/>
              <a:ext cx="309339" cy="340913"/>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cxnSp>
          <p:nvCxnSpPr>
            <p:cNvPr id="63" name="直接箭头连接符 62"/>
            <p:cNvCxnSpPr/>
            <p:nvPr/>
          </p:nvCxnSpPr>
          <p:spPr>
            <a:xfrm rot="16200000" flipH="1">
              <a:off x="832091" y="4813991"/>
              <a:ext cx="193141" cy="142877"/>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78" name="TextBox 77"/>
            <p:cNvSpPr txBox="1"/>
            <p:nvPr/>
          </p:nvSpPr>
          <p:spPr>
            <a:xfrm>
              <a:off x="571472" y="4556619"/>
              <a:ext cx="285752" cy="353943"/>
            </a:xfrm>
            <a:prstGeom prst="rect">
              <a:avLst/>
            </a:prstGeom>
            <a:noFill/>
          </p:spPr>
          <p:txBody>
            <a:bodyPr wrap="square" rtlCol="0">
              <a:spAutoFit/>
            </a:bodyPr>
            <a:lstStyle/>
            <a:p>
              <a:pPr algn="l">
                <a:lnSpc>
                  <a:spcPct val="100000"/>
                </a:lnSpc>
                <a:spcBef>
                  <a:spcPts val="0"/>
                </a:spcBef>
              </a:pPr>
              <a:r>
                <a:rPr lang="en-US" altLang="zh-CN" sz="1700" b="0" i="1" smtClean="0">
                  <a:solidFill>
                    <a:srgbClr val="0000FF"/>
                  </a:solidFill>
                  <a:latin typeface="Consolas" pitchFamily="49" charset="0"/>
                  <a:ea typeface="楷体" pitchFamily="49" charset="-122"/>
                  <a:cs typeface="Consolas" pitchFamily="49" charset="0"/>
                </a:rPr>
                <a:t>p</a:t>
              </a:r>
              <a:endParaRPr lang="zh-CN" altLang="en-US" sz="1700" b="0" i="1" smtClean="0">
                <a:solidFill>
                  <a:srgbClr val="0000FF"/>
                </a:solidFill>
                <a:latin typeface="Consolas" pitchFamily="49" charset="0"/>
                <a:ea typeface="楷体" pitchFamily="49" charset="-122"/>
                <a:cs typeface="Consolas" pitchFamily="49" charset="0"/>
              </a:endParaRPr>
            </a:p>
          </p:txBody>
        </p:sp>
        <p:sp>
          <p:nvSpPr>
            <p:cNvPr id="79" name="等腰三角形 78"/>
            <p:cNvSpPr/>
            <p:nvPr/>
          </p:nvSpPr>
          <p:spPr>
            <a:xfrm>
              <a:off x="543479" y="5553504"/>
              <a:ext cx="428628" cy="357190"/>
            </a:xfrm>
            <a:prstGeom prst="triangle">
              <a:avLst/>
            </a:prstGeom>
            <a:ln>
              <a:tailEnd type="none"/>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cxnSp>
          <p:nvCxnSpPr>
            <p:cNvPr id="80" name="直接连接符 79"/>
            <p:cNvCxnSpPr>
              <a:stCxn id="49" idx="3"/>
              <a:endCxn id="81" idx="7"/>
            </p:cNvCxnSpPr>
            <p:nvPr/>
          </p:nvCxnSpPr>
          <p:spPr>
            <a:xfrm rot="5400000">
              <a:off x="814718" y="5240435"/>
              <a:ext cx="229707" cy="184489"/>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81" name="Oval 31"/>
            <p:cNvSpPr>
              <a:spLocks noChangeArrowheads="1"/>
            </p:cNvSpPr>
            <p:nvPr/>
          </p:nvSpPr>
          <p:spPr bwMode="auto">
            <a:xfrm>
              <a:off x="652958" y="5410628"/>
              <a:ext cx="216000" cy="252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82" name="TextBox 81"/>
            <p:cNvSpPr txBox="1"/>
            <p:nvPr/>
          </p:nvSpPr>
          <p:spPr>
            <a:xfrm>
              <a:off x="1428728" y="4553372"/>
              <a:ext cx="1714512" cy="338554"/>
            </a:xfrm>
            <a:prstGeom prst="rect">
              <a:avLst/>
            </a:prstGeom>
            <a:noFill/>
          </p:spPr>
          <p:txBody>
            <a:bodyPr wrap="square" rtlCol="0">
              <a:spAutoFit/>
            </a:bodyPr>
            <a:lstStyle/>
            <a:p>
              <a:pPr algn="l">
                <a:lnSpc>
                  <a:spcPct val="100000"/>
                </a:lnSpc>
                <a:spcBef>
                  <a:spcPts val="0"/>
                </a:spcBef>
              </a:pPr>
              <a:r>
                <a:rPr lang="en-US" altLang="zh-CN" sz="1600" smtClean="0">
                  <a:solidFill>
                    <a:srgbClr val="0000FF"/>
                  </a:solidFill>
                  <a:latin typeface="Consolas" pitchFamily="49" charset="0"/>
                  <a:ea typeface="仿宋" pitchFamily="49" charset="-122"/>
                  <a:cs typeface="Consolas" pitchFamily="49" charset="0"/>
                </a:rPr>
                <a:t>bt=bt-&gt;lchild</a:t>
              </a:r>
              <a:endParaRPr lang="zh-CN" altLang="en-US" sz="1600" smtClean="0">
                <a:solidFill>
                  <a:srgbClr val="0000FF"/>
                </a:solidFill>
                <a:latin typeface="Consolas" pitchFamily="49" charset="0"/>
                <a:ea typeface="楷体" pitchFamily="49" charset="-122"/>
                <a:cs typeface="Consolas" pitchFamily="49" charset="0"/>
              </a:endParaRPr>
            </a:p>
          </p:txBody>
        </p:sp>
        <p:cxnSp>
          <p:nvCxnSpPr>
            <p:cNvPr id="83" name="直接箭头连接符 82"/>
            <p:cNvCxnSpPr>
              <a:endCxn id="49" idx="0"/>
            </p:cNvCxnSpPr>
            <p:nvPr/>
          </p:nvCxnSpPr>
          <p:spPr>
            <a:xfrm rot="5400000">
              <a:off x="950347" y="4662771"/>
              <a:ext cx="444905" cy="83231"/>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84" name="TextBox 83"/>
            <p:cNvSpPr txBox="1"/>
            <p:nvPr/>
          </p:nvSpPr>
          <p:spPr>
            <a:xfrm>
              <a:off x="1071538" y="4143380"/>
              <a:ext cx="642942" cy="338554"/>
            </a:xfrm>
            <a:prstGeom prst="rect">
              <a:avLst/>
            </a:prstGeom>
            <a:noFill/>
          </p:spPr>
          <p:txBody>
            <a:bodyPr wrap="square" rtlCol="0">
              <a:spAutoFit/>
            </a:bodyPr>
            <a:lstStyle/>
            <a:p>
              <a:pPr algn="l">
                <a:lnSpc>
                  <a:spcPct val="100000"/>
                </a:lnSpc>
                <a:spcBef>
                  <a:spcPts val="0"/>
                </a:spcBef>
              </a:pPr>
              <a:r>
                <a:rPr lang="en-US" altLang="zh-CN" sz="1600" smtClean="0">
                  <a:solidFill>
                    <a:srgbClr val="0000FF"/>
                  </a:solidFill>
                  <a:latin typeface="Consolas" pitchFamily="49" charset="0"/>
                  <a:ea typeface="仿宋" pitchFamily="49" charset="-122"/>
                  <a:cs typeface="Consolas" pitchFamily="49" charset="0"/>
                </a:rPr>
                <a:t>bt</a:t>
              </a:r>
              <a:endParaRPr lang="zh-CN" altLang="en-US" sz="1600" b="0" smtClean="0">
                <a:solidFill>
                  <a:srgbClr val="0000FF"/>
                </a:solidFill>
                <a:latin typeface="Consolas" pitchFamily="49" charset="0"/>
                <a:ea typeface="楷体" pitchFamily="49" charset="-122"/>
                <a:cs typeface="Consolas" pitchFamily="49" charset="0"/>
              </a:endParaRPr>
            </a:p>
          </p:txBody>
        </p:sp>
        <p:sp>
          <p:nvSpPr>
            <p:cNvPr id="85" name="右箭头 84"/>
            <p:cNvSpPr/>
            <p:nvPr/>
          </p:nvSpPr>
          <p:spPr>
            <a:xfrm>
              <a:off x="1552942" y="4876422"/>
              <a:ext cx="1428760" cy="195652"/>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86" name="等腰三角形 85"/>
            <p:cNvSpPr/>
            <p:nvPr/>
          </p:nvSpPr>
          <p:spPr>
            <a:xfrm>
              <a:off x="3071802" y="5357826"/>
              <a:ext cx="428628" cy="357190"/>
            </a:xfrm>
            <a:prstGeom prst="triangle">
              <a:avLst/>
            </a:prstGeom>
            <a:ln>
              <a:tailEnd type="none"/>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87" name="Oval 31"/>
            <p:cNvSpPr>
              <a:spLocks noChangeArrowheads="1"/>
            </p:cNvSpPr>
            <p:nvPr/>
          </p:nvSpPr>
          <p:spPr bwMode="auto">
            <a:xfrm>
              <a:off x="3181281" y="5214950"/>
              <a:ext cx="216000" cy="252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cxnSp>
          <p:nvCxnSpPr>
            <p:cNvPr id="88" name="直接箭头连接符 87"/>
            <p:cNvCxnSpPr/>
            <p:nvPr/>
          </p:nvCxnSpPr>
          <p:spPr>
            <a:xfrm rot="5400000">
              <a:off x="3111432" y="4948523"/>
              <a:ext cx="444905" cy="83231"/>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89" name="TextBox 88"/>
            <p:cNvSpPr txBox="1"/>
            <p:nvPr/>
          </p:nvSpPr>
          <p:spPr>
            <a:xfrm>
              <a:off x="3232623" y="4429132"/>
              <a:ext cx="428628" cy="338554"/>
            </a:xfrm>
            <a:prstGeom prst="rect">
              <a:avLst/>
            </a:prstGeom>
            <a:noFill/>
          </p:spPr>
          <p:txBody>
            <a:bodyPr wrap="square" rtlCol="0">
              <a:spAutoFit/>
            </a:bodyPr>
            <a:lstStyle/>
            <a:p>
              <a:pPr algn="l">
                <a:lnSpc>
                  <a:spcPct val="100000"/>
                </a:lnSpc>
                <a:spcBef>
                  <a:spcPts val="0"/>
                </a:spcBef>
              </a:pPr>
              <a:r>
                <a:rPr lang="en-US" altLang="zh-CN" sz="1600" b="0" smtClean="0">
                  <a:solidFill>
                    <a:srgbClr val="0000FF"/>
                  </a:solidFill>
                  <a:latin typeface="Consolas" pitchFamily="49" charset="0"/>
                  <a:ea typeface="仿宋" pitchFamily="49" charset="-122"/>
                  <a:cs typeface="Consolas" pitchFamily="49" charset="0"/>
                </a:rPr>
                <a:t>bt</a:t>
              </a:r>
              <a:endParaRPr lang="zh-CN" altLang="en-US" sz="1600" b="0" smtClean="0">
                <a:solidFill>
                  <a:srgbClr val="0000FF"/>
                </a:solidFill>
                <a:latin typeface="Consolas" pitchFamily="49" charset="0"/>
                <a:ea typeface="楷体" pitchFamily="49" charset="-122"/>
                <a:cs typeface="Consolas" pitchFamily="49" charset="0"/>
              </a:endParaRPr>
            </a:p>
          </p:txBody>
        </p:sp>
      </p:grpSp>
      <p:grpSp>
        <p:nvGrpSpPr>
          <p:cNvPr id="3" name="组合 109"/>
          <p:cNvGrpSpPr/>
          <p:nvPr/>
        </p:nvGrpSpPr>
        <p:grpSpPr>
          <a:xfrm>
            <a:off x="714348" y="2857496"/>
            <a:ext cx="3571900" cy="2714644"/>
            <a:chOff x="1714480" y="4000504"/>
            <a:chExt cx="3571900" cy="2714644"/>
          </a:xfrm>
        </p:grpSpPr>
        <p:sp>
          <p:nvSpPr>
            <p:cNvPr id="111" name="矩形 110"/>
            <p:cNvSpPr/>
            <p:nvPr/>
          </p:nvSpPr>
          <p:spPr>
            <a:xfrm>
              <a:off x="1714480" y="4000504"/>
              <a:ext cx="3571900" cy="2714644"/>
            </a:xfrm>
            <a:prstGeom prst="rect">
              <a:avLst/>
            </a:prstGeom>
            <a:solidFill>
              <a:schemeClr val="accent6">
                <a:lumMod val="20000"/>
                <a:lumOff val="8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112" name="Oval 31"/>
            <p:cNvSpPr>
              <a:spLocks noChangeArrowheads="1"/>
            </p:cNvSpPr>
            <p:nvPr/>
          </p:nvSpPr>
          <p:spPr bwMode="auto">
            <a:xfrm>
              <a:off x="2476711" y="4964111"/>
              <a:ext cx="309339" cy="340913"/>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cxnSp>
          <p:nvCxnSpPr>
            <p:cNvPr id="113" name="直接箭头连接符 112"/>
            <p:cNvCxnSpPr>
              <a:endCxn id="115" idx="1"/>
            </p:cNvCxnSpPr>
            <p:nvPr/>
          </p:nvCxnSpPr>
          <p:spPr>
            <a:xfrm rot="16200000" flipH="1">
              <a:off x="2860027" y="4181012"/>
              <a:ext cx="209079" cy="164591"/>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14" name="TextBox 113"/>
            <p:cNvSpPr txBox="1"/>
            <p:nvPr/>
          </p:nvSpPr>
          <p:spPr>
            <a:xfrm>
              <a:off x="2596519" y="4019140"/>
              <a:ext cx="285752" cy="353943"/>
            </a:xfrm>
            <a:prstGeom prst="rect">
              <a:avLst/>
            </a:prstGeom>
            <a:noFill/>
          </p:spPr>
          <p:txBody>
            <a:bodyPr wrap="square" rtlCol="0">
              <a:spAutoFit/>
            </a:bodyPr>
            <a:lstStyle/>
            <a:p>
              <a:pPr algn="l">
                <a:lnSpc>
                  <a:spcPct val="100000"/>
                </a:lnSpc>
                <a:spcBef>
                  <a:spcPts val="0"/>
                </a:spcBef>
              </a:pPr>
              <a:r>
                <a:rPr lang="en-US" altLang="zh-CN" sz="1700" b="0" i="1" smtClean="0">
                  <a:solidFill>
                    <a:srgbClr val="0000FF"/>
                  </a:solidFill>
                  <a:latin typeface="Consolas" pitchFamily="49" charset="0"/>
                  <a:ea typeface="楷体" pitchFamily="49" charset="-122"/>
                  <a:cs typeface="Consolas" pitchFamily="49" charset="0"/>
                </a:rPr>
                <a:t>f</a:t>
              </a:r>
              <a:endParaRPr lang="zh-CN" altLang="en-US" sz="1700" b="0" i="1" smtClean="0">
                <a:solidFill>
                  <a:srgbClr val="0000FF"/>
                </a:solidFill>
                <a:latin typeface="Consolas" pitchFamily="49" charset="0"/>
                <a:ea typeface="楷体" pitchFamily="49" charset="-122"/>
                <a:cs typeface="Consolas" pitchFamily="49" charset="0"/>
              </a:endParaRPr>
            </a:p>
          </p:txBody>
        </p:sp>
        <p:sp>
          <p:nvSpPr>
            <p:cNvPr id="115" name="Oval 31"/>
            <p:cNvSpPr>
              <a:spLocks noChangeArrowheads="1"/>
            </p:cNvSpPr>
            <p:nvPr/>
          </p:nvSpPr>
          <p:spPr bwMode="auto">
            <a:xfrm>
              <a:off x="3001560" y="4317922"/>
              <a:ext cx="309339" cy="340913"/>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cxnSp>
          <p:nvCxnSpPr>
            <p:cNvPr id="116" name="直接箭头连接符 115"/>
            <p:cNvCxnSpPr>
              <a:endCxn id="112" idx="1"/>
            </p:cNvCxnSpPr>
            <p:nvPr/>
          </p:nvCxnSpPr>
          <p:spPr>
            <a:xfrm rot="16200000" flipH="1">
              <a:off x="2370897" y="4862920"/>
              <a:ext cx="209079" cy="93153"/>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17" name="TextBox 116"/>
            <p:cNvSpPr txBox="1"/>
            <p:nvPr/>
          </p:nvSpPr>
          <p:spPr>
            <a:xfrm>
              <a:off x="2143108" y="4590644"/>
              <a:ext cx="285752" cy="353943"/>
            </a:xfrm>
            <a:prstGeom prst="rect">
              <a:avLst/>
            </a:prstGeom>
            <a:noFill/>
          </p:spPr>
          <p:txBody>
            <a:bodyPr wrap="square" rtlCol="0">
              <a:spAutoFit/>
            </a:bodyPr>
            <a:lstStyle/>
            <a:p>
              <a:pPr algn="l">
                <a:lnSpc>
                  <a:spcPct val="100000"/>
                </a:lnSpc>
                <a:spcBef>
                  <a:spcPts val="0"/>
                </a:spcBef>
              </a:pPr>
              <a:r>
                <a:rPr lang="en-US" altLang="zh-CN" sz="1700" b="0" i="1" smtClean="0">
                  <a:solidFill>
                    <a:srgbClr val="0000FF"/>
                  </a:solidFill>
                  <a:latin typeface="Consolas" pitchFamily="49" charset="0"/>
                  <a:ea typeface="楷体" pitchFamily="49" charset="-122"/>
                  <a:cs typeface="Consolas" pitchFamily="49" charset="0"/>
                </a:rPr>
                <a:t>p</a:t>
              </a:r>
              <a:endParaRPr lang="zh-CN" altLang="en-US" sz="1700" b="0" i="1" smtClean="0">
                <a:solidFill>
                  <a:srgbClr val="0000FF"/>
                </a:solidFill>
                <a:latin typeface="Consolas" pitchFamily="49" charset="0"/>
                <a:ea typeface="楷体" pitchFamily="49" charset="-122"/>
                <a:cs typeface="Consolas" pitchFamily="49" charset="0"/>
              </a:endParaRPr>
            </a:p>
          </p:txBody>
        </p:sp>
        <p:sp>
          <p:nvSpPr>
            <p:cNvPr id="118" name="TextBox 117"/>
            <p:cNvSpPr txBox="1"/>
            <p:nvPr/>
          </p:nvSpPr>
          <p:spPr>
            <a:xfrm>
              <a:off x="2928926" y="6233718"/>
              <a:ext cx="1928826" cy="338554"/>
            </a:xfrm>
            <a:prstGeom prst="rect">
              <a:avLst/>
            </a:prstGeom>
            <a:noFill/>
          </p:spPr>
          <p:txBody>
            <a:bodyPr wrap="square" rtlCol="0">
              <a:spAutoFit/>
            </a:bodyPr>
            <a:lstStyle/>
            <a:p>
              <a:pPr algn="l">
                <a:lnSpc>
                  <a:spcPct val="100000"/>
                </a:lnSpc>
                <a:spcBef>
                  <a:spcPts val="0"/>
                </a:spcBef>
              </a:pPr>
              <a:r>
                <a:rPr lang="zh-CN" altLang="en-US" sz="1600" smtClean="0">
                  <a:solidFill>
                    <a:srgbClr val="0000FF"/>
                  </a:solidFill>
                  <a:latin typeface="Consolas" pitchFamily="49" charset="0"/>
                  <a:ea typeface="仿宋" pitchFamily="49" charset="-122"/>
                  <a:cs typeface="Consolas" pitchFamily="49" charset="0"/>
                </a:rPr>
                <a:t>结点</a:t>
              </a:r>
              <a:r>
                <a:rPr lang="en-US" altLang="zh-CN" sz="1600" smtClean="0">
                  <a:solidFill>
                    <a:srgbClr val="0000FF"/>
                  </a:solidFill>
                  <a:latin typeface="Consolas" pitchFamily="49" charset="0"/>
                  <a:ea typeface="仿宋" pitchFamily="49" charset="-122"/>
                  <a:cs typeface="Consolas" pitchFamily="49" charset="0"/>
                </a:rPr>
                <a:t>p</a:t>
              </a:r>
              <a:r>
                <a:rPr lang="zh-CN" altLang="en-US" sz="1600" smtClean="0">
                  <a:solidFill>
                    <a:srgbClr val="0000FF"/>
                  </a:solidFill>
                  <a:latin typeface="Consolas" pitchFamily="49" charset="0"/>
                  <a:ea typeface="仿宋" pitchFamily="49" charset="-122"/>
                  <a:cs typeface="Consolas" pitchFamily="49" charset="0"/>
                </a:rPr>
                <a:t>是</a:t>
              </a:r>
              <a:r>
                <a:rPr lang="en-US" altLang="zh-CN" sz="1600" smtClean="0">
                  <a:solidFill>
                    <a:srgbClr val="0000FF"/>
                  </a:solidFill>
                  <a:latin typeface="Consolas" pitchFamily="49" charset="0"/>
                  <a:ea typeface="仿宋" pitchFamily="49" charset="-122"/>
                  <a:cs typeface="Consolas" pitchFamily="49" charset="0"/>
                </a:rPr>
                <a:t>f</a:t>
              </a:r>
              <a:r>
                <a:rPr lang="zh-CN" altLang="en-US" sz="1600" smtClean="0">
                  <a:solidFill>
                    <a:srgbClr val="0000FF"/>
                  </a:solidFill>
                  <a:latin typeface="Consolas" pitchFamily="49" charset="0"/>
                  <a:ea typeface="仿宋" pitchFamily="49" charset="-122"/>
                  <a:cs typeface="Consolas" pitchFamily="49" charset="0"/>
                </a:rPr>
                <a:t>的左孩子</a:t>
              </a:r>
            </a:p>
          </p:txBody>
        </p:sp>
        <p:sp>
          <p:nvSpPr>
            <p:cNvPr id="119" name="等腰三角形 118"/>
            <p:cNvSpPr/>
            <p:nvPr/>
          </p:nvSpPr>
          <p:spPr>
            <a:xfrm>
              <a:off x="2031435" y="5665424"/>
              <a:ext cx="428628" cy="357190"/>
            </a:xfrm>
            <a:prstGeom prst="triangle">
              <a:avLst/>
            </a:prstGeom>
            <a:ln>
              <a:tailEnd type="none"/>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cxnSp>
          <p:nvCxnSpPr>
            <p:cNvPr id="120" name="直接连接符 119"/>
            <p:cNvCxnSpPr>
              <a:stCxn id="112" idx="3"/>
              <a:endCxn id="121" idx="7"/>
            </p:cNvCxnSpPr>
            <p:nvPr/>
          </p:nvCxnSpPr>
          <p:spPr>
            <a:xfrm rot="5400000">
              <a:off x="2266805" y="5304244"/>
              <a:ext cx="304355" cy="206062"/>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121" name="Oval 31"/>
            <p:cNvSpPr>
              <a:spLocks noChangeArrowheads="1"/>
            </p:cNvSpPr>
            <p:nvPr/>
          </p:nvSpPr>
          <p:spPr bwMode="auto">
            <a:xfrm>
              <a:off x="2131583" y="5522548"/>
              <a:ext cx="216000" cy="252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22" name="TextBox 121"/>
            <p:cNvSpPr txBox="1"/>
            <p:nvPr/>
          </p:nvSpPr>
          <p:spPr>
            <a:xfrm>
              <a:off x="2786050" y="5090710"/>
              <a:ext cx="2428892" cy="338554"/>
            </a:xfrm>
            <a:prstGeom prst="rect">
              <a:avLst/>
            </a:prstGeom>
            <a:noFill/>
          </p:spPr>
          <p:txBody>
            <a:bodyPr wrap="square" rtlCol="0">
              <a:spAutoFit/>
            </a:bodyPr>
            <a:lstStyle/>
            <a:p>
              <a:pPr algn="l">
                <a:lnSpc>
                  <a:spcPct val="100000"/>
                </a:lnSpc>
                <a:spcBef>
                  <a:spcPts val="0"/>
                </a:spcBef>
              </a:pPr>
              <a:r>
                <a:rPr lang="en-US" altLang="zh-CN" sz="1600" smtClean="0">
                  <a:solidFill>
                    <a:srgbClr val="0000FF"/>
                  </a:solidFill>
                  <a:latin typeface="Consolas" pitchFamily="49" charset="0"/>
                  <a:ea typeface="仿宋" pitchFamily="49" charset="-122"/>
                  <a:cs typeface="Consolas" pitchFamily="49" charset="0"/>
                </a:rPr>
                <a:t>f-&gt;lchild=p-&gt;lchild</a:t>
              </a:r>
              <a:endParaRPr lang="zh-CN" altLang="en-US" sz="1600" smtClean="0">
                <a:solidFill>
                  <a:srgbClr val="0000FF"/>
                </a:solidFill>
                <a:latin typeface="Consolas" pitchFamily="49" charset="0"/>
                <a:ea typeface="楷体" pitchFamily="49" charset="-122"/>
                <a:cs typeface="Consolas" pitchFamily="49" charset="0"/>
              </a:endParaRPr>
            </a:p>
          </p:txBody>
        </p:sp>
        <p:cxnSp>
          <p:nvCxnSpPr>
            <p:cNvPr id="123" name="直接连接符 122"/>
            <p:cNvCxnSpPr>
              <a:stCxn id="115" idx="3"/>
              <a:endCxn id="112" idx="7"/>
            </p:cNvCxnSpPr>
            <p:nvPr/>
          </p:nvCxnSpPr>
          <p:spPr>
            <a:xfrm rot="5400000">
              <a:off x="2691241" y="4658416"/>
              <a:ext cx="405128" cy="306114"/>
            </a:xfrm>
            <a:prstGeom prst="line">
              <a:avLst/>
            </a:prstGeom>
            <a:ln w="19050">
              <a:solidFill>
                <a:srgbClr val="FF0000"/>
              </a:solidFill>
              <a:tailEnd type="none"/>
            </a:ln>
          </p:spPr>
          <p:style>
            <a:lnRef idx="2">
              <a:schemeClr val="dk1"/>
            </a:lnRef>
            <a:fillRef idx="0">
              <a:schemeClr val="dk1"/>
            </a:fillRef>
            <a:effectRef idx="1">
              <a:schemeClr val="dk1"/>
            </a:effectRef>
            <a:fontRef idx="minor">
              <a:schemeClr val="tx1"/>
            </a:fontRef>
          </p:style>
        </p:cxnSp>
        <p:sp>
          <p:nvSpPr>
            <p:cNvPr id="124" name="任意多边形 123"/>
            <p:cNvSpPr/>
            <p:nvPr/>
          </p:nvSpPr>
          <p:spPr>
            <a:xfrm>
              <a:off x="2323322" y="4649536"/>
              <a:ext cx="718458" cy="933062"/>
            </a:xfrm>
            <a:custGeom>
              <a:avLst/>
              <a:gdLst>
                <a:gd name="connsiteX0" fmla="*/ 718458 w 718458"/>
                <a:gd name="connsiteY0" fmla="*/ 0 h 933062"/>
                <a:gd name="connsiteX1" fmla="*/ 662474 w 718458"/>
                <a:gd name="connsiteY1" fmla="*/ 242596 h 933062"/>
                <a:gd name="connsiteX2" fmla="*/ 569168 w 718458"/>
                <a:gd name="connsiteY2" fmla="*/ 475862 h 933062"/>
                <a:gd name="connsiteX3" fmla="*/ 354564 w 718458"/>
                <a:gd name="connsiteY3" fmla="*/ 802433 h 933062"/>
                <a:gd name="connsiteX4" fmla="*/ 0 w 718458"/>
                <a:gd name="connsiteY4" fmla="*/ 933062 h 933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458" h="933062">
                  <a:moveTo>
                    <a:pt x="718458" y="0"/>
                  </a:moveTo>
                  <a:cubicBezTo>
                    <a:pt x="702907" y="81643"/>
                    <a:pt x="687356" y="163286"/>
                    <a:pt x="662474" y="242596"/>
                  </a:cubicBezTo>
                  <a:cubicBezTo>
                    <a:pt x="637592" y="321906"/>
                    <a:pt x="620486" y="382556"/>
                    <a:pt x="569168" y="475862"/>
                  </a:cubicBezTo>
                  <a:cubicBezTo>
                    <a:pt x="517850" y="569168"/>
                    <a:pt x="449425" y="726233"/>
                    <a:pt x="354564" y="802433"/>
                  </a:cubicBezTo>
                  <a:cubicBezTo>
                    <a:pt x="259703" y="878633"/>
                    <a:pt x="129851" y="905847"/>
                    <a:pt x="0" y="933062"/>
                  </a:cubicBezTo>
                </a:path>
              </a:pathLst>
            </a:custGeom>
            <a:ln w="19050">
              <a:solidFill>
                <a:srgbClr val="FF00FF"/>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grpSp>
        <p:nvGrpSpPr>
          <p:cNvPr id="4" name="组合 124"/>
          <p:cNvGrpSpPr/>
          <p:nvPr/>
        </p:nvGrpSpPr>
        <p:grpSpPr>
          <a:xfrm>
            <a:off x="642910" y="3857628"/>
            <a:ext cx="3643338" cy="2714644"/>
            <a:chOff x="3428992" y="4000504"/>
            <a:chExt cx="3643338" cy="2714644"/>
          </a:xfrm>
        </p:grpSpPr>
        <p:sp>
          <p:nvSpPr>
            <p:cNvPr id="126" name="矩形 125"/>
            <p:cNvSpPr/>
            <p:nvPr/>
          </p:nvSpPr>
          <p:spPr>
            <a:xfrm>
              <a:off x="3500430" y="4000504"/>
              <a:ext cx="3571900" cy="2714644"/>
            </a:xfrm>
            <a:prstGeom prst="rect">
              <a:avLst/>
            </a:prstGeom>
            <a:solidFill>
              <a:schemeClr val="accent6">
                <a:lumMod val="20000"/>
                <a:lumOff val="8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127" name="Oval 31"/>
            <p:cNvSpPr>
              <a:spLocks noChangeArrowheads="1"/>
            </p:cNvSpPr>
            <p:nvPr/>
          </p:nvSpPr>
          <p:spPr bwMode="auto">
            <a:xfrm>
              <a:off x="5762859" y="4964111"/>
              <a:ext cx="309339" cy="340913"/>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cxnSp>
          <p:nvCxnSpPr>
            <p:cNvPr id="128" name="直接箭头连接符 127"/>
            <p:cNvCxnSpPr>
              <a:endCxn id="130" idx="1"/>
            </p:cNvCxnSpPr>
            <p:nvPr/>
          </p:nvCxnSpPr>
          <p:spPr>
            <a:xfrm rot="16200000" flipH="1">
              <a:off x="5146043" y="4209005"/>
              <a:ext cx="209079" cy="164591"/>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29" name="TextBox 128"/>
            <p:cNvSpPr txBox="1"/>
            <p:nvPr/>
          </p:nvSpPr>
          <p:spPr>
            <a:xfrm>
              <a:off x="4882535" y="4047133"/>
              <a:ext cx="285752" cy="353943"/>
            </a:xfrm>
            <a:prstGeom prst="rect">
              <a:avLst/>
            </a:prstGeom>
            <a:noFill/>
          </p:spPr>
          <p:txBody>
            <a:bodyPr wrap="square" rtlCol="0">
              <a:spAutoFit/>
            </a:bodyPr>
            <a:lstStyle/>
            <a:p>
              <a:pPr algn="l">
                <a:lnSpc>
                  <a:spcPct val="100000"/>
                </a:lnSpc>
                <a:spcBef>
                  <a:spcPts val="0"/>
                </a:spcBef>
              </a:pPr>
              <a:r>
                <a:rPr lang="en-US" altLang="zh-CN" sz="1700" b="0" i="1" smtClean="0">
                  <a:solidFill>
                    <a:srgbClr val="0000FF"/>
                  </a:solidFill>
                  <a:latin typeface="Consolas" pitchFamily="49" charset="0"/>
                  <a:ea typeface="楷体" pitchFamily="49" charset="-122"/>
                  <a:cs typeface="Consolas" pitchFamily="49" charset="0"/>
                </a:rPr>
                <a:t>f</a:t>
              </a:r>
              <a:endParaRPr lang="zh-CN" altLang="en-US" sz="1700" b="0" i="1" smtClean="0">
                <a:solidFill>
                  <a:srgbClr val="0000FF"/>
                </a:solidFill>
                <a:latin typeface="Consolas" pitchFamily="49" charset="0"/>
                <a:ea typeface="楷体" pitchFamily="49" charset="-122"/>
                <a:cs typeface="Consolas" pitchFamily="49" charset="0"/>
              </a:endParaRPr>
            </a:p>
          </p:txBody>
        </p:sp>
        <p:sp>
          <p:nvSpPr>
            <p:cNvPr id="130" name="Oval 31"/>
            <p:cNvSpPr>
              <a:spLocks noChangeArrowheads="1"/>
            </p:cNvSpPr>
            <p:nvPr/>
          </p:nvSpPr>
          <p:spPr bwMode="auto">
            <a:xfrm>
              <a:off x="5287576" y="4345915"/>
              <a:ext cx="309339" cy="340913"/>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cxnSp>
          <p:nvCxnSpPr>
            <p:cNvPr id="131" name="直接箭头连接符 130"/>
            <p:cNvCxnSpPr>
              <a:endCxn id="127" idx="7"/>
            </p:cNvCxnSpPr>
            <p:nvPr/>
          </p:nvCxnSpPr>
          <p:spPr>
            <a:xfrm rot="5400000">
              <a:off x="5935691" y="4806091"/>
              <a:ext cx="299151" cy="11674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32" name="TextBox 131"/>
            <p:cNvSpPr txBox="1"/>
            <p:nvPr/>
          </p:nvSpPr>
          <p:spPr>
            <a:xfrm>
              <a:off x="5929322" y="4429132"/>
              <a:ext cx="285752" cy="353943"/>
            </a:xfrm>
            <a:prstGeom prst="rect">
              <a:avLst/>
            </a:prstGeom>
            <a:noFill/>
          </p:spPr>
          <p:txBody>
            <a:bodyPr wrap="square" rtlCol="0">
              <a:spAutoFit/>
            </a:bodyPr>
            <a:lstStyle/>
            <a:p>
              <a:pPr algn="l">
                <a:lnSpc>
                  <a:spcPct val="100000"/>
                </a:lnSpc>
                <a:spcBef>
                  <a:spcPts val="0"/>
                </a:spcBef>
              </a:pPr>
              <a:r>
                <a:rPr lang="en-US" altLang="zh-CN" sz="1700" b="0" i="1" smtClean="0">
                  <a:solidFill>
                    <a:srgbClr val="0000FF"/>
                  </a:solidFill>
                  <a:latin typeface="Consolas" pitchFamily="49" charset="0"/>
                  <a:ea typeface="楷体" pitchFamily="49" charset="-122"/>
                  <a:cs typeface="Consolas" pitchFamily="49" charset="0"/>
                </a:rPr>
                <a:t>p</a:t>
              </a:r>
              <a:endParaRPr lang="zh-CN" altLang="en-US" sz="1700" b="0" i="1" smtClean="0">
                <a:solidFill>
                  <a:srgbClr val="0000FF"/>
                </a:solidFill>
                <a:latin typeface="Consolas" pitchFamily="49" charset="0"/>
                <a:ea typeface="楷体" pitchFamily="49" charset="-122"/>
                <a:cs typeface="Consolas" pitchFamily="49" charset="0"/>
              </a:endParaRPr>
            </a:p>
          </p:txBody>
        </p:sp>
        <p:sp>
          <p:nvSpPr>
            <p:cNvPr id="133" name="TextBox 132"/>
            <p:cNvSpPr txBox="1"/>
            <p:nvPr/>
          </p:nvSpPr>
          <p:spPr>
            <a:xfrm>
              <a:off x="4429124" y="6305156"/>
              <a:ext cx="2071702" cy="338554"/>
            </a:xfrm>
            <a:prstGeom prst="rect">
              <a:avLst/>
            </a:prstGeom>
            <a:noFill/>
          </p:spPr>
          <p:txBody>
            <a:bodyPr wrap="square" rtlCol="0">
              <a:spAutoFit/>
            </a:bodyPr>
            <a:lstStyle/>
            <a:p>
              <a:pPr algn="l">
                <a:lnSpc>
                  <a:spcPct val="100000"/>
                </a:lnSpc>
                <a:spcBef>
                  <a:spcPts val="0"/>
                </a:spcBef>
              </a:pPr>
              <a:r>
                <a:rPr lang="zh-CN" altLang="en-US" sz="1600" smtClean="0">
                  <a:solidFill>
                    <a:srgbClr val="0000FF"/>
                  </a:solidFill>
                  <a:latin typeface="Consolas" pitchFamily="49" charset="0"/>
                  <a:ea typeface="仿宋" pitchFamily="49" charset="-122"/>
                  <a:cs typeface="Consolas" pitchFamily="49" charset="0"/>
                </a:rPr>
                <a:t>结点</a:t>
              </a:r>
              <a:r>
                <a:rPr lang="en-US" altLang="zh-CN" sz="1600" smtClean="0">
                  <a:solidFill>
                    <a:srgbClr val="0000FF"/>
                  </a:solidFill>
                  <a:latin typeface="Consolas" pitchFamily="49" charset="0"/>
                  <a:ea typeface="仿宋" pitchFamily="49" charset="-122"/>
                  <a:cs typeface="Consolas" pitchFamily="49" charset="0"/>
                </a:rPr>
                <a:t>p</a:t>
              </a:r>
              <a:r>
                <a:rPr lang="zh-CN" altLang="en-US" sz="1600" smtClean="0">
                  <a:solidFill>
                    <a:srgbClr val="0000FF"/>
                  </a:solidFill>
                  <a:latin typeface="Consolas" pitchFamily="49" charset="0"/>
                  <a:ea typeface="仿宋" pitchFamily="49" charset="-122"/>
                  <a:cs typeface="Consolas" pitchFamily="49" charset="0"/>
                </a:rPr>
                <a:t>是</a:t>
              </a:r>
              <a:r>
                <a:rPr lang="en-US" altLang="zh-CN" sz="1600" smtClean="0">
                  <a:solidFill>
                    <a:srgbClr val="0000FF"/>
                  </a:solidFill>
                  <a:latin typeface="Consolas" pitchFamily="49" charset="0"/>
                  <a:ea typeface="仿宋" pitchFamily="49" charset="-122"/>
                  <a:cs typeface="Consolas" pitchFamily="49" charset="0"/>
                </a:rPr>
                <a:t>f</a:t>
              </a:r>
              <a:r>
                <a:rPr lang="zh-CN" altLang="en-US" sz="1600" smtClean="0">
                  <a:solidFill>
                    <a:srgbClr val="0000FF"/>
                  </a:solidFill>
                  <a:latin typeface="Consolas" pitchFamily="49" charset="0"/>
                  <a:ea typeface="仿宋" pitchFamily="49" charset="-122"/>
                  <a:cs typeface="Consolas" pitchFamily="49" charset="0"/>
                </a:rPr>
                <a:t>的右孩子</a:t>
              </a:r>
            </a:p>
          </p:txBody>
        </p:sp>
        <p:sp>
          <p:nvSpPr>
            <p:cNvPr id="134" name="等腰三角形 133"/>
            <p:cNvSpPr/>
            <p:nvPr/>
          </p:nvSpPr>
          <p:spPr>
            <a:xfrm>
              <a:off x="5246145" y="5736862"/>
              <a:ext cx="428628" cy="357190"/>
            </a:xfrm>
            <a:prstGeom prst="triangle">
              <a:avLst/>
            </a:prstGeom>
            <a:ln>
              <a:tailEnd type="none"/>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cxnSp>
          <p:nvCxnSpPr>
            <p:cNvPr id="135" name="直接连接符 134"/>
            <p:cNvCxnSpPr>
              <a:stCxn id="127" idx="3"/>
              <a:endCxn id="136" idx="7"/>
            </p:cNvCxnSpPr>
            <p:nvPr/>
          </p:nvCxnSpPr>
          <p:spPr>
            <a:xfrm rot="5400000">
              <a:off x="5481515" y="5304244"/>
              <a:ext cx="375793" cy="277500"/>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136" name="Oval 31"/>
            <p:cNvSpPr>
              <a:spLocks noChangeArrowheads="1"/>
            </p:cNvSpPr>
            <p:nvPr/>
          </p:nvSpPr>
          <p:spPr bwMode="auto">
            <a:xfrm>
              <a:off x="5346293" y="5593986"/>
              <a:ext cx="216000" cy="252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37" name="TextBox 136"/>
            <p:cNvSpPr txBox="1"/>
            <p:nvPr/>
          </p:nvSpPr>
          <p:spPr>
            <a:xfrm>
              <a:off x="3428992" y="4938529"/>
              <a:ext cx="2428892" cy="338554"/>
            </a:xfrm>
            <a:prstGeom prst="rect">
              <a:avLst/>
            </a:prstGeom>
            <a:noFill/>
          </p:spPr>
          <p:txBody>
            <a:bodyPr wrap="square" rtlCol="0">
              <a:spAutoFit/>
            </a:bodyPr>
            <a:lstStyle/>
            <a:p>
              <a:pPr algn="l">
                <a:lnSpc>
                  <a:spcPct val="100000"/>
                </a:lnSpc>
                <a:spcBef>
                  <a:spcPts val="0"/>
                </a:spcBef>
              </a:pPr>
              <a:r>
                <a:rPr lang="en-US" altLang="zh-CN" sz="1600" smtClean="0">
                  <a:solidFill>
                    <a:srgbClr val="0000FF"/>
                  </a:solidFill>
                  <a:latin typeface="Consolas" pitchFamily="49" charset="0"/>
                  <a:ea typeface="仿宋" pitchFamily="49" charset="-122"/>
                  <a:cs typeface="Consolas" pitchFamily="49" charset="0"/>
                </a:rPr>
                <a:t>f-&gt;rchild=p-&gt;lchild</a:t>
              </a:r>
              <a:endParaRPr lang="zh-CN" altLang="en-US" sz="1600" smtClean="0">
                <a:solidFill>
                  <a:srgbClr val="0000FF"/>
                </a:solidFill>
                <a:latin typeface="Consolas" pitchFamily="49" charset="0"/>
                <a:ea typeface="楷体" pitchFamily="49" charset="-122"/>
                <a:cs typeface="Consolas" pitchFamily="49" charset="0"/>
              </a:endParaRPr>
            </a:p>
          </p:txBody>
        </p:sp>
        <p:cxnSp>
          <p:nvCxnSpPr>
            <p:cNvPr id="138" name="直接连接符 137"/>
            <p:cNvCxnSpPr>
              <a:stCxn id="130" idx="5"/>
              <a:endCxn id="127" idx="1"/>
            </p:cNvCxnSpPr>
            <p:nvPr/>
          </p:nvCxnSpPr>
          <p:spPr>
            <a:xfrm rot="16200000" flipH="1">
              <a:off x="5491320" y="4697195"/>
              <a:ext cx="377135" cy="256548"/>
            </a:xfrm>
            <a:prstGeom prst="line">
              <a:avLst/>
            </a:prstGeom>
            <a:ln w="19050">
              <a:solidFill>
                <a:srgbClr val="FF0000"/>
              </a:solidFill>
              <a:tailEnd type="none"/>
            </a:ln>
          </p:spPr>
          <p:style>
            <a:lnRef idx="2">
              <a:schemeClr val="dk1"/>
            </a:lnRef>
            <a:fillRef idx="0">
              <a:schemeClr val="dk1"/>
            </a:fillRef>
            <a:effectRef idx="1">
              <a:schemeClr val="dk1"/>
            </a:effectRef>
            <a:fontRef idx="minor">
              <a:schemeClr val="tx1"/>
            </a:fontRef>
          </p:style>
        </p:cxnSp>
        <p:sp>
          <p:nvSpPr>
            <p:cNvPr id="139" name="任意多边形 138"/>
            <p:cNvSpPr/>
            <p:nvPr/>
          </p:nvSpPr>
          <p:spPr>
            <a:xfrm>
              <a:off x="5498357" y="4618653"/>
              <a:ext cx="239486" cy="989045"/>
            </a:xfrm>
            <a:custGeom>
              <a:avLst/>
              <a:gdLst>
                <a:gd name="connsiteX0" fmla="*/ 18662 w 239486"/>
                <a:gd name="connsiteY0" fmla="*/ 0 h 989045"/>
                <a:gd name="connsiteX1" fmla="*/ 205274 w 239486"/>
                <a:gd name="connsiteY1" fmla="*/ 391886 h 989045"/>
                <a:gd name="connsiteX2" fmla="*/ 205274 w 239486"/>
                <a:gd name="connsiteY2" fmla="*/ 569167 h 989045"/>
                <a:gd name="connsiteX3" fmla="*/ 0 w 239486"/>
                <a:gd name="connsiteY3" fmla="*/ 989045 h 989045"/>
              </a:gdLst>
              <a:ahLst/>
              <a:cxnLst>
                <a:cxn ang="0">
                  <a:pos x="connsiteX0" y="connsiteY0"/>
                </a:cxn>
                <a:cxn ang="0">
                  <a:pos x="connsiteX1" y="connsiteY1"/>
                </a:cxn>
                <a:cxn ang="0">
                  <a:pos x="connsiteX2" y="connsiteY2"/>
                </a:cxn>
                <a:cxn ang="0">
                  <a:pos x="connsiteX3" y="connsiteY3"/>
                </a:cxn>
              </a:cxnLst>
              <a:rect l="l" t="t" r="r" b="b"/>
              <a:pathLst>
                <a:path w="239486" h="989045">
                  <a:moveTo>
                    <a:pt x="18662" y="0"/>
                  </a:moveTo>
                  <a:cubicBezTo>
                    <a:pt x="96417" y="148512"/>
                    <a:pt x="174172" y="297025"/>
                    <a:pt x="205274" y="391886"/>
                  </a:cubicBezTo>
                  <a:cubicBezTo>
                    <a:pt x="236376" y="486747"/>
                    <a:pt x="239486" y="469641"/>
                    <a:pt x="205274" y="569167"/>
                  </a:cubicBezTo>
                  <a:cubicBezTo>
                    <a:pt x="171062" y="668693"/>
                    <a:pt x="85531" y="828869"/>
                    <a:pt x="0" y="989045"/>
                  </a:cubicBezTo>
                </a:path>
              </a:pathLst>
            </a:custGeom>
            <a:ln w="19050">
              <a:solidFill>
                <a:srgbClr val="FF00FF"/>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51" name="灯片编号占位符 50"/>
          <p:cNvSpPr>
            <a:spLocks noGrp="1"/>
          </p:cNvSpPr>
          <p:nvPr>
            <p:ph type="sldNum" sz="quarter" idx="12"/>
          </p:nvPr>
        </p:nvSpPr>
        <p:spPr/>
        <p:txBody>
          <a:bodyPr/>
          <a:lstStyle/>
          <a:p>
            <a:pPr>
              <a:defRPr/>
            </a:pPr>
            <a:fld id="{94984E60-CADE-4266-8DC7-A91C528B8A31}" type="slidenum">
              <a:rPr lang="en-US" altLang="zh-CN" smtClean="0"/>
              <a:pPr>
                <a:defRPr/>
              </a:pPr>
              <a:t>38</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par>
                          <p:cTn id="11" fill="hold">
                            <p:stCondLst>
                              <p:cond delay="0"/>
                            </p:stCondLst>
                            <p:childTnLst>
                              <p:par>
                                <p:cTn id="12" presetID="22" presetClass="exit" presetSubtype="4" fill="hold" nodeType="afterEffect">
                                  <p:stCondLst>
                                    <p:cond delay="0"/>
                                  </p:stCondLst>
                                  <p:childTnLst>
                                    <p:animEffect transition="out" filter="wipe(down)">
                                      <p:cBhvr>
                                        <p:cTn id="13" dur="500"/>
                                        <p:tgtEl>
                                          <p:spTgt spid="2"/>
                                        </p:tgtEl>
                                      </p:cBhvr>
                                    </p:animEffect>
                                    <p:set>
                                      <p:cBhvr>
                                        <p:cTn id="14" dur="1" fill="hold">
                                          <p:stCondLst>
                                            <p:cond delay="499"/>
                                          </p:stCondLst>
                                        </p:cTn>
                                        <p:tgtEl>
                                          <p:spTgt spid="2"/>
                                        </p:tgtEl>
                                        <p:attrNameLst>
                                          <p:attrName>style.visibility</p:attrName>
                                        </p:attrNameLst>
                                      </p:cBhvr>
                                      <p:to>
                                        <p:strVal val="hidden"/>
                                      </p:to>
                                    </p:se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6">
                                            <p:txEl>
                                              <p:pRg st="7" end="7"/>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6">
                                            <p:txEl>
                                              <p:pRg st="8" end="8"/>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6">
                                            <p:txEl>
                                              <p:pRg st="9" end="9"/>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6">
                                            <p:txEl>
                                              <p:pRg st="10" end="10"/>
                                            </p:txEl>
                                          </p:spTgt>
                                        </p:tgtEl>
                                        <p:attrNameLst>
                                          <p:attrName>style.visibility</p:attrName>
                                        </p:attrNameLst>
                                      </p:cBhvr>
                                      <p:to>
                                        <p:strVal val="visible"/>
                                      </p:to>
                                    </p:set>
                                  </p:childTnLst>
                                </p:cTn>
                              </p:par>
                            </p:childTnLst>
                          </p:cTn>
                        </p:par>
                        <p:par>
                          <p:cTn id="30" fill="hold">
                            <p:stCondLst>
                              <p:cond delay="0"/>
                            </p:stCondLst>
                            <p:childTnLst>
                              <p:par>
                                <p:cTn id="31" presetID="22" presetClass="exit" presetSubtype="4" fill="hold" nodeType="afterEffect">
                                  <p:stCondLst>
                                    <p:cond delay="0"/>
                                  </p:stCondLst>
                                  <p:childTnLst>
                                    <p:animEffect transition="out" filter="wipe(down)">
                                      <p:cBhvr>
                                        <p:cTn id="32" dur="500"/>
                                        <p:tgtEl>
                                          <p:spTgt spid="3"/>
                                        </p:tgtEl>
                                      </p:cBhvr>
                                    </p:animEffect>
                                    <p:set>
                                      <p:cBhvr>
                                        <p:cTn id="33" dur="1" fill="hold">
                                          <p:stCondLst>
                                            <p:cond delay="499"/>
                                          </p:stCondLst>
                                        </p:cTn>
                                        <p:tgtEl>
                                          <p:spTgt spid="3"/>
                                        </p:tgtEl>
                                        <p:attrNameLst>
                                          <p:attrName>style.visibility</p:attrName>
                                        </p:attrNameLst>
                                      </p:cBhvr>
                                      <p:to>
                                        <p:strVal val="hidden"/>
                                      </p:to>
                                    </p:set>
                                  </p:childTnLst>
                                </p:cTn>
                              </p:par>
                            </p:childTnLst>
                          </p:cTn>
                        </p:par>
                        <p:par>
                          <p:cTn id="34" fill="hold">
                            <p:stCondLst>
                              <p:cond delay="500"/>
                            </p:stCondLst>
                            <p:childTnLst>
                              <p:par>
                                <p:cTn id="35" presetID="1" presetClass="entr" presetSubtype="0"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2844" y="214290"/>
            <a:ext cx="8786874" cy="361893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500"/>
              </a:lnSpc>
            </a:pPr>
            <a:r>
              <a:rPr lang="en-US" altLang="zh-CN" sz="2000" b="1" smtClean="0">
                <a:solidFill>
                  <a:srgbClr val="0000FF"/>
                </a:solidFill>
                <a:latin typeface="Consolas" pitchFamily="49" charset="0"/>
                <a:ea typeface="仿宋" pitchFamily="49" charset="-122"/>
                <a:cs typeface="Consolas" pitchFamily="49" charset="0"/>
              </a:rPr>
              <a:t>else if (p-&gt;lchild==NULL) 		</a:t>
            </a:r>
            <a:r>
              <a:rPr lang="en-US" altLang="zh-CN" sz="2000" b="1" smtClean="0">
                <a:solidFill>
                  <a:srgbClr val="00B0F0"/>
                </a:solidFill>
                <a:latin typeface="Consolas" pitchFamily="49" charset="0"/>
                <a:ea typeface="仿宋" pitchFamily="49" charset="-122"/>
                <a:cs typeface="Consolas" pitchFamily="49" charset="0"/>
              </a:rPr>
              <a:t>//</a:t>
            </a:r>
            <a:r>
              <a:rPr lang="zh-CN" altLang="zh-CN" sz="2000" b="1" smtClean="0">
                <a:solidFill>
                  <a:srgbClr val="FF0000"/>
                </a:solidFill>
                <a:latin typeface="Consolas" pitchFamily="49" charset="0"/>
                <a:ea typeface="仿宋" pitchFamily="49" charset="-122"/>
                <a:cs typeface="Consolas" pitchFamily="49" charset="0"/>
              </a:rPr>
              <a:t>情况</a:t>
            </a:r>
            <a:r>
              <a:rPr lang="en-US" altLang="zh-CN" sz="2000" b="1" smtClean="0">
                <a:solidFill>
                  <a:srgbClr val="FF0000"/>
                </a:solidFill>
                <a:latin typeface="Consolas" pitchFamily="49" charset="0"/>
                <a:ea typeface="仿宋" pitchFamily="49" charset="-122"/>
                <a:cs typeface="Consolas" pitchFamily="49" charset="0"/>
              </a:rPr>
              <a:t>(3)</a:t>
            </a:r>
            <a:r>
              <a:rPr lang="en-US" altLang="zh-CN" sz="2000" b="1" smtClean="0">
                <a:solidFill>
                  <a:srgbClr val="00B0F0"/>
                </a:solidFill>
                <a:latin typeface="Consolas" pitchFamily="49" charset="0"/>
                <a:ea typeface="仿宋" pitchFamily="49" charset="-122"/>
                <a:cs typeface="Consolas" pitchFamily="49" charset="0"/>
              </a:rPr>
              <a:t>-</a:t>
            </a:r>
            <a:r>
              <a:rPr lang="zh-CN" altLang="zh-CN" sz="2000" b="1" smtClean="0">
                <a:solidFill>
                  <a:srgbClr val="00B0F0"/>
                </a:solidFill>
                <a:latin typeface="Consolas" pitchFamily="49" charset="0"/>
                <a:ea typeface="仿宋" pitchFamily="49" charset="-122"/>
                <a:cs typeface="Consolas" pitchFamily="49" charset="0"/>
              </a:rPr>
              <a:t>结点</a:t>
            </a:r>
            <a:r>
              <a:rPr lang="en-US" altLang="zh-CN" sz="2000" b="1" smtClean="0">
                <a:solidFill>
                  <a:srgbClr val="00B0F0"/>
                </a:solidFill>
                <a:latin typeface="Consolas" pitchFamily="49" charset="0"/>
                <a:ea typeface="仿宋" pitchFamily="49" charset="-122"/>
                <a:cs typeface="Consolas" pitchFamily="49" charset="0"/>
              </a:rPr>
              <a:t>p</a:t>
            </a:r>
            <a:r>
              <a:rPr lang="zh-CN" altLang="zh-CN" sz="2000" b="1" smtClean="0">
                <a:solidFill>
                  <a:srgbClr val="00B0F0"/>
                </a:solidFill>
                <a:latin typeface="Consolas" pitchFamily="49" charset="0"/>
                <a:ea typeface="仿宋" pitchFamily="49" charset="-122"/>
                <a:cs typeface="Consolas" pitchFamily="49" charset="0"/>
              </a:rPr>
              <a:t>只有右子树</a:t>
            </a:r>
          </a:p>
          <a:p>
            <a:pPr algn="l">
              <a:lnSpc>
                <a:spcPts val="2500"/>
              </a:lnSpc>
            </a:pPr>
            <a:r>
              <a:rPr lang="en-US" altLang="zh-CN" sz="2000" b="1" smtClean="0">
                <a:solidFill>
                  <a:srgbClr val="0000FF"/>
                </a:solidFill>
                <a:latin typeface="Consolas" pitchFamily="49" charset="0"/>
                <a:ea typeface="仿宋" pitchFamily="49" charset="-122"/>
                <a:cs typeface="Consolas" pitchFamily="49" charset="0"/>
              </a:rPr>
              <a:t>{  if(</a:t>
            </a:r>
            <a:r>
              <a:rPr lang="en-US" altLang="zh-CN" sz="2000" b="1" smtClean="0">
                <a:solidFill>
                  <a:srgbClr val="FF00FF"/>
                </a:solidFill>
                <a:latin typeface="Consolas" pitchFamily="49" charset="0"/>
                <a:ea typeface="仿宋" pitchFamily="49" charset="-122"/>
                <a:cs typeface="Consolas" pitchFamily="49" charset="0"/>
              </a:rPr>
              <a:t>f==NULL</a:t>
            </a:r>
            <a:r>
              <a:rPr lang="en-US" altLang="zh-CN" sz="2000" b="1" smtClean="0">
                <a:solidFill>
                  <a:srgbClr val="0000FF"/>
                </a:solidFill>
                <a:latin typeface="Consolas" pitchFamily="49" charset="0"/>
                <a:ea typeface="仿宋" pitchFamily="49" charset="-122"/>
                <a:cs typeface="Consolas" pitchFamily="49" charset="0"/>
              </a:rPr>
              <a:t>)			</a:t>
            </a:r>
            <a:r>
              <a:rPr lang="en-US" altLang="zh-CN" sz="2000" b="1" smtClean="0">
                <a:solidFill>
                  <a:srgbClr val="00B0F0"/>
                </a:solidFill>
                <a:latin typeface="Consolas" pitchFamily="49" charset="0"/>
                <a:ea typeface="仿宋" pitchFamily="49" charset="-122"/>
                <a:cs typeface="Consolas" pitchFamily="49" charset="0"/>
              </a:rPr>
              <a:t>//</a:t>
            </a:r>
            <a:r>
              <a:rPr lang="zh-CN" altLang="zh-CN" sz="2000" b="1" smtClean="0">
                <a:solidFill>
                  <a:srgbClr val="00B0F0"/>
                </a:solidFill>
                <a:latin typeface="Consolas" pitchFamily="49" charset="0"/>
                <a:ea typeface="仿宋" pitchFamily="49" charset="-122"/>
                <a:cs typeface="Consolas" pitchFamily="49" charset="0"/>
              </a:rPr>
              <a:t>结点</a:t>
            </a:r>
            <a:r>
              <a:rPr lang="en-US" altLang="zh-CN" sz="2000" b="1" smtClean="0">
                <a:solidFill>
                  <a:srgbClr val="00B0F0"/>
                </a:solidFill>
                <a:latin typeface="Consolas" pitchFamily="49" charset="0"/>
                <a:ea typeface="仿宋" pitchFamily="49" charset="-122"/>
                <a:cs typeface="Consolas" pitchFamily="49" charset="0"/>
              </a:rPr>
              <a:t>p</a:t>
            </a:r>
            <a:r>
              <a:rPr lang="zh-CN" altLang="zh-CN" sz="2000" b="1" smtClean="0">
                <a:solidFill>
                  <a:srgbClr val="00B0F0"/>
                </a:solidFill>
                <a:latin typeface="Consolas" pitchFamily="49" charset="0"/>
                <a:ea typeface="仿宋" pitchFamily="49" charset="-122"/>
                <a:cs typeface="Consolas" pitchFamily="49" charset="0"/>
              </a:rPr>
              <a:t>没有双亲，即</a:t>
            </a:r>
            <a:r>
              <a:rPr lang="en-US" altLang="zh-CN" sz="2000" b="1" smtClean="0">
                <a:solidFill>
                  <a:srgbClr val="00B0F0"/>
                </a:solidFill>
                <a:latin typeface="Consolas" pitchFamily="49" charset="0"/>
                <a:ea typeface="仿宋" pitchFamily="49" charset="-122"/>
                <a:cs typeface="Consolas" pitchFamily="49" charset="0"/>
              </a:rPr>
              <a:t>p==bt</a:t>
            </a:r>
            <a:endParaRPr lang="zh-CN" altLang="zh-CN" sz="2000" b="1" smtClean="0">
              <a:solidFill>
                <a:srgbClr val="00B0F0"/>
              </a:solidFill>
              <a:latin typeface="Consolas" pitchFamily="49" charset="0"/>
              <a:ea typeface="仿宋" pitchFamily="49" charset="-122"/>
              <a:cs typeface="Consolas" pitchFamily="49" charset="0"/>
            </a:endParaRPr>
          </a:p>
          <a:p>
            <a:pPr algn="l">
              <a:lnSpc>
                <a:spcPts val="2500"/>
              </a:lnSpc>
            </a:pPr>
            <a:r>
              <a:rPr lang="en-US" altLang="zh-CN" sz="2000" b="1" smtClean="0">
                <a:solidFill>
                  <a:srgbClr val="0000FF"/>
                </a:solidFill>
                <a:latin typeface="Consolas" pitchFamily="49" charset="0"/>
                <a:ea typeface="仿宋" pitchFamily="49" charset="-122"/>
                <a:cs typeface="Consolas" pitchFamily="49" charset="0"/>
              </a:rPr>
              <a:t>      bt=bt-&gt;rchild;		</a:t>
            </a:r>
            <a:r>
              <a:rPr lang="en-US" altLang="zh-CN" sz="2000" b="1" smtClean="0">
                <a:solidFill>
                  <a:srgbClr val="00B0F0"/>
                </a:solidFill>
                <a:latin typeface="Consolas" pitchFamily="49" charset="0"/>
                <a:ea typeface="仿宋" pitchFamily="49" charset="-122"/>
                <a:cs typeface="Consolas" pitchFamily="49" charset="0"/>
              </a:rPr>
              <a:t>//</a:t>
            </a:r>
            <a:r>
              <a:rPr lang="zh-CN" altLang="zh-CN" sz="2000" b="1" smtClean="0">
                <a:solidFill>
                  <a:srgbClr val="00B0F0"/>
                </a:solidFill>
                <a:latin typeface="Consolas" pitchFamily="49" charset="0"/>
                <a:ea typeface="仿宋" pitchFamily="49" charset="-122"/>
                <a:cs typeface="Consolas" pitchFamily="49" charset="0"/>
              </a:rPr>
              <a:t>用</a:t>
            </a:r>
            <a:r>
              <a:rPr lang="en-US" altLang="zh-CN" sz="2000" b="1" smtClean="0">
                <a:solidFill>
                  <a:srgbClr val="00B0F0"/>
                </a:solidFill>
                <a:latin typeface="Consolas" pitchFamily="49" charset="0"/>
                <a:ea typeface="仿宋" pitchFamily="49" charset="-122"/>
                <a:cs typeface="Consolas" pitchFamily="49" charset="0"/>
              </a:rPr>
              <a:t>bt</a:t>
            </a:r>
            <a:r>
              <a:rPr lang="zh-CN" altLang="zh-CN" sz="2000" b="1" smtClean="0">
                <a:solidFill>
                  <a:srgbClr val="00B0F0"/>
                </a:solidFill>
                <a:latin typeface="Consolas" pitchFamily="49" charset="0"/>
                <a:ea typeface="仿宋" pitchFamily="49" charset="-122"/>
                <a:cs typeface="Consolas" pitchFamily="49" charset="0"/>
              </a:rPr>
              <a:t>的右孩子替代</a:t>
            </a:r>
            <a:r>
              <a:rPr lang="en-US" altLang="zh-CN" sz="2000" b="1" smtClean="0">
                <a:solidFill>
                  <a:srgbClr val="00B0F0"/>
                </a:solidFill>
                <a:latin typeface="Consolas" pitchFamily="49" charset="0"/>
                <a:ea typeface="仿宋" pitchFamily="49" charset="-122"/>
                <a:cs typeface="Consolas" pitchFamily="49" charset="0"/>
              </a:rPr>
              <a:t>bt</a:t>
            </a:r>
          </a:p>
          <a:p>
            <a:pPr algn="l">
              <a:lnSpc>
                <a:spcPts val="2500"/>
              </a:lnSpc>
            </a:pPr>
            <a:r>
              <a:rPr lang="en-US" altLang="zh-CN" sz="2000" b="1" smtClean="0">
                <a:solidFill>
                  <a:srgbClr val="0000FF"/>
                </a:solidFill>
                <a:latin typeface="Consolas" pitchFamily="49" charset="0"/>
                <a:ea typeface="仿宋" pitchFamily="49" charset="-122"/>
                <a:cs typeface="Consolas" pitchFamily="49" charset="0"/>
              </a:rPr>
              <a:t>   else    				</a:t>
            </a:r>
            <a:r>
              <a:rPr lang="en-US" altLang="zh-CN" sz="2000" b="1" smtClean="0">
                <a:solidFill>
                  <a:srgbClr val="00B0F0"/>
                </a:solidFill>
                <a:latin typeface="Consolas" pitchFamily="49" charset="0"/>
                <a:ea typeface="仿宋" pitchFamily="49" charset="-122"/>
                <a:cs typeface="Consolas" pitchFamily="49" charset="0"/>
              </a:rPr>
              <a:t>//</a:t>
            </a:r>
            <a:r>
              <a:rPr lang="zh-CN" altLang="zh-CN" sz="2000" b="1" smtClean="0">
                <a:solidFill>
                  <a:srgbClr val="00B0F0"/>
                </a:solidFill>
                <a:latin typeface="Consolas" pitchFamily="49" charset="0"/>
                <a:ea typeface="仿宋" pitchFamily="49" charset="-122"/>
                <a:cs typeface="Consolas" pitchFamily="49" charset="0"/>
              </a:rPr>
              <a:t>结点</a:t>
            </a:r>
            <a:r>
              <a:rPr lang="en-US" altLang="zh-CN" sz="2000" b="1" smtClean="0">
                <a:solidFill>
                  <a:srgbClr val="00B0F0"/>
                </a:solidFill>
                <a:latin typeface="Consolas" pitchFamily="49" charset="0"/>
                <a:ea typeface="仿宋" pitchFamily="49" charset="-122"/>
                <a:cs typeface="Consolas" pitchFamily="49" charset="0"/>
              </a:rPr>
              <a:t>p</a:t>
            </a:r>
            <a:r>
              <a:rPr lang="zh-CN" altLang="zh-CN" sz="2000" b="1" smtClean="0">
                <a:solidFill>
                  <a:srgbClr val="00B0F0"/>
                </a:solidFill>
                <a:latin typeface="Consolas" pitchFamily="49" charset="0"/>
                <a:ea typeface="仿宋" pitchFamily="49" charset="-122"/>
                <a:cs typeface="Consolas" pitchFamily="49" charset="0"/>
              </a:rPr>
              <a:t>存在双亲</a:t>
            </a:r>
            <a:r>
              <a:rPr lang="en-US" altLang="zh-CN" sz="2000" b="1" smtClean="0">
                <a:solidFill>
                  <a:srgbClr val="00B0F0"/>
                </a:solidFill>
                <a:latin typeface="Consolas" pitchFamily="49" charset="0"/>
                <a:ea typeface="仿宋" pitchFamily="49" charset="-122"/>
                <a:cs typeface="Consolas" pitchFamily="49" charset="0"/>
              </a:rPr>
              <a:t>f</a:t>
            </a:r>
            <a:r>
              <a:rPr lang="zh-CN" altLang="zh-CN" sz="2000" b="1" smtClean="0">
                <a:solidFill>
                  <a:srgbClr val="00B0F0"/>
                </a:solidFill>
                <a:latin typeface="Consolas" pitchFamily="49" charset="0"/>
                <a:ea typeface="仿宋" pitchFamily="49" charset="-122"/>
                <a:cs typeface="Consolas" pitchFamily="49" charset="0"/>
              </a:rPr>
              <a:t>（</a:t>
            </a:r>
            <a:r>
              <a:rPr lang="en-US" altLang="zh-CN" sz="2000" b="1" smtClean="0">
                <a:solidFill>
                  <a:srgbClr val="00B0F0"/>
                </a:solidFill>
                <a:latin typeface="Consolas" pitchFamily="49" charset="0"/>
                <a:ea typeface="仿宋" pitchFamily="49" charset="-122"/>
                <a:cs typeface="Consolas" pitchFamily="49" charset="0"/>
              </a:rPr>
              <a:t>p</a:t>
            </a:r>
            <a:r>
              <a:rPr lang="zh-CN" altLang="zh-CN" sz="2000" b="1" smtClean="0">
                <a:solidFill>
                  <a:srgbClr val="00B0F0"/>
                </a:solidFill>
                <a:latin typeface="Consolas" pitchFamily="49" charset="0"/>
                <a:ea typeface="仿宋" pitchFamily="49" charset="-122"/>
                <a:cs typeface="Consolas" pitchFamily="49" charset="0"/>
              </a:rPr>
              <a:t>不是根结点）</a:t>
            </a:r>
          </a:p>
          <a:p>
            <a:pPr algn="l">
              <a:lnSpc>
                <a:spcPts val="2500"/>
              </a:lnSpc>
            </a:pPr>
            <a:r>
              <a:rPr lang="en-US" altLang="zh-CN" sz="2000" b="1" smtClean="0">
                <a:solidFill>
                  <a:srgbClr val="0000FF"/>
                </a:solidFill>
                <a:latin typeface="Consolas" pitchFamily="49" charset="0"/>
                <a:ea typeface="仿宋" pitchFamily="49" charset="-122"/>
                <a:cs typeface="Consolas" pitchFamily="49" charset="0"/>
              </a:rPr>
              <a:t>   {  if(</a:t>
            </a:r>
            <a:r>
              <a:rPr lang="en-US" altLang="zh-CN" sz="2000" b="1" smtClean="0">
                <a:solidFill>
                  <a:srgbClr val="FF00FF"/>
                </a:solidFill>
                <a:latin typeface="Consolas" pitchFamily="49" charset="0"/>
                <a:ea typeface="仿宋" pitchFamily="49" charset="-122"/>
                <a:cs typeface="Consolas" pitchFamily="49" charset="0"/>
              </a:rPr>
              <a:t>f-&gt;lchild==p</a:t>
            </a:r>
            <a:r>
              <a:rPr lang="en-US" altLang="zh-CN" sz="2000" b="1" smtClean="0">
                <a:solidFill>
                  <a:srgbClr val="0000FF"/>
                </a:solidFill>
                <a:latin typeface="Consolas" pitchFamily="49" charset="0"/>
                <a:ea typeface="仿宋" pitchFamily="49" charset="-122"/>
                <a:cs typeface="Consolas" pitchFamily="49" charset="0"/>
              </a:rPr>
              <a:t>)		</a:t>
            </a:r>
            <a:r>
              <a:rPr lang="en-US" altLang="zh-CN" sz="2000" b="1" smtClean="0">
                <a:solidFill>
                  <a:srgbClr val="00B0F0"/>
                </a:solidFill>
                <a:latin typeface="Consolas" pitchFamily="49" charset="0"/>
                <a:ea typeface="仿宋" pitchFamily="49" charset="-122"/>
                <a:cs typeface="Consolas" pitchFamily="49" charset="0"/>
              </a:rPr>
              <a:t>//</a:t>
            </a:r>
            <a:r>
              <a:rPr lang="zh-CN" altLang="zh-CN" sz="2000" b="1" smtClean="0">
                <a:solidFill>
                  <a:srgbClr val="00B0F0"/>
                </a:solidFill>
                <a:latin typeface="Consolas" pitchFamily="49" charset="0"/>
                <a:ea typeface="仿宋" pitchFamily="49" charset="-122"/>
                <a:cs typeface="Consolas" pitchFamily="49" charset="0"/>
              </a:rPr>
              <a:t>结点</a:t>
            </a:r>
            <a:r>
              <a:rPr lang="en-US" altLang="zh-CN" sz="2000" b="1" smtClean="0">
                <a:solidFill>
                  <a:srgbClr val="00B0F0"/>
                </a:solidFill>
                <a:latin typeface="Consolas" pitchFamily="49" charset="0"/>
                <a:ea typeface="仿宋" pitchFamily="49" charset="-122"/>
                <a:cs typeface="Consolas" pitchFamily="49" charset="0"/>
              </a:rPr>
              <a:t>p</a:t>
            </a:r>
            <a:r>
              <a:rPr lang="zh-CN" altLang="zh-CN" sz="2000" b="1" smtClean="0">
                <a:solidFill>
                  <a:srgbClr val="00B0F0"/>
                </a:solidFill>
                <a:latin typeface="Consolas" pitchFamily="49" charset="0"/>
                <a:ea typeface="仿宋" pitchFamily="49" charset="-122"/>
                <a:cs typeface="Consolas" pitchFamily="49" charset="0"/>
              </a:rPr>
              <a:t>是结点</a:t>
            </a:r>
            <a:r>
              <a:rPr lang="en-US" altLang="zh-CN" sz="2000" b="1" smtClean="0">
                <a:solidFill>
                  <a:srgbClr val="00B0F0"/>
                </a:solidFill>
                <a:latin typeface="Consolas" pitchFamily="49" charset="0"/>
                <a:ea typeface="仿宋" pitchFamily="49" charset="-122"/>
                <a:cs typeface="Consolas" pitchFamily="49" charset="0"/>
              </a:rPr>
              <a:t>f</a:t>
            </a:r>
            <a:r>
              <a:rPr lang="zh-CN" altLang="zh-CN" sz="2000" b="1" smtClean="0">
                <a:solidFill>
                  <a:srgbClr val="00B0F0"/>
                </a:solidFill>
                <a:latin typeface="Consolas" pitchFamily="49" charset="0"/>
                <a:ea typeface="仿宋" pitchFamily="49" charset="-122"/>
                <a:cs typeface="Consolas" pitchFamily="49" charset="0"/>
              </a:rPr>
              <a:t>的左孩子 </a:t>
            </a:r>
          </a:p>
          <a:p>
            <a:pPr algn="l">
              <a:lnSpc>
                <a:spcPts val="2500"/>
              </a:lnSpc>
            </a:pPr>
            <a:r>
              <a:rPr lang="en-US" altLang="zh-CN" sz="2000" b="1" smtClean="0">
                <a:solidFill>
                  <a:srgbClr val="0000FF"/>
                </a:solidFill>
                <a:latin typeface="Consolas" pitchFamily="49" charset="0"/>
                <a:ea typeface="仿宋" pitchFamily="49" charset="-122"/>
                <a:cs typeface="Consolas" pitchFamily="49" charset="0"/>
              </a:rPr>
              <a:t>        f-&gt;lchild=p-&gt;rchild;	</a:t>
            </a:r>
            <a:r>
              <a:rPr lang="en-US" altLang="zh-CN" sz="2000" b="1" smtClean="0">
                <a:solidFill>
                  <a:srgbClr val="00B0F0"/>
                </a:solidFill>
                <a:latin typeface="Consolas" pitchFamily="49" charset="0"/>
                <a:ea typeface="仿宋" pitchFamily="49" charset="-122"/>
                <a:cs typeface="Consolas" pitchFamily="49" charset="0"/>
              </a:rPr>
              <a:t>//</a:t>
            </a:r>
            <a:r>
              <a:rPr lang="zh-CN" altLang="zh-CN" sz="2000" b="1" smtClean="0">
                <a:solidFill>
                  <a:srgbClr val="00B0F0"/>
                </a:solidFill>
                <a:latin typeface="Consolas" pitchFamily="49" charset="0"/>
                <a:ea typeface="仿宋" pitchFamily="49" charset="-122"/>
                <a:cs typeface="Consolas" pitchFamily="49" charset="0"/>
              </a:rPr>
              <a:t>用结点</a:t>
            </a:r>
            <a:r>
              <a:rPr lang="en-US" altLang="zh-CN" sz="2000" b="1" smtClean="0">
                <a:solidFill>
                  <a:srgbClr val="00B0F0"/>
                </a:solidFill>
                <a:latin typeface="Consolas" pitchFamily="49" charset="0"/>
                <a:ea typeface="仿宋" pitchFamily="49" charset="-122"/>
                <a:cs typeface="Consolas" pitchFamily="49" charset="0"/>
              </a:rPr>
              <a:t>p</a:t>
            </a:r>
            <a:r>
              <a:rPr lang="zh-CN" altLang="zh-CN" sz="2000" b="1" smtClean="0">
                <a:solidFill>
                  <a:srgbClr val="00B0F0"/>
                </a:solidFill>
                <a:latin typeface="Consolas" pitchFamily="49" charset="0"/>
                <a:ea typeface="仿宋" pitchFamily="49" charset="-122"/>
                <a:cs typeface="Consolas" pitchFamily="49" charset="0"/>
              </a:rPr>
              <a:t>的右孩子替代结点</a:t>
            </a:r>
            <a:r>
              <a:rPr lang="en-US" altLang="zh-CN" sz="2000" b="1" smtClean="0">
                <a:solidFill>
                  <a:srgbClr val="00B0F0"/>
                </a:solidFill>
                <a:latin typeface="Consolas" pitchFamily="49" charset="0"/>
                <a:ea typeface="仿宋" pitchFamily="49" charset="-122"/>
                <a:cs typeface="Consolas" pitchFamily="49" charset="0"/>
              </a:rPr>
              <a:t>p</a:t>
            </a:r>
            <a:endParaRPr lang="zh-CN" altLang="zh-CN" sz="2000" b="1" smtClean="0">
              <a:solidFill>
                <a:srgbClr val="00B0F0"/>
              </a:solidFill>
              <a:latin typeface="Consolas" pitchFamily="49" charset="0"/>
              <a:ea typeface="仿宋" pitchFamily="49" charset="-122"/>
              <a:cs typeface="Consolas" pitchFamily="49" charset="0"/>
            </a:endParaRPr>
          </a:p>
          <a:p>
            <a:pPr algn="l">
              <a:lnSpc>
                <a:spcPts val="2500"/>
              </a:lnSpc>
            </a:pPr>
            <a:r>
              <a:rPr lang="en-US" altLang="zh-CN" sz="2000" b="1" smtClean="0">
                <a:solidFill>
                  <a:srgbClr val="0000FF"/>
                </a:solidFill>
                <a:latin typeface="Consolas" pitchFamily="49" charset="0"/>
                <a:ea typeface="仿宋" pitchFamily="49" charset="-122"/>
                <a:cs typeface="Consolas" pitchFamily="49" charset="0"/>
              </a:rPr>
              <a:t>      else				</a:t>
            </a:r>
            <a:r>
              <a:rPr lang="en-US" altLang="zh-CN" sz="2000" b="1" smtClean="0">
                <a:solidFill>
                  <a:srgbClr val="00B0F0"/>
                </a:solidFill>
                <a:latin typeface="Consolas" pitchFamily="49" charset="0"/>
                <a:ea typeface="仿宋" pitchFamily="49" charset="-122"/>
                <a:cs typeface="Consolas" pitchFamily="49" charset="0"/>
              </a:rPr>
              <a:t>//</a:t>
            </a:r>
            <a:r>
              <a:rPr lang="zh-CN" altLang="zh-CN" sz="2000" b="1" smtClean="0">
                <a:solidFill>
                  <a:srgbClr val="00B0F0"/>
                </a:solidFill>
                <a:latin typeface="Consolas" pitchFamily="49" charset="0"/>
                <a:ea typeface="仿宋" pitchFamily="49" charset="-122"/>
                <a:cs typeface="Consolas" pitchFamily="49" charset="0"/>
              </a:rPr>
              <a:t>结点</a:t>
            </a:r>
            <a:r>
              <a:rPr lang="en-US" altLang="zh-CN" sz="2000" b="1" smtClean="0">
                <a:solidFill>
                  <a:srgbClr val="00B0F0"/>
                </a:solidFill>
                <a:latin typeface="Consolas" pitchFamily="49" charset="0"/>
                <a:ea typeface="仿宋" pitchFamily="49" charset="-122"/>
                <a:cs typeface="Consolas" pitchFamily="49" charset="0"/>
              </a:rPr>
              <a:t>p</a:t>
            </a:r>
            <a:r>
              <a:rPr lang="zh-CN" altLang="zh-CN" sz="2000" b="1" smtClean="0">
                <a:solidFill>
                  <a:srgbClr val="00B0F0"/>
                </a:solidFill>
                <a:latin typeface="Consolas" pitchFamily="49" charset="0"/>
                <a:ea typeface="仿宋" pitchFamily="49" charset="-122"/>
                <a:cs typeface="Consolas" pitchFamily="49" charset="0"/>
              </a:rPr>
              <a:t>是结点</a:t>
            </a:r>
            <a:r>
              <a:rPr lang="en-US" altLang="zh-CN" sz="2000" b="1" smtClean="0">
                <a:solidFill>
                  <a:srgbClr val="00B0F0"/>
                </a:solidFill>
                <a:latin typeface="Consolas" pitchFamily="49" charset="0"/>
                <a:ea typeface="仿宋" pitchFamily="49" charset="-122"/>
                <a:cs typeface="Consolas" pitchFamily="49" charset="0"/>
              </a:rPr>
              <a:t>f</a:t>
            </a:r>
            <a:r>
              <a:rPr lang="zh-CN" altLang="zh-CN" sz="2000" b="1" smtClean="0">
                <a:solidFill>
                  <a:srgbClr val="00B0F0"/>
                </a:solidFill>
                <a:latin typeface="Consolas" pitchFamily="49" charset="0"/>
                <a:ea typeface="仿宋" pitchFamily="49" charset="-122"/>
                <a:cs typeface="Consolas" pitchFamily="49" charset="0"/>
              </a:rPr>
              <a:t>的右孩子</a:t>
            </a:r>
          </a:p>
          <a:p>
            <a:pPr algn="l">
              <a:lnSpc>
                <a:spcPts val="2500"/>
              </a:lnSpc>
            </a:pPr>
            <a:r>
              <a:rPr lang="en-US" altLang="zh-CN" sz="2000" b="1" smtClean="0">
                <a:solidFill>
                  <a:srgbClr val="0000FF"/>
                </a:solidFill>
                <a:latin typeface="Consolas" pitchFamily="49" charset="0"/>
                <a:ea typeface="仿宋" pitchFamily="49" charset="-122"/>
                <a:cs typeface="Consolas" pitchFamily="49" charset="0"/>
              </a:rPr>
              <a:t>        f-&gt;rchild=p-&gt;rchild;	</a:t>
            </a:r>
            <a:r>
              <a:rPr lang="en-US" altLang="zh-CN" sz="2000" b="1" smtClean="0">
                <a:solidFill>
                  <a:srgbClr val="00B0F0"/>
                </a:solidFill>
                <a:latin typeface="Consolas" pitchFamily="49" charset="0"/>
                <a:ea typeface="仿宋" pitchFamily="49" charset="-122"/>
                <a:cs typeface="Consolas" pitchFamily="49" charset="0"/>
              </a:rPr>
              <a:t>//</a:t>
            </a:r>
            <a:r>
              <a:rPr lang="zh-CN" altLang="zh-CN" sz="2000" b="1" smtClean="0">
                <a:solidFill>
                  <a:srgbClr val="00B0F0"/>
                </a:solidFill>
                <a:latin typeface="Consolas" pitchFamily="49" charset="0"/>
                <a:ea typeface="仿宋" pitchFamily="49" charset="-122"/>
                <a:cs typeface="Consolas" pitchFamily="49" charset="0"/>
              </a:rPr>
              <a:t>用结点</a:t>
            </a:r>
            <a:r>
              <a:rPr lang="en-US" altLang="zh-CN" sz="2000" b="1" smtClean="0">
                <a:solidFill>
                  <a:srgbClr val="00B0F0"/>
                </a:solidFill>
                <a:latin typeface="Consolas" pitchFamily="49" charset="0"/>
                <a:ea typeface="仿宋" pitchFamily="49" charset="-122"/>
                <a:cs typeface="Consolas" pitchFamily="49" charset="0"/>
              </a:rPr>
              <a:t>p</a:t>
            </a:r>
            <a:r>
              <a:rPr lang="zh-CN" altLang="zh-CN" sz="2000" b="1" smtClean="0">
                <a:solidFill>
                  <a:srgbClr val="00B0F0"/>
                </a:solidFill>
                <a:latin typeface="Consolas" pitchFamily="49" charset="0"/>
                <a:ea typeface="仿宋" pitchFamily="49" charset="-122"/>
                <a:cs typeface="Consolas" pitchFamily="49" charset="0"/>
              </a:rPr>
              <a:t>的右孩子替代结点</a:t>
            </a:r>
            <a:r>
              <a:rPr lang="en-US" altLang="zh-CN" sz="2000" b="1" smtClean="0">
                <a:solidFill>
                  <a:srgbClr val="00B0F0"/>
                </a:solidFill>
                <a:latin typeface="Consolas" pitchFamily="49" charset="0"/>
                <a:ea typeface="仿宋" pitchFamily="49" charset="-122"/>
                <a:cs typeface="Consolas" pitchFamily="49" charset="0"/>
              </a:rPr>
              <a:t>p</a:t>
            </a:r>
            <a:endParaRPr lang="zh-CN" altLang="zh-CN" sz="2000" b="1" smtClean="0">
              <a:solidFill>
                <a:srgbClr val="00B0F0"/>
              </a:solidFill>
              <a:latin typeface="Consolas" pitchFamily="49" charset="0"/>
              <a:ea typeface="仿宋" pitchFamily="49" charset="-122"/>
              <a:cs typeface="Consolas" pitchFamily="49" charset="0"/>
            </a:endParaRPr>
          </a:p>
          <a:p>
            <a:pPr algn="l">
              <a:lnSpc>
                <a:spcPts val="2500"/>
              </a:lnSpc>
            </a:pPr>
            <a:r>
              <a:rPr lang="en-US" altLang="zh-CN" sz="2000" b="1" smtClean="0">
                <a:solidFill>
                  <a:srgbClr val="0000FF"/>
                </a:solidFill>
                <a:latin typeface="Consolas" pitchFamily="49" charset="0"/>
                <a:ea typeface="仿宋" pitchFamily="49" charset="-122"/>
                <a:cs typeface="Consolas" pitchFamily="49" charset="0"/>
              </a:rPr>
              <a:t>   }</a:t>
            </a:r>
            <a:endParaRPr lang="zh-CN" altLang="zh-CN" sz="2000" b="1" smtClean="0">
              <a:solidFill>
                <a:srgbClr val="0000FF"/>
              </a:solidFill>
              <a:latin typeface="Consolas" pitchFamily="49" charset="0"/>
              <a:ea typeface="仿宋" pitchFamily="49" charset="-122"/>
              <a:cs typeface="Consolas" pitchFamily="49" charset="0"/>
            </a:endParaRPr>
          </a:p>
          <a:p>
            <a:pPr algn="l">
              <a:lnSpc>
                <a:spcPts val="2500"/>
              </a:lnSpc>
            </a:pPr>
            <a:r>
              <a:rPr lang="en-US" altLang="zh-CN" sz="2000" b="1" smtClean="0">
                <a:solidFill>
                  <a:srgbClr val="0000FF"/>
                </a:solidFill>
                <a:latin typeface="Consolas" pitchFamily="49" charset="0"/>
                <a:ea typeface="仿宋" pitchFamily="49" charset="-122"/>
                <a:cs typeface="Consolas" pitchFamily="49" charset="0"/>
              </a:rPr>
              <a:t>   free(p);</a:t>
            </a:r>
            <a:endParaRPr lang="zh-CN" altLang="zh-CN" sz="2000" b="1" smtClean="0">
              <a:solidFill>
                <a:srgbClr val="0000FF"/>
              </a:solidFill>
              <a:latin typeface="Consolas" pitchFamily="49" charset="0"/>
              <a:ea typeface="仿宋" pitchFamily="49" charset="-122"/>
              <a:cs typeface="Consolas" pitchFamily="49" charset="0"/>
            </a:endParaRPr>
          </a:p>
          <a:p>
            <a:pPr algn="l">
              <a:lnSpc>
                <a:spcPts val="2500"/>
              </a:lnSpc>
            </a:pPr>
            <a:r>
              <a:rPr lang="en-US" altLang="zh-CN" sz="2000" b="1" smtClean="0">
                <a:solidFill>
                  <a:srgbClr val="0000FF"/>
                </a:solidFill>
                <a:latin typeface="Consolas" pitchFamily="49" charset="0"/>
                <a:ea typeface="仿宋" pitchFamily="49" charset="-122"/>
                <a:cs typeface="Consolas" pitchFamily="49" charset="0"/>
              </a:rPr>
              <a:t>}</a:t>
            </a:r>
            <a:endParaRPr lang="zh-CN" altLang="zh-CN" sz="2000" b="1">
              <a:solidFill>
                <a:srgbClr val="0000FF"/>
              </a:solidFill>
              <a:latin typeface="Consolas" pitchFamily="49" charset="0"/>
              <a:ea typeface="仿宋" pitchFamily="49" charset="-122"/>
              <a:cs typeface="Consolas" pitchFamily="49" charset="0"/>
            </a:endParaRPr>
          </a:p>
        </p:txBody>
      </p:sp>
      <p:sp>
        <p:nvSpPr>
          <p:cNvPr id="77" name="TextBox 76"/>
          <p:cNvSpPr txBox="1"/>
          <p:nvPr/>
        </p:nvSpPr>
        <p:spPr>
          <a:xfrm>
            <a:off x="4286248" y="4857760"/>
            <a:ext cx="3929090" cy="369332"/>
          </a:xfrm>
          <a:prstGeom prst="rect">
            <a:avLst/>
          </a:prstGeom>
          <a:noFill/>
        </p:spPr>
        <p:txBody>
          <a:bodyPr wrap="square" rtlCol="0">
            <a:spAutoFit/>
          </a:bodyPr>
          <a:lstStyle/>
          <a:p>
            <a:pPr algn="l">
              <a:lnSpc>
                <a:spcPct val="100000"/>
              </a:lnSpc>
              <a:spcBef>
                <a:spcPts val="0"/>
              </a:spcBef>
            </a:pPr>
            <a:r>
              <a:rPr lang="zh-CN" altLang="en-US" sz="1800" smtClean="0">
                <a:solidFill>
                  <a:srgbClr val="FF0000"/>
                </a:solidFill>
                <a:latin typeface="Consolas" pitchFamily="49" charset="0"/>
                <a:ea typeface="华文中宋" pitchFamily="2" charset="-122"/>
                <a:cs typeface="Consolas" pitchFamily="49" charset="0"/>
                <a:sym typeface="Wingdings"/>
              </a:rPr>
              <a:t></a:t>
            </a:r>
            <a:r>
              <a:rPr lang="zh-CN" altLang="en-US" sz="1800" smtClean="0">
                <a:solidFill>
                  <a:srgbClr val="0000FF"/>
                </a:solidFill>
                <a:latin typeface="Consolas" pitchFamily="49" charset="0"/>
                <a:ea typeface="华文中宋" pitchFamily="2" charset="-122"/>
                <a:cs typeface="Consolas" pitchFamily="49" charset="0"/>
                <a:sym typeface="Wingdings"/>
              </a:rPr>
              <a:t> </a:t>
            </a:r>
            <a:r>
              <a:rPr lang="zh-CN" altLang="en-US" sz="1800" smtClean="0">
                <a:solidFill>
                  <a:srgbClr val="0000FF"/>
                </a:solidFill>
                <a:latin typeface="Consolas" pitchFamily="49" charset="0"/>
                <a:ea typeface="华文中宋" pitchFamily="2" charset="-122"/>
                <a:cs typeface="Consolas" pitchFamily="49" charset="0"/>
              </a:rPr>
              <a:t>用结点</a:t>
            </a:r>
            <a:r>
              <a:rPr lang="en-US" altLang="zh-CN" sz="1800" smtClean="0">
                <a:solidFill>
                  <a:srgbClr val="0000FF"/>
                </a:solidFill>
                <a:latin typeface="Consolas" pitchFamily="49" charset="0"/>
                <a:ea typeface="华文中宋" pitchFamily="2" charset="-122"/>
                <a:cs typeface="Consolas" pitchFamily="49" charset="0"/>
              </a:rPr>
              <a:t>p</a:t>
            </a:r>
            <a:r>
              <a:rPr lang="zh-CN" altLang="en-US" sz="1800" smtClean="0">
                <a:solidFill>
                  <a:srgbClr val="0000FF"/>
                </a:solidFill>
                <a:latin typeface="Consolas" pitchFamily="49" charset="0"/>
                <a:ea typeface="华文中宋" pitchFamily="2" charset="-122"/>
                <a:cs typeface="Consolas" pitchFamily="49" charset="0"/>
              </a:rPr>
              <a:t>的右孩子替代结点</a:t>
            </a:r>
            <a:r>
              <a:rPr lang="en-US" altLang="zh-CN" sz="1800" smtClean="0">
                <a:solidFill>
                  <a:srgbClr val="0000FF"/>
                </a:solidFill>
                <a:latin typeface="Consolas" pitchFamily="49" charset="0"/>
                <a:ea typeface="华文中宋" pitchFamily="2" charset="-122"/>
                <a:cs typeface="Consolas" pitchFamily="49" charset="0"/>
              </a:rPr>
              <a:t>p</a:t>
            </a:r>
            <a:endParaRPr lang="zh-CN" altLang="en-US" sz="1800" smtClean="0">
              <a:solidFill>
                <a:srgbClr val="0000FF"/>
              </a:solidFill>
              <a:latin typeface="Consolas" pitchFamily="49" charset="0"/>
              <a:ea typeface="华文中宋" pitchFamily="2" charset="-122"/>
              <a:cs typeface="Consolas" pitchFamily="49" charset="0"/>
            </a:endParaRPr>
          </a:p>
        </p:txBody>
      </p:sp>
      <p:grpSp>
        <p:nvGrpSpPr>
          <p:cNvPr id="2" name="组合 90"/>
          <p:cNvGrpSpPr/>
          <p:nvPr/>
        </p:nvGrpSpPr>
        <p:grpSpPr>
          <a:xfrm>
            <a:off x="500034" y="1643050"/>
            <a:ext cx="3500462" cy="2000264"/>
            <a:chOff x="500034" y="4143380"/>
            <a:chExt cx="3500462" cy="2000264"/>
          </a:xfrm>
        </p:grpSpPr>
        <p:sp>
          <p:nvSpPr>
            <p:cNvPr id="90" name="矩形 89"/>
            <p:cNvSpPr/>
            <p:nvPr/>
          </p:nvSpPr>
          <p:spPr>
            <a:xfrm>
              <a:off x="500034" y="4143380"/>
              <a:ext cx="3500462" cy="2000264"/>
            </a:xfrm>
            <a:prstGeom prst="rect">
              <a:avLst/>
            </a:prstGeom>
            <a:solidFill>
              <a:schemeClr val="accent6">
                <a:lumMod val="20000"/>
                <a:lumOff val="8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49" name="Oval 31"/>
            <p:cNvSpPr>
              <a:spLocks noChangeArrowheads="1"/>
            </p:cNvSpPr>
            <p:nvPr/>
          </p:nvSpPr>
          <p:spPr bwMode="auto">
            <a:xfrm>
              <a:off x="976513" y="4998277"/>
              <a:ext cx="309339" cy="340913"/>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cxnSp>
          <p:nvCxnSpPr>
            <p:cNvPr id="63" name="直接箭头连接符 62"/>
            <p:cNvCxnSpPr/>
            <p:nvPr/>
          </p:nvCxnSpPr>
          <p:spPr>
            <a:xfrm rot="16200000" flipH="1">
              <a:off x="832091" y="4885429"/>
              <a:ext cx="193141" cy="142877"/>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78" name="TextBox 77"/>
            <p:cNvSpPr txBox="1"/>
            <p:nvPr/>
          </p:nvSpPr>
          <p:spPr>
            <a:xfrm>
              <a:off x="571472" y="4628057"/>
              <a:ext cx="285752" cy="353943"/>
            </a:xfrm>
            <a:prstGeom prst="rect">
              <a:avLst/>
            </a:prstGeom>
            <a:noFill/>
          </p:spPr>
          <p:txBody>
            <a:bodyPr wrap="square" rtlCol="0">
              <a:spAutoFit/>
            </a:bodyPr>
            <a:lstStyle/>
            <a:p>
              <a:pPr algn="l">
                <a:lnSpc>
                  <a:spcPct val="100000"/>
                </a:lnSpc>
                <a:spcBef>
                  <a:spcPts val="0"/>
                </a:spcBef>
              </a:pPr>
              <a:r>
                <a:rPr lang="en-US" altLang="zh-CN" sz="1700" b="0" i="1" smtClean="0">
                  <a:solidFill>
                    <a:srgbClr val="0000FF"/>
                  </a:solidFill>
                  <a:latin typeface="Consolas" pitchFamily="49" charset="0"/>
                  <a:ea typeface="楷体" pitchFamily="49" charset="-122"/>
                  <a:cs typeface="Consolas" pitchFamily="49" charset="0"/>
                </a:rPr>
                <a:t>p</a:t>
              </a:r>
              <a:endParaRPr lang="zh-CN" altLang="en-US" sz="1700" b="0" i="1" smtClean="0">
                <a:solidFill>
                  <a:srgbClr val="0000FF"/>
                </a:solidFill>
                <a:latin typeface="Consolas" pitchFamily="49" charset="0"/>
                <a:ea typeface="楷体" pitchFamily="49" charset="-122"/>
                <a:cs typeface="Consolas" pitchFamily="49" charset="0"/>
              </a:endParaRPr>
            </a:p>
          </p:txBody>
        </p:sp>
        <p:sp>
          <p:nvSpPr>
            <p:cNvPr id="79" name="等腰三角形 78"/>
            <p:cNvSpPr/>
            <p:nvPr/>
          </p:nvSpPr>
          <p:spPr>
            <a:xfrm>
              <a:off x="1327146" y="5624942"/>
              <a:ext cx="428628" cy="357190"/>
            </a:xfrm>
            <a:prstGeom prst="triangle">
              <a:avLst/>
            </a:prstGeom>
            <a:ln>
              <a:tailEnd type="none"/>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cxnSp>
          <p:nvCxnSpPr>
            <p:cNvPr id="80" name="直接连接符 79"/>
            <p:cNvCxnSpPr>
              <a:stCxn id="49" idx="5"/>
              <a:endCxn id="79" idx="0"/>
            </p:cNvCxnSpPr>
            <p:nvPr/>
          </p:nvCxnSpPr>
          <p:spPr>
            <a:xfrm rot="16200000" flipH="1">
              <a:off x="1223166" y="5306648"/>
              <a:ext cx="335678" cy="300910"/>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81" name="Oval 31"/>
            <p:cNvSpPr>
              <a:spLocks noChangeArrowheads="1"/>
            </p:cNvSpPr>
            <p:nvPr/>
          </p:nvSpPr>
          <p:spPr bwMode="auto">
            <a:xfrm>
              <a:off x="1438776" y="5482066"/>
              <a:ext cx="216000" cy="252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82" name="TextBox 81"/>
            <p:cNvSpPr txBox="1"/>
            <p:nvPr/>
          </p:nvSpPr>
          <p:spPr>
            <a:xfrm>
              <a:off x="1643042" y="4624810"/>
              <a:ext cx="1643074" cy="338554"/>
            </a:xfrm>
            <a:prstGeom prst="rect">
              <a:avLst/>
            </a:prstGeom>
            <a:noFill/>
          </p:spPr>
          <p:txBody>
            <a:bodyPr wrap="square" rtlCol="0">
              <a:spAutoFit/>
            </a:bodyPr>
            <a:lstStyle/>
            <a:p>
              <a:pPr algn="l">
                <a:lnSpc>
                  <a:spcPct val="100000"/>
                </a:lnSpc>
                <a:spcBef>
                  <a:spcPts val="0"/>
                </a:spcBef>
              </a:pPr>
              <a:r>
                <a:rPr lang="en-US" altLang="zh-CN" sz="1600" smtClean="0">
                  <a:solidFill>
                    <a:srgbClr val="0000FF"/>
                  </a:solidFill>
                  <a:latin typeface="Consolas" pitchFamily="49" charset="0"/>
                  <a:ea typeface="仿宋" pitchFamily="49" charset="-122"/>
                  <a:cs typeface="Consolas" pitchFamily="49" charset="0"/>
                </a:rPr>
                <a:t>bt=bt-&gt;rchild</a:t>
              </a:r>
              <a:endParaRPr lang="zh-CN" altLang="en-US" sz="1600" smtClean="0">
                <a:solidFill>
                  <a:srgbClr val="0000FF"/>
                </a:solidFill>
                <a:latin typeface="Consolas" pitchFamily="49" charset="0"/>
                <a:ea typeface="楷体" pitchFamily="49" charset="-122"/>
                <a:cs typeface="Consolas" pitchFamily="49" charset="0"/>
              </a:endParaRPr>
            </a:p>
          </p:txBody>
        </p:sp>
        <p:cxnSp>
          <p:nvCxnSpPr>
            <p:cNvPr id="83" name="直接箭头连接符 82"/>
            <p:cNvCxnSpPr>
              <a:endCxn id="49" idx="0"/>
            </p:cNvCxnSpPr>
            <p:nvPr/>
          </p:nvCxnSpPr>
          <p:spPr>
            <a:xfrm rot="5400000">
              <a:off x="950347" y="4734209"/>
              <a:ext cx="444905" cy="83231"/>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84" name="TextBox 83"/>
            <p:cNvSpPr txBox="1"/>
            <p:nvPr/>
          </p:nvSpPr>
          <p:spPr>
            <a:xfrm>
              <a:off x="1071538" y="4214818"/>
              <a:ext cx="642942" cy="338554"/>
            </a:xfrm>
            <a:prstGeom prst="rect">
              <a:avLst/>
            </a:prstGeom>
            <a:noFill/>
          </p:spPr>
          <p:txBody>
            <a:bodyPr wrap="square" rtlCol="0">
              <a:spAutoFit/>
            </a:bodyPr>
            <a:lstStyle/>
            <a:p>
              <a:pPr algn="l">
                <a:lnSpc>
                  <a:spcPct val="100000"/>
                </a:lnSpc>
                <a:spcBef>
                  <a:spcPts val="0"/>
                </a:spcBef>
              </a:pPr>
              <a:r>
                <a:rPr lang="en-US" altLang="zh-CN" sz="1600" b="0" smtClean="0">
                  <a:solidFill>
                    <a:srgbClr val="0000FF"/>
                  </a:solidFill>
                  <a:latin typeface="Consolas" pitchFamily="49" charset="0"/>
                  <a:ea typeface="仿宋" pitchFamily="49" charset="-122"/>
                  <a:cs typeface="Consolas" pitchFamily="49" charset="0"/>
                </a:rPr>
                <a:t>bt</a:t>
              </a:r>
              <a:endParaRPr lang="zh-CN" altLang="en-US" sz="1600" b="0" smtClean="0">
                <a:solidFill>
                  <a:srgbClr val="0000FF"/>
                </a:solidFill>
                <a:latin typeface="Consolas" pitchFamily="49" charset="0"/>
                <a:ea typeface="楷体" pitchFamily="49" charset="-122"/>
                <a:cs typeface="Consolas" pitchFamily="49" charset="0"/>
              </a:endParaRPr>
            </a:p>
          </p:txBody>
        </p:sp>
        <p:sp>
          <p:nvSpPr>
            <p:cNvPr id="85" name="右箭头 84"/>
            <p:cNvSpPr/>
            <p:nvPr/>
          </p:nvSpPr>
          <p:spPr>
            <a:xfrm>
              <a:off x="1643042" y="4982000"/>
              <a:ext cx="1571636" cy="161512"/>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86" name="等腰三角形 85"/>
            <p:cNvSpPr/>
            <p:nvPr/>
          </p:nvSpPr>
          <p:spPr>
            <a:xfrm>
              <a:off x="3204630" y="5500702"/>
              <a:ext cx="428628" cy="357190"/>
            </a:xfrm>
            <a:prstGeom prst="triangle">
              <a:avLst/>
            </a:prstGeom>
            <a:ln>
              <a:tailEnd type="none"/>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87" name="Oval 31"/>
            <p:cNvSpPr>
              <a:spLocks noChangeArrowheads="1"/>
            </p:cNvSpPr>
            <p:nvPr/>
          </p:nvSpPr>
          <p:spPr bwMode="auto">
            <a:xfrm>
              <a:off x="3306212" y="5357826"/>
              <a:ext cx="216000" cy="252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cxnSp>
          <p:nvCxnSpPr>
            <p:cNvPr id="88" name="直接箭头连接符 87"/>
            <p:cNvCxnSpPr/>
            <p:nvPr/>
          </p:nvCxnSpPr>
          <p:spPr>
            <a:xfrm rot="5400000">
              <a:off x="3236363" y="5091399"/>
              <a:ext cx="444905" cy="83231"/>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89" name="TextBox 88"/>
            <p:cNvSpPr txBox="1"/>
            <p:nvPr/>
          </p:nvSpPr>
          <p:spPr>
            <a:xfrm>
              <a:off x="3357554" y="4572008"/>
              <a:ext cx="642942" cy="338554"/>
            </a:xfrm>
            <a:prstGeom prst="rect">
              <a:avLst/>
            </a:prstGeom>
            <a:noFill/>
          </p:spPr>
          <p:txBody>
            <a:bodyPr wrap="square" rtlCol="0">
              <a:spAutoFit/>
            </a:bodyPr>
            <a:lstStyle/>
            <a:p>
              <a:pPr algn="l">
                <a:lnSpc>
                  <a:spcPct val="100000"/>
                </a:lnSpc>
                <a:spcBef>
                  <a:spcPts val="0"/>
                </a:spcBef>
              </a:pPr>
              <a:r>
                <a:rPr lang="en-US" altLang="zh-CN" sz="1600" b="0" smtClean="0">
                  <a:solidFill>
                    <a:srgbClr val="0000FF"/>
                  </a:solidFill>
                  <a:latin typeface="Consolas" pitchFamily="49" charset="0"/>
                  <a:ea typeface="仿宋" pitchFamily="49" charset="-122"/>
                  <a:cs typeface="Consolas" pitchFamily="49" charset="0"/>
                </a:rPr>
                <a:t>bt</a:t>
              </a:r>
              <a:endParaRPr lang="zh-CN" altLang="en-US" sz="1600" b="0" smtClean="0">
                <a:solidFill>
                  <a:srgbClr val="0000FF"/>
                </a:solidFill>
                <a:latin typeface="Consolas" pitchFamily="49" charset="0"/>
                <a:ea typeface="楷体" pitchFamily="49" charset="-122"/>
                <a:cs typeface="Consolas" pitchFamily="49" charset="0"/>
              </a:endParaRPr>
            </a:p>
          </p:txBody>
        </p:sp>
      </p:grpSp>
      <p:grpSp>
        <p:nvGrpSpPr>
          <p:cNvPr id="3" name="组合 91"/>
          <p:cNvGrpSpPr/>
          <p:nvPr/>
        </p:nvGrpSpPr>
        <p:grpSpPr>
          <a:xfrm>
            <a:off x="571472" y="2571744"/>
            <a:ext cx="3214710" cy="2500330"/>
            <a:chOff x="857224" y="3714752"/>
            <a:chExt cx="3214710" cy="2500330"/>
          </a:xfrm>
        </p:grpSpPr>
        <p:sp>
          <p:nvSpPr>
            <p:cNvPr id="93" name="矩形 92"/>
            <p:cNvSpPr/>
            <p:nvPr/>
          </p:nvSpPr>
          <p:spPr>
            <a:xfrm>
              <a:off x="857224" y="3714752"/>
              <a:ext cx="3214710" cy="2500330"/>
            </a:xfrm>
            <a:prstGeom prst="rect">
              <a:avLst/>
            </a:prstGeom>
            <a:solidFill>
              <a:schemeClr val="accent6">
                <a:lumMod val="20000"/>
                <a:lumOff val="8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grpSp>
          <p:nvGrpSpPr>
            <p:cNvPr id="4" name="组合 21"/>
            <p:cNvGrpSpPr/>
            <p:nvPr/>
          </p:nvGrpSpPr>
          <p:grpSpPr>
            <a:xfrm>
              <a:off x="1000100" y="3786190"/>
              <a:ext cx="3071834" cy="2338818"/>
              <a:chOff x="1428728" y="3500438"/>
              <a:chExt cx="3071834" cy="2338818"/>
            </a:xfrm>
          </p:grpSpPr>
          <p:sp>
            <p:nvSpPr>
              <p:cNvPr id="95" name="Oval 31"/>
              <p:cNvSpPr>
                <a:spLocks noChangeArrowheads="1"/>
              </p:cNvSpPr>
              <p:nvPr/>
            </p:nvSpPr>
            <p:spPr bwMode="auto">
              <a:xfrm>
                <a:off x="1833769" y="4445409"/>
                <a:ext cx="309339" cy="340913"/>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cxnSp>
            <p:nvCxnSpPr>
              <p:cNvPr id="96" name="直接箭头连接符 95"/>
              <p:cNvCxnSpPr>
                <a:endCxn id="98" idx="1"/>
              </p:cNvCxnSpPr>
              <p:nvPr/>
            </p:nvCxnSpPr>
            <p:spPr>
              <a:xfrm rot="16200000" flipH="1">
                <a:off x="2120864" y="3662310"/>
                <a:ext cx="209079" cy="164591"/>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97" name="TextBox 96"/>
              <p:cNvSpPr txBox="1"/>
              <p:nvPr/>
            </p:nvSpPr>
            <p:spPr>
              <a:xfrm>
                <a:off x="1857356" y="3500438"/>
                <a:ext cx="285752" cy="353943"/>
              </a:xfrm>
              <a:prstGeom prst="rect">
                <a:avLst/>
              </a:prstGeom>
              <a:noFill/>
            </p:spPr>
            <p:txBody>
              <a:bodyPr wrap="square" rtlCol="0">
                <a:spAutoFit/>
              </a:bodyPr>
              <a:lstStyle/>
              <a:p>
                <a:pPr algn="l">
                  <a:lnSpc>
                    <a:spcPct val="100000"/>
                  </a:lnSpc>
                  <a:spcBef>
                    <a:spcPts val="0"/>
                  </a:spcBef>
                </a:pPr>
                <a:r>
                  <a:rPr lang="en-US" altLang="zh-CN" sz="1700" b="0" i="1" smtClean="0">
                    <a:solidFill>
                      <a:srgbClr val="0000FF"/>
                    </a:solidFill>
                    <a:latin typeface="Consolas" pitchFamily="49" charset="0"/>
                    <a:ea typeface="楷体" pitchFamily="49" charset="-122"/>
                    <a:cs typeface="Consolas" pitchFamily="49" charset="0"/>
                  </a:rPr>
                  <a:t>f</a:t>
                </a:r>
                <a:endParaRPr lang="zh-CN" altLang="en-US" sz="1700" b="0" i="1" smtClean="0">
                  <a:solidFill>
                    <a:srgbClr val="0000FF"/>
                  </a:solidFill>
                  <a:latin typeface="Consolas" pitchFamily="49" charset="0"/>
                  <a:ea typeface="楷体" pitchFamily="49" charset="-122"/>
                  <a:cs typeface="Consolas" pitchFamily="49" charset="0"/>
                </a:endParaRPr>
              </a:p>
            </p:txBody>
          </p:sp>
          <p:sp>
            <p:nvSpPr>
              <p:cNvPr id="98" name="Oval 31"/>
              <p:cNvSpPr>
                <a:spLocks noChangeArrowheads="1"/>
              </p:cNvSpPr>
              <p:nvPr/>
            </p:nvSpPr>
            <p:spPr bwMode="auto">
              <a:xfrm>
                <a:off x="2262397" y="3799220"/>
                <a:ext cx="309339" cy="340913"/>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cxnSp>
            <p:nvCxnSpPr>
              <p:cNvPr id="99" name="直接连接符 98"/>
              <p:cNvCxnSpPr>
                <a:stCxn id="98" idx="3"/>
                <a:endCxn id="95" idx="0"/>
              </p:cNvCxnSpPr>
              <p:nvPr/>
            </p:nvCxnSpPr>
            <p:spPr>
              <a:xfrm rot="5400000">
                <a:off x="1970468" y="4108178"/>
                <a:ext cx="355202" cy="319260"/>
              </a:xfrm>
              <a:prstGeom prst="line">
                <a:avLst/>
              </a:prstGeom>
              <a:ln w="19050">
                <a:solidFill>
                  <a:srgbClr val="FF00FF"/>
                </a:solidFill>
                <a:prstDash val="solid"/>
                <a:tailEnd type="none"/>
              </a:ln>
            </p:spPr>
            <p:style>
              <a:lnRef idx="2">
                <a:schemeClr val="dk1"/>
              </a:lnRef>
              <a:fillRef idx="0">
                <a:schemeClr val="dk1"/>
              </a:fillRef>
              <a:effectRef idx="1">
                <a:schemeClr val="dk1"/>
              </a:effectRef>
              <a:fontRef idx="minor">
                <a:schemeClr val="tx1"/>
              </a:fontRef>
            </p:style>
          </p:cxnSp>
          <p:cxnSp>
            <p:nvCxnSpPr>
              <p:cNvPr id="100" name="直接箭头连接符 99"/>
              <p:cNvCxnSpPr/>
              <p:nvPr/>
            </p:nvCxnSpPr>
            <p:spPr>
              <a:xfrm rot="16200000" flipH="1">
                <a:off x="1689347" y="4332561"/>
                <a:ext cx="193141" cy="142877"/>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01" name="TextBox 100"/>
              <p:cNvSpPr txBox="1"/>
              <p:nvPr/>
            </p:nvSpPr>
            <p:spPr>
              <a:xfrm>
                <a:off x="1428728" y="4075189"/>
                <a:ext cx="285752" cy="353943"/>
              </a:xfrm>
              <a:prstGeom prst="rect">
                <a:avLst/>
              </a:prstGeom>
              <a:noFill/>
            </p:spPr>
            <p:txBody>
              <a:bodyPr wrap="square" rtlCol="0">
                <a:spAutoFit/>
              </a:bodyPr>
              <a:lstStyle/>
              <a:p>
                <a:pPr algn="l">
                  <a:lnSpc>
                    <a:spcPct val="100000"/>
                  </a:lnSpc>
                  <a:spcBef>
                    <a:spcPts val="0"/>
                  </a:spcBef>
                </a:pPr>
                <a:r>
                  <a:rPr lang="en-US" altLang="zh-CN" sz="1700" b="0" i="1" smtClean="0">
                    <a:solidFill>
                      <a:srgbClr val="0000FF"/>
                    </a:solidFill>
                    <a:latin typeface="Consolas" pitchFamily="49" charset="0"/>
                    <a:ea typeface="楷体" pitchFamily="49" charset="-122"/>
                    <a:cs typeface="Consolas" pitchFamily="49" charset="0"/>
                  </a:rPr>
                  <a:t>p</a:t>
                </a:r>
                <a:endParaRPr lang="zh-CN" altLang="en-US" sz="1700" b="0" i="1" smtClean="0">
                  <a:solidFill>
                    <a:srgbClr val="0000FF"/>
                  </a:solidFill>
                  <a:latin typeface="Consolas" pitchFamily="49" charset="0"/>
                  <a:ea typeface="楷体" pitchFamily="49" charset="-122"/>
                  <a:cs typeface="Consolas" pitchFamily="49" charset="0"/>
                </a:endParaRPr>
              </a:p>
            </p:txBody>
          </p:sp>
          <p:sp>
            <p:nvSpPr>
              <p:cNvPr id="102" name="TextBox 101"/>
              <p:cNvSpPr txBox="1"/>
              <p:nvPr/>
            </p:nvSpPr>
            <p:spPr>
              <a:xfrm>
                <a:off x="1857356" y="5500702"/>
                <a:ext cx="1857388" cy="338554"/>
              </a:xfrm>
              <a:prstGeom prst="rect">
                <a:avLst/>
              </a:prstGeom>
              <a:noFill/>
            </p:spPr>
            <p:txBody>
              <a:bodyPr wrap="square" rtlCol="0">
                <a:spAutoFit/>
              </a:bodyPr>
              <a:lstStyle/>
              <a:p>
                <a:pPr algn="l">
                  <a:lnSpc>
                    <a:spcPct val="100000"/>
                  </a:lnSpc>
                  <a:spcBef>
                    <a:spcPts val="0"/>
                  </a:spcBef>
                </a:pPr>
                <a:r>
                  <a:rPr lang="zh-CN" altLang="en-US" sz="1600" smtClean="0">
                    <a:solidFill>
                      <a:srgbClr val="0000FF"/>
                    </a:solidFill>
                    <a:latin typeface="Consolas" pitchFamily="49" charset="0"/>
                    <a:ea typeface="仿宋" pitchFamily="49" charset="-122"/>
                    <a:cs typeface="Consolas" pitchFamily="49" charset="0"/>
                  </a:rPr>
                  <a:t>结点</a:t>
                </a:r>
                <a:r>
                  <a:rPr lang="en-US" altLang="zh-CN" sz="1600" smtClean="0">
                    <a:solidFill>
                      <a:srgbClr val="0000FF"/>
                    </a:solidFill>
                    <a:latin typeface="Consolas" pitchFamily="49" charset="0"/>
                    <a:ea typeface="仿宋" pitchFamily="49" charset="-122"/>
                    <a:cs typeface="Consolas" pitchFamily="49" charset="0"/>
                  </a:rPr>
                  <a:t>p</a:t>
                </a:r>
                <a:r>
                  <a:rPr lang="zh-CN" altLang="en-US" sz="1600" smtClean="0">
                    <a:solidFill>
                      <a:srgbClr val="0000FF"/>
                    </a:solidFill>
                    <a:latin typeface="Consolas" pitchFamily="49" charset="0"/>
                    <a:ea typeface="仿宋" pitchFamily="49" charset="-122"/>
                    <a:cs typeface="Consolas" pitchFamily="49" charset="0"/>
                  </a:rPr>
                  <a:t>是</a:t>
                </a:r>
                <a:r>
                  <a:rPr lang="en-US" altLang="zh-CN" sz="1600" smtClean="0">
                    <a:solidFill>
                      <a:srgbClr val="0000FF"/>
                    </a:solidFill>
                    <a:latin typeface="Consolas" pitchFamily="49" charset="0"/>
                    <a:ea typeface="仿宋" pitchFamily="49" charset="-122"/>
                    <a:cs typeface="Consolas" pitchFamily="49" charset="0"/>
                  </a:rPr>
                  <a:t>f</a:t>
                </a:r>
                <a:r>
                  <a:rPr lang="zh-CN" altLang="en-US" sz="1600" smtClean="0">
                    <a:solidFill>
                      <a:srgbClr val="0000FF"/>
                    </a:solidFill>
                    <a:latin typeface="Consolas" pitchFamily="49" charset="0"/>
                    <a:ea typeface="仿宋" pitchFamily="49" charset="-122"/>
                    <a:cs typeface="Consolas" pitchFamily="49" charset="0"/>
                  </a:rPr>
                  <a:t>的左孩子</a:t>
                </a:r>
              </a:p>
            </p:txBody>
          </p:sp>
          <p:sp>
            <p:nvSpPr>
              <p:cNvPr id="103" name="等腰三角形 102"/>
              <p:cNvSpPr/>
              <p:nvPr/>
            </p:nvSpPr>
            <p:spPr>
              <a:xfrm>
                <a:off x="2214546" y="5072074"/>
                <a:ext cx="428628" cy="357190"/>
              </a:xfrm>
              <a:prstGeom prst="triangle">
                <a:avLst/>
              </a:prstGeom>
              <a:ln>
                <a:tailEnd type="none"/>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cxnSp>
            <p:nvCxnSpPr>
              <p:cNvPr id="104" name="直接连接符 103"/>
              <p:cNvCxnSpPr>
                <a:stCxn id="95" idx="5"/>
                <a:endCxn id="103" idx="0"/>
              </p:cNvCxnSpPr>
              <p:nvPr/>
            </p:nvCxnSpPr>
            <p:spPr>
              <a:xfrm rot="16200000" flipH="1">
                <a:off x="2095494" y="4738708"/>
                <a:ext cx="335678" cy="331054"/>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105" name="Oval 31"/>
              <p:cNvSpPr>
                <a:spLocks noChangeArrowheads="1"/>
              </p:cNvSpPr>
              <p:nvPr/>
            </p:nvSpPr>
            <p:spPr bwMode="auto">
              <a:xfrm>
                <a:off x="2296032" y="4929198"/>
                <a:ext cx="216000" cy="252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06" name="任意多边形 105"/>
              <p:cNvSpPr/>
              <p:nvPr/>
            </p:nvSpPr>
            <p:spPr>
              <a:xfrm>
                <a:off x="2152022" y="4119823"/>
                <a:ext cx="219389" cy="813917"/>
              </a:xfrm>
              <a:custGeom>
                <a:avLst/>
                <a:gdLst>
                  <a:gd name="connsiteX0" fmla="*/ 169147 w 219389"/>
                  <a:gd name="connsiteY0" fmla="*/ 0 h 813917"/>
                  <a:gd name="connsiteX1" fmla="*/ 48567 w 219389"/>
                  <a:gd name="connsiteY1" fmla="*/ 221064 h 813917"/>
                  <a:gd name="connsiteX2" fmla="*/ 28470 w 219389"/>
                  <a:gd name="connsiteY2" fmla="*/ 391886 h 813917"/>
                  <a:gd name="connsiteX3" fmla="*/ 219389 w 219389"/>
                  <a:gd name="connsiteY3" fmla="*/ 813917 h 813917"/>
                </a:gdLst>
                <a:ahLst/>
                <a:cxnLst>
                  <a:cxn ang="0">
                    <a:pos x="connsiteX0" y="connsiteY0"/>
                  </a:cxn>
                  <a:cxn ang="0">
                    <a:pos x="connsiteX1" y="connsiteY1"/>
                  </a:cxn>
                  <a:cxn ang="0">
                    <a:pos x="connsiteX2" y="connsiteY2"/>
                  </a:cxn>
                  <a:cxn ang="0">
                    <a:pos x="connsiteX3" y="connsiteY3"/>
                  </a:cxn>
                </a:cxnLst>
                <a:rect l="l" t="t" r="r" b="b"/>
                <a:pathLst>
                  <a:path w="219389" h="813917">
                    <a:moveTo>
                      <a:pt x="169147" y="0"/>
                    </a:moveTo>
                    <a:cubicBezTo>
                      <a:pt x="120580" y="77875"/>
                      <a:pt x="72013" y="155750"/>
                      <a:pt x="48567" y="221064"/>
                    </a:cubicBezTo>
                    <a:cubicBezTo>
                      <a:pt x="25121" y="286378"/>
                      <a:pt x="0" y="293077"/>
                      <a:pt x="28470" y="391886"/>
                    </a:cubicBezTo>
                    <a:cubicBezTo>
                      <a:pt x="56940" y="490695"/>
                      <a:pt x="138164" y="652306"/>
                      <a:pt x="219389" y="813917"/>
                    </a:cubicBezTo>
                  </a:path>
                </a:pathLst>
              </a:custGeom>
              <a:ln w="19050">
                <a:solidFill>
                  <a:srgbClr val="FF00FF"/>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7" name="TextBox 106"/>
              <p:cNvSpPr txBox="1"/>
              <p:nvPr/>
            </p:nvSpPr>
            <p:spPr>
              <a:xfrm>
                <a:off x="2143108" y="4286256"/>
                <a:ext cx="2357454" cy="338554"/>
              </a:xfrm>
              <a:prstGeom prst="rect">
                <a:avLst/>
              </a:prstGeom>
              <a:noFill/>
            </p:spPr>
            <p:txBody>
              <a:bodyPr wrap="square" rtlCol="0">
                <a:spAutoFit/>
              </a:bodyPr>
              <a:lstStyle/>
              <a:p>
                <a:pPr algn="l">
                  <a:lnSpc>
                    <a:spcPct val="100000"/>
                  </a:lnSpc>
                  <a:spcBef>
                    <a:spcPts val="0"/>
                  </a:spcBef>
                </a:pPr>
                <a:r>
                  <a:rPr lang="en-US" altLang="zh-CN" sz="1600" smtClean="0">
                    <a:solidFill>
                      <a:srgbClr val="0000FF"/>
                    </a:solidFill>
                    <a:latin typeface="Consolas" pitchFamily="49" charset="0"/>
                    <a:ea typeface="仿宋" pitchFamily="49" charset="-122"/>
                    <a:cs typeface="Consolas" pitchFamily="49" charset="0"/>
                  </a:rPr>
                  <a:t>f-&gt;lchild=p-&gt;rchild</a:t>
                </a:r>
                <a:endParaRPr lang="zh-CN" altLang="en-US" sz="1600" smtClean="0">
                  <a:solidFill>
                    <a:srgbClr val="0000FF"/>
                  </a:solidFill>
                  <a:latin typeface="Consolas" pitchFamily="49" charset="0"/>
                  <a:ea typeface="楷体" pitchFamily="49" charset="-122"/>
                  <a:cs typeface="Consolas" pitchFamily="49" charset="0"/>
                </a:endParaRPr>
              </a:p>
            </p:txBody>
          </p:sp>
        </p:grpSp>
      </p:grpSp>
      <p:grpSp>
        <p:nvGrpSpPr>
          <p:cNvPr id="5" name="组合 107"/>
          <p:cNvGrpSpPr/>
          <p:nvPr/>
        </p:nvGrpSpPr>
        <p:grpSpPr>
          <a:xfrm>
            <a:off x="571472" y="3643314"/>
            <a:ext cx="3500462" cy="2714644"/>
            <a:chOff x="1214414" y="3714752"/>
            <a:chExt cx="3500462" cy="2714644"/>
          </a:xfrm>
        </p:grpSpPr>
        <p:sp>
          <p:nvSpPr>
            <p:cNvPr id="109" name="矩形 108"/>
            <p:cNvSpPr/>
            <p:nvPr/>
          </p:nvSpPr>
          <p:spPr>
            <a:xfrm>
              <a:off x="1214414" y="3714752"/>
              <a:ext cx="3500462" cy="2714644"/>
            </a:xfrm>
            <a:prstGeom prst="rect">
              <a:avLst/>
            </a:prstGeom>
            <a:solidFill>
              <a:schemeClr val="accent6">
                <a:lumMod val="20000"/>
                <a:lumOff val="8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110" name="Oval 31"/>
            <p:cNvSpPr>
              <a:spLocks noChangeArrowheads="1"/>
            </p:cNvSpPr>
            <p:nvPr/>
          </p:nvSpPr>
          <p:spPr bwMode="auto">
            <a:xfrm>
              <a:off x="3691157" y="4731161"/>
              <a:ext cx="309339" cy="340913"/>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cxnSp>
          <p:nvCxnSpPr>
            <p:cNvPr id="111" name="直接箭头连接符 110"/>
            <p:cNvCxnSpPr>
              <a:endCxn id="113" idx="1"/>
            </p:cNvCxnSpPr>
            <p:nvPr/>
          </p:nvCxnSpPr>
          <p:spPr>
            <a:xfrm rot="16200000" flipH="1">
              <a:off x="3192434" y="3948062"/>
              <a:ext cx="209079" cy="164591"/>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12" name="TextBox 111"/>
            <p:cNvSpPr txBox="1"/>
            <p:nvPr/>
          </p:nvSpPr>
          <p:spPr>
            <a:xfrm>
              <a:off x="2928926" y="3786190"/>
              <a:ext cx="285752" cy="353943"/>
            </a:xfrm>
            <a:prstGeom prst="rect">
              <a:avLst/>
            </a:prstGeom>
            <a:noFill/>
          </p:spPr>
          <p:txBody>
            <a:bodyPr wrap="square" rtlCol="0">
              <a:spAutoFit/>
            </a:bodyPr>
            <a:lstStyle/>
            <a:p>
              <a:pPr algn="l">
                <a:lnSpc>
                  <a:spcPct val="100000"/>
                </a:lnSpc>
                <a:spcBef>
                  <a:spcPts val="0"/>
                </a:spcBef>
              </a:pPr>
              <a:r>
                <a:rPr lang="en-US" altLang="zh-CN" sz="1700" b="0" i="1" smtClean="0">
                  <a:solidFill>
                    <a:srgbClr val="0000FF"/>
                  </a:solidFill>
                  <a:latin typeface="Consolas" pitchFamily="49" charset="0"/>
                  <a:ea typeface="楷体" pitchFamily="49" charset="-122"/>
                  <a:cs typeface="Consolas" pitchFamily="49" charset="0"/>
                </a:rPr>
                <a:t>f</a:t>
              </a:r>
              <a:endParaRPr lang="zh-CN" altLang="en-US" sz="1700" b="0" i="1" smtClean="0">
                <a:solidFill>
                  <a:srgbClr val="0000FF"/>
                </a:solidFill>
                <a:latin typeface="Consolas" pitchFamily="49" charset="0"/>
                <a:ea typeface="楷体" pitchFamily="49" charset="-122"/>
                <a:cs typeface="Consolas" pitchFamily="49" charset="0"/>
              </a:endParaRPr>
            </a:p>
          </p:txBody>
        </p:sp>
        <p:sp>
          <p:nvSpPr>
            <p:cNvPr id="113" name="Oval 31"/>
            <p:cNvSpPr>
              <a:spLocks noChangeArrowheads="1"/>
            </p:cNvSpPr>
            <p:nvPr/>
          </p:nvSpPr>
          <p:spPr bwMode="auto">
            <a:xfrm>
              <a:off x="3333967" y="4084972"/>
              <a:ext cx="309339" cy="340913"/>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cxnSp>
          <p:nvCxnSpPr>
            <p:cNvPr id="114" name="直接连接符 113"/>
            <p:cNvCxnSpPr>
              <a:stCxn id="113" idx="5"/>
              <a:endCxn id="110" idx="0"/>
            </p:cNvCxnSpPr>
            <p:nvPr/>
          </p:nvCxnSpPr>
          <p:spPr>
            <a:xfrm rot="16200000" flipH="1">
              <a:off x="3544314" y="4429648"/>
              <a:ext cx="355202" cy="247823"/>
            </a:xfrm>
            <a:prstGeom prst="line">
              <a:avLst/>
            </a:prstGeom>
            <a:ln w="19050">
              <a:solidFill>
                <a:srgbClr val="FF0000"/>
              </a:solidFill>
              <a:prstDash val="solid"/>
              <a:tailEnd type="none"/>
            </a:ln>
          </p:spPr>
          <p:style>
            <a:lnRef idx="2">
              <a:schemeClr val="dk1"/>
            </a:lnRef>
            <a:fillRef idx="0">
              <a:schemeClr val="dk1"/>
            </a:fillRef>
            <a:effectRef idx="1">
              <a:schemeClr val="dk1"/>
            </a:effectRef>
            <a:fontRef idx="minor">
              <a:schemeClr val="tx1"/>
            </a:fontRef>
          </p:style>
        </p:cxnSp>
        <p:cxnSp>
          <p:nvCxnSpPr>
            <p:cNvPr id="115" name="直接箭头连接符 114"/>
            <p:cNvCxnSpPr/>
            <p:nvPr/>
          </p:nvCxnSpPr>
          <p:spPr>
            <a:xfrm rot="5400000">
              <a:off x="3821901" y="4570758"/>
              <a:ext cx="285752" cy="7143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16" name="TextBox 115"/>
            <p:cNvSpPr txBox="1"/>
            <p:nvPr/>
          </p:nvSpPr>
          <p:spPr>
            <a:xfrm>
              <a:off x="3929058" y="4228089"/>
              <a:ext cx="285752" cy="353943"/>
            </a:xfrm>
            <a:prstGeom prst="rect">
              <a:avLst/>
            </a:prstGeom>
            <a:noFill/>
          </p:spPr>
          <p:txBody>
            <a:bodyPr wrap="square" rtlCol="0">
              <a:spAutoFit/>
            </a:bodyPr>
            <a:lstStyle/>
            <a:p>
              <a:pPr algn="l">
                <a:lnSpc>
                  <a:spcPct val="100000"/>
                </a:lnSpc>
                <a:spcBef>
                  <a:spcPts val="0"/>
                </a:spcBef>
              </a:pPr>
              <a:r>
                <a:rPr lang="en-US" altLang="zh-CN" sz="1700" b="0" i="1" smtClean="0">
                  <a:solidFill>
                    <a:srgbClr val="0000FF"/>
                  </a:solidFill>
                  <a:latin typeface="Consolas" pitchFamily="49" charset="0"/>
                  <a:ea typeface="楷体" pitchFamily="49" charset="-122"/>
                  <a:cs typeface="Consolas" pitchFamily="49" charset="0"/>
                </a:rPr>
                <a:t>p</a:t>
              </a:r>
              <a:endParaRPr lang="zh-CN" altLang="en-US" sz="1700" b="0" i="1" smtClean="0">
                <a:solidFill>
                  <a:srgbClr val="0000FF"/>
                </a:solidFill>
                <a:latin typeface="Consolas" pitchFamily="49" charset="0"/>
                <a:ea typeface="楷体" pitchFamily="49" charset="-122"/>
                <a:cs typeface="Consolas" pitchFamily="49" charset="0"/>
              </a:endParaRPr>
            </a:p>
          </p:txBody>
        </p:sp>
        <p:sp>
          <p:nvSpPr>
            <p:cNvPr id="117" name="TextBox 116"/>
            <p:cNvSpPr txBox="1"/>
            <p:nvPr/>
          </p:nvSpPr>
          <p:spPr>
            <a:xfrm>
              <a:off x="2000232" y="5715016"/>
              <a:ext cx="2071702" cy="338554"/>
            </a:xfrm>
            <a:prstGeom prst="rect">
              <a:avLst/>
            </a:prstGeom>
            <a:noFill/>
          </p:spPr>
          <p:txBody>
            <a:bodyPr wrap="square" rtlCol="0">
              <a:spAutoFit/>
            </a:bodyPr>
            <a:lstStyle/>
            <a:p>
              <a:pPr algn="l">
                <a:lnSpc>
                  <a:spcPct val="100000"/>
                </a:lnSpc>
                <a:spcBef>
                  <a:spcPts val="0"/>
                </a:spcBef>
              </a:pPr>
              <a:r>
                <a:rPr lang="zh-CN" altLang="en-US" sz="1600" smtClean="0">
                  <a:solidFill>
                    <a:srgbClr val="0000FF"/>
                  </a:solidFill>
                  <a:latin typeface="Consolas" pitchFamily="49" charset="0"/>
                  <a:ea typeface="仿宋" pitchFamily="49" charset="-122"/>
                  <a:cs typeface="Consolas" pitchFamily="49" charset="0"/>
                </a:rPr>
                <a:t>结点</a:t>
              </a:r>
              <a:r>
                <a:rPr lang="en-US" altLang="zh-CN" sz="1600" smtClean="0">
                  <a:solidFill>
                    <a:srgbClr val="0000FF"/>
                  </a:solidFill>
                  <a:latin typeface="Consolas" pitchFamily="49" charset="0"/>
                  <a:ea typeface="仿宋" pitchFamily="49" charset="-122"/>
                  <a:cs typeface="Consolas" pitchFamily="49" charset="0"/>
                </a:rPr>
                <a:t>p</a:t>
              </a:r>
              <a:r>
                <a:rPr lang="zh-CN" altLang="en-US" sz="1600" smtClean="0">
                  <a:solidFill>
                    <a:srgbClr val="0000FF"/>
                  </a:solidFill>
                  <a:latin typeface="Consolas" pitchFamily="49" charset="0"/>
                  <a:ea typeface="仿宋" pitchFamily="49" charset="-122"/>
                  <a:cs typeface="Consolas" pitchFamily="49" charset="0"/>
                </a:rPr>
                <a:t>是</a:t>
              </a:r>
              <a:r>
                <a:rPr lang="en-US" altLang="zh-CN" sz="1600" smtClean="0">
                  <a:solidFill>
                    <a:srgbClr val="0000FF"/>
                  </a:solidFill>
                  <a:latin typeface="Consolas" pitchFamily="49" charset="0"/>
                  <a:ea typeface="仿宋" pitchFamily="49" charset="-122"/>
                  <a:cs typeface="Consolas" pitchFamily="49" charset="0"/>
                </a:rPr>
                <a:t>f</a:t>
              </a:r>
              <a:r>
                <a:rPr lang="zh-CN" altLang="en-US" sz="1600" smtClean="0">
                  <a:solidFill>
                    <a:srgbClr val="0000FF"/>
                  </a:solidFill>
                  <a:latin typeface="Consolas" pitchFamily="49" charset="0"/>
                  <a:ea typeface="仿宋" pitchFamily="49" charset="-122"/>
                  <a:cs typeface="Consolas" pitchFamily="49" charset="0"/>
                </a:rPr>
                <a:t>的右孩子</a:t>
              </a:r>
            </a:p>
          </p:txBody>
        </p:sp>
        <p:sp>
          <p:nvSpPr>
            <p:cNvPr id="118" name="等腰三角形 117"/>
            <p:cNvSpPr/>
            <p:nvPr/>
          </p:nvSpPr>
          <p:spPr>
            <a:xfrm>
              <a:off x="4071934" y="5357826"/>
              <a:ext cx="428628" cy="357190"/>
            </a:xfrm>
            <a:prstGeom prst="triangle">
              <a:avLst/>
            </a:prstGeom>
            <a:ln>
              <a:tailEnd type="none"/>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cxnSp>
          <p:nvCxnSpPr>
            <p:cNvPr id="119" name="直接连接符 118"/>
            <p:cNvCxnSpPr>
              <a:stCxn id="110" idx="5"/>
              <a:endCxn id="118" idx="0"/>
            </p:cNvCxnSpPr>
            <p:nvPr/>
          </p:nvCxnSpPr>
          <p:spPr>
            <a:xfrm rot="16200000" flipH="1">
              <a:off x="3952882" y="5024460"/>
              <a:ext cx="335678" cy="331054"/>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120" name="Oval 31"/>
            <p:cNvSpPr>
              <a:spLocks noChangeArrowheads="1"/>
            </p:cNvSpPr>
            <p:nvPr/>
          </p:nvSpPr>
          <p:spPr bwMode="auto">
            <a:xfrm>
              <a:off x="4153420" y="5214950"/>
              <a:ext cx="216000" cy="252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21" name="TextBox 120"/>
            <p:cNvSpPr txBox="1"/>
            <p:nvPr/>
          </p:nvSpPr>
          <p:spPr>
            <a:xfrm>
              <a:off x="1357290" y="4786322"/>
              <a:ext cx="2357454" cy="338554"/>
            </a:xfrm>
            <a:prstGeom prst="rect">
              <a:avLst/>
            </a:prstGeom>
            <a:noFill/>
          </p:spPr>
          <p:txBody>
            <a:bodyPr wrap="square" rtlCol="0">
              <a:spAutoFit/>
            </a:bodyPr>
            <a:lstStyle/>
            <a:p>
              <a:pPr algn="l">
                <a:lnSpc>
                  <a:spcPct val="100000"/>
                </a:lnSpc>
                <a:spcBef>
                  <a:spcPts val="0"/>
                </a:spcBef>
              </a:pPr>
              <a:r>
                <a:rPr lang="en-US" altLang="zh-CN" sz="1600" smtClean="0">
                  <a:solidFill>
                    <a:srgbClr val="0000FF"/>
                  </a:solidFill>
                  <a:latin typeface="Consolas" pitchFamily="49" charset="0"/>
                  <a:ea typeface="仿宋" pitchFamily="49" charset="-122"/>
                  <a:cs typeface="Consolas" pitchFamily="49" charset="0"/>
                </a:rPr>
                <a:t>f-&gt;rchild=p-&gt;rchild</a:t>
              </a:r>
              <a:endParaRPr lang="zh-CN" altLang="en-US" sz="1600" smtClean="0">
                <a:solidFill>
                  <a:srgbClr val="0000FF"/>
                </a:solidFill>
                <a:latin typeface="Consolas" pitchFamily="49" charset="0"/>
                <a:ea typeface="楷体" pitchFamily="49" charset="-122"/>
                <a:cs typeface="Consolas" pitchFamily="49" charset="0"/>
              </a:endParaRPr>
            </a:p>
          </p:txBody>
        </p:sp>
        <p:sp>
          <p:nvSpPr>
            <p:cNvPr id="122" name="任意多边形 121"/>
            <p:cNvSpPr/>
            <p:nvPr/>
          </p:nvSpPr>
          <p:spPr>
            <a:xfrm>
              <a:off x="3528291" y="4421275"/>
              <a:ext cx="614623" cy="914400"/>
            </a:xfrm>
            <a:custGeom>
              <a:avLst/>
              <a:gdLst>
                <a:gd name="connsiteX0" fmla="*/ 1674 w 614623"/>
                <a:gd name="connsiteY0" fmla="*/ 0 h 914400"/>
                <a:gd name="connsiteX1" fmla="*/ 102158 w 614623"/>
                <a:gd name="connsiteY1" fmla="*/ 572756 h 914400"/>
                <a:gd name="connsiteX2" fmla="*/ 614623 w 614623"/>
                <a:gd name="connsiteY2" fmla="*/ 914400 h 914400"/>
              </a:gdLst>
              <a:ahLst/>
              <a:cxnLst>
                <a:cxn ang="0">
                  <a:pos x="connsiteX0" y="connsiteY0"/>
                </a:cxn>
                <a:cxn ang="0">
                  <a:pos x="connsiteX1" y="connsiteY1"/>
                </a:cxn>
                <a:cxn ang="0">
                  <a:pos x="connsiteX2" y="connsiteY2"/>
                </a:cxn>
              </a:cxnLst>
              <a:rect l="l" t="t" r="r" b="b"/>
              <a:pathLst>
                <a:path w="614623" h="914400">
                  <a:moveTo>
                    <a:pt x="1674" y="0"/>
                  </a:moveTo>
                  <a:cubicBezTo>
                    <a:pt x="837" y="210178"/>
                    <a:pt x="0" y="420356"/>
                    <a:pt x="102158" y="572756"/>
                  </a:cubicBezTo>
                  <a:cubicBezTo>
                    <a:pt x="204316" y="725156"/>
                    <a:pt x="409469" y="819778"/>
                    <a:pt x="614623" y="914400"/>
                  </a:cubicBezTo>
                </a:path>
              </a:pathLst>
            </a:custGeom>
            <a:ln w="19050">
              <a:solidFill>
                <a:srgbClr val="FF00FF"/>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52" name="灯片编号占位符 51"/>
          <p:cNvSpPr>
            <a:spLocks noGrp="1"/>
          </p:cNvSpPr>
          <p:nvPr>
            <p:ph type="sldNum" sz="quarter" idx="12"/>
          </p:nvPr>
        </p:nvSpPr>
        <p:spPr/>
        <p:txBody>
          <a:bodyPr/>
          <a:lstStyle/>
          <a:p>
            <a:pPr>
              <a:defRPr/>
            </a:pPr>
            <a:fld id="{94984E60-CADE-4266-8DC7-A91C528B8A31}" type="slidenum">
              <a:rPr lang="en-US" altLang="zh-CN" smtClean="0"/>
              <a:pPr>
                <a:defRPr/>
              </a:pPr>
              <a:t>39</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nodeType="clickEffect">
                                  <p:stCondLst>
                                    <p:cond delay="0"/>
                                  </p:stCondLst>
                                  <p:childTnLst>
                                    <p:animEffect transition="out" filter="wipe(down)">
                                      <p:cBhvr>
                                        <p:cTn id="21" dur="500"/>
                                        <p:tgtEl>
                                          <p:spTgt spid="3"/>
                                        </p:tgtEl>
                                      </p:cBhvr>
                                    </p:animEffect>
                                    <p:set>
                                      <p:cBhvr>
                                        <p:cTn id="22" dur="1" fill="hold">
                                          <p:stCondLst>
                                            <p:cond delay="499"/>
                                          </p:stCondLst>
                                        </p:cTn>
                                        <p:tgtEl>
                                          <p:spTgt spid="3"/>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6">
                                            <p:txEl>
                                              <p:pRg st="6" end="6"/>
                                            </p:txEl>
                                          </p:spTgt>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nodeType="afterEffect">
                                  <p:stCondLst>
                                    <p:cond delay="0"/>
                                  </p:stCondLst>
                                  <p:childTnLst>
                                    <p:set>
                                      <p:cBhvr>
                                        <p:cTn id="31" dur="1" fill="hold">
                                          <p:stCondLst>
                                            <p:cond delay="0"/>
                                          </p:stCondLst>
                                        </p:cTn>
                                        <p:tgtEl>
                                          <p:spTgt spid="6">
                                            <p:txEl>
                                              <p:pRg st="8" end="8"/>
                                            </p:txEl>
                                          </p:spTgt>
                                        </p:tgtEl>
                                        <p:attrNameLst>
                                          <p:attrName>style.visibility</p:attrName>
                                        </p:attrNameLst>
                                      </p:cBhvr>
                                      <p:to>
                                        <p:strVal val="visible"/>
                                      </p:to>
                                    </p:se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nodeType="afterEffect">
                                  <p:stCondLst>
                                    <p:cond delay="0"/>
                                  </p:stCondLst>
                                  <p:childTnLst>
                                    <p:set>
                                      <p:cBhvr>
                                        <p:cTn id="37" dur="1" fill="hold">
                                          <p:stCondLst>
                                            <p:cond delay="0"/>
                                          </p:stCondLst>
                                        </p:cTn>
                                        <p:tgtEl>
                                          <p:spTgt spid="6">
                                            <p:txEl>
                                              <p:pRg st="10" end="10"/>
                                            </p:txEl>
                                          </p:spTgt>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nodeType="after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30"/>
          <p:cNvGrpSpPr/>
          <p:nvPr/>
        </p:nvGrpSpPr>
        <p:grpSpPr>
          <a:xfrm>
            <a:off x="1071538" y="1317926"/>
            <a:ext cx="3214710" cy="2111074"/>
            <a:chOff x="1071538" y="1317926"/>
            <a:chExt cx="3214710" cy="2111074"/>
          </a:xfrm>
        </p:grpSpPr>
        <p:sp>
          <p:nvSpPr>
            <p:cNvPr id="2" name="圆角矩形 1"/>
            <p:cNvSpPr/>
            <p:nvPr/>
          </p:nvSpPr>
          <p:spPr>
            <a:xfrm>
              <a:off x="1214414" y="1317926"/>
              <a:ext cx="1692000" cy="468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2000" b="1" smtClean="0">
                  <a:solidFill>
                    <a:srgbClr val="3333FF"/>
                  </a:solidFill>
                  <a:latin typeface="华文中宋" pitchFamily="2" charset="-122"/>
                  <a:ea typeface="华文中宋" pitchFamily="2" charset="-122"/>
                  <a:cs typeface="Times New Roman" pitchFamily="18" charset="0"/>
                </a:rPr>
                <a:t>二叉树结构</a:t>
              </a:r>
              <a:endParaRPr lang="zh-CN" altLang="en-US" sz="2000">
                <a:latin typeface="华文中宋" pitchFamily="2" charset="-122"/>
                <a:ea typeface="华文中宋" pitchFamily="2" charset="-122"/>
              </a:endParaRPr>
            </a:p>
          </p:txBody>
        </p:sp>
        <p:sp>
          <p:nvSpPr>
            <p:cNvPr id="3" name="圆角矩形 2"/>
            <p:cNvSpPr/>
            <p:nvPr/>
          </p:nvSpPr>
          <p:spPr>
            <a:xfrm>
              <a:off x="1071538" y="2961000"/>
              <a:ext cx="2016000" cy="468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2000" b="1" smtClean="0">
                  <a:solidFill>
                    <a:srgbClr val="3333FF"/>
                  </a:solidFill>
                  <a:latin typeface="华文中宋" pitchFamily="2" charset="-122"/>
                  <a:ea typeface="华文中宋" pitchFamily="2" charset="-122"/>
                  <a:cs typeface="Times New Roman" pitchFamily="18" charset="0"/>
                </a:rPr>
                <a:t>二叉排序树</a:t>
              </a:r>
              <a:endParaRPr lang="zh-CN" altLang="en-US" sz="2000">
                <a:latin typeface="华文中宋" pitchFamily="2" charset="-122"/>
                <a:ea typeface="华文中宋" pitchFamily="2" charset="-122"/>
              </a:endParaRPr>
            </a:p>
          </p:txBody>
        </p:sp>
        <p:sp>
          <p:nvSpPr>
            <p:cNvPr id="4" name="下箭头 3"/>
            <p:cNvSpPr/>
            <p:nvPr/>
          </p:nvSpPr>
          <p:spPr>
            <a:xfrm>
              <a:off x="2071670" y="2032306"/>
              <a:ext cx="142876" cy="75600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 name="TextBox 4"/>
            <p:cNvSpPr txBox="1"/>
            <p:nvPr/>
          </p:nvSpPr>
          <p:spPr>
            <a:xfrm>
              <a:off x="2357422" y="2068289"/>
              <a:ext cx="1928826" cy="646331"/>
            </a:xfrm>
            <a:prstGeom prst="rect">
              <a:avLst/>
            </a:prstGeom>
            <a:noFill/>
          </p:spPr>
          <p:txBody>
            <a:bodyPr wrap="square" rtlCol="0">
              <a:spAutoFit/>
            </a:bodyPr>
            <a:lstStyle/>
            <a:p>
              <a:pPr algn="l"/>
              <a:r>
                <a:rPr lang="zh-CN" altLang="en-US" sz="1800" b="1" smtClean="0">
                  <a:solidFill>
                    <a:srgbClr val="3333FF"/>
                  </a:solidFill>
                  <a:latin typeface="Consolas" pitchFamily="49" charset="0"/>
                  <a:ea typeface="仿宋" pitchFamily="49" charset="-122"/>
                  <a:cs typeface="Consolas" pitchFamily="49" charset="0"/>
                </a:rPr>
                <a:t>满足</a:t>
              </a:r>
              <a:r>
                <a:rPr lang="en-US" altLang="zh-CN" sz="1800" b="1" smtClean="0">
                  <a:solidFill>
                    <a:srgbClr val="3333FF"/>
                  </a:solidFill>
                  <a:latin typeface="Consolas" pitchFamily="49" charset="0"/>
                  <a:ea typeface="仿宋" pitchFamily="49" charset="-122"/>
                  <a:cs typeface="Consolas" pitchFamily="49" charset="0"/>
                </a:rPr>
                <a:t>BST</a:t>
              </a:r>
              <a:r>
                <a:rPr lang="zh-CN" altLang="en-US" sz="1800" b="1" smtClean="0">
                  <a:solidFill>
                    <a:srgbClr val="3333FF"/>
                  </a:solidFill>
                  <a:latin typeface="Consolas" pitchFamily="49" charset="0"/>
                  <a:ea typeface="仿宋" pitchFamily="49" charset="-122"/>
                  <a:cs typeface="Consolas" pitchFamily="49" charset="0"/>
                </a:rPr>
                <a:t>性质：  </a:t>
              </a:r>
              <a:endParaRPr lang="en-US" altLang="zh-CN" sz="1800" b="1" smtClean="0">
                <a:solidFill>
                  <a:srgbClr val="3333FF"/>
                </a:solidFill>
                <a:latin typeface="Consolas" pitchFamily="49" charset="0"/>
                <a:ea typeface="仿宋" pitchFamily="49" charset="-122"/>
                <a:cs typeface="Consolas" pitchFamily="49" charset="0"/>
              </a:endParaRPr>
            </a:p>
            <a:p>
              <a:pPr algn="l"/>
              <a:r>
                <a:rPr lang="en-US" altLang="zh-CN" sz="1800" b="1" smtClean="0">
                  <a:solidFill>
                    <a:srgbClr val="3333FF"/>
                  </a:solidFill>
                  <a:latin typeface="Consolas" pitchFamily="49" charset="0"/>
                  <a:ea typeface="仿宋" pitchFamily="49" charset="-122"/>
                  <a:cs typeface="Consolas" pitchFamily="49" charset="0"/>
                </a:rPr>
                <a:t>    </a:t>
              </a:r>
              <a:r>
                <a:rPr lang="zh-CN" altLang="en-US" sz="1800" b="1" smtClean="0">
                  <a:solidFill>
                    <a:srgbClr val="3333FF"/>
                  </a:solidFill>
                  <a:latin typeface="Consolas" pitchFamily="49" charset="0"/>
                  <a:ea typeface="仿宋" pitchFamily="49" charset="-122"/>
                  <a:cs typeface="Consolas" pitchFamily="49" charset="0"/>
                </a:rPr>
                <a:t>结点值约束</a:t>
              </a:r>
              <a:endParaRPr lang="zh-CN" altLang="en-US" sz="1800" b="1" dirty="0" smtClean="0">
                <a:solidFill>
                  <a:srgbClr val="3333FF"/>
                </a:solidFill>
                <a:latin typeface="Consolas" pitchFamily="49" charset="0"/>
                <a:ea typeface="仿宋" pitchFamily="49" charset="-122"/>
                <a:cs typeface="Consolas" pitchFamily="49" charset="0"/>
              </a:endParaRPr>
            </a:p>
          </p:txBody>
        </p:sp>
      </p:grpSp>
      <p:grpSp>
        <p:nvGrpSpPr>
          <p:cNvPr id="7" name="组合 20"/>
          <p:cNvGrpSpPr/>
          <p:nvPr/>
        </p:nvGrpSpPr>
        <p:grpSpPr>
          <a:xfrm>
            <a:off x="5565950" y="214290"/>
            <a:ext cx="1681884" cy="1785950"/>
            <a:chOff x="1175604" y="214290"/>
            <a:chExt cx="1681884" cy="1785950"/>
          </a:xfrm>
        </p:grpSpPr>
        <p:sp>
          <p:nvSpPr>
            <p:cNvPr id="8" name="椭圆 7"/>
            <p:cNvSpPr/>
            <p:nvPr/>
          </p:nvSpPr>
          <p:spPr>
            <a:xfrm>
              <a:off x="1714480" y="214290"/>
              <a:ext cx="396000" cy="4320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800" b="1">
                <a:solidFill>
                  <a:srgbClr val="0000FF"/>
                </a:solidFill>
                <a:latin typeface="Consolas" pitchFamily="49" charset="0"/>
                <a:cs typeface="Consolas" pitchFamily="49" charset="0"/>
              </a:endParaRPr>
            </a:p>
          </p:txBody>
        </p:sp>
        <p:sp>
          <p:nvSpPr>
            <p:cNvPr id="9" name="椭圆 8"/>
            <p:cNvSpPr/>
            <p:nvPr/>
          </p:nvSpPr>
          <p:spPr>
            <a:xfrm>
              <a:off x="1175604" y="857232"/>
              <a:ext cx="396000" cy="4320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800" b="1">
                <a:solidFill>
                  <a:srgbClr val="0000FF"/>
                </a:solidFill>
                <a:latin typeface="Consolas" pitchFamily="49" charset="0"/>
                <a:cs typeface="Consolas" pitchFamily="49" charset="0"/>
              </a:endParaRPr>
            </a:p>
          </p:txBody>
        </p:sp>
        <p:sp>
          <p:nvSpPr>
            <p:cNvPr id="10" name="椭圆 9"/>
            <p:cNvSpPr/>
            <p:nvPr/>
          </p:nvSpPr>
          <p:spPr>
            <a:xfrm>
              <a:off x="2461488" y="857232"/>
              <a:ext cx="396000" cy="4320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800" b="1">
                <a:solidFill>
                  <a:srgbClr val="0000FF"/>
                </a:solidFill>
                <a:latin typeface="Consolas" pitchFamily="49" charset="0"/>
                <a:cs typeface="Consolas" pitchFamily="49" charset="0"/>
              </a:endParaRPr>
            </a:p>
          </p:txBody>
        </p:sp>
        <p:sp>
          <p:nvSpPr>
            <p:cNvPr id="11" name="椭圆 10"/>
            <p:cNvSpPr/>
            <p:nvPr/>
          </p:nvSpPr>
          <p:spPr>
            <a:xfrm>
              <a:off x="1857356" y="1568240"/>
              <a:ext cx="396000" cy="4320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800" b="1">
                <a:solidFill>
                  <a:srgbClr val="0000FF"/>
                </a:solidFill>
                <a:latin typeface="Consolas" pitchFamily="49" charset="0"/>
                <a:cs typeface="Consolas" pitchFamily="49" charset="0"/>
              </a:endParaRPr>
            </a:p>
          </p:txBody>
        </p:sp>
        <p:cxnSp>
          <p:nvCxnSpPr>
            <p:cNvPr id="13" name="直接连接符 12"/>
            <p:cNvCxnSpPr>
              <a:stCxn id="8" idx="3"/>
              <a:endCxn id="9" idx="7"/>
            </p:cNvCxnSpPr>
            <p:nvPr/>
          </p:nvCxnSpPr>
          <p:spPr>
            <a:xfrm rot="5400000">
              <a:off x="1474306" y="622330"/>
              <a:ext cx="337472" cy="258862"/>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15" name="直接连接符 14"/>
            <p:cNvCxnSpPr>
              <a:stCxn id="8" idx="5"/>
              <a:endCxn id="10" idx="1"/>
            </p:cNvCxnSpPr>
            <p:nvPr/>
          </p:nvCxnSpPr>
          <p:spPr>
            <a:xfrm rot="16200000" flipH="1">
              <a:off x="2117248" y="518264"/>
              <a:ext cx="337472" cy="466994"/>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17" name="直接连接符 16"/>
            <p:cNvCxnSpPr>
              <a:stCxn id="10" idx="3"/>
              <a:endCxn id="11" idx="7"/>
            </p:cNvCxnSpPr>
            <p:nvPr/>
          </p:nvCxnSpPr>
          <p:spPr>
            <a:xfrm rot="5400000">
              <a:off x="2154653" y="1266677"/>
              <a:ext cx="405538" cy="324118"/>
            </a:xfrm>
            <a:prstGeom prst="line">
              <a:avLst/>
            </a:prstGeom>
            <a:ln>
              <a:tailEnd type="none"/>
            </a:ln>
          </p:spPr>
          <p:style>
            <a:lnRef idx="2">
              <a:schemeClr val="accent5"/>
            </a:lnRef>
            <a:fillRef idx="0">
              <a:schemeClr val="accent5"/>
            </a:fillRef>
            <a:effectRef idx="1">
              <a:schemeClr val="accent5"/>
            </a:effectRef>
            <a:fontRef idx="minor">
              <a:schemeClr val="tx1"/>
            </a:fontRef>
          </p:style>
        </p:cxnSp>
      </p:grpSp>
      <p:grpSp>
        <p:nvGrpSpPr>
          <p:cNvPr id="12" name="组合 21"/>
          <p:cNvGrpSpPr/>
          <p:nvPr/>
        </p:nvGrpSpPr>
        <p:grpSpPr>
          <a:xfrm>
            <a:off x="5604760" y="2643182"/>
            <a:ext cx="1681884" cy="1785950"/>
            <a:chOff x="1175604" y="214290"/>
            <a:chExt cx="1681884" cy="1785950"/>
          </a:xfrm>
        </p:grpSpPr>
        <p:sp>
          <p:nvSpPr>
            <p:cNvPr id="23" name="椭圆 22"/>
            <p:cNvSpPr/>
            <p:nvPr/>
          </p:nvSpPr>
          <p:spPr>
            <a:xfrm>
              <a:off x="1714480" y="214290"/>
              <a:ext cx="396000" cy="4320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smtClean="0">
                  <a:solidFill>
                    <a:srgbClr val="0000FF"/>
                  </a:solidFill>
                  <a:latin typeface="Consolas" pitchFamily="49" charset="0"/>
                  <a:cs typeface="Consolas" pitchFamily="49" charset="0"/>
                </a:rPr>
                <a:t>3</a:t>
              </a:r>
              <a:endParaRPr lang="zh-CN" altLang="en-US" sz="1800" b="1">
                <a:solidFill>
                  <a:srgbClr val="0000FF"/>
                </a:solidFill>
                <a:latin typeface="Consolas" pitchFamily="49" charset="0"/>
                <a:cs typeface="Consolas" pitchFamily="49" charset="0"/>
              </a:endParaRPr>
            </a:p>
          </p:txBody>
        </p:sp>
        <p:sp>
          <p:nvSpPr>
            <p:cNvPr id="24" name="椭圆 23"/>
            <p:cNvSpPr/>
            <p:nvPr/>
          </p:nvSpPr>
          <p:spPr>
            <a:xfrm>
              <a:off x="1175604" y="857232"/>
              <a:ext cx="396000" cy="4320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smtClean="0">
                  <a:solidFill>
                    <a:srgbClr val="0000FF"/>
                  </a:solidFill>
                  <a:latin typeface="Consolas" pitchFamily="49" charset="0"/>
                  <a:cs typeface="Consolas" pitchFamily="49" charset="0"/>
                </a:rPr>
                <a:t>2</a:t>
              </a:r>
              <a:endParaRPr lang="zh-CN" altLang="en-US" sz="1800" b="1">
                <a:solidFill>
                  <a:srgbClr val="0000FF"/>
                </a:solidFill>
                <a:latin typeface="Consolas" pitchFamily="49" charset="0"/>
                <a:cs typeface="Consolas" pitchFamily="49" charset="0"/>
              </a:endParaRPr>
            </a:p>
          </p:txBody>
        </p:sp>
        <p:sp>
          <p:nvSpPr>
            <p:cNvPr id="25" name="椭圆 24"/>
            <p:cNvSpPr/>
            <p:nvPr/>
          </p:nvSpPr>
          <p:spPr>
            <a:xfrm>
              <a:off x="2461488" y="857232"/>
              <a:ext cx="396000" cy="4320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smtClean="0">
                  <a:solidFill>
                    <a:srgbClr val="0000FF"/>
                  </a:solidFill>
                  <a:latin typeface="Consolas" pitchFamily="49" charset="0"/>
                  <a:cs typeface="Consolas" pitchFamily="49" charset="0"/>
                </a:rPr>
                <a:t>5</a:t>
              </a:r>
              <a:endParaRPr lang="zh-CN" altLang="en-US" sz="1800" b="1">
                <a:solidFill>
                  <a:srgbClr val="0000FF"/>
                </a:solidFill>
                <a:latin typeface="Consolas" pitchFamily="49" charset="0"/>
                <a:cs typeface="Consolas" pitchFamily="49" charset="0"/>
              </a:endParaRPr>
            </a:p>
          </p:txBody>
        </p:sp>
        <p:sp>
          <p:nvSpPr>
            <p:cNvPr id="26" name="椭圆 25"/>
            <p:cNvSpPr/>
            <p:nvPr/>
          </p:nvSpPr>
          <p:spPr>
            <a:xfrm>
              <a:off x="1857356" y="1568240"/>
              <a:ext cx="396000" cy="4320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smtClean="0">
                  <a:solidFill>
                    <a:srgbClr val="0000FF"/>
                  </a:solidFill>
                  <a:latin typeface="Consolas" pitchFamily="49" charset="0"/>
                  <a:cs typeface="Consolas" pitchFamily="49" charset="0"/>
                </a:rPr>
                <a:t>4</a:t>
              </a:r>
              <a:endParaRPr lang="zh-CN" altLang="en-US" sz="1800" b="1">
                <a:solidFill>
                  <a:srgbClr val="0000FF"/>
                </a:solidFill>
                <a:latin typeface="Consolas" pitchFamily="49" charset="0"/>
                <a:cs typeface="Consolas" pitchFamily="49" charset="0"/>
              </a:endParaRPr>
            </a:p>
          </p:txBody>
        </p:sp>
        <p:cxnSp>
          <p:nvCxnSpPr>
            <p:cNvPr id="27" name="直接连接符 26"/>
            <p:cNvCxnSpPr>
              <a:stCxn id="23" idx="3"/>
              <a:endCxn id="24" idx="7"/>
            </p:cNvCxnSpPr>
            <p:nvPr/>
          </p:nvCxnSpPr>
          <p:spPr>
            <a:xfrm rot="5400000">
              <a:off x="1474306" y="622330"/>
              <a:ext cx="337472" cy="258862"/>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28" name="直接连接符 27"/>
            <p:cNvCxnSpPr>
              <a:stCxn id="23" idx="5"/>
              <a:endCxn id="25" idx="1"/>
            </p:cNvCxnSpPr>
            <p:nvPr/>
          </p:nvCxnSpPr>
          <p:spPr>
            <a:xfrm rot="16200000" flipH="1">
              <a:off x="2117248" y="518264"/>
              <a:ext cx="337472" cy="466994"/>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29" name="直接连接符 28"/>
            <p:cNvCxnSpPr>
              <a:stCxn id="25" idx="3"/>
              <a:endCxn id="26" idx="7"/>
            </p:cNvCxnSpPr>
            <p:nvPr/>
          </p:nvCxnSpPr>
          <p:spPr>
            <a:xfrm rot="5400000">
              <a:off x="2154653" y="1266677"/>
              <a:ext cx="405538" cy="324118"/>
            </a:xfrm>
            <a:prstGeom prst="line">
              <a:avLst/>
            </a:prstGeom>
            <a:ln>
              <a:tailEnd type="none"/>
            </a:ln>
          </p:spPr>
          <p:style>
            <a:lnRef idx="2">
              <a:schemeClr val="accent5"/>
            </a:lnRef>
            <a:fillRef idx="0">
              <a:schemeClr val="accent5"/>
            </a:fillRef>
            <a:effectRef idx="1">
              <a:schemeClr val="accent5"/>
            </a:effectRef>
            <a:fontRef idx="minor">
              <a:schemeClr val="tx1"/>
            </a:fontRef>
          </p:style>
        </p:cxnSp>
      </p:grpSp>
      <p:sp>
        <p:nvSpPr>
          <p:cNvPr id="30" name="下箭头 29"/>
          <p:cNvSpPr/>
          <p:nvPr/>
        </p:nvSpPr>
        <p:spPr>
          <a:xfrm>
            <a:off x="6319140" y="2214554"/>
            <a:ext cx="142876" cy="285752"/>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1" name="灯片编号占位符 30"/>
          <p:cNvSpPr>
            <a:spLocks noGrp="1"/>
          </p:cNvSpPr>
          <p:nvPr>
            <p:ph type="sldNum" sz="quarter" idx="12"/>
          </p:nvPr>
        </p:nvSpPr>
        <p:spPr/>
        <p:txBody>
          <a:bodyPr/>
          <a:lstStyle/>
          <a:p>
            <a:pPr>
              <a:defRPr/>
            </a:pPr>
            <a:fld id="{94984E60-CADE-4266-8DC7-A91C528B8A31}" type="slidenum">
              <a:rPr lang="en-US" altLang="zh-CN" smtClean="0"/>
              <a:pPr>
                <a:defRPr/>
              </a:pPr>
              <a:t>4</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00034" y="277019"/>
            <a:ext cx="8501122" cy="473462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500"/>
              </a:lnSpc>
            </a:pPr>
            <a:r>
              <a:rPr lang="en-US" altLang="zh-CN" sz="1800" b="1" smtClean="0">
                <a:solidFill>
                  <a:srgbClr val="0000FF"/>
                </a:solidFill>
                <a:latin typeface="Consolas" pitchFamily="49" charset="0"/>
                <a:ea typeface="仿宋" pitchFamily="49" charset="-122"/>
                <a:cs typeface="Consolas" pitchFamily="49" charset="0"/>
              </a:rPr>
              <a:t>else                        	</a:t>
            </a:r>
            <a:r>
              <a:rPr lang="en-US" altLang="zh-CN" sz="1800" b="1" smtClean="0">
                <a:solidFill>
                  <a:srgbClr val="00B0F0"/>
                </a:solidFill>
                <a:latin typeface="Consolas" pitchFamily="49" charset="0"/>
                <a:ea typeface="仿宋" pitchFamily="49" charset="-122"/>
                <a:cs typeface="Consolas" pitchFamily="49" charset="0"/>
              </a:rPr>
              <a:t>//</a:t>
            </a:r>
            <a:r>
              <a:rPr lang="zh-CN" altLang="zh-CN" sz="1800" b="1" smtClean="0">
                <a:solidFill>
                  <a:srgbClr val="FF0000"/>
                </a:solidFill>
                <a:latin typeface="Consolas" pitchFamily="49" charset="0"/>
                <a:ea typeface="仿宋" pitchFamily="49" charset="-122"/>
                <a:cs typeface="Consolas" pitchFamily="49" charset="0"/>
              </a:rPr>
              <a:t>情况</a:t>
            </a:r>
            <a:r>
              <a:rPr lang="en-US" altLang="zh-CN" sz="1800" b="1" smtClean="0">
                <a:solidFill>
                  <a:srgbClr val="FF0000"/>
                </a:solidFill>
                <a:latin typeface="Consolas" pitchFamily="49" charset="0"/>
                <a:ea typeface="仿宋" pitchFamily="49" charset="-122"/>
                <a:cs typeface="Consolas" pitchFamily="49" charset="0"/>
              </a:rPr>
              <a:t>(4)</a:t>
            </a:r>
            <a:r>
              <a:rPr lang="en-US" altLang="zh-CN" sz="1800" b="1" smtClean="0">
                <a:solidFill>
                  <a:srgbClr val="00B0F0"/>
                </a:solidFill>
                <a:latin typeface="Consolas" pitchFamily="49" charset="0"/>
                <a:ea typeface="仿宋" pitchFamily="49" charset="-122"/>
                <a:cs typeface="Consolas" pitchFamily="49" charset="0"/>
              </a:rPr>
              <a:t>-</a:t>
            </a:r>
            <a:r>
              <a:rPr lang="zh-CN" altLang="zh-CN" sz="1800" b="1" smtClean="0">
                <a:solidFill>
                  <a:srgbClr val="00B0F0"/>
                </a:solidFill>
                <a:latin typeface="Consolas" pitchFamily="49" charset="0"/>
                <a:ea typeface="仿宋" pitchFamily="49" charset="-122"/>
                <a:cs typeface="Consolas" pitchFamily="49" charset="0"/>
              </a:rPr>
              <a:t>结点</a:t>
            </a:r>
            <a:r>
              <a:rPr lang="en-US" altLang="zh-CN" sz="1800" b="1" smtClean="0">
                <a:solidFill>
                  <a:srgbClr val="00B0F0"/>
                </a:solidFill>
                <a:latin typeface="Consolas" pitchFamily="49" charset="0"/>
                <a:ea typeface="仿宋" pitchFamily="49" charset="-122"/>
                <a:cs typeface="Consolas" pitchFamily="49" charset="0"/>
              </a:rPr>
              <a:t>p</a:t>
            </a:r>
            <a:r>
              <a:rPr lang="zh-CN" altLang="zh-CN" sz="1800" b="1" smtClean="0">
                <a:solidFill>
                  <a:srgbClr val="00B0F0"/>
                </a:solidFill>
                <a:latin typeface="Consolas" pitchFamily="49" charset="0"/>
                <a:ea typeface="仿宋" pitchFamily="49" charset="-122"/>
                <a:cs typeface="Consolas" pitchFamily="49" charset="0"/>
              </a:rPr>
              <a:t>有左右孩子的情况</a:t>
            </a:r>
            <a:endParaRPr lang="en-US" altLang="zh-CN" sz="1800" b="1" smtClean="0">
              <a:solidFill>
                <a:srgbClr val="00B0F0"/>
              </a:solidFill>
              <a:latin typeface="Consolas" pitchFamily="49" charset="0"/>
              <a:ea typeface="仿宋" pitchFamily="49" charset="-122"/>
              <a:cs typeface="Consolas" pitchFamily="49" charset="0"/>
            </a:endParaRPr>
          </a:p>
          <a:p>
            <a:pPr algn="l">
              <a:lnSpc>
                <a:spcPts val="2500"/>
              </a:lnSpc>
            </a:pPr>
            <a:r>
              <a:rPr lang="en-US" altLang="zh-CN" sz="1800" b="1" smtClean="0">
                <a:solidFill>
                  <a:srgbClr val="0000FF"/>
                </a:solidFill>
                <a:latin typeface="Consolas" pitchFamily="49" charset="0"/>
                <a:ea typeface="仿宋" pitchFamily="49" charset="-122"/>
                <a:cs typeface="Consolas" pitchFamily="49" charset="0"/>
              </a:rPr>
              <a:t>{  BSTNode* q=p-&gt;lchild; 	</a:t>
            </a:r>
            <a:r>
              <a:rPr lang="en-US" altLang="zh-CN" sz="1800" b="1" smtClean="0">
                <a:solidFill>
                  <a:srgbClr val="00B0F0"/>
                </a:solidFill>
                <a:latin typeface="Consolas" pitchFamily="49" charset="0"/>
                <a:ea typeface="仿宋" pitchFamily="49" charset="-122"/>
                <a:cs typeface="Consolas" pitchFamily="49" charset="0"/>
              </a:rPr>
              <a:t>//q</a:t>
            </a:r>
            <a:r>
              <a:rPr lang="zh-CN" altLang="zh-CN" sz="1800" b="1" smtClean="0">
                <a:solidFill>
                  <a:srgbClr val="00B0F0"/>
                </a:solidFill>
                <a:latin typeface="Consolas" pitchFamily="49" charset="0"/>
                <a:ea typeface="仿宋" pitchFamily="49" charset="-122"/>
                <a:cs typeface="Consolas" pitchFamily="49" charset="0"/>
              </a:rPr>
              <a:t>指向结点</a:t>
            </a:r>
            <a:r>
              <a:rPr lang="en-US" altLang="zh-CN" sz="1800" b="1" smtClean="0">
                <a:solidFill>
                  <a:srgbClr val="00B0F0"/>
                </a:solidFill>
                <a:latin typeface="Consolas" pitchFamily="49" charset="0"/>
                <a:ea typeface="仿宋" pitchFamily="49" charset="-122"/>
                <a:cs typeface="Consolas" pitchFamily="49" charset="0"/>
              </a:rPr>
              <a:t>p</a:t>
            </a:r>
            <a:r>
              <a:rPr lang="zh-CN" altLang="zh-CN" sz="1800" b="1" smtClean="0">
                <a:solidFill>
                  <a:srgbClr val="00B0F0"/>
                </a:solidFill>
                <a:latin typeface="Consolas" pitchFamily="49" charset="0"/>
                <a:ea typeface="仿宋" pitchFamily="49" charset="-122"/>
                <a:cs typeface="Consolas" pitchFamily="49" charset="0"/>
              </a:rPr>
              <a:t>的左孩子结点</a:t>
            </a:r>
          </a:p>
          <a:p>
            <a:pPr algn="l">
              <a:lnSpc>
                <a:spcPts val="2500"/>
              </a:lnSpc>
            </a:pPr>
            <a:r>
              <a:rPr lang="en-US" altLang="zh-CN" sz="1800" b="1" smtClean="0">
                <a:solidFill>
                  <a:srgbClr val="0000FF"/>
                </a:solidFill>
                <a:latin typeface="Consolas" pitchFamily="49" charset="0"/>
                <a:ea typeface="仿宋" pitchFamily="49" charset="-122"/>
                <a:cs typeface="Consolas" pitchFamily="49" charset="0"/>
              </a:rPr>
              <a:t>   f=p;      			</a:t>
            </a:r>
            <a:r>
              <a:rPr lang="en-US" altLang="zh-CN" sz="1800" b="1" smtClean="0">
                <a:solidFill>
                  <a:srgbClr val="00B0F0"/>
                </a:solidFill>
                <a:latin typeface="Consolas" pitchFamily="49" charset="0"/>
                <a:ea typeface="仿宋" pitchFamily="49" charset="-122"/>
                <a:cs typeface="Consolas" pitchFamily="49" charset="0"/>
              </a:rPr>
              <a:t>//f</a:t>
            </a:r>
            <a:r>
              <a:rPr lang="zh-CN" altLang="zh-CN" sz="1800" b="1" smtClean="0">
                <a:solidFill>
                  <a:srgbClr val="00B0F0"/>
                </a:solidFill>
                <a:latin typeface="Consolas" pitchFamily="49" charset="0"/>
                <a:ea typeface="仿宋" pitchFamily="49" charset="-122"/>
                <a:cs typeface="Consolas" pitchFamily="49" charset="0"/>
              </a:rPr>
              <a:t>指向结点</a:t>
            </a:r>
            <a:r>
              <a:rPr lang="en-US" altLang="zh-CN" sz="1800" b="1" smtClean="0">
                <a:solidFill>
                  <a:srgbClr val="00B0F0"/>
                </a:solidFill>
                <a:latin typeface="Consolas" pitchFamily="49" charset="0"/>
                <a:ea typeface="仿宋" pitchFamily="49" charset="-122"/>
                <a:cs typeface="Consolas" pitchFamily="49" charset="0"/>
              </a:rPr>
              <a:t>q</a:t>
            </a:r>
            <a:r>
              <a:rPr lang="zh-CN" altLang="zh-CN" sz="1800" b="1" smtClean="0">
                <a:solidFill>
                  <a:srgbClr val="00B0F0"/>
                </a:solidFill>
                <a:latin typeface="Consolas" pitchFamily="49" charset="0"/>
                <a:ea typeface="仿宋" pitchFamily="49" charset="-122"/>
                <a:cs typeface="Consolas" pitchFamily="49" charset="0"/>
              </a:rPr>
              <a:t>的双亲结点</a:t>
            </a:r>
          </a:p>
          <a:p>
            <a:pPr algn="l">
              <a:lnSpc>
                <a:spcPts val="2500"/>
              </a:lnSpc>
            </a:pPr>
            <a:r>
              <a:rPr lang="en-US" altLang="zh-CN" sz="1800" b="1" smtClean="0">
                <a:solidFill>
                  <a:srgbClr val="0000FF"/>
                </a:solidFill>
                <a:latin typeface="Consolas" pitchFamily="49" charset="0"/>
                <a:ea typeface="仿宋" pitchFamily="49" charset="-122"/>
                <a:cs typeface="Consolas" pitchFamily="49" charset="0"/>
              </a:rPr>
              <a:t>   while(</a:t>
            </a:r>
            <a:r>
              <a:rPr lang="en-US" altLang="zh-CN" sz="1800" b="1" smtClean="0">
                <a:solidFill>
                  <a:srgbClr val="FF00FF"/>
                </a:solidFill>
                <a:latin typeface="Consolas" pitchFamily="49" charset="0"/>
                <a:ea typeface="仿宋" pitchFamily="49" charset="-122"/>
                <a:cs typeface="Consolas" pitchFamily="49" charset="0"/>
              </a:rPr>
              <a:t>q-&gt;rchild!=NULL</a:t>
            </a:r>
            <a:r>
              <a:rPr lang="en-US" altLang="zh-CN" sz="1800" b="1" smtClean="0">
                <a:solidFill>
                  <a:srgbClr val="0000FF"/>
                </a:solidFill>
                <a:latin typeface="Consolas" pitchFamily="49" charset="0"/>
                <a:ea typeface="仿宋" pitchFamily="49" charset="-122"/>
                <a:cs typeface="Consolas" pitchFamily="49" charset="0"/>
              </a:rPr>
              <a:t>)   </a:t>
            </a:r>
            <a:r>
              <a:rPr lang="en-US" altLang="zh-CN" sz="1800" b="1" smtClean="0">
                <a:solidFill>
                  <a:srgbClr val="00B0F0"/>
                </a:solidFill>
                <a:latin typeface="Consolas" pitchFamily="49" charset="0"/>
                <a:ea typeface="仿宋" pitchFamily="49" charset="-122"/>
                <a:cs typeface="Consolas" pitchFamily="49" charset="0"/>
              </a:rPr>
              <a:t>	//</a:t>
            </a:r>
            <a:r>
              <a:rPr lang="zh-CN" altLang="zh-CN" sz="1800" b="1" smtClean="0">
                <a:solidFill>
                  <a:srgbClr val="00B0F0"/>
                </a:solidFill>
                <a:latin typeface="Consolas" pitchFamily="49" charset="0"/>
                <a:ea typeface="仿宋" pitchFamily="49" charset="-122"/>
                <a:cs typeface="Consolas" pitchFamily="49" charset="0"/>
              </a:rPr>
              <a:t>找到结点</a:t>
            </a:r>
            <a:r>
              <a:rPr lang="en-US" altLang="zh-CN" sz="1800" b="1" smtClean="0">
                <a:solidFill>
                  <a:srgbClr val="00B0F0"/>
                </a:solidFill>
                <a:latin typeface="Consolas" pitchFamily="49" charset="0"/>
                <a:ea typeface="仿宋" pitchFamily="49" charset="-122"/>
                <a:cs typeface="Consolas" pitchFamily="49" charset="0"/>
              </a:rPr>
              <a:t>p</a:t>
            </a:r>
            <a:r>
              <a:rPr lang="zh-CN" altLang="zh-CN" sz="1800" b="1" smtClean="0">
                <a:solidFill>
                  <a:srgbClr val="00B0F0"/>
                </a:solidFill>
                <a:latin typeface="Consolas" pitchFamily="49" charset="0"/>
                <a:ea typeface="仿宋" pitchFamily="49" charset="-122"/>
                <a:cs typeface="Consolas" pitchFamily="49" charset="0"/>
              </a:rPr>
              <a:t>的左孩子的最右下结点</a:t>
            </a:r>
            <a:r>
              <a:rPr lang="en-US" altLang="zh-CN" sz="1800" b="1" smtClean="0">
                <a:solidFill>
                  <a:srgbClr val="00B0F0"/>
                </a:solidFill>
                <a:latin typeface="Consolas" pitchFamily="49" charset="0"/>
                <a:ea typeface="仿宋" pitchFamily="49" charset="-122"/>
                <a:cs typeface="Consolas" pitchFamily="49" charset="0"/>
              </a:rPr>
              <a:t>q</a:t>
            </a:r>
            <a:endParaRPr lang="zh-CN" altLang="zh-CN" sz="1800" b="1" smtClean="0">
              <a:solidFill>
                <a:srgbClr val="00B0F0"/>
              </a:solidFill>
              <a:latin typeface="Consolas" pitchFamily="49" charset="0"/>
              <a:ea typeface="仿宋" pitchFamily="49" charset="-122"/>
              <a:cs typeface="Consolas" pitchFamily="49" charset="0"/>
            </a:endParaRPr>
          </a:p>
          <a:p>
            <a:pPr algn="l">
              <a:lnSpc>
                <a:spcPts val="2500"/>
              </a:lnSpc>
            </a:pPr>
            <a:r>
              <a:rPr lang="en-US" altLang="zh-CN" sz="1800" b="1" smtClean="0">
                <a:solidFill>
                  <a:srgbClr val="0000FF"/>
                </a:solidFill>
                <a:latin typeface="Consolas" pitchFamily="49" charset="0"/>
                <a:ea typeface="仿宋" pitchFamily="49" charset="-122"/>
                <a:cs typeface="Consolas" pitchFamily="49" charset="0"/>
              </a:rPr>
              <a:t>   {  f=q;</a:t>
            </a:r>
            <a:endParaRPr lang="zh-CN" altLang="zh-CN" sz="1800" b="1" smtClean="0">
              <a:solidFill>
                <a:srgbClr val="0000FF"/>
              </a:solidFill>
              <a:latin typeface="Consolas" pitchFamily="49" charset="0"/>
              <a:ea typeface="仿宋" pitchFamily="49" charset="-122"/>
              <a:cs typeface="Consolas" pitchFamily="49" charset="0"/>
            </a:endParaRPr>
          </a:p>
          <a:p>
            <a:pPr algn="l">
              <a:lnSpc>
                <a:spcPts val="2500"/>
              </a:lnSpc>
            </a:pPr>
            <a:r>
              <a:rPr lang="en-US" altLang="zh-CN" sz="1800" b="1" smtClean="0">
                <a:solidFill>
                  <a:srgbClr val="0000FF"/>
                </a:solidFill>
                <a:latin typeface="Consolas" pitchFamily="49" charset="0"/>
                <a:ea typeface="仿宋" pitchFamily="49" charset="-122"/>
                <a:cs typeface="Consolas" pitchFamily="49" charset="0"/>
              </a:rPr>
              <a:t>      q=q-&gt;rchild;</a:t>
            </a:r>
            <a:endParaRPr lang="zh-CN" altLang="zh-CN" sz="1800" b="1" smtClean="0">
              <a:solidFill>
                <a:srgbClr val="0000FF"/>
              </a:solidFill>
              <a:latin typeface="Consolas" pitchFamily="49" charset="0"/>
              <a:ea typeface="仿宋" pitchFamily="49" charset="-122"/>
              <a:cs typeface="Consolas" pitchFamily="49" charset="0"/>
            </a:endParaRPr>
          </a:p>
          <a:p>
            <a:pPr algn="l">
              <a:lnSpc>
                <a:spcPts val="2500"/>
              </a:lnSpc>
            </a:pPr>
            <a:r>
              <a:rPr lang="en-US" altLang="zh-CN" sz="1800" b="1" smtClean="0">
                <a:solidFill>
                  <a:srgbClr val="0000FF"/>
                </a:solidFill>
                <a:latin typeface="Consolas" pitchFamily="49" charset="0"/>
                <a:ea typeface="仿宋" pitchFamily="49" charset="-122"/>
                <a:cs typeface="Consolas" pitchFamily="49" charset="0"/>
              </a:rPr>
              <a:t>   }</a:t>
            </a:r>
            <a:endParaRPr lang="zh-CN" altLang="zh-CN" sz="1800" b="1" smtClean="0">
              <a:solidFill>
                <a:srgbClr val="0000FF"/>
              </a:solidFill>
              <a:latin typeface="Consolas" pitchFamily="49" charset="0"/>
              <a:ea typeface="仿宋" pitchFamily="49" charset="-122"/>
              <a:cs typeface="Consolas" pitchFamily="49" charset="0"/>
            </a:endParaRPr>
          </a:p>
          <a:p>
            <a:pPr algn="l">
              <a:lnSpc>
                <a:spcPts val="2500"/>
              </a:lnSpc>
            </a:pPr>
            <a:r>
              <a:rPr lang="en-US" altLang="zh-CN" sz="1800" b="1" smtClean="0">
                <a:solidFill>
                  <a:srgbClr val="0000FF"/>
                </a:solidFill>
                <a:latin typeface="Consolas" pitchFamily="49" charset="0"/>
                <a:ea typeface="仿宋" pitchFamily="49" charset="-122"/>
                <a:cs typeface="Consolas" pitchFamily="49" charset="0"/>
              </a:rPr>
              <a:t>   p-&gt;key=q-&gt;key; 		</a:t>
            </a:r>
            <a:r>
              <a:rPr lang="en-US" altLang="zh-CN" sz="1800" b="1" smtClean="0">
                <a:solidFill>
                  <a:srgbClr val="00B0F0"/>
                </a:solidFill>
                <a:latin typeface="Consolas" pitchFamily="49" charset="0"/>
                <a:ea typeface="仿宋" pitchFamily="49" charset="-122"/>
                <a:cs typeface="Consolas" pitchFamily="49" charset="0"/>
              </a:rPr>
              <a:t>//</a:t>
            </a:r>
            <a:r>
              <a:rPr lang="zh-CN" altLang="zh-CN" sz="1800" b="1" smtClean="0">
                <a:solidFill>
                  <a:srgbClr val="00B0F0"/>
                </a:solidFill>
                <a:latin typeface="Consolas" pitchFamily="49" charset="0"/>
                <a:ea typeface="仿宋" pitchFamily="49" charset="-122"/>
                <a:cs typeface="Consolas" pitchFamily="49" charset="0"/>
              </a:rPr>
              <a:t>将结点</a:t>
            </a:r>
            <a:r>
              <a:rPr lang="en-US" altLang="zh-CN" sz="1800" b="1" smtClean="0">
                <a:solidFill>
                  <a:srgbClr val="00B0F0"/>
                </a:solidFill>
                <a:latin typeface="Consolas" pitchFamily="49" charset="0"/>
                <a:ea typeface="仿宋" pitchFamily="49" charset="-122"/>
                <a:cs typeface="Consolas" pitchFamily="49" charset="0"/>
              </a:rPr>
              <a:t>p</a:t>
            </a:r>
            <a:r>
              <a:rPr lang="zh-CN" altLang="zh-CN" sz="1800" b="1" smtClean="0">
                <a:solidFill>
                  <a:srgbClr val="00B0F0"/>
                </a:solidFill>
                <a:latin typeface="Consolas" pitchFamily="49" charset="0"/>
                <a:ea typeface="仿宋" pitchFamily="49" charset="-122"/>
                <a:cs typeface="Consolas" pitchFamily="49" charset="0"/>
              </a:rPr>
              <a:t>的值用结点</a:t>
            </a:r>
            <a:r>
              <a:rPr lang="en-US" altLang="zh-CN" sz="1800" b="1" smtClean="0">
                <a:solidFill>
                  <a:srgbClr val="00B0F0"/>
                </a:solidFill>
                <a:latin typeface="Consolas" pitchFamily="49" charset="0"/>
                <a:ea typeface="仿宋" pitchFamily="49" charset="-122"/>
                <a:cs typeface="Consolas" pitchFamily="49" charset="0"/>
              </a:rPr>
              <a:t>q</a:t>
            </a:r>
            <a:r>
              <a:rPr lang="zh-CN" altLang="zh-CN" sz="1800" b="1" smtClean="0">
                <a:solidFill>
                  <a:srgbClr val="00B0F0"/>
                </a:solidFill>
                <a:latin typeface="Consolas" pitchFamily="49" charset="0"/>
                <a:ea typeface="仿宋" pitchFamily="49" charset="-122"/>
                <a:cs typeface="Consolas" pitchFamily="49" charset="0"/>
              </a:rPr>
              <a:t>的值替换</a:t>
            </a:r>
          </a:p>
          <a:p>
            <a:pPr algn="l">
              <a:lnSpc>
                <a:spcPts val="2500"/>
              </a:lnSpc>
              <a:spcBef>
                <a:spcPts val="1200"/>
              </a:spcBef>
            </a:pPr>
            <a:r>
              <a:rPr lang="en-US" altLang="zh-CN" sz="1800" b="1" smtClean="0">
                <a:solidFill>
                  <a:srgbClr val="0000FF"/>
                </a:solidFill>
                <a:latin typeface="Consolas" pitchFamily="49" charset="0"/>
                <a:ea typeface="仿宋" pitchFamily="49" charset="-122"/>
                <a:cs typeface="Consolas" pitchFamily="49" charset="0"/>
              </a:rPr>
              <a:t>   if(</a:t>
            </a:r>
            <a:r>
              <a:rPr lang="en-US" altLang="zh-CN" sz="1800" b="1" smtClean="0">
                <a:solidFill>
                  <a:srgbClr val="FF00FF"/>
                </a:solidFill>
                <a:latin typeface="Consolas" pitchFamily="49" charset="0"/>
                <a:ea typeface="仿宋" pitchFamily="49" charset="-122"/>
                <a:cs typeface="Consolas" pitchFamily="49" charset="0"/>
              </a:rPr>
              <a:t>q==f-&gt;lchild</a:t>
            </a:r>
            <a:r>
              <a:rPr lang="en-US" altLang="zh-CN" sz="1800" b="1" smtClean="0">
                <a:solidFill>
                  <a:srgbClr val="0000FF"/>
                </a:solidFill>
                <a:latin typeface="Consolas" pitchFamily="49" charset="0"/>
                <a:ea typeface="仿宋" pitchFamily="49" charset="-122"/>
                <a:cs typeface="Consolas" pitchFamily="49" charset="0"/>
              </a:rPr>
              <a:t>)		</a:t>
            </a:r>
            <a:r>
              <a:rPr lang="en-US" altLang="zh-CN" sz="1800" b="1" smtClean="0">
                <a:solidFill>
                  <a:srgbClr val="00B0F0"/>
                </a:solidFill>
                <a:latin typeface="Consolas" pitchFamily="49" charset="0"/>
                <a:ea typeface="仿宋" pitchFamily="49" charset="-122"/>
                <a:cs typeface="Consolas" pitchFamily="49" charset="0"/>
              </a:rPr>
              <a:t>//</a:t>
            </a:r>
            <a:r>
              <a:rPr lang="zh-CN" altLang="zh-CN" sz="1800" b="1" smtClean="0">
                <a:solidFill>
                  <a:srgbClr val="00B0F0"/>
                </a:solidFill>
                <a:latin typeface="Consolas" pitchFamily="49" charset="0"/>
                <a:ea typeface="仿宋" pitchFamily="49" charset="-122"/>
                <a:cs typeface="Consolas" pitchFamily="49" charset="0"/>
              </a:rPr>
              <a:t>删除结点</a:t>
            </a:r>
            <a:r>
              <a:rPr lang="en-US" altLang="zh-CN" sz="1800" b="1" smtClean="0">
                <a:solidFill>
                  <a:srgbClr val="00B0F0"/>
                </a:solidFill>
                <a:latin typeface="Consolas" pitchFamily="49" charset="0"/>
                <a:ea typeface="仿宋" pitchFamily="49" charset="-122"/>
                <a:cs typeface="Consolas" pitchFamily="49" charset="0"/>
              </a:rPr>
              <a:t>q(</a:t>
            </a:r>
            <a:r>
              <a:rPr lang="zh-CN" altLang="zh-CN" sz="1800" b="1" smtClean="0">
                <a:solidFill>
                  <a:srgbClr val="00B0F0"/>
                </a:solidFill>
                <a:latin typeface="Consolas" pitchFamily="49" charset="0"/>
                <a:ea typeface="仿宋" pitchFamily="49" charset="-122"/>
                <a:cs typeface="Consolas" pitchFamily="49" charset="0"/>
              </a:rPr>
              <a:t>用结点</a:t>
            </a:r>
            <a:r>
              <a:rPr lang="en-US" altLang="zh-CN" sz="1800" b="1" smtClean="0">
                <a:solidFill>
                  <a:srgbClr val="00B0F0"/>
                </a:solidFill>
                <a:latin typeface="Consolas" pitchFamily="49" charset="0"/>
                <a:ea typeface="仿宋" pitchFamily="49" charset="-122"/>
                <a:cs typeface="Consolas" pitchFamily="49" charset="0"/>
              </a:rPr>
              <a:t>q</a:t>
            </a:r>
            <a:r>
              <a:rPr lang="zh-CN" altLang="zh-CN" sz="1800" b="1" smtClean="0">
                <a:solidFill>
                  <a:srgbClr val="00B0F0"/>
                </a:solidFill>
                <a:latin typeface="Consolas" pitchFamily="49" charset="0"/>
                <a:ea typeface="仿宋" pitchFamily="49" charset="-122"/>
                <a:cs typeface="Consolas" pitchFamily="49" charset="0"/>
              </a:rPr>
              <a:t>的左孩子替代结点</a:t>
            </a:r>
            <a:r>
              <a:rPr lang="en-US" altLang="zh-CN" sz="1800" b="1" smtClean="0">
                <a:solidFill>
                  <a:srgbClr val="00B0F0"/>
                </a:solidFill>
                <a:latin typeface="Consolas" pitchFamily="49" charset="0"/>
                <a:ea typeface="仿宋" pitchFamily="49" charset="-122"/>
                <a:cs typeface="Consolas" pitchFamily="49" charset="0"/>
              </a:rPr>
              <a:t>q)</a:t>
            </a:r>
            <a:endParaRPr lang="zh-CN" altLang="zh-CN" sz="1800" b="1" smtClean="0">
              <a:solidFill>
                <a:srgbClr val="00B0F0"/>
              </a:solidFill>
              <a:latin typeface="Consolas" pitchFamily="49" charset="0"/>
              <a:ea typeface="仿宋" pitchFamily="49" charset="-122"/>
              <a:cs typeface="Consolas" pitchFamily="49" charset="0"/>
            </a:endParaRPr>
          </a:p>
          <a:p>
            <a:pPr algn="l">
              <a:lnSpc>
                <a:spcPts val="2500"/>
              </a:lnSpc>
            </a:pPr>
            <a:r>
              <a:rPr lang="en-US" altLang="zh-CN" sz="1800" b="1" smtClean="0">
                <a:solidFill>
                  <a:srgbClr val="0000FF"/>
                </a:solidFill>
                <a:latin typeface="Consolas" pitchFamily="49" charset="0"/>
                <a:ea typeface="仿宋" pitchFamily="49" charset="-122"/>
                <a:cs typeface="Consolas" pitchFamily="49" charset="0"/>
              </a:rPr>
              <a:t>      </a:t>
            </a:r>
            <a:r>
              <a:rPr lang="en-US" altLang="zh-CN" sz="1800" b="1" smtClean="0">
                <a:solidFill>
                  <a:srgbClr val="006600"/>
                </a:solidFill>
                <a:latin typeface="Consolas" pitchFamily="49" charset="0"/>
                <a:ea typeface="仿宋" pitchFamily="49" charset="-122"/>
                <a:cs typeface="Consolas" pitchFamily="49" charset="0"/>
              </a:rPr>
              <a:t>f-&gt;lchild=q-&gt;lchild</a:t>
            </a:r>
            <a:r>
              <a:rPr lang="en-US" altLang="zh-CN" sz="1800" b="1" smtClean="0">
                <a:solidFill>
                  <a:srgbClr val="0000FF"/>
                </a:solidFill>
                <a:latin typeface="Consolas" pitchFamily="49" charset="0"/>
                <a:ea typeface="仿宋" pitchFamily="49" charset="-122"/>
                <a:cs typeface="Consolas" pitchFamily="49" charset="0"/>
              </a:rPr>
              <a:t>;</a:t>
            </a:r>
            <a:endParaRPr lang="zh-CN" altLang="zh-CN" sz="1800" b="1" smtClean="0">
              <a:solidFill>
                <a:srgbClr val="0000FF"/>
              </a:solidFill>
              <a:latin typeface="Consolas" pitchFamily="49" charset="0"/>
              <a:ea typeface="仿宋" pitchFamily="49" charset="-122"/>
              <a:cs typeface="Consolas" pitchFamily="49" charset="0"/>
            </a:endParaRPr>
          </a:p>
          <a:p>
            <a:pPr algn="l">
              <a:lnSpc>
                <a:spcPts val="2500"/>
              </a:lnSpc>
            </a:pPr>
            <a:r>
              <a:rPr lang="en-US" altLang="zh-CN" sz="1800" b="1" smtClean="0">
                <a:solidFill>
                  <a:srgbClr val="0000FF"/>
                </a:solidFill>
                <a:latin typeface="Consolas" pitchFamily="49" charset="0"/>
                <a:ea typeface="仿宋" pitchFamily="49" charset="-122"/>
                <a:cs typeface="Consolas" pitchFamily="49" charset="0"/>
              </a:rPr>
              <a:t>   else</a:t>
            </a:r>
          </a:p>
          <a:p>
            <a:pPr algn="l">
              <a:lnSpc>
                <a:spcPts val="2500"/>
              </a:lnSpc>
            </a:pPr>
            <a:r>
              <a:rPr lang="en-US" altLang="zh-CN" sz="1800" b="1" smtClean="0">
                <a:solidFill>
                  <a:srgbClr val="0000FF"/>
                </a:solidFill>
                <a:latin typeface="Consolas" pitchFamily="49" charset="0"/>
                <a:ea typeface="仿宋" pitchFamily="49" charset="-122"/>
                <a:cs typeface="Consolas" pitchFamily="49" charset="0"/>
              </a:rPr>
              <a:t>      </a:t>
            </a:r>
            <a:r>
              <a:rPr lang="en-US" altLang="zh-CN" sz="1800" b="1" smtClean="0">
                <a:solidFill>
                  <a:srgbClr val="006600"/>
                </a:solidFill>
                <a:latin typeface="Consolas" pitchFamily="49" charset="0"/>
                <a:ea typeface="仿宋" pitchFamily="49" charset="-122"/>
                <a:cs typeface="Consolas" pitchFamily="49" charset="0"/>
              </a:rPr>
              <a:t>f-&gt;rchild=q-&gt;lchild</a:t>
            </a:r>
            <a:r>
              <a:rPr lang="en-US" altLang="zh-CN" sz="1800" b="1" smtClean="0">
                <a:solidFill>
                  <a:srgbClr val="0000FF"/>
                </a:solidFill>
                <a:latin typeface="Consolas" pitchFamily="49" charset="0"/>
                <a:ea typeface="仿宋" pitchFamily="49" charset="-122"/>
                <a:cs typeface="Consolas" pitchFamily="49" charset="0"/>
              </a:rPr>
              <a:t>;</a:t>
            </a:r>
            <a:endParaRPr lang="zh-CN" altLang="zh-CN" sz="1800" b="1" smtClean="0">
              <a:solidFill>
                <a:srgbClr val="0000FF"/>
              </a:solidFill>
              <a:latin typeface="Consolas" pitchFamily="49" charset="0"/>
              <a:ea typeface="仿宋" pitchFamily="49" charset="-122"/>
              <a:cs typeface="Consolas" pitchFamily="49" charset="0"/>
            </a:endParaRPr>
          </a:p>
          <a:p>
            <a:pPr algn="l">
              <a:lnSpc>
                <a:spcPts val="2500"/>
              </a:lnSpc>
            </a:pPr>
            <a:r>
              <a:rPr lang="en-US" altLang="zh-CN" sz="1800" b="1" smtClean="0">
                <a:solidFill>
                  <a:srgbClr val="0000FF"/>
                </a:solidFill>
                <a:latin typeface="Consolas" pitchFamily="49" charset="0"/>
                <a:ea typeface="仿宋" pitchFamily="49" charset="-122"/>
                <a:cs typeface="Consolas" pitchFamily="49" charset="0"/>
              </a:rPr>
              <a:t>   free(q);</a:t>
            </a:r>
            <a:endParaRPr lang="zh-CN" altLang="zh-CN" sz="1800" b="1" smtClean="0">
              <a:solidFill>
                <a:srgbClr val="0000FF"/>
              </a:solidFill>
              <a:latin typeface="Consolas" pitchFamily="49" charset="0"/>
              <a:ea typeface="仿宋" pitchFamily="49" charset="-122"/>
              <a:cs typeface="Consolas" pitchFamily="49" charset="0"/>
            </a:endParaRPr>
          </a:p>
          <a:p>
            <a:pPr algn="l">
              <a:lnSpc>
                <a:spcPts val="2500"/>
              </a:lnSpc>
            </a:pPr>
            <a:r>
              <a:rPr lang="en-US" altLang="zh-CN" sz="1800" b="1" smtClean="0">
                <a:solidFill>
                  <a:srgbClr val="0000FF"/>
                </a:solidFill>
                <a:latin typeface="Consolas" pitchFamily="49" charset="0"/>
                <a:ea typeface="仿宋" pitchFamily="49" charset="-122"/>
                <a:cs typeface="Consolas" pitchFamily="49" charset="0"/>
              </a:rPr>
              <a:t>}</a:t>
            </a:r>
            <a:endParaRPr lang="zh-CN" altLang="zh-CN" sz="1800" b="1">
              <a:solidFill>
                <a:srgbClr val="0000FF"/>
              </a:solidFill>
              <a:latin typeface="Consolas" pitchFamily="49" charset="0"/>
              <a:ea typeface="仿宋" pitchFamily="49" charset="-122"/>
              <a:cs typeface="Consolas" pitchFamily="49" charset="0"/>
            </a:endParaRPr>
          </a:p>
        </p:txBody>
      </p:sp>
      <p:grpSp>
        <p:nvGrpSpPr>
          <p:cNvPr id="2" name="组合 82"/>
          <p:cNvGrpSpPr/>
          <p:nvPr/>
        </p:nvGrpSpPr>
        <p:grpSpPr>
          <a:xfrm>
            <a:off x="4286248" y="3714752"/>
            <a:ext cx="3214710" cy="2357454"/>
            <a:chOff x="2714612" y="3714752"/>
            <a:chExt cx="3214710" cy="2357454"/>
          </a:xfrm>
        </p:grpSpPr>
        <p:sp>
          <p:nvSpPr>
            <p:cNvPr id="38" name="矩形 37"/>
            <p:cNvSpPr/>
            <p:nvPr/>
          </p:nvSpPr>
          <p:spPr>
            <a:xfrm>
              <a:off x="2714612" y="3714752"/>
              <a:ext cx="3214710" cy="2357454"/>
            </a:xfrm>
            <a:prstGeom prst="rect">
              <a:avLst/>
            </a:prstGeom>
            <a:solidFill>
              <a:schemeClr val="accent6">
                <a:lumMod val="20000"/>
                <a:lumOff val="80000"/>
              </a:schemeClr>
            </a:solidFill>
            <a:ln>
              <a:noFill/>
              <a:tailEnd type="none"/>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9" name="Oval 31"/>
            <p:cNvSpPr>
              <a:spLocks noChangeArrowheads="1"/>
            </p:cNvSpPr>
            <p:nvPr/>
          </p:nvSpPr>
          <p:spPr bwMode="auto">
            <a:xfrm>
              <a:off x="4977041" y="5003642"/>
              <a:ext cx="309339" cy="340913"/>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cxnSp>
          <p:nvCxnSpPr>
            <p:cNvPr id="40" name="直接箭头连接符 39"/>
            <p:cNvCxnSpPr>
              <a:endCxn id="73" idx="1"/>
            </p:cNvCxnSpPr>
            <p:nvPr/>
          </p:nvCxnSpPr>
          <p:spPr>
            <a:xfrm rot="16200000" flipH="1">
              <a:off x="5264136" y="4220543"/>
              <a:ext cx="209079" cy="164591"/>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4" name="TextBox 53"/>
            <p:cNvSpPr txBox="1"/>
            <p:nvPr/>
          </p:nvSpPr>
          <p:spPr>
            <a:xfrm>
              <a:off x="5000628" y="3929066"/>
              <a:ext cx="285752" cy="353943"/>
            </a:xfrm>
            <a:prstGeom prst="rect">
              <a:avLst/>
            </a:prstGeom>
            <a:noFill/>
          </p:spPr>
          <p:txBody>
            <a:bodyPr wrap="square" rtlCol="0">
              <a:spAutoFit/>
            </a:bodyPr>
            <a:lstStyle/>
            <a:p>
              <a:pPr algn="l">
                <a:lnSpc>
                  <a:spcPct val="100000"/>
                </a:lnSpc>
                <a:spcBef>
                  <a:spcPts val="0"/>
                </a:spcBef>
              </a:pPr>
              <a:r>
                <a:rPr lang="en-US" altLang="zh-CN" sz="1700" b="0" i="1" smtClean="0">
                  <a:solidFill>
                    <a:srgbClr val="0000FF"/>
                  </a:solidFill>
                  <a:latin typeface="Consolas" pitchFamily="49" charset="0"/>
                  <a:ea typeface="楷体" pitchFamily="49" charset="-122"/>
                  <a:cs typeface="Consolas" pitchFamily="49" charset="0"/>
                </a:rPr>
                <a:t>f</a:t>
              </a:r>
            </a:p>
          </p:txBody>
        </p:sp>
        <p:sp>
          <p:nvSpPr>
            <p:cNvPr id="73" name="Oval 31"/>
            <p:cNvSpPr>
              <a:spLocks noChangeArrowheads="1"/>
            </p:cNvSpPr>
            <p:nvPr/>
          </p:nvSpPr>
          <p:spPr bwMode="auto">
            <a:xfrm>
              <a:off x="5405669" y="4357453"/>
              <a:ext cx="309339" cy="340913"/>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cxnSp>
          <p:nvCxnSpPr>
            <p:cNvPr id="74" name="直接连接符 73"/>
            <p:cNvCxnSpPr>
              <a:stCxn id="73" idx="3"/>
              <a:endCxn id="39" idx="0"/>
            </p:cNvCxnSpPr>
            <p:nvPr/>
          </p:nvCxnSpPr>
          <p:spPr>
            <a:xfrm rot="5400000">
              <a:off x="5113740" y="4666411"/>
              <a:ext cx="355202" cy="319260"/>
            </a:xfrm>
            <a:prstGeom prst="line">
              <a:avLst/>
            </a:prstGeom>
            <a:ln w="19050">
              <a:solidFill>
                <a:srgbClr val="FF0000"/>
              </a:solidFill>
              <a:prstDash val="solid"/>
              <a:tailEnd type="none"/>
            </a:ln>
          </p:spPr>
          <p:style>
            <a:lnRef idx="2">
              <a:schemeClr val="dk1"/>
            </a:lnRef>
            <a:fillRef idx="0">
              <a:schemeClr val="dk1"/>
            </a:fillRef>
            <a:effectRef idx="1">
              <a:schemeClr val="dk1"/>
            </a:effectRef>
            <a:fontRef idx="minor">
              <a:schemeClr val="tx1"/>
            </a:fontRef>
          </p:style>
        </p:cxnSp>
        <p:sp>
          <p:nvSpPr>
            <p:cNvPr id="75" name="等腰三角形 74"/>
            <p:cNvSpPr/>
            <p:nvPr/>
          </p:nvSpPr>
          <p:spPr>
            <a:xfrm>
              <a:off x="4714876" y="5572140"/>
              <a:ext cx="428628" cy="357190"/>
            </a:xfrm>
            <a:prstGeom prst="triangle">
              <a:avLst/>
            </a:prstGeom>
            <a:ln>
              <a:tailEnd type="none"/>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cxnSp>
          <p:nvCxnSpPr>
            <p:cNvPr id="76" name="直接连接符 75"/>
            <p:cNvCxnSpPr>
              <a:stCxn id="39" idx="3"/>
              <a:endCxn id="75" idx="0"/>
            </p:cNvCxnSpPr>
            <p:nvPr/>
          </p:nvCxnSpPr>
          <p:spPr>
            <a:xfrm rot="5400000">
              <a:off x="4837012" y="5386808"/>
              <a:ext cx="277511" cy="93153"/>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77" name="TextBox 76"/>
            <p:cNvSpPr txBox="1"/>
            <p:nvPr/>
          </p:nvSpPr>
          <p:spPr>
            <a:xfrm>
              <a:off x="5500694" y="4857760"/>
              <a:ext cx="285752" cy="353943"/>
            </a:xfrm>
            <a:prstGeom prst="rect">
              <a:avLst/>
            </a:prstGeom>
            <a:noFill/>
          </p:spPr>
          <p:txBody>
            <a:bodyPr wrap="square" rtlCol="0">
              <a:spAutoFit/>
            </a:bodyPr>
            <a:lstStyle/>
            <a:p>
              <a:pPr algn="l">
                <a:lnSpc>
                  <a:spcPct val="100000"/>
                </a:lnSpc>
                <a:spcBef>
                  <a:spcPts val="0"/>
                </a:spcBef>
              </a:pPr>
              <a:r>
                <a:rPr lang="en-US" altLang="zh-CN" sz="1700" b="0" i="1" smtClean="0">
                  <a:solidFill>
                    <a:srgbClr val="0000FF"/>
                  </a:solidFill>
                  <a:latin typeface="Consolas" pitchFamily="49" charset="0"/>
                  <a:ea typeface="楷体" pitchFamily="49" charset="-122"/>
                  <a:cs typeface="Consolas" pitchFamily="49" charset="0"/>
                </a:rPr>
                <a:t>q</a:t>
              </a:r>
              <a:endParaRPr lang="zh-CN" altLang="en-US" sz="1700" b="0" i="1" smtClean="0">
                <a:solidFill>
                  <a:srgbClr val="0000FF"/>
                </a:solidFill>
                <a:latin typeface="Consolas" pitchFamily="49" charset="0"/>
                <a:ea typeface="楷体" pitchFamily="49" charset="-122"/>
                <a:cs typeface="Consolas" pitchFamily="49" charset="0"/>
              </a:endParaRPr>
            </a:p>
          </p:txBody>
        </p:sp>
        <p:cxnSp>
          <p:nvCxnSpPr>
            <p:cNvPr id="78" name="直接箭头连接符 77"/>
            <p:cNvCxnSpPr/>
            <p:nvPr/>
          </p:nvCxnSpPr>
          <p:spPr>
            <a:xfrm rot="16200000" flipH="1">
              <a:off x="5416536" y="4165623"/>
              <a:ext cx="209079" cy="164591"/>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79" name="TextBox 78"/>
            <p:cNvSpPr txBox="1"/>
            <p:nvPr/>
          </p:nvSpPr>
          <p:spPr>
            <a:xfrm>
              <a:off x="5286380" y="3806286"/>
              <a:ext cx="285752" cy="353943"/>
            </a:xfrm>
            <a:prstGeom prst="rect">
              <a:avLst/>
            </a:prstGeom>
            <a:noFill/>
          </p:spPr>
          <p:txBody>
            <a:bodyPr wrap="square" rtlCol="0">
              <a:spAutoFit/>
            </a:bodyPr>
            <a:lstStyle/>
            <a:p>
              <a:pPr algn="l">
                <a:lnSpc>
                  <a:spcPct val="100000"/>
                </a:lnSpc>
                <a:spcBef>
                  <a:spcPts val="0"/>
                </a:spcBef>
              </a:pPr>
              <a:r>
                <a:rPr lang="en-US" altLang="zh-CN" sz="1700" b="0" i="1" smtClean="0">
                  <a:solidFill>
                    <a:srgbClr val="0000FF"/>
                  </a:solidFill>
                  <a:latin typeface="Consolas" pitchFamily="49" charset="0"/>
                  <a:ea typeface="楷体" pitchFamily="49" charset="-122"/>
                  <a:cs typeface="Consolas" pitchFamily="49" charset="0"/>
                </a:rPr>
                <a:t>p</a:t>
              </a:r>
              <a:endParaRPr lang="zh-CN" altLang="en-US" sz="1700" b="0" i="1" smtClean="0">
                <a:solidFill>
                  <a:srgbClr val="0000FF"/>
                </a:solidFill>
                <a:latin typeface="Consolas" pitchFamily="49" charset="0"/>
                <a:ea typeface="楷体" pitchFamily="49" charset="-122"/>
                <a:cs typeface="Consolas" pitchFamily="49" charset="0"/>
              </a:endParaRPr>
            </a:p>
          </p:txBody>
        </p:sp>
        <p:cxnSp>
          <p:nvCxnSpPr>
            <p:cNvPr id="80" name="直接箭头连接符 79"/>
            <p:cNvCxnSpPr>
              <a:endCxn id="39" idx="6"/>
            </p:cNvCxnSpPr>
            <p:nvPr/>
          </p:nvCxnSpPr>
          <p:spPr>
            <a:xfrm rot="10800000" flipV="1">
              <a:off x="5286380" y="5000635"/>
              <a:ext cx="214314" cy="173463"/>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81" name="任意多边形 80"/>
            <p:cNvSpPr/>
            <p:nvPr/>
          </p:nvSpPr>
          <p:spPr>
            <a:xfrm>
              <a:off x="4742319" y="4581591"/>
              <a:ext cx="666230" cy="1045028"/>
            </a:xfrm>
            <a:custGeom>
              <a:avLst/>
              <a:gdLst>
                <a:gd name="connsiteX0" fmla="*/ 679938 w 679938"/>
                <a:gd name="connsiteY0" fmla="*/ 0 h 1045028"/>
                <a:gd name="connsiteX1" fmla="*/ 458875 w 679938"/>
                <a:gd name="connsiteY1" fmla="*/ 80387 h 1045028"/>
                <a:gd name="connsiteX2" fmla="*/ 247859 w 679938"/>
                <a:gd name="connsiteY2" fmla="*/ 190919 h 1045028"/>
                <a:gd name="connsiteX3" fmla="*/ 16747 w 679938"/>
                <a:gd name="connsiteY3" fmla="*/ 713433 h 1045028"/>
                <a:gd name="connsiteX4" fmla="*/ 147376 w 679938"/>
                <a:gd name="connsiteY4" fmla="*/ 1045028 h 1045028"/>
                <a:gd name="connsiteX0" fmla="*/ 679938 w 679938"/>
                <a:gd name="connsiteY0" fmla="*/ 41403 h 1086431"/>
                <a:gd name="connsiteX1" fmla="*/ 486331 w 679938"/>
                <a:gd name="connsiteY1" fmla="*/ 31820 h 1086431"/>
                <a:gd name="connsiteX2" fmla="*/ 247859 w 679938"/>
                <a:gd name="connsiteY2" fmla="*/ 232322 h 1086431"/>
                <a:gd name="connsiteX3" fmla="*/ 16747 w 679938"/>
                <a:gd name="connsiteY3" fmla="*/ 754836 h 1086431"/>
                <a:gd name="connsiteX4" fmla="*/ 147376 w 679938"/>
                <a:gd name="connsiteY4" fmla="*/ 1086431 h 1086431"/>
                <a:gd name="connsiteX0" fmla="*/ 672058 w 672058"/>
                <a:gd name="connsiteY0" fmla="*/ 55611 h 1100639"/>
                <a:gd name="connsiteX1" fmla="*/ 478451 w 672058"/>
                <a:gd name="connsiteY1" fmla="*/ 46028 h 1100639"/>
                <a:gd name="connsiteX2" fmla="*/ 192699 w 672058"/>
                <a:gd name="connsiteY2" fmla="*/ 331781 h 1100639"/>
                <a:gd name="connsiteX3" fmla="*/ 8867 w 672058"/>
                <a:gd name="connsiteY3" fmla="*/ 769044 h 1100639"/>
                <a:gd name="connsiteX4" fmla="*/ 139496 w 672058"/>
                <a:gd name="connsiteY4" fmla="*/ 1100639 h 1100639"/>
                <a:gd name="connsiteX0" fmla="*/ 672058 w 672058"/>
                <a:gd name="connsiteY0" fmla="*/ 0 h 1045028"/>
                <a:gd name="connsiteX1" fmla="*/ 335575 w 672058"/>
                <a:gd name="connsiteY1" fmla="*/ 61856 h 1045028"/>
                <a:gd name="connsiteX2" fmla="*/ 192699 w 672058"/>
                <a:gd name="connsiteY2" fmla="*/ 276170 h 1045028"/>
                <a:gd name="connsiteX3" fmla="*/ 8867 w 672058"/>
                <a:gd name="connsiteY3" fmla="*/ 713433 h 1045028"/>
                <a:gd name="connsiteX4" fmla="*/ 139496 w 672058"/>
                <a:gd name="connsiteY4" fmla="*/ 1045028 h 1045028"/>
                <a:gd name="connsiteX0" fmla="*/ 666230 w 666230"/>
                <a:gd name="connsiteY0" fmla="*/ 0 h 1045028"/>
                <a:gd name="connsiteX1" fmla="*/ 329747 w 666230"/>
                <a:gd name="connsiteY1" fmla="*/ 61856 h 1045028"/>
                <a:gd name="connsiteX2" fmla="*/ 115433 w 666230"/>
                <a:gd name="connsiteY2" fmla="*/ 347607 h 1045028"/>
                <a:gd name="connsiteX3" fmla="*/ 3039 w 666230"/>
                <a:gd name="connsiteY3" fmla="*/ 713433 h 1045028"/>
                <a:gd name="connsiteX4" fmla="*/ 133668 w 666230"/>
                <a:gd name="connsiteY4" fmla="*/ 1045028 h 1045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230" h="1045028">
                  <a:moveTo>
                    <a:pt x="666230" y="0"/>
                  </a:moveTo>
                  <a:cubicBezTo>
                    <a:pt x="591705" y="24283"/>
                    <a:pt x="421546" y="3922"/>
                    <a:pt x="329747" y="61856"/>
                  </a:cubicBezTo>
                  <a:cubicBezTo>
                    <a:pt x="237948" y="119790"/>
                    <a:pt x="169884" y="239011"/>
                    <a:pt x="115433" y="347607"/>
                  </a:cubicBezTo>
                  <a:cubicBezTo>
                    <a:pt x="60982" y="456203"/>
                    <a:pt x="0" y="597196"/>
                    <a:pt x="3039" y="713433"/>
                  </a:cubicBezTo>
                  <a:cubicBezTo>
                    <a:pt x="6078" y="829670"/>
                    <a:pt x="59980" y="950406"/>
                    <a:pt x="133668" y="1045028"/>
                  </a:cubicBezTo>
                </a:path>
              </a:pathLst>
            </a:custGeom>
            <a:ln w="19050">
              <a:solidFill>
                <a:srgbClr val="FF00FF"/>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2" name="TextBox 81"/>
            <p:cNvSpPr txBox="1"/>
            <p:nvPr/>
          </p:nvSpPr>
          <p:spPr>
            <a:xfrm>
              <a:off x="2857488" y="4357694"/>
              <a:ext cx="2357454" cy="338554"/>
            </a:xfrm>
            <a:prstGeom prst="rect">
              <a:avLst/>
            </a:prstGeom>
            <a:noFill/>
          </p:spPr>
          <p:txBody>
            <a:bodyPr wrap="square" rtlCol="0">
              <a:spAutoFit/>
            </a:bodyPr>
            <a:lstStyle/>
            <a:p>
              <a:pPr algn="l"/>
              <a:r>
                <a:rPr lang="en-US" altLang="zh-CN" sz="1600" b="1" smtClean="0">
                  <a:solidFill>
                    <a:srgbClr val="006600"/>
                  </a:solidFill>
                  <a:latin typeface="Consolas" pitchFamily="49" charset="0"/>
                  <a:ea typeface="仿宋" pitchFamily="49" charset="-122"/>
                  <a:cs typeface="Consolas" pitchFamily="49" charset="0"/>
                </a:rPr>
                <a:t>f-&gt;lchild=q-&gt;lchild</a:t>
              </a:r>
              <a:endParaRPr lang="zh-CN" altLang="en-US" sz="1600" b="1" dirty="0" smtClean="0">
                <a:solidFill>
                  <a:srgbClr val="006600"/>
                </a:solidFill>
                <a:ea typeface="楷体" pitchFamily="49" charset="-122"/>
                <a:cs typeface="Times New Roman" pitchFamily="18" charset="0"/>
              </a:endParaRPr>
            </a:p>
          </p:txBody>
        </p:sp>
      </p:grpSp>
      <p:grpSp>
        <p:nvGrpSpPr>
          <p:cNvPr id="3" name="组合 53"/>
          <p:cNvGrpSpPr/>
          <p:nvPr/>
        </p:nvGrpSpPr>
        <p:grpSpPr>
          <a:xfrm>
            <a:off x="4286248" y="2915663"/>
            <a:ext cx="4286280" cy="2942229"/>
            <a:chOff x="4143372" y="1558341"/>
            <a:chExt cx="4286280" cy="2942229"/>
          </a:xfrm>
        </p:grpSpPr>
        <p:sp>
          <p:nvSpPr>
            <p:cNvPr id="85" name="矩形 84"/>
            <p:cNvSpPr/>
            <p:nvPr/>
          </p:nvSpPr>
          <p:spPr>
            <a:xfrm>
              <a:off x="4143372" y="1643050"/>
              <a:ext cx="4286280" cy="2857520"/>
            </a:xfrm>
            <a:prstGeom prst="rect">
              <a:avLst/>
            </a:prstGeom>
            <a:solidFill>
              <a:schemeClr val="accent6">
                <a:lumMod val="20000"/>
                <a:lumOff val="80000"/>
              </a:schemeClr>
            </a:solidFill>
            <a:ln>
              <a:noFill/>
              <a:tailEnd type="none"/>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6" name="Oval 31"/>
            <p:cNvSpPr>
              <a:spLocks noChangeArrowheads="1"/>
            </p:cNvSpPr>
            <p:nvPr/>
          </p:nvSpPr>
          <p:spPr bwMode="auto">
            <a:xfrm>
              <a:off x="4334099" y="2503312"/>
              <a:ext cx="309339" cy="34091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cxnSp>
          <p:nvCxnSpPr>
            <p:cNvPr id="87" name="直接箭头连接符 86"/>
            <p:cNvCxnSpPr>
              <a:endCxn id="89" idx="1"/>
            </p:cNvCxnSpPr>
            <p:nvPr/>
          </p:nvCxnSpPr>
          <p:spPr>
            <a:xfrm rot="16200000" flipH="1">
              <a:off x="4621194" y="1720213"/>
              <a:ext cx="209079" cy="164591"/>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88" name="TextBox 87"/>
            <p:cNvSpPr txBox="1"/>
            <p:nvPr/>
          </p:nvSpPr>
          <p:spPr>
            <a:xfrm>
              <a:off x="4357686" y="1558341"/>
              <a:ext cx="285752" cy="353943"/>
            </a:xfrm>
            <a:prstGeom prst="rect">
              <a:avLst/>
            </a:prstGeom>
            <a:noFill/>
          </p:spPr>
          <p:txBody>
            <a:bodyPr wrap="square" rtlCol="0">
              <a:spAutoFit/>
            </a:bodyPr>
            <a:lstStyle/>
            <a:p>
              <a:pPr algn="l">
                <a:lnSpc>
                  <a:spcPct val="100000"/>
                </a:lnSpc>
                <a:spcBef>
                  <a:spcPts val="0"/>
                </a:spcBef>
              </a:pPr>
              <a:r>
                <a:rPr lang="en-US" altLang="zh-CN" sz="1700" b="0" i="1" smtClean="0">
                  <a:solidFill>
                    <a:srgbClr val="0000FF"/>
                  </a:solidFill>
                  <a:latin typeface="Consolas" pitchFamily="49" charset="0"/>
                  <a:ea typeface="楷体" pitchFamily="49" charset="-122"/>
                  <a:cs typeface="Consolas" pitchFamily="49" charset="0"/>
                </a:rPr>
                <a:t>p</a:t>
              </a:r>
              <a:endParaRPr lang="zh-CN" altLang="en-US" sz="1700" b="0" i="1" smtClean="0">
                <a:solidFill>
                  <a:srgbClr val="0000FF"/>
                </a:solidFill>
                <a:latin typeface="Consolas" pitchFamily="49" charset="0"/>
                <a:ea typeface="楷体" pitchFamily="49" charset="-122"/>
                <a:cs typeface="Consolas" pitchFamily="49" charset="0"/>
              </a:endParaRPr>
            </a:p>
          </p:txBody>
        </p:sp>
        <p:sp>
          <p:nvSpPr>
            <p:cNvPr id="89" name="Oval 31"/>
            <p:cNvSpPr>
              <a:spLocks noChangeArrowheads="1"/>
            </p:cNvSpPr>
            <p:nvPr/>
          </p:nvSpPr>
          <p:spPr bwMode="auto">
            <a:xfrm>
              <a:off x="4762727" y="1857123"/>
              <a:ext cx="309339" cy="340913"/>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cxnSp>
          <p:nvCxnSpPr>
            <p:cNvPr id="90" name="直接连接符 89"/>
            <p:cNvCxnSpPr>
              <a:stCxn id="89" idx="3"/>
              <a:endCxn id="86" idx="0"/>
            </p:cNvCxnSpPr>
            <p:nvPr/>
          </p:nvCxnSpPr>
          <p:spPr>
            <a:xfrm rot="5400000">
              <a:off x="4470798" y="2166081"/>
              <a:ext cx="355202" cy="319260"/>
            </a:xfrm>
            <a:prstGeom prst="line">
              <a:avLst/>
            </a:prstGeom>
            <a:ln w="19050">
              <a:solidFill>
                <a:srgbClr val="FF00FF"/>
              </a:solidFill>
              <a:prstDash val="solid"/>
              <a:tailEnd type="none"/>
            </a:ln>
          </p:spPr>
          <p:style>
            <a:lnRef idx="2">
              <a:schemeClr val="dk1"/>
            </a:lnRef>
            <a:fillRef idx="0">
              <a:schemeClr val="dk1"/>
            </a:fillRef>
            <a:effectRef idx="1">
              <a:schemeClr val="dk1"/>
            </a:effectRef>
            <a:fontRef idx="minor">
              <a:schemeClr val="tx1"/>
            </a:fontRef>
          </p:style>
        </p:cxnSp>
        <p:sp>
          <p:nvSpPr>
            <p:cNvPr id="91" name="等腰三角形 90"/>
            <p:cNvSpPr/>
            <p:nvPr/>
          </p:nvSpPr>
          <p:spPr>
            <a:xfrm>
              <a:off x="4970484" y="3999402"/>
              <a:ext cx="428628" cy="357190"/>
            </a:xfrm>
            <a:prstGeom prst="triangle">
              <a:avLst/>
            </a:prstGeom>
            <a:ln>
              <a:tailEnd type="none"/>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cxnSp>
          <p:nvCxnSpPr>
            <p:cNvPr id="92" name="直接连接符 91"/>
            <p:cNvCxnSpPr>
              <a:stCxn id="86" idx="5"/>
              <a:endCxn id="97" idx="1"/>
            </p:cNvCxnSpPr>
            <p:nvPr/>
          </p:nvCxnSpPr>
          <p:spPr>
            <a:xfrm rot="16200000" flipH="1">
              <a:off x="4588142" y="2804292"/>
              <a:ext cx="342612" cy="322625"/>
            </a:xfrm>
            <a:prstGeom prst="line">
              <a:avLst/>
            </a:prstGeom>
            <a:ln w="19050">
              <a:prstDash val="dash"/>
              <a:tailEnd type="none"/>
            </a:ln>
          </p:spPr>
          <p:style>
            <a:lnRef idx="2">
              <a:schemeClr val="dk1"/>
            </a:lnRef>
            <a:fillRef idx="0">
              <a:schemeClr val="dk1"/>
            </a:fillRef>
            <a:effectRef idx="1">
              <a:schemeClr val="dk1"/>
            </a:effectRef>
            <a:fontRef idx="minor">
              <a:schemeClr val="tx1"/>
            </a:fontRef>
          </p:style>
        </p:cxnSp>
        <p:sp>
          <p:nvSpPr>
            <p:cNvPr id="93" name="Oval 31"/>
            <p:cNvSpPr>
              <a:spLocks noChangeArrowheads="1"/>
            </p:cNvSpPr>
            <p:nvPr/>
          </p:nvSpPr>
          <p:spPr bwMode="auto">
            <a:xfrm>
              <a:off x="5256236" y="3499336"/>
              <a:ext cx="309339" cy="340913"/>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cxnSp>
          <p:nvCxnSpPr>
            <p:cNvPr id="94" name="直接连接符 93"/>
            <p:cNvCxnSpPr>
              <a:stCxn id="93" idx="3"/>
              <a:endCxn id="91" idx="0"/>
            </p:cNvCxnSpPr>
            <p:nvPr/>
          </p:nvCxnSpPr>
          <p:spPr>
            <a:xfrm rot="5400000">
              <a:off x="5138629" y="3836492"/>
              <a:ext cx="209079" cy="116740"/>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95" name="直接箭头连接符 94"/>
            <p:cNvCxnSpPr/>
            <p:nvPr/>
          </p:nvCxnSpPr>
          <p:spPr>
            <a:xfrm rot="5400000">
              <a:off x="5532262" y="3409226"/>
              <a:ext cx="214314" cy="131082"/>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96" name="TextBox 95"/>
            <p:cNvSpPr txBox="1"/>
            <p:nvPr/>
          </p:nvSpPr>
          <p:spPr>
            <a:xfrm>
              <a:off x="5643570" y="3289371"/>
              <a:ext cx="285752" cy="353943"/>
            </a:xfrm>
            <a:prstGeom prst="rect">
              <a:avLst/>
            </a:prstGeom>
            <a:noFill/>
          </p:spPr>
          <p:txBody>
            <a:bodyPr wrap="square" rtlCol="0">
              <a:spAutoFit/>
            </a:bodyPr>
            <a:lstStyle/>
            <a:p>
              <a:pPr algn="l">
                <a:lnSpc>
                  <a:spcPct val="100000"/>
                </a:lnSpc>
                <a:spcBef>
                  <a:spcPts val="0"/>
                </a:spcBef>
              </a:pPr>
              <a:r>
                <a:rPr lang="en-US" altLang="zh-CN" sz="1700" b="0" i="1" smtClean="0">
                  <a:solidFill>
                    <a:srgbClr val="0000FF"/>
                  </a:solidFill>
                  <a:latin typeface="Consolas" pitchFamily="49" charset="0"/>
                  <a:ea typeface="楷体" pitchFamily="49" charset="-122"/>
                  <a:cs typeface="Consolas" pitchFamily="49" charset="0"/>
                </a:rPr>
                <a:t>q</a:t>
              </a:r>
              <a:endParaRPr lang="zh-CN" altLang="en-US" sz="1700" b="0" i="1" smtClean="0">
                <a:solidFill>
                  <a:srgbClr val="0000FF"/>
                </a:solidFill>
                <a:latin typeface="Consolas" pitchFamily="49" charset="0"/>
                <a:ea typeface="楷体" pitchFamily="49" charset="-122"/>
                <a:cs typeface="Consolas" pitchFamily="49" charset="0"/>
              </a:endParaRPr>
            </a:p>
          </p:txBody>
        </p:sp>
        <p:sp>
          <p:nvSpPr>
            <p:cNvPr id="97" name="Oval 31"/>
            <p:cNvSpPr>
              <a:spLocks noChangeArrowheads="1"/>
            </p:cNvSpPr>
            <p:nvPr/>
          </p:nvSpPr>
          <p:spPr bwMode="auto">
            <a:xfrm>
              <a:off x="4875459" y="3086985"/>
              <a:ext cx="309339" cy="34091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cxnSp>
          <p:nvCxnSpPr>
            <p:cNvPr id="98" name="直接连接符 97"/>
            <p:cNvCxnSpPr>
              <a:stCxn id="97" idx="5"/>
              <a:endCxn id="93" idx="1"/>
            </p:cNvCxnSpPr>
            <p:nvPr/>
          </p:nvCxnSpPr>
          <p:spPr>
            <a:xfrm rot="16200000" flipH="1">
              <a:off x="5134872" y="3382596"/>
              <a:ext cx="171290" cy="162042"/>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99" name="直接箭头连接符 98"/>
            <p:cNvCxnSpPr/>
            <p:nvPr/>
          </p:nvCxnSpPr>
          <p:spPr>
            <a:xfrm rot="5400000">
              <a:off x="5112580" y="2929256"/>
              <a:ext cx="214314" cy="131082"/>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00" name="TextBox 99"/>
            <p:cNvSpPr txBox="1"/>
            <p:nvPr/>
          </p:nvSpPr>
          <p:spPr>
            <a:xfrm>
              <a:off x="5285278" y="2673326"/>
              <a:ext cx="285752" cy="353943"/>
            </a:xfrm>
            <a:prstGeom prst="rect">
              <a:avLst/>
            </a:prstGeom>
            <a:noFill/>
          </p:spPr>
          <p:txBody>
            <a:bodyPr wrap="square" rtlCol="0">
              <a:spAutoFit/>
            </a:bodyPr>
            <a:lstStyle/>
            <a:p>
              <a:pPr algn="l">
                <a:lnSpc>
                  <a:spcPct val="100000"/>
                </a:lnSpc>
                <a:spcBef>
                  <a:spcPts val="0"/>
                </a:spcBef>
              </a:pPr>
              <a:r>
                <a:rPr lang="en-US" altLang="zh-CN" sz="1700" b="0" i="1" smtClean="0">
                  <a:solidFill>
                    <a:srgbClr val="0000FF"/>
                  </a:solidFill>
                  <a:latin typeface="Consolas" pitchFamily="49" charset="0"/>
                  <a:ea typeface="楷体" pitchFamily="49" charset="-122"/>
                  <a:cs typeface="Consolas" pitchFamily="49" charset="0"/>
                </a:rPr>
                <a:t>f</a:t>
              </a:r>
              <a:endParaRPr lang="zh-CN" altLang="en-US" sz="1700" b="0" i="1" smtClean="0">
                <a:solidFill>
                  <a:srgbClr val="0000FF"/>
                </a:solidFill>
                <a:latin typeface="Consolas" pitchFamily="49" charset="0"/>
                <a:ea typeface="楷体" pitchFamily="49" charset="-122"/>
                <a:cs typeface="Consolas" pitchFamily="49" charset="0"/>
              </a:endParaRPr>
            </a:p>
          </p:txBody>
        </p:sp>
        <p:sp>
          <p:nvSpPr>
            <p:cNvPr id="101" name="任意多边形 100"/>
            <p:cNvSpPr/>
            <p:nvPr/>
          </p:nvSpPr>
          <p:spPr>
            <a:xfrm>
              <a:off x="5194998" y="3133279"/>
              <a:ext cx="767024" cy="906157"/>
            </a:xfrm>
            <a:custGeom>
              <a:avLst/>
              <a:gdLst>
                <a:gd name="connsiteX0" fmla="*/ 0 w 767024"/>
                <a:gd name="connsiteY0" fmla="*/ 154075 h 887604"/>
                <a:gd name="connsiteX1" fmla="*/ 311499 w 767024"/>
                <a:gd name="connsiteY1" fmla="*/ 174171 h 887604"/>
                <a:gd name="connsiteX2" fmla="*/ 663191 w 767024"/>
                <a:gd name="connsiteY2" fmla="*/ 93785 h 887604"/>
                <a:gd name="connsiteX3" fmla="*/ 663191 w 767024"/>
                <a:gd name="connsiteY3" fmla="*/ 736879 h 887604"/>
                <a:gd name="connsiteX4" fmla="*/ 40194 w 767024"/>
                <a:gd name="connsiteY4" fmla="*/ 887604 h 887604"/>
                <a:gd name="connsiteX0" fmla="*/ 0 w 767024"/>
                <a:gd name="connsiteY0" fmla="*/ 172628 h 906157"/>
                <a:gd name="connsiteX1" fmla="*/ 367086 w 767024"/>
                <a:gd name="connsiteY1" fmla="*/ 81406 h 906157"/>
                <a:gd name="connsiteX2" fmla="*/ 663191 w 767024"/>
                <a:gd name="connsiteY2" fmla="*/ 112338 h 906157"/>
                <a:gd name="connsiteX3" fmla="*/ 663191 w 767024"/>
                <a:gd name="connsiteY3" fmla="*/ 755432 h 906157"/>
                <a:gd name="connsiteX4" fmla="*/ 40194 w 767024"/>
                <a:gd name="connsiteY4" fmla="*/ 906157 h 906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024" h="906157">
                  <a:moveTo>
                    <a:pt x="0" y="172628"/>
                  </a:moveTo>
                  <a:cubicBezTo>
                    <a:pt x="100483" y="187700"/>
                    <a:pt x="256554" y="91454"/>
                    <a:pt x="367086" y="81406"/>
                  </a:cubicBezTo>
                  <a:cubicBezTo>
                    <a:pt x="477618" y="71358"/>
                    <a:pt x="613840" y="0"/>
                    <a:pt x="663191" y="112338"/>
                  </a:cubicBezTo>
                  <a:cubicBezTo>
                    <a:pt x="712542" y="224676"/>
                    <a:pt x="767024" y="623129"/>
                    <a:pt x="663191" y="755432"/>
                  </a:cubicBezTo>
                  <a:cubicBezTo>
                    <a:pt x="559358" y="887735"/>
                    <a:pt x="40194" y="906157"/>
                    <a:pt x="40194" y="906157"/>
                  </a:cubicBezTo>
                </a:path>
              </a:pathLst>
            </a:custGeom>
            <a:ln w="19050">
              <a:solidFill>
                <a:srgbClr val="FF00FF"/>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2" name="TextBox 101"/>
            <p:cNvSpPr txBox="1"/>
            <p:nvPr/>
          </p:nvSpPr>
          <p:spPr>
            <a:xfrm>
              <a:off x="5929322" y="3357562"/>
              <a:ext cx="2428892" cy="338554"/>
            </a:xfrm>
            <a:prstGeom prst="rect">
              <a:avLst/>
            </a:prstGeom>
            <a:noFill/>
          </p:spPr>
          <p:txBody>
            <a:bodyPr wrap="square" rtlCol="0">
              <a:spAutoFit/>
            </a:bodyPr>
            <a:lstStyle/>
            <a:p>
              <a:pPr algn="l">
                <a:lnSpc>
                  <a:spcPct val="100000"/>
                </a:lnSpc>
                <a:spcBef>
                  <a:spcPts val="0"/>
                </a:spcBef>
              </a:pPr>
              <a:r>
                <a:rPr lang="en-US" altLang="zh-CN" sz="1600" smtClean="0">
                  <a:solidFill>
                    <a:srgbClr val="006600"/>
                  </a:solidFill>
                  <a:latin typeface="Consolas" pitchFamily="49" charset="0"/>
                  <a:ea typeface="仿宋" pitchFamily="49" charset="-122"/>
                  <a:cs typeface="Consolas" pitchFamily="49" charset="0"/>
                </a:rPr>
                <a:t>f-&gt;rchild=q-&gt;lchild</a:t>
              </a:r>
              <a:endParaRPr lang="zh-CN" altLang="en-US" sz="1600" smtClean="0">
                <a:solidFill>
                  <a:srgbClr val="006600"/>
                </a:solidFill>
                <a:latin typeface="Consolas" pitchFamily="49" charset="0"/>
                <a:ea typeface="楷体" pitchFamily="49" charset="-122"/>
                <a:cs typeface="Consolas" pitchFamily="49" charset="0"/>
              </a:endParaRPr>
            </a:p>
          </p:txBody>
        </p:sp>
      </p:grpSp>
      <p:sp>
        <p:nvSpPr>
          <p:cNvPr id="41" name="灯片编号占位符 40"/>
          <p:cNvSpPr>
            <a:spLocks noGrp="1"/>
          </p:cNvSpPr>
          <p:nvPr>
            <p:ph type="sldNum" sz="quarter" idx="12"/>
          </p:nvPr>
        </p:nvSpPr>
        <p:spPr/>
        <p:txBody>
          <a:bodyPr/>
          <a:lstStyle/>
          <a:p>
            <a:pPr>
              <a:defRPr/>
            </a:pPr>
            <a:fld id="{94984E60-CADE-4266-8DC7-A91C528B8A31}" type="slidenum">
              <a:rPr lang="en-US" altLang="zh-CN" smtClean="0"/>
              <a:pPr>
                <a:defRPr/>
              </a:pPr>
              <a:t>40</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9" end="9"/>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nodeType="clickEffect">
                                  <p:stCondLst>
                                    <p:cond delay="0"/>
                                  </p:stCondLst>
                                  <p:childTnLst>
                                    <p:animEffect transition="out" filter="wipe(down)">
                                      <p:cBhvr>
                                        <p:cTn id="15" dur="500"/>
                                        <p:tgtEl>
                                          <p:spTgt spid="2"/>
                                        </p:tgtEl>
                                      </p:cBhvr>
                                    </p:animEffect>
                                    <p:set>
                                      <p:cBhvr>
                                        <p:cTn id="16" dur="1" fill="hold">
                                          <p:stCondLst>
                                            <p:cond delay="499"/>
                                          </p:stCondLst>
                                        </p:cTn>
                                        <p:tgtEl>
                                          <p:spTgt spid="2"/>
                                        </p:tgtEl>
                                        <p:attrNameLst>
                                          <p:attrName>style.visibility</p:attrName>
                                        </p:attrNameLst>
                                      </p:cBhvr>
                                      <p:to>
                                        <p:strVal val="hidden"/>
                                      </p:to>
                                    </p:se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6">
                                            <p:txEl>
                                              <p:pRg st="10" end="10"/>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6">
                                            <p:txEl>
                                              <p:pRg st="11" end="11"/>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6">
                                            <p:txEl>
                                              <p:pRg st="12" end="12"/>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6">
                                            <p:txEl>
                                              <p:pRg st="13" end="13"/>
                                            </p:txEl>
                                          </p:spTgt>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7126" y="1071546"/>
            <a:ext cx="8786874" cy="84481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r>
              <a:rPr lang="en-US" altLang="zh-CN" sz="1800" b="1" smtClean="0">
                <a:solidFill>
                  <a:srgbClr val="0000FF"/>
                </a:solidFill>
                <a:latin typeface="Consolas" pitchFamily="49" charset="0"/>
                <a:cs typeface="Consolas" pitchFamily="49" charset="0"/>
              </a:rPr>
              <a:t>    return bt;</a:t>
            </a:r>
            <a:endParaRPr lang="zh-CN" altLang="zh-CN" sz="1800" b="1" smtClean="0">
              <a:solidFill>
                <a:srgbClr val="0000FF"/>
              </a:solidFill>
              <a:latin typeface="Consolas" pitchFamily="49" charset="0"/>
              <a:cs typeface="Consolas" pitchFamily="49" charset="0"/>
            </a:endParaRPr>
          </a:p>
          <a:p>
            <a:pPr algn="l"/>
            <a:r>
              <a:rPr lang="en-US" altLang="zh-CN" sz="1800" b="1" smtClean="0">
                <a:solidFill>
                  <a:srgbClr val="0000FF"/>
                </a:solidFill>
                <a:latin typeface="Consolas" pitchFamily="49" charset="0"/>
                <a:cs typeface="Consolas" pitchFamily="49" charset="0"/>
              </a:rPr>
              <a:t>}</a:t>
            </a:r>
            <a:endParaRPr lang="zh-CN" altLang="zh-CN" sz="1800" b="1">
              <a:solidFill>
                <a:srgbClr val="0000FF"/>
              </a:solidFill>
              <a:latin typeface="Consolas" pitchFamily="49" charset="0"/>
              <a:cs typeface="Consolas" pitchFamily="49" charset="0"/>
            </a:endParaRPr>
          </a:p>
        </p:txBody>
      </p:sp>
      <p:sp>
        <p:nvSpPr>
          <p:cNvPr id="37" name="TextBox 36"/>
          <p:cNvSpPr txBox="1"/>
          <p:nvPr/>
        </p:nvSpPr>
        <p:spPr>
          <a:xfrm>
            <a:off x="500034" y="2357430"/>
            <a:ext cx="7786742" cy="400110"/>
          </a:xfrm>
          <a:prstGeom prst="rect">
            <a:avLst/>
          </a:prstGeom>
          <a:noFill/>
        </p:spPr>
        <p:txBody>
          <a:bodyPr wrap="square" rtlCol="0">
            <a:spAutoFit/>
          </a:bodyPr>
          <a:lstStyle/>
          <a:p>
            <a:pPr algn="l"/>
            <a:r>
              <a:rPr lang="zh-CN" altLang="zh-CN" sz="2000" b="1" smtClean="0">
                <a:solidFill>
                  <a:srgbClr val="0000FF"/>
                </a:solidFill>
                <a:latin typeface="Consolas" pitchFamily="49" charset="0"/>
                <a:ea typeface="楷体" pitchFamily="49" charset="-122"/>
                <a:cs typeface="Consolas" pitchFamily="49" charset="0"/>
              </a:rPr>
              <a:t>上述算法的主要时间花费在查找上，与查找算法的时间复杂度相同。</a:t>
            </a:r>
            <a:endParaRPr lang="zh-CN" altLang="en-US" sz="2000" b="1" dirty="0" smtClean="0">
              <a:solidFill>
                <a:srgbClr val="0000FF"/>
              </a:solidFill>
              <a:latin typeface="Consolas" pitchFamily="49" charset="0"/>
              <a:ea typeface="楷体" pitchFamily="49" charset="-122"/>
              <a:cs typeface="Consolas" pitchFamily="49" charset="0"/>
            </a:endParaRPr>
          </a:p>
        </p:txBody>
      </p:sp>
      <p:sp>
        <p:nvSpPr>
          <p:cNvPr id="5" name="灯片编号占位符 4"/>
          <p:cNvSpPr>
            <a:spLocks noGrp="1"/>
          </p:cNvSpPr>
          <p:nvPr>
            <p:ph type="sldNum" sz="quarter" idx="12"/>
          </p:nvPr>
        </p:nvSpPr>
        <p:spPr/>
        <p:txBody>
          <a:bodyPr/>
          <a:lstStyle/>
          <a:p>
            <a:pPr>
              <a:defRPr/>
            </a:pPr>
            <a:fld id="{94984E60-CADE-4266-8DC7-A91C528B8A31}" type="slidenum">
              <a:rPr lang="en-US" altLang="zh-CN" smtClean="0"/>
              <a:pPr>
                <a:defRPr/>
              </a:pPr>
              <a:t>41</a:t>
            </a:fld>
            <a:r>
              <a:rPr lang="en-US" altLang="zh-CN" smtClean="0"/>
              <a:t>/132</a:t>
            </a:r>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5786" y="1028626"/>
            <a:ext cx="8072494" cy="3475411"/>
          </a:xfrm>
          <a:prstGeom prst="rect">
            <a:avLst/>
          </a:prstGeom>
          <a:ln>
            <a:solidFill>
              <a:schemeClr val="accent3">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800"/>
              </a:lnSpc>
              <a:spcBef>
                <a:spcPts val="600"/>
              </a:spcBef>
            </a:pPr>
            <a:r>
              <a:rPr lang="en-US" altLang="zh-CN" sz="2000" b="1" smtClean="0">
                <a:solidFill>
                  <a:srgbClr val="0000FF"/>
                </a:solidFill>
                <a:latin typeface="Consolas" pitchFamily="49" charset="0"/>
                <a:ea typeface="楷体" pitchFamily="49" charset="-122"/>
                <a:cs typeface="Consolas" pitchFamily="49" charset="0"/>
              </a:rPr>
              <a:t>   </a:t>
            </a:r>
            <a:r>
              <a:rPr lang="zh-CN" altLang="zh-CN" sz="2000" b="1" smtClean="0">
                <a:solidFill>
                  <a:srgbClr val="0000FF"/>
                </a:solidFill>
                <a:latin typeface="Consolas" pitchFamily="49" charset="0"/>
                <a:ea typeface="楷体" pitchFamily="49" charset="-122"/>
                <a:cs typeface="Consolas" pitchFamily="49" charset="0"/>
              </a:rPr>
              <a:t>在任意一棵非空二叉排序树</a:t>
            </a:r>
            <a:r>
              <a:rPr lang="en-US" altLang="zh-CN" sz="2000" b="1" smtClean="0">
                <a:solidFill>
                  <a:srgbClr val="0000FF"/>
                </a:solidFill>
                <a:latin typeface="Consolas" pitchFamily="49" charset="0"/>
                <a:ea typeface="楷体" pitchFamily="49" charset="-122"/>
                <a:cs typeface="Consolas" pitchFamily="49" charset="0"/>
              </a:rPr>
              <a:t>T</a:t>
            </a:r>
            <a:r>
              <a:rPr lang="en-US" altLang="zh-CN" sz="2000" b="1" baseline="-25000" smtClean="0">
                <a:solidFill>
                  <a:srgbClr val="0000FF"/>
                </a:solidFill>
                <a:latin typeface="Consolas" pitchFamily="49" charset="0"/>
                <a:ea typeface="楷体" pitchFamily="49" charset="-122"/>
                <a:cs typeface="Consolas" pitchFamily="49" charset="0"/>
              </a:rPr>
              <a:t>1</a:t>
            </a:r>
            <a:r>
              <a:rPr lang="zh-CN" altLang="zh-CN" sz="2000" b="1" smtClean="0">
                <a:solidFill>
                  <a:srgbClr val="0000FF"/>
                </a:solidFill>
                <a:latin typeface="Consolas" pitchFamily="49" charset="0"/>
                <a:ea typeface="楷体" pitchFamily="49" charset="-122"/>
                <a:cs typeface="Consolas" pitchFamily="49" charset="0"/>
              </a:rPr>
              <a:t>中，删除某结点</a:t>
            </a:r>
            <a:r>
              <a:rPr lang="en-US" altLang="zh-CN" sz="2000" b="1" smtClean="0">
                <a:solidFill>
                  <a:srgbClr val="0000FF"/>
                </a:solidFill>
                <a:latin typeface="Consolas" pitchFamily="49" charset="0"/>
                <a:ea typeface="楷体" pitchFamily="49" charset="-122"/>
                <a:cs typeface="Consolas" pitchFamily="49" charset="0"/>
              </a:rPr>
              <a:t>p</a:t>
            </a:r>
            <a:r>
              <a:rPr lang="zh-CN" altLang="zh-CN" sz="2000" b="1" smtClean="0">
                <a:solidFill>
                  <a:srgbClr val="0000FF"/>
                </a:solidFill>
                <a:latin typeface="Consolas" pitchFamily="49" charset="0"/>
                <a:ea typeface="楷体" pitchFamily="49" charset="-122"/>
                <a:cs typeface="Consolas" pitchFamily="49" charset="0"/>
              </a:rPr>
              <a:t>之后形成二叉排序树</a:t>
            </a:r>
            <a:r>
              <a:rPr lang="en-US" altLang="zh-CN" sz="2000" b="1" smtClean="0">
                <a:solidFill>
                  <a:srgbClr val="0000FF"/>
                </a:solidFill>
                <a:latin typeface="Consolas" pitchFamily="49" charset="0"/>
                <a:ea typeface="楷体" pitchFamily="49" charset="-122"/>
                <a:cs typeface="Consolas" pitchFamily="49" charset="0"/>
              </a:rPr>
              <a:t>T</a:t>
            </a:r>
            <a:r>
              <a:rPr lang="en-US" altLang="zh-CN" sz="2000" b="1" baseline="-25000" smtClean="0">
                <a:solidFill>
                  <a:srgbClr val="0000FF"/>
                </a:solidFill>
                <a:latin typeface="Consolas" pitchFamily="49" charset="0"/>
                <a:ea typeface="楷体" pitchFamily="49" charset="-122"/>
                <a:cs typeface="Consolas" pitchFamily="49" charset="0"/>
              </a:rPr>
              <a:t>2</a:t>
            </a:r>
            <a:r>
              <a:rPr lang="zh-CN" altLang="zh-CN" sz="2000" b="1" smtClean="0">
                <a:solidFill>
                  <a:srgbClr val="0000FF"/>
                </a:solidFill>
                <a:latin typeface="Consolas" pitchFamily="49" charset="0"/>
                <a:ea typeface="楷体" pitchFamily="49" charset="-122"/>
                <a:cs typeface="Consolas" pitchFamily="49" charset="0"/>
              </a:rPr>
              <a:t>，再将</a:t>
            </a:r>
            <a:r>
              <a:rPr lang="en-US" altLang="zh-CN" sz="2000" b="1" smtClean="0">
                <a:solidFill>
                  <a:srgbClr val="0000FF"/>
                </a:solidFill>
                <a:latin typeface="Consolas" pitchFamily="49" charset="0"/>
                <a:ea typeface="楷体" pitchFamily="49" charset="-122"/>
                <a:cs typeface="Consolas" pitchFamily="49" charset="0"/>
              </a:rPr>
              <a:t>p</a:t>
            </a:r>
            <a:r>
              <a:rPr lang="zh-CN" altLang="zh-CN" sz="2000" b="1" smtClean="0">
                <a:solidFill>
                  <a:srgbClr val="0000FF"/>
                </a:solidFill>
                <a:latin typeface="Consolas" pitchFamily="49" charset="0"/>
                <a:ea typeface="楷体" pitchFamily="49" charset="-122"/>
                <a:cs typeface="Consolas" pitchFamily="49" charset="0"/>
              </a:rPr>
              <a:t>插入</a:t>
            </a:r>
            <a:r>
              <a:rPr lang="en-US" altLang="zh-CN" sz="2000" b="1" smtClean="0">
                <a:solidFill>
                  <a:srgbClr val="0000FF"/>
                </a:solidFill>
                <a:latin typeface="Consolas" pitchFamily="49" charset="0"/>
                <a:ea typeface="楷体" pitchFamily="49" charset="-122"/>
                <a:cs typeface="Consolas" pitchFamily="49" charset="0"/>
              </a:rPr>
              <a:t>T</a:t>
            </a:r>
            <a:r>
              <a:rPr lang="en-US" altLang="zh-CN" sz="2000" b="1" baseline="-25000" smtClean="0">
                <a:solidFill>
                  <a:srgbClr val="0000FF"/>
                </a:solidFill>
                <a:latin typeface="Consolas" pitchFamily="49" charset="0"/>
                <a:ea typeface="楷体" pitchFamily="49" charset="-122"/>
                <a:cs typeface="Consolas" pitchFamily="49" charset="0"/>
              </a:rPr>
              <a:t>2</a:t>
            </a:r>
            <a:r>
              <a:rPr lang="zh-CN" altLang="zh-CN" sz="2000" b="1" smtClean="0">
                <a:solidFill>
                  <a:srgbClr val="0000FF"/>
                </a:solidFill>
                <a:latin typeface="Consolas" pitchFamily="49" charset="0"/>
                <a:ea typeface="楷体" pitchFamily="49" charset="-122"/>
                <a:cs typeface="Consolas" pitchFamily="49" charset="0"/>
              </a:rPr>
              <a:t>形成二叉排序树</a:t>
            </a:r>
            <a:r>
              <a:rPr lang="en-US" altLang="zh-CN" sz="2000" b="1" smtClean="0">
                <a:solidFill>
                  <a:srgbClr val="0000FF"/>
                </a:solidFill>
                <a:latin typeface="Consolas" pitchFamily="49" charset="0"/>
                <a:ea typeface="楷体" pitchFamily="49" charset="-122"/>
                <a:cs typeface="Consolas" pitchFamily="49" charset="0"/>
              </a:rPr>
              <a:t>T</a:t>
            </a:r>
            <a:r>
              <a:rPr lang="en-US" altLang="zh-CN" sz="2000" b="1" baseline="-25000" smtClean="0">
                <a:solidFill>
                  <a:srgbClr val="0000FF"/>
                </a:solidFill>
                <a:latin typeface="Consolas" pitchFamily="49" charset="0"/>
                <a:ea typeface="楷体" pitchFamily="49" charset="-122"/>
                <a:cs typeface="Consolas" pitchFamily="49" charset="0"/>
              </a:rPr>
              <a:t>3</a:t>
            </a:r>
            <a:r>
              <a:rPr lang="zh-CN" altLang="zh-CN" sz="2000" b="1" smtClean="0">
                <a:solidFill>
                  <a:srgbClr val="0000FF"/>
                </a:solidFill>
                <a:latin typeface="Consolas" pitchFamily="49" charset="0"/>
                <a:ea typeface="楷体" pitchFamily="49" charset="-122"/>
                <a:cs typeface="Consolas" pitchFamily="49" charset="0"/>
              </a:rPr>
              <a:t>。下列关于</a:t>
            </a:r>
            <a:r>
              <a:rPr lang="en-US" altLang="zh-CN" sz="2000" b="1" smtClean="0">
                <a:solidFill>
                  <a:srgbClr val="0000FF"/>
                </a:solidFill>
                <a:latin typeface="Consolas" pitchFamily="49" charset="0"/>
                <a:ea typeface="楷体" pitchFamily="49" charset="-122"/>
                <a:cs typeface="Consolas" pitchFamily="49" charset="0"/>
              </a:rPr>
              <a:t>T</a:t>
            </a:r>
            <a:r>
              <a:rPr lang="en-US" altLang="zh-CN" sz="2000" b="1" baseline="-25000" smtClean="0">
                <a:solidFill>
                  <a:srgbClr val="0000FF"/>
                </a:solidFill>
                <a:latin typeface="Consolas" pitchFamily="49" charset="0"/>
                <a:ea typeface="楷体" pitchFamily="49" charset="-122"/>
                <a:cs typeface="Consolas" pitchFamily="49" charset="0"/>
              </a:rPr>
              <a:t>1</a:t>
            </a:r>
            <a:r>
              <a:rPr lang="zh-CN" altLang="zh-CN" sz="2000" b="1" smtClean="0">
                <a:solidFill>
                  <a:srgbClr val="0000FF"/>
                </a:solidFill>
                <a:latin typeface="Consolas" pitchFamily="49" charset="0"/>
                <a:ea typeface="楷体" pitchFamily="49" charset="-122"/>
                <a:cs typeface="Consolas" pitchFamily="49" charset="0"/>
              </a:rPr>
              <a:t>与</a:t>
            </a:r>
            <a:r>
              <a:rPr lang="en-US" altLang="zh-CN" sz="2000" b="1" smtClean="0">
                <a:solidFill>
                  <a:srgbClr val="0000FF"/>
                </a:solidFill>
                <a:latin typeface="Consolas" pitchFamily="49" charset="0"/>
                <a:ea typeface="楷体" pitchFamily="49" charset="-122"/>
                <a:cs typeface="Consolas" pitchFamily="49" charset="0"/>
              </a:rPr>
              <a:t>T</a:t>
            </a:r>
            <a:r>
              <a:rPr lang="en-US" altLang="zh-CN" sz="2000" b="1" baseline="-25000" smtClean="0">
                <a:solidFill>
                  <a:srgbClr val="0000FF"/>
                </a:solidFill>
                <a:latin typeface="Consolas" pitchFamily="49" charset="0"/>
                <a:ea typeface="楷体" pitchFamily="49" charset="-122"/>
                <a:cs typeface="Consolas" pitchFamily="49" charset="0"/>
              </a:rPr>
              <a:t>3</a:t>
            </a:r>
            <a:r>
              <a:rPr lang="zh-CN" altLang="zh-CN" sz="2000" b="1" smtClean="0">
                <a:solidFill>
                  <a:srgbClr val="0000FF"/>
                </a:solidFill>
                <a:latin typeface="Consolas" pitchFamily="49" charset="0"/>
                <a:ea typeface="楷体" pitchFamily="49" charset="-122"/>
                <a:cs typeface="Consolas" pitchFamily="49" charset="0"/>
              </a:rPr>
              <a:t>的叙述中，正确的是</a:t>
            </a:r>
            <a:r>
              <a:rPr lang="zh-CN" altLang="en-US" sz="2000" b="1" smtClean="0">
                <a:solidFill>
                  <a:srgbClr val="0000FF"/>
                </a:solidFill>
                <a:latin typeface="Consolas" pitchFamily="49" charset="0"/>
                <a:ea typeface="楷体" pitchFamily="49" charset="-122"/>
                <a:cs typeface="Consolas" pitchFamily="49" charset="0"/>
              </a:rPr>
              <a:t>（   ）</a:t>
            </a:r>
            <a:r>
              <a:rPr lang="zh-CN" altLang="zh-CN" sz="2000" b="1" smtClean="0">
                <a:solidFill>
                  <a:srgbClr val="0000FF"/>
                </a:solidFill>
                <a:latin typeface="Consolas" pitchFamily="49" charset="0"/>
                <a:ea typeface="楷体" pitchFamily="49" charset="-122"/>
                <a:cs typeface="Consolas" pitchFamily="49" charset="0"/>
              </a:rPr>
              <a:t>。</a:t>
            </a:r>
          </a:p>
          <a:p>
            <a:pPr algn="l">
              <a:lnSpc>
                <a:spcPts val="2800"/>
              </a:lnSpc>
              <a:spcBef>
                <a:spcPts val="600"/>
              </a:spcBef>
            </a:pPr>
            <a:r>
              <a:rPr lang="en-US" altLang="zh-CN" sz="2000" b="1" smtClean="0">
                <a:solidFill>
                  <a:srgbClr val="0000FF"/>
                </a:solidFill>
                <a:latin typeface="Consolas" pitchFamily="49" charset="0"/>
                <a:ea typeface="仿宋" pitchFamily="49" charset="-122"/>
                <a:cs typeface="Consolas" pitchFamily="49" charset="0"/>
              </a:rPr>
              <a:t>   I. </a:t>
            </a:r>
            <a:r>
              <a:rPr lang="zh-CN" altLang="zh-CN" sz="2000" b="1" smtClean="0">
                <a:solidFill>
                  <a:srgbClr val="0000FF"/>
                </a:solidFill>
                <a:latin typeface="Consolas" pitchFamily="49" charset="0"/>
                <a:ea typeface="仿宋" pitchFamily="49" charset="-122"/>
                <a:cs typeface="Consolas" pitchFamily="49" charset="0"/>
              </a:rPr>
              <a:t>若</a:t>
            </a:r>
            <a:r>
              <a:rPr lang="en-US" altLang="zh-CN" sz="2000" b="1" smtClean="0">
                <a:solidFill>
                  <a:srgbClr val="0000FF"/>
                </a:solidFill>
                <a:latin typeface="Consolas" pitchFamily="49" charset="0"/>
                <a:ea typeface="仿宋" pitchFamily="49" charset="-122"/>
                <a:cs typeface="Consolas" pitchFamily="49" charset="0"/>
              </a:rPr>
              <a:t>p</a:t>
            </a:r>
            <a:r>
              <a:rPr lang="zh-CN" altLang="zh-CN" sz="2000" b="1" smtClean="0">
                <a:solidFill>
                  <a:srgbClr val="0000FF"/>
                </a:solidFill>
                <a:latin typeface="Consolas" pitchFamily="49" charset="0"/>
                <a:ea typeface="仿宋" pitchFamily="49" charset="-122"/>
                <a:cs typeface="Consolas" pitchFamily="49" charset="0"/>
              </a:rPr>
              <a:t>是</a:t>
            </a:r>
            <a:r>
              <a:rPr lang="en-US" altLang="zh-CN" sz="2000" b="1" smtClean="0">
                <a:solidFill>
                  <a:srgbClr val="0000FF"/>
                </a:solidFill>
                <a:latin typeface="Consolas" pitchFamily="49" charset="0"/>
                <a:ea typeface="仿宋" pitchFamily="49" charset="-122"/>
                <a:cs typeface="Consolas" pitchFamily="49" charset="0"/>
              </a:rPr>
              <a:t>T</a:t>
            </a:r>
            <a:r>
              <a:rPr lang="en-US" altLang="zh-CN" sz="2000" b="1" baseline="-25000" smtClean="0">
                <a:solidFill>
                  <a:srgbClr val="0000FF"/>
                </a:solidFill>
                <a:latin typeface="Consolas" pitchFamily="49" charset="0"/>
                <a:ea typeface="仿宋" pitchFamily="49" charset="-122"/>
                <a:cs typeface="Consolas" pitchFamily="49" charset="0"/>
              </a:rPr>
              <a:t>1</a:t>
            </a:r>
            <a:r>
              <a:rPr lang="zh-CN" altLang="zh-CN" sz="2000" b="1" smtClean="0">
                <a:solidFill>
                  <a:srgbClr val="0000FF"/>
                </a:solidFill>
                <a:latin typeface="Consolas" pitchFamily="49" charset="0"/>
                <a:ea typeface="仿宋" pitchFamily="49" charset="-122"/>
                <a:cs typeface="Consolas" pitchFamily="49" charset="0"/>
              </a:rPr>
              <a:t>的叶结点，则</a:t>
            </a:r>
            <a:r>
              <a:rPr lang="en-US" altLang="zh-CN" sz="2000" b="1" smtClean="0">
                <a:solidFill>
                  <a:srgbClr val="0000FF"/>
                </a:solidFill>
                <a:latin typeface="Consolas" pitchFamily="49" charset="0"/>
                <a:ea typeface="仿宋" pitchFamily="49" charset="-122"/>
                <a:cs typeface="Consolas" pitchFamily="49" charset="0"/>
              </a:rPr>
              <a:t>T</a:t>
            </a:r>
            <a:r>
              <a:rPr lang="en-US" altLang="zh-CN" sz="2000" b="1" baseline="-25000" smtClean="0">
                <a:solidFill>
                  <a:srgbClr val="0000FF"/>
                </a:solidFill>
                <a:latin typeface="Consolas" pitchFamily="49" charset="0"/>
                <a:ea typeface="仿宋" pitchFamily="49" charset="-122"/>
                <a:cs typeface="Consolas" pitchFamily="49" charset="0"/>
              </a:rPr>
              <a:t>1</a:t>
            </a:r>
            <a:r>
              <a:rPr lang="zh-CN" altLang="zh-CN" sz="2000" b="1" smtClean="0">
                <a:solidFill>
                  <a:srgbClr val="0000FF"/>
                </a:solidFill>
                <a:latin typeface="Consolas" pitchFamily="49" charset="0"/>
                <a:ea typeface="仿宋" pitchFamily="49" charset="-122"/>
                <a:cs typeface="Consolas" pitchFamily="49" charset="0"/>
              </a:rPr>
              <a:t>与</a:t>
            </a:r>
            <a:r>
              <a:rPr lang="en-US" altLang="zh-CN" sz="2000" b="1" smtClean="0">
                <a:solidFill>
                  <a:srgbClr val="0000FF"/>
                </a:solidFill>
                <a:latin typeface="Consolas" pitchFamily="49" charset="0"/>
                <a:ea typeface="仿宋" pitchFamily="49" charset="-122"/>
                <a:cs typeface="Consolas" pitchFamily="49" charset="0"/>
              </a:rPr>
              <a:t>T</a:t>
            </a:r>
            <a:r>
              <a:rPr lang="en-US" altLang="zh-CN" sz="2000" b="1" baseline="-25000" smtClean="0">
                <a:solidFill>
                  <a:srgbClr val="0000FF"/>
                </a:solidFill>
                <a:latin typeface="Consolas" pitchFamily="49" charset="0"/>
                <a:ea typeface="仿宋" pitchFamily="49" charset="-122"/>
                <a:cs typeface="Consolas" pitchFamily="49" charset="0"/>
              </a:rPr>
              <a:t>3</a:t>
            </a:r>
            <a:r>
              <a:rPr lang="zh-CN" altLang="zh-CN" sz="2000" b="1" smtClean="0">
                <a:solidFill>
                  <a:srgbClr val="0000FF"/>
                </a:solidFill>
                <a:latin typeface="Consolas" pitchFamily="49" charset="0"/>
                <a:ea typeface="仿宋" pitchFamily="49" charset="-122"/>
                <a:cs typeface="Consolas" pitchFamily="49" charset="0"/>
              </a:rPr>
              <a:t>不同</a:t>
            </a:r>
          </a:p>
          <a:p>
            <a:pPr algn="l">
              <a:lnSpc>
                <a:spcPts val="2800"/>
              </a:lnSpc>
              <a:spcBef>
                <a:spcPts val="600"/>
              </a:spcBef>
            </a:pPr>
            <a:r>
              <a:rPr lang="en-US" altLang="zh-CN" sz="2000" b="1" smtClean="0">
                <a:solidFill>
                  <a:srgbClr val="0000FF"/>
                </a:solidFill>
                <a:latin typeface="Consolas" pitchFamily="49" charset="0"/>
                <a:ea typeface="仿宋" pitchFamily="49" charset="-122"/>
                <a:cs typeface="Consolas" pitchFamily="49" charset="0"/>
              </a:rPr>
              <a:t>   II. </a:t>
            </a:r>
            <a:r>
              <a:rPr lang="zh-CN" altLang="zh-CN" sz="2000" b="1" smtClean="0">
                <a:solidFill>
                  <a:srgbClr val="0000FF"/>
                </a:solidFill>
                <a:latin typeface="Consolas" pitchFamily="49" charset="0"/>
                <a:ea typeface="仿宋" pitchFamily="49" charset="-122"/>
                <a:cs typeface="Consolas" pitchFamily="49" charset="0"/>
              </a:rPr>
              <a:t>若</a:t>
            </a:r>
            <a:r>
              <a:rPr lang="en-US" altLang="zh-CN" sz="2000" b="1" smtClean="0">
                <a:solidFill>
                  <a:srgbClr val="0000FF"/>
                </a:solidFill>
                <a:latin typeface="Consolas" pitchFamily="49" charset="0"/>
                <a:ea typeface="仿宋" pitchFamily="49" charset="-122"/>
                <a:cs typeface="Consolas" pitchFamily="49" charset="0"/>
              </a:rPr>
              <a:t>p</a:t>
            </a:r>
            <a:r>
              <a:rPr lang="zh-CN" altLang="zh-CN" sz="2000" b="1" smtClean="0">
                <a:solidFill>
                  <a:srgbClr val="0000FF"/>
                </a:solidFill>
                <a:latin typeface="Consolas" pitchFamily="49" charset="0"/>
                <a:ea typeface="仿宋" pitchFamily="49" charset="-122"/>
                <a:cs typeface="Consolas" pitchFamily="49" charset="0"/>
              </a:rPr>
              <a:t>是</a:t>
            </a:r>
            <a:r>
              <a:rPr lang="en-US" altLang="zh-CN" sz="2000" b="1" smtClean="0">
                <a:solidFill>
                  <a:srgbClr val="0000FF"/>
                </a:solidFill>
                <a:latin typeface="Consolas" pitchFamily="49" charset="0"/>
                <a:ea typeface="仿宋" pitchFamily="49" charset="-122"/>
                <a:cs typeface="Consolas" pitchFamily="49" charset="0"/>
              </a:rPr>
              <a:t>T</a:t>
            </a:r>
            <a:r>
              <a:rPr lang="en-US" altLang="zh-CN" sz="2000" b="1" baseline="-25000" smtClean="0">
                <a:solidFill>
                  <a:srgbClr val="0000FF"/>
                </a:solidFill>
                <a:latin typeface="Consolas" pitchFamily="49" charset="0"/>
                <a:ea typeface="仿宋" pitchFamily="49" charset="-122"/>
                <a:cs typeface="Consolas" pitchFamily="49" charset="0"/>
              </a:rPr>
              <a:t>1</a:t>
            </a:r>
            <a:r>
              <a:rPr lang="zh-CN" altLang="zh-CN" sz="2000" b="1" smtClean="0">
                <a:solidFill>
                  <a:srgbClr val="0000FF"/>
                </a:solidFill>
                <a:latin typeface="Consolas" pitchFamily="49" charset="0"/>
                <a:ea typeface="仿宋" pitchFamily="49" charset="-122"/>
                <a:cs typeface="Consolas" pitchFamily="49" charset="0"/>
              </a:rPr>
              <a:t>的叶结点，则</a:t>
            </a:r>
            <a:r>
              <a:rPr lang="en-US" altLang="zh-CN" sz="2000" b="1" smtClean="0">
                <a:solidFill>
                  <a:srgbClr val="0000FF"/>
                </a:solidFill>
                <a:latin typeface="Consolas" pitchFamily="49" charset="0"/>
                <a:ea typeface="仿宋" pitchFamily="49" charset="-122"/>
                <a:cs typeface="Consolas" pitchFamily="49" charset="0"/>
              </a:rPr>
              <a:t>T</a:t>
            </a:r>
            <a:r>
              <a:rPr lang="en-US" altLang="zh-CN" sz="2000" b="1" baseline="-25000" smtClean="0">
                <a:solidFill>
                  <a:srgbClr val="0000FF"/>
                </a:solidFill>
                <a:latin typeface="Consolas" pitchFamily="49" charset="0"/>
                <a:ea typeface="仿宋" pitchFamily="49" charset="-122"/>
                <a:cs typeface="Consolas" pitchFamily="49" charset="0"/>
              </a:rPr>
              <a:t>1</a:t>
            </a:r>
            <a:r>
              <a:rPr lang="zh-CN" altLang="zh-CN" sz="2000" b="1" smtClean="0">
                <a:solidFill>
                  <a:srgbClr val="0000FF"/>
                </a:solidFill>
                <a:latin typeface="Consolas" pitchFamily="49" charset="0"/>
                <a:ea typeface="仿宋" pitchFamily="49" charset="-122"/>
                <a:cs typeface="Consolas" pitchFamily="49" charset="0"/>
              </a:rPr>
              <a:t>与</a:t>
            </a:r>
            <a:r>
              <a:rPr lang="en-US" altLang="zh-CN" sz="2000" b="1" smtClean="0">
                <a:solidFill>
                  <a:srgbClr val="0000FF"/>
                </a:solidFill>
                <a:latin typeface="Consolas" pitchFamily="49" charset="0"/>
                <a:ea typeface="仿宋" pitchFamily="49" charset="-122"/>
                <a:cs typeface="Consolas" pitchFamily="49" charset="0"/>
              </a:rPr>
              <a:t>T</a:t>
            </a:r>
            <a:r>
              <a:rPr lang="en-US" altLang="zh-CN" sz="2000" b="1" baseline="-25000" smtClean="0">
                <a:solidFill>
                  <a:srgbClr val="0000FF"/>
                </a:solidFill>
                <a:latin typeface="Consolas" pitchFamily="49" charset="0"/>
                <a:ea typeface="仿宋" pitchFamily="49" charset="-122"/>
                <a:cs typeface="Consolas" pitchFamily="49" charset="0"/>
              </a:rPr>
              <a:t>3</a:t>
            </a:r>
            <a:r>
              <a:rPr lang="zh-CN" altLang="zh-CN" sz="2000" b="1" smtClean="0">
                <a:solidFill>
                  <a:srgbClr val="0000FF"/>
                </a:solidFill>
                <a:latin typeface="Consolas" pitchFamily="49" charset="0"/>
                <a:ea typeface="仿宋" pitchFamily="49" charset="-122"/>
                <a:cs typeface="Consolas" pitchFamily="49" charset="0"/>
              </a:rPr>
              <a:t>相同</a:t>
            </a:r>
          </a:p>
          <a:p>
            <a:pPr algn="l">
              <a:lnSpc>
                <a:spcPts val="2800"/>
              </a:lnSpc>
              <a:spcBef>
                <a:spcPts val="600"/>
              </a:spcBef>
            </a:pPr>
            <a:r>
              <a:rPr lang="en-US" altLang="zh-CN" sz="2000" b="1" smtClean="0">
                <a:solidFill>
                  <a:srgbClr val="0000FF"/>
                </a:solidFill>
                <a:latin typeface="Consolas" pitchFamily="49" charset="0"/>
                <a:ea typeface="仿宋" pitchFamily="49" charset="-122"/>
                <a:cs typeface="Consolas" pitchFamily="49" charset="0"/>
              </a:rPr>
              <a:t>   III. </a:t>
            </a:r>
            <a:r>
              <a:rPr lang="zh-CN" altLang="zh-CN" sz="2000" b="1" smtClean="0">
                <a:solidFill>
                  <a:srgbClr val="0000FF"/>
                </a:solidFill>
                <a:latin typeface="Consolas" pitchFamily="49" charset="0"/>
                <a:ea typeface="仿宋" pitchFamily="49" charset="-122"/>
                <a:cs typeface="Consolas" pitchFamily="49" charset="0"/>
              </a:rPr>
              <a:t>若</a:t>
            </a:r>
            <a:r>
              <a:rPr lang="en-US" altLang="zh-CN" sz="2000" b="1" smtClean="0">
                <a:solidFill>
                  <a:srgbClr val="0000FF"/>
                </a:solidFill>
                <a:latin typeface="Consolas" pitchFamily="49" charset="0"/>
                <a:ea typeface="仿宋" pitchFamily="49" charset="-122"/>
                <a:cs typeface="Consolas" pitchFamily="49" charset="0"/>
              </a:rPr>
              <a:t>p</a:t>
            </a:r>
            <a:r>
              <a:rPr lang="zh-CN" altLang="zh-CN" sz="2000" b="1" smtClean="0">
                <a:solidFill>
                  <a:srgbClr val="0000FF"/>
                </a:solidFill>
                <a:latin typeface="Consolas" pitchFamily="49" charset="0"/>
                <a:ea typeface="仿宋" pitchFamily="49" charset="-122"/>
                <a:cs typeface="Consolas" pitchFamily="49" charset="0"/>
              </a:rPr>
              <a:t>不是</a:t>
            </a:r>
            <a:r>
              <a:rPr lang="en-US" altLang="zh-CN" sz="2000" b="1" smtClean="0">
                <a:solidFill>
                  <a:srgbClr val="0000FF"/>
                </a:solidFill>
                <a:latin typeface="Consolas" pitchFamily="49" charset="0"/>
                <a:ea typeface="仿宋" pitchFamily="49" charset="-122"/>
                <a:cs typeface="Consolas" pitchFamily="49" charset="0"/>
              </a:rPr>
              <a:t>T</a:t>
            </a:r>
            <a:r>
              <a:rPr lang="en-US" altLang="zh-CN" sz="2000" b="1" baseline="-25000" smtClean="0">
                <a:solidFill>
                  <a:srgbClr val="0000FF"/>
                </a:solidFill>
                <a:latin typeface="Consolas" pitchFamily="49" charset="0"/>
                <a:ea typeface="仿宋" pitchFamily="49" charset="-122"/>
                <a:cs typeface="Consolas" pitchFamily="49" charset="0"/>
              </a:rPr>
              <a:t>1</a:t>
            </a:r>
            <a:r>
              <a:rPr lang="zh-CN" altLang="zh-CN" sz="2000" b="1" smtClean="0">
                <a:solidFill>
                  <a:srgbClr val="0000FF"/>
                </a:solidFill>
                <a:latin typeface="Consolas" pitchFamily="49" charset="0"/>
                <a:ea typeface="仿宋" pitchFamily="49" charset="-122"/>
                <a:cs typeface="Consolas" pitchFamily="49" charset="0"/>
              </a:rPr>
              <a:t>的叶结点，则</a:t>
            </a:r>
            <a:r>
              <a:rPr lang="en-US" altLang="zh-CN" sz="2000" b="1" smtClean="0">
                <a:solidFill>
                  <a:srgbClr val="0000FF"/>
                </a:solidFill>
                <a:latin typeface="Consolas" pitchFamily="49" charset="0"/>
                <a:ea typeface="仿宋" pitchFamily="49" charset="-122"/>
                <a:cs typeface="Consolas" pitchFamily="49" charset="0"/>
              </a:rPr>
              <a:t>T</a:t>
            </a:r>
            <a:r>
              <a:rPr lang="en-US" altLang="zh-CN" sz="2000" b="1" baseline="-25000" smtClean="0">
                <a:solidFill>
                  <a:srgbClr val="0000FF"/>
                </a:solidFill>
                <a:latin typeface="Consolas" pitchFamily="49" charset="0"/>
                <a:ea typeface="仿宋" pitchFamily="49" charset="-122"/>
                <a:cs typeface="Consolas" pitchFamily="49" charset="0"/>
              </a:rPr>
              <a:t>1</a:t>
            </a:r>
            <a:r>
              <a:rPr lang="zh-CN" altLang="zh-CN" sz="2000" b="1" smtClean="0">
                <a:solidFill>
                  <a:srgbClr val="0000FF"/>
                </a:solidFill>
                <a:latin typeface="Consolas" pitchFamily="49" charset="0"/>
                <a:ea typeface="仿宋" pitchFamily="49" charset="-122"/>
                <a:cs typeface="Consolas" pitchFamily="49" charset="0"/>
              </a:rPr>
              <a:t>与</a:t>
            </a:r>
            <a:r>
              <a:rPr lang="en-US" altLang="zh-CN" sz="2000" b="1" smtClean="0">
                <a:solidFill>
                  <a:srgbClr val="0000FF"/>
                </a:solidFill>
                <a:latin typeface="Consolas" pitchFamily="49" charset="0"/>
                <a:ea typeface="仿宋" pitchFamily="49" charset="-122"/>
                <a:cs typeface="Consolas" pitchFamily="49" charset="0"/>
              </a:rPr>
              <a:t>T</a:t>
            </a:r>
            <a:r>
              <a:rPr lang="en-US" altLang="zh-CN" sz="2000" b="1" baseline="-25000" smtClean="0">
                <a:solidFill>
                  <a:srgbClr val="0000FF"/>
                </a:solidFill>
                <a:latin typeface="Consolas" pitchFamily="49" charset="0"/>
                <a:ea typeface="仿宋" pitchFamily="49" charset="-122"/>
                <a:cs typeface="Consolas" pitchFamily="49" charset="0"/>
              </a:rPr>
              <a:t>3</a:t>
            </a:r>
            <a:r>
              <a:rPr lang="zh-CN" altLang="zh-CN" sz="2000" b="1" smtClean="0">
                <a:solidFill>
                  <a:srgbClr val="0000FF"/>
                </a:solidFill>
                <a:latin typeface="Consolas" pitchFamily="49" charset="0"/>
                <a:ea typeface="仿宋" pitchFamily="49" charset="-122"/>
                <a:cs typeface="Consolas" pitchFamily="49" charset="0"/>
              </a:rPr>
              <a:t>不同</a:t>
            </a:r>
          </a:p>
          <a:p>
            <a:pPr algn="l">
              <a:lnSpc>
                <a:spcPts val="2800"/>
              </a:lnSpc>
              <a:spcBef>
                <a:spcPts val="600"/>
              </a:spcBef>
            </a:pPr>
            <a:r>
              <a:rPr lang="en-US" altLang="zh-CN" sz="2000" b="1" smtClean="0">
                <a:solidFill>
                  <a:srgbClr val="0000FF"/>
                </a:solidFill>
                <a:latin typeface="Consolas" pitchFamily="49" charset="0"/>
                <a:ea typeface="仿宋" pitchFamily="49" charset="-122"/>
                <a:cs typeface="Consolas" pitchFamily="49" charset="0"/>
              </a:rPr>
              <a:t>   IV. </a:t>
            </a:r>
            <a:r>
              <a:rPr lang="zh-CN" altLang="zh-CN" sz="2000" b="1" smtClean="0">
                <a:solidFill>
                  <a:srgbClr val="0000FF"/>
                </a:solidFill>
                <a:latin typeface="Consolas" pitchFamily="49" charset="0"/>
                <a:ea typeface="仿宋" pitchFamily="49" charset="-122"/>
                <a:cs typeface="Consolas" pitchFamily="49" charset="0"/>
              </a:rPr>
              <a:t>若</a:t>
            </a:r>
            <a:r>
              <a:rPr lang="en-US" altLang="zh-CN" sz="2000" b="1" smtClean="0">
                <a:solidFill>
                  <a:srgbClr val="0000FF"/>
                </a:solidFill>
                <a:latin typeface="Consolas" pitchFamily="49" charset="0"/>
                <a:ea typeface="仿宋" pitchFamily="49" charset="-122"/>
                <a:cs typeface="Consolas" pitchFamily="49" charset="0"/>
              </a:rPr>
              <a:t>p</a:t>
            </a:r>
            <a:r>
              <a:rPr lang="zh-CN" altLang="zh-CN" sz="2000" b="1" smtClean="0">
                <a:solidFill>
                  <a:srgbClr val="0000FF"/>
                </a:solidFill>
                <a:latin typeface="Consolas" pitchFamily="49" charset="0"/>
                <a:ea typeface="仿宋" pitchFamily="49" charset="-122"/>
                <a:cs typeface="Consolas" pitchFamily="49" charset="0"/>
              </a:rPr>
              <a:t>不是</a:t>
            </a:r>
            <a:r>
              <a:rPr lang="en-US" altLang="zh-CN" sz="2000" b="1" smtClean="0">
                <a:solidFill>
                  <a:srgbClr val="0000FF"/>
                </a:solidFill>
                <a:latin typeface="Consolas" pitchFamily="49" charset="0"/>
                <a:ea typeface="仿宋" pitchFamily="49" charset="-122"/>
                <a:cs typeface="Consolas" pitchFamily="49" charset="0"/>
              </a:rPr>
              <a:t>T</a:t>
            </a:r>
            <a:r>
              <a:rPr lang="en-US" altLang="zh-CN" sz="2000" b="1" baseline="-25000" smtClean="0">
                <a:solidFill>
                  <a:srgbClr val="0000FF"/>
                </a:solidFill>
                <a:latin typeface="Consolas" pitchFamily="49" charset="0"/>
                <a:ea typeface="仿宋" pitchFamily="49" charset="-122"/>
                <a:cs typeface="Consolas" pitchFamily="49" charset="0"/>
              </a:rPr>
              <a:t>1</a:t>
            </a:r>
            <a:r>
              <a:rPr lang="zh-CN" altLang="zh-CN" sz="2000" b="1" smtClean="0">
                <a:solidFill>
                  <a:srgbClr val="0000FF"/>
                </a:solidFill>
                <a:latin typeface="Consolas" pitchFamily="49" charset="0"/>
                <a:ea typeface="仿宋" pitchFamily="49" charset="-122"/>
                <a:cs typeface="Consolas" pitchFamily="49" charset="0"/>
              </a:rPr>
              <a:t>的叶结点，则</a:t>
            </a:r>
            <a:r>
              <a:rPr lang="en-US" altLang="zh-CN" sz="2000" b="1" smtClean="0">
                <a:solidFill>
                  <a:srgbClr val="0000FF"/>
                </a:solidFill>
                <a:latin typeface="Consolas" pitchFamily="49" charset="0"/>
                <a:ea typeface="仿宋" pitchFamily="49" charset="-122"/>
                <a:cs typeface="Consolas" pitchFamily="49" charset="0"/>
              </a:rPr>
              <a:t>T</a:t>
            </a:r>
            <a:r>
              <a:rPr lang="en-US" altLang="zh-CN" sz="2000" b="1" baseline="-25000" smtClean="0">
                <a:solidFill>
                  <a:srgbClr val="0000FF"/>
                </a:solidFill>
                <a:latin typeface="Consolas" pitchFamily="49" charset="0"/>
                <a:ea typeface="仿宋" pitchFamily="49" charset="-122"/>
                <a:cs typeface="Consolas" pitchFamily="49" charset="0"/>
              </a:rPr>
              <a:t>1</a:t>
            </a:r>
            <a:r>
              <a:rPr lang="zh-CN" altLang="zh-CN" sz="2000" b="1" smtClean="0">
                <a:solidFill>
                  <a:srgbClr val="0000FF"/>
                </a:solidFill>
                <a:latin typeface="Consolas" pitchFamily="49" charset="0"/>
                <a:ea typeface="仿宋" pitchFamily="49" charset="-122"/>
                <a:cs typeface="Consolas" pitchFamily="49" charset="0"/>
              </a:rPr>
              <a:t>与</a:t>
            </a:r>
            <a:r>
              <a:rPr lang="en-US" altLang="zh-CN" sz="2000" b="1" smtClean="0">
                <a:solidFill>
                  <a:srgbClr val="0000FF"/>
                </a:solidFill>
                <a:latin typeface="Consolas" pitchFamily="49" charset="0"/>
                <a:ea typeface="仿宋" pitchFamily="49" charset="-122"/>
                <a:cs typeface="Consolas" pitchFamily="49" charset="0"/>
              </a:rPr>
              <a:t>T</a:t>
            </a:r>
            <a:r>
              <a:rPr lang="en-US" altLang="zh-CN" sz="2000" b="1" baseline="-25000" smtClean="0">
                <a:solidFill>
                  <a:srgbClr val="0000FF"/>
                </a:solidFill>
                <a:latin typeface="Consolas" pitchFamily="49" charset="0"/>
                <a:ea typeface="仿宋" pitchFamily="49" charset="-122"/>
                <a:cs typeface="Consolas" pitchFamily="49" charset="0"/>
              </a:rPr>
              <a:t>3</a:t>
            </a:r>
            <a:r>
              <a:rPr lang="zh-CN" altLang="zh-CN" sz="2000" b="1" smtClean="0">
                <a:solidFill>
                  <a:srgbClr val="0000FF"/>
                </a:solidFill>
                <a:latin typeface="Consolas" pitchFamily="49" charset="0"/>
                <a:ea typeface="仿宋" pitchFamily="49" charset="-122"/>
                <a:cs typeface="Consolas" pitchFamily="49" charset="0"/>
              </a:rPr>
              <a:t>相同</a:t>
            </a:r>
          </a:p>
          <a:p>
            <a:pPr algn="l">
              <a:lnSpc>
                <a:spcPts val="2800"/>
              </a:lnSpc>
              <a:spcBef>
                <a:spcPts val="600"/>
              </a:spcBef>
            </a:pPr>
            <a:r>
              <a:rPr lang="en-US" altLang="zh-CN" sz="2000" b="1" smtClean="0">
                <a:solidFill>
                  <a:srgbClr val="0000FF"/>
                </a:solidFill>
                <a:latin typeface="Consolas" pitchFamily="49" charset="0"/>
                <a:ea typeface="楷体" pitchFamily="49" charset="-122"/>
                <a:cs typeface="Consolas" pitchFamily="49" charset="0"/>
              </a:rPr>
              <a:t>   A.</a:t>
            </a:r>
            <a:r>
              <a:rPr lang="zh-CN" altLang="zh-CN" sz="2000" b="1" smtClean="0">
                <a:solidFill>
                  <a:srgbClr val="0000FF"/>
                </a:solidFill>
                <a:latin typeface="Consolas" pitchFamily="49" charset="0"/>
                <a:ea typeface="楷体" pitchFamily="49" charset="-122"/>
                <a:cs typeface="Consolas" pitchFamily="49" charset="0"/>
              </a:rPr>
              <a:t>仅</a:t>
            </a:r>
            <a:r>
              <a:rPr lang="en-US" altLang="zh-CN" sz="2000" b="1" smtClean="0">
                <a:solidFill>
                  <a:srgbClr val="0000FF"/>
                </a:solidFill>
                <a:latin typeface="Consolas" pitchFamily="49" charset="0"/>
                <a:ea typeface="楷体" pitchFamily="49" charset="-122"/>
                <a:cs typeface="Consolas" pitchFamily="49" charset="0"/>
              </a:rPr>
              <a:t>I</a:t>
            </a:r>
            <a:r>
              <a:rPr lang="zh-CN" altLang="zh-CN" sz="2000" b="1" smtClean="0">
                <a:solidFill>
                  <a:srgbClr val="0000FF"/>
                </a:solidFill>
                <a:latin typeface="Consolas" pitchFamily="49" charset="0"/>
                <a:ea typeface="楷体" pitchFamily="49" charset="-122"/>
                <a:cs typeface="Consolas" pitchFamily="49" charset="0"/>
              </a:rPr>
              <a:t>、</a:t>
            </a:r>
            <a:r>
              <a:rPr lang="en-US" altLang="zh-CN" sz="2000" b="1" smtClean="0">
                <a:solidFill>
                  <a:srgbClr val="0000FF"/>
                </a:solidFill>
                <a:latin typeface="Consolas" pitchFamily="49" charset="0"/>
                <a:ea typeface="楷体" pitchFamily="49" charset="-122"/>
                <a:cs typeface="Consolas" pitchFamily="49" charset="0"/>
              </a:rPr>
              <a:t>III	   B.</a:t>
            </a:r>
            <a:r>
              <a:rPr lang="zh-CN" altLang="zh-CN" sz="2000" b="1" smtClean="0">
                <a:solidFill>
                  <a:srgbClr val="0000FF"/>
                </a:solidFill>
                <a:latin typeface="Consolas" pitchFamily="49" charset="0"/>
                <a:ea typeface="楷体" pitchFamily="49" charset="-122"/>
                <a:cs typeface="Consolas" pitchFamily="49" charset="0"/>
              </a:rPr>
              <a:t>仅</a:t>
            </a:r>
            <a:r>
              <a:rPr lang="en-US" altLang="zh-CN" sz="2000" b="1" smtClean="0">
                <a:solidFill>
                  <a:srgbClr val="0000FF"/>
                </a:solidFill>
                <a:latin typeface="Consolas" pitchFamily="49" charset="0"/>
                <a:ea typeface="楷体" pitchFamily="49" charset="-122"/>
                <a:cs typeface="Consolas" pitchFamily="49" charset="0"/>
              </a:rPr>
              <a:t>I</a:t>
            </a:r>
            <a:r>
              <a:rPr lang="zh-CN" altLang="zh-CN" sz="2000" b="1" smtClean="0">
                <a:solidFill>
                  <a:srgbClr val="0000FF"/>
                </a:solidFill>
                <a:latin typeface="Consolas" pitchFamily="49" charset="0"/>
                <a:ea typeface="楷体" pitchFamily="49" charset="-122"/>
                <a:cs typeface="Consolas" pitchFamily="49" charset="0"/>
              </a:rPr>
              <a:t>、</a:t>
            </a:r>
            <a:r>
              <a:rPr lang="en-US" altLang="zh-CN" sz="2000" b="1" smtClean="0">
                <a:solidFill>
                  <a:srgbClr val="0000FF"/>
                </a:solidFill>
                <a:latin typeface="Consolas" pitchFamily="49" charset="0"/>
                <a:ea typeface="楷体" pitchFamily="49" charset="-122"/>
                <a:cs typeface="Consolas" pitchFamily="49" charset="0"/>
              </a:rPr>
              <a:t>IV	  C.</a:t>
            </a:r>
            <a:r>
              <a:rPr lang="zh-CN" altLang="zh-CN" sz="2000" b="1" smtClean="0">
                <a:solidFill>
                  <a:srgbClr val="0000FF"/>
                </a:solidFill>
                <a:latin typeface="Consolas" pitchFamily="49" charset="0"/>
                <a:ea typeface="楷体" pitchFamily="49" charset="-122"/>
                <a:cs typeface="Consolas" pitchFamily="49" charset="0"/>
              </a:rPr>
              <a:t>仅</a:t>
            </a:r>
            <a:r>
              <a:rPr lang="en-US" altLang="zh-CN" sz="2000" b="1" smtClean="0">
                <a:solidFill>
                  <a:srgbClr val="0000FF"/>
                </a:solidFill>
                <a:latin typeface="Consolas" pitchFamily="49" charset="0"/>
                <a:ea typeface="楷体" pitchFamily="49" charset="-122"/>
                <a:cs typeface="Consolas" pitchFamily="49" charset="0"/>
              </a:rPr>
              <a:t>II</a:t>
            </a:r>
            <a:r>
              <a:rPr lang="zh-CN" altLang="zh-CN" sz="2000" b="1" smtClean="0">
                <a:solidFill>
                  <a:srgbClr val="0000FF"/>
                </a:solidFill>
                <a:latin typeface="Consolas" pitchFamily="49" charset="0"/>
                <a:ea typeface="楷体" pitchFamily="49" charset="-122"/>
                <a:cs typeface="Consolas" pitchFamily="49" charset="0"/>
              </a:rPr>
              <a:t>、</a:t>
            </a:r>
            <a:r>
              <a:rPr lang="en-US" altLang="zh-CN" sz="2000" b="1" smtClean="0">
                <a:solidFill>
                  <a:srgbClr val="0000FF"/>
                </a:solidFill>
                <a:latin typeface="Consolas" pitchFamily="49" charset="0"/>
                <a:ea typeface="楷体" pitchFamily="49" charset="-122"/>
                <a:cs typeface="Consolas" pitchFamily="49" charset="0"/>
              </a:rPr>
              <a:t>III	   D.</a:t>
            </a:r>
            <a:r>
              <a:rPr lang="zh-CN" altLang="zh-CN" sz="2000" b="1" smtClean="0">
                <a:solidFill>
                  <a:srgbClr val="0000FF"/>
                </a:solidFill>
                <a:latin typeface="Consolas" pitchFamily="49" charset="0"/>
                <a:ea typeface="楷体" pitchFamily="49" charset="-122"/>
                <a:cs typeface="Consolas" pitchFamily="49" charset="0"/>
              </a:rPr>
              <a:t>仅</a:t>
            </a:r>
            <a:r>
              <a:rPr lang="en-US" altLang="zh-CN" sz="2000" b="1" smtClean="0">
                <a:solidFill>
                  <a:srgbClr val="0000FF"/>
                </a:solidFill>
                <a:latin typeface="Consolas" pitchFamily="49" charset="0"/>
                <a:ea typeface="楷体" pitchFamily="49" charset="-122"/>
                <a:cs typeface="Consolas" pitchFamily="49" charset="0"/>
              </a:rPr>
              <a:t>II</a:t>
            </a:r>
            <a:r>
              <a:rPr lang="zh-CN" altLang="zh-CN" sz="2000" b="1" smtClean="0">
                <a:solidFill>
                  <a:srgbClr val="0000FF"/>
                </a:solidFill>
                <a:latin typeface="Consolas" pitchFamily="49" charset="0"/>
                <a:ea typeface="楷体" pitchFamily="49" charset="-122"/>
                <a:cs typeface="Consolas" pitchFamily="49" charset="0"/>
              </a:rPr>
              <a:t>、</a:t>
            </a:r>
            <a:r>
              <a:rPr lang="en-US" altLang="zh-CN" sz="2000" b="1" smtClean="0">
                <a:solidFill>
                  <a:srgbClr val="0000FF"/>
                </a:solidFill>
                <a:latin typeface="Consolas" pitchFamily="49" charset="0"/>
                <a:ea typeface="楷体" pitchFamily="49" charset="-122"/>
                <a:cs typeface="Consolas" pitchFamily="49" charset="0"/>
              </a:rPr>
              <a:t>IV</a:t>
            </a:r>
            <a:endParaRPr lang="zh-CN" altLang="en-US" sz="2000" b="1" dirty="0" smtClean="0">
              <a:solidFill>
                <a:srgbClr val="0000FF"/>
              </a:solidFill>
              <a:latin typeface="Consolas" pitchFamily="49" charset="0"/>
              <a:ea typeface="楷体" pitchFamily="49" charset="-122"/>
              <a:cs typeface="Consolas" pitchFamily="49" charset="0"/>
            </a:endParaRPr>
          </a:p>
        </p:txBody>
      </p:sp>
      <p:grpSp>
        <p:nvGrpSpPr>
          <p:cNvPr id="2" name="组合 3"/>
          <p:cNvGrpSpPr/>
          <p:nvPr/>
        </p:nvGrpSpPr>
        <p:grpSpPr>
          <a:xfrm>
            <a:off x="142844" y="285728"/>
            <a:ext cx="1000100" cy="785817"/>
            <a:chOff x="5703182" y="3835411"/>
            <a:chExt cx="1238250" cy="1236663"/>
          </a:xfrm>
        </p:grpSpPr>
        <p:grpSp>
          <p:nvGrpSpPr>
            <p:cNvPr id="4" name="Group 19"/>
            <p:cNvGrpSpPr>
              <a:grpSpLocks/>
            </p:cNvGrpSpPr>
            <p:nvPr/>
          </p:nvGrpSpPr>
          <p:grpSpPr bwMode="auto">
            <a:xfrm>
              <a:off x="5703182" y="3835411"/>
              <a:ext cx="1238250" cy="1236663"/>
              <a:chOff x="810" y="845"/>
              <a:chExt cx="827" cy="826"/>
            </a:xfrm>
          </p:grpSpPr>
          <p:sp>
            <p:nvSpPr>
              <p:cNvPr id="7"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8"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9"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6" name="Text Box 23"/>
            <p:cNvSpPr txBox="1">
              <a:spLocks noChangeArrowheads="1"/>
            </p:cNvSpPr>
            <p:nvPr/>
          </p:nvSpPr>
          <p:spPr bwMode="gray">
            <a:xfrm>
              <a:off x="5767676" y="4154859"/>
              <a:ext cx="1082674" cy="557010"/>
            </a:xfrm>
            <a:prstGeom prst="rect">
              <a:avLst/>
            </a:prstGeom>
            <a:noFill/>
            <a:ln w="9525" algn="ctr">
              <a:noFill/>
              <a:miter lim="800000"/>
              <a:headEnd/>
              <a:tailEnd/>
            </a:ln>
          </p:spPr>
          <p:txBody>
            <a:bodyPr>
              <a:spAutoFit/>
            </a:body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10" name="TextBox 9"/>
          <p:cNvSpPr txBox="1"/>
          <p:nvPr/>
        </p:nvSpPr>
        <p:spPr>
          <a:xfrm>
            <a:off x="2143108" y="4743402"/>
            <a:ext cx="1857388" cy="400110"/>
          </a:xfrm>
          <a:prstGeom prst="rect">
            <a:avLst/>
          </a:prstGeom>
          <a:noFill/>
        </p:spPr>
        <p:txBody>
          <a:bodyPr wrap="square" rtlCol="0">
            <a:spAutoFit/>
          </a:bodyPr>
          <a:lstStyle/>
          <a:p>
            <a:r>
              <a:rPr lang="zh-CN" altLang="zh-CN" sz="2000" b="1" smtClean="0">
                <a:solidFill>
                  <a:srgbClr val="0000FF"/>
                </a:solidFill>
                <a:latin typeface="Consolas" pitchFamily="49" charset="0"/>
                <a:ea typeface="楷体" pitchFamily="49" charset="-122"/>
                <a:cs typeface="Consolas" pitchFamily="49" charset="0"/>
              </a:rPr>
              <a:t>答案：</a:t>
            </a:r>
            <a:r>
              <a:rPr lang="en-US" altLang="zh-CN" sz="2000" smtClean="0">
                <a:solidFill>
                  <a:srgbClr val="0000FF"/>
                </a:solidFill>
                <a:latin typeface="Consolas" pitchFamily="49" charset="0"/>
                <a:ea typeface="楷体" pitchFamily="49" charset="-122"/>
                <a:cs typeface="Consolas" pitchFamily="49" charset="0"/>
              </a:rPr>
              <a:t> </a:t>
            </a:r>
            <a:r>
              <a:rPr lang="en-US" altLang="zh-CN" sz="2000" smtClean="0">
                <a:latin typeface="Consolas" pitchFamily="49" charset="0"/>
                <a:ea typeface="楷体" pitchFamily="49" charset="-122"/>
                <a:cs typeface="Consolas" pitchFamily="49" charset="0"/>
              </a:rPr>
              <a:t>C</a:t>
            </a:r>
            <a:r>
              <a:rPr lang="zh-CN" altLang="zh-CN" sz="2000" smtClean="0">
                <a:solidFill>
                  <a:srgbClr val="0000FF"/>
                </a:solidFill>
                <a:latin typeface="Consolas" pitchFamily="49" charset="0"/>
                <a:ea typeface="楷体" pitchFamily="49" charset="-122"/>
                <a:cs typeface="Consolas" pitchFamily="49" charset="0"/>
              </a:rPr>
              <a:t>。</a:t>
            </a:r>
          </a:p>
        </p:txBody>
      </p:sp>
      <p:sp>
        <p:nvSpPr>
          <p:cNvPr id="11" name="TextBox 10"/>
          <p:cNvSpPr txBox="1"/>
          <p:nvPr/>
        </p:nvSpPr>
        <p:spPr>
          <a:xfrm>
            <a:off x="5786446" y="2171634"/>
            <a:ext cx="571504" cy="461665"/>
          </a:xfrm>
          <a:prstGeom prst="rect">
            <a:avLst/>
          </a:prstGeom>
          <a:noFill/>
        </p:spPr>
        <p:txBody>
          <a:bodyPr wrap="square" rtlCol="0">
            <a:spAutoFit/>
          </a:bodyPr>
          <a:lstStyle/>
          <a:p>
            <a:r>
              <a:rPr lang="en-US" altLang="zh-CN" sz="2400" b="1" smtClean="0">
                <a:latin typeface="楷体" pitchFamily="49" charset="-122"/>
                <a:ea typeface="楷体" pitchFamily="49" charset="-122"/>
                <a:cs typeface="Times New Roman" pitchFamily="18" charset="0"/>
              </a:rPr>
              <a:t>× </a:t>
            </a:r>
            <a:endParaRPr lang="zh-CN" altLang="en-US" sz="2400" b="1" dirty="0" smtClean="0">
              <a:latin typeface="楷体" pitchFamily="49" charset="-122"/>
              <a:ea typeface="楷体" pitchFamily="49" charset="-122"/>
              <a:cs typeface="Times New Roman" pitchFamily="18" charset="0"/>
            </a:endParaRPr>
          </a:p>
        </p:txBody>
      </p:sp>
      <p:sp>
        <p:nvSpPr>
          <p:cNvPr id="12" name="TextBox 11"/>
          <p:cNvSpPr txBox="1"/>
          <p:nvPr/>
        </p:nvSpPr>
        <p:spPr>
          <a:xfrm>
            <a:off x="5857884" y="2600262"/>
            <a:ext cx="500066" cy="461665"/>
          </a:xfrm>
          <a:prstGeom prst="rect">
            <a:avLst/>
          </a:prstGeom>
          <a:noFill/>
        </p:spPr>
        <p:txBody>
          <a:bodyPr wrap="square" rtlCol="0">
            <a:spAutoFit/>
          </a:bodyPr>
          <a:lstStyle/>
          <a:p>
            <a:r>
              <a:rPr lang="en-US" altLang="zh-CN" sz="2400" b="1" smtClean="0">
                <a:latin typeface="楷体" pitchFamily="49" charset="-122"/>
                <a:ea typeface="楷体" pitchFamily="49" charset="-122"/>
                <a:cs typeface="Times New Roman" pitchFamily="18" charset="0"/>
              </a:rPr>
              <a:t>√</a:t>
            </a:r>
            <a:endParaRPr lang="zh-CN" altLang="en-US" sz="2400" b="1" dirty="0" smtClean="0">
              <a:latin typeface="楷体" pitchFamily="49" charset="-122"/>
              <a:ea typeface="楷体" pitchFamily="49" charset="-122"/>
              <a:cs typeface="Times New Roman" pitchFamily="18" charset="0"/>
            </a:endParaRPr>
          </a:p>
        </p:txBody>
      </p:sp>
      <p:sp>
        <p:nvSpPr>
          <p:cNvPr id="13" name="TextBox 12"/>
          <p:cNvSpPr txBox="1"/>
          <p:nvPr/>
        </p:nvSpPr>
        <p:spPr>
          <a:xfrm>
            <a:off x="6000760" y="3028890"/>
            <a:ext cx="500066" cy="461665"/>
          </a:xfrm>
          <a:prstGeom prst="rect">
            <a:avLst/>
          </a:prstGeom>
          <a:noFill/>
        </p:spPr>
        <p:txBody>
          <a:bodyPr wrap="square" rtlCol="0">
            <a:spAutoFit/>
          </a:bodyPr>
          <a:lstStyle/>
          <a:p>
            <a:r>
              <a:rPr lang="en-US" altLang="zh-CN" sz="2400" b="1" smtClean="0">
                <a:latin typeface="楷体" pitchFamily="49" charset="-122"/>
                <a:ea typeface="楷体" pitchFamily="49" charset="-122"/>
                <a:cs typeface="Times New Roman" pitchFamily="18" charset="0"/>
              </a:rPr>
              <a:t>√</a:t>
            </a:r>
            <a:endParaRPr lang="zh-CN" altLang="en-US" sz="2400" b="1" dirty="0" smtClean="0">
              <a:latin typeface="楷体" pitchFamily="49" charset="-122"/>
              <a:ea typeface="楷体" pitchFamily="49" charset="-122"/>
              <a:cs typeface="Times New Roman" pitchFamily="18" charset="0"/>
            </a:endParaRPr>
          </a:p>
        </p:txBody>
      </p:sp>
      <p:sp>
        <p:nvSpPr>
          <p:cNvPr id="14" name="TextBox 13"/>
          <p:cNvSpPr txBox="1"/>
          <p:nvPr/>
        </p:nvSpPr>
        <p:spPr>
          <a:xfrm>
            <a:off x="6000760" y="3495919"/>
            <a:ext cx="571504" cy="461665"/>
          </a:xfrm>
          <a:prstGeom prst="rect">
            <a:avLst/>
          </a:prstGeom>
          <a:noFill/>
        </p:spPr>
        <p:txBody>
          <a:bodyPr wrap="square" rtlCol="0">
            <a:spAutoFit/>
          </a:bodyPr>
          <a:lstStyle/>
          <a:p>
            <a:r>
              <a:rPr lang="en-US" altLang="zh-CN" sz="2400" b="1" smtClean="0">
                <a:latin typeface="楷体" pitchFamily="49" charset="-122"/>
                <a:ea typeface="楷体" pitchFamily="49" charset="-122"/>
                <a:cs typeface="Times New Roman" pitchFamily="18" charset="0"/>
              </a:rPr>
              <a:t>× </a:t>
            </a:r>
            <a:endParaRPr lang="zh-CN" altLang="en-US" sz="2400" b="1" dirty="0" smtClean="0">
              <a:latin typeface="楷体" pitchFamily="49" charset="-122"/>
              <a:ea typeface="楷体" pitchFamily="49" charset="-122"/>
              <a:cs typeface="Times New Roman" pitchFamily="18" charset="0"/>
            </a:endParaRPr>
          </a:p>
        </p:txBody>
      </p:sp>
      <p:sp>
        <p:nvSpPr>
          <p:cNvPr id="15" name="灯片编号占位符 14"/>
          <p:cNvSpPr>
            <a:spLocks noGrp="1"/>
          </p:cNvSpPr>
          <p:nvPr>
            <p:ph type="sldNum" sz="quarter" idx="12"/>
          </p:nvPr>
        </p:nvSpPr>
        <p:spPr/>
        <p:txBody>
          <a:bodyPr/>
          <a:lstStyle/>
          <a:p>
            <a:pPr>
              <a:defRPr/>
            </a:pPr>
            <a:fld id="{94984E60-CADE-4266-8DC7-A91C528B8A31}" type="slidenum">
              <a:rPr lang="en-US" altLang="zh-CN" smtClean="0"/>
              <a:pPr>
                <a:defRPr/>
              </a:pPr>
              <a:t>42</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250825" y="1877712"/>
            <a:ext cx="8382000" cy="810478"/>
          </a:xfrm>
          <a:prstGeom prst="rect">
            <a:avLst/>
          </a:prstGeom>
          <a:noFill/>
          <a:ln w="9525">
            <a:noFill/>
            <a:miter lim="800000"/>
            <a:headEnd/>
            <a:tailEnd/>
          </a:ln>
        </p:spPr>
        <p:txBody>
          <a:bodyPr>
            <a:spAutoFit/>
          </a:bodyPr>
          <a:lstStyle/>
          <a:p>
            <a:pPr algn="l">
              <a:lnSpc>
                <a:spcPts val="2800"/>
              </a:lnSpc>
              <a:spcBef>
                <a:spcPts val="0"/>
              </a:spcBef>
            </a:pPr>
            <a:r>
              <a:rPr lang="zh-CN" altLang="en-US" sz="2000" b="1" dirty="0">
                <a:solidFill>
                  <a:srgbClr val="3333FF"/>
                </a:solidFill>
                <a:latin typeface="Consolas" pitchFamily="49" charset="0"/>
                <a:ea typeface="楷体" pitchFamily="49" charset="-122"/>
                <a:cs typeface="Consolas" pitchFamily="49" charset="0"/>
              </a:rPr>
              <a:t>　　若一棵二叉树</a:t>
            </a:r>
            <a:r>
              <a:rPr lang="zh-CN" altLang="en-US" sz="2000" b="1">
                <a:solidFill>
                  <a:srgbClr val="3333FF"/>
                </a:solidFill>
                <a:latin typeface="Consolas" pitchFamily="49" charset="0"/>
                <a:ea typeface="楷体" pitchFamily="49" charset="-122"/>
                <a:cs typeface="Consolas" pitchFamily="49" charset="0"/>
              </a:rPr>
              <a:t>中</a:t>
            </a:r>
            <a:r>
              <a:rPr lang="zh-CN" altLang="en-US" sz="2000" b="1" smtClean="0">
                <a:solidFill>
                  <a:srgbClr val="3333FF"/>
                </a:solidFill>
                <a:latin typeface="Consolas" pitchFamily="49" charset="0"/>
                <a:ea typeface="楷体" pitchFamily="49" charset="-122"/>
                <a:cs typeface="Consolas" pitchFamily="49" charset="0"/>
              </a:rPr>
              <a:t>每个结点的</a:t>
            </a:r>
            <a:r>
              <a:rPr lang="zh-CN" altLang="en-US" sz="2000" b="1" dirty="0">
                <a:solidFill>
                  <a:srgbClr val="3333FF"/>
                </a:solidFill>
                <a:latin typeface="Consolas" pitchFamily="49" charset="0"/>
                <a:ea typeface="楷体" pitchFamily="49" charset="-122"/>
                <a:cs typeface="Consolas" pitchFamily="49" charset="0"/>
              </a:rPr>
              <a:t>左、右子树的高度至多</a:t>
            </a:r>
            <a:r>
              <a:rPr lang="zh-CN" altLang="en-US" sz="2000" b="1">
                <a:solidFill>
                  <a:srgbClr val="3333FF"/>
                </a:solidFill>
                <a:latin typeface="Consolas" pitchFamily="49" charset="0"/>
                <a:ea typeface="楷体" pitchFamily="49" charset="-122"/>
                <a:cs typeface="Consolas" pitchFamily="49" charset="0"/>
              </a:rPr>
              <a:t>相差</a:t>
            </a:r>
            <a:r>
              <a:rPr lang="en-US" altLang="zh-CN" sz="2000" b="1" smtClean="0">
                <a:solidFill>
                  <a:srgbClr val="3333FF"/>
                </a:solidFill>
                <a:latin typeface="Consolas" pitchFamily="49" charset="0"/>
                <a:ea typeface="楷体" pitchFamily="49" charset="-122"/>
                <a:cs typeface="Consolas" pitchFamily="49" charset="0"/>
              </a:rPr>
              <a:t>1</a:t>
            </a:r>
            <a:r>
              <a:rPr lang="zh-CN" altLang="en-US" sz="2000" b="1" smtClean="0">
                <a:solidFill>
                  <a:srgbClr val="3333FF"/>
                </a:solidFill>
                <a:latin typeface="Consolas" pitchFamily="49" charset="0"/>
                <a:ea typeface="楷体" pitchFamily="49" charset="-122"/>
                <a:cs typeface="Consolas" pitchFamily="49" charset="0"/>
              </a:rPr>
              <a:t>，则</a:t>
            </a:r>
            <a:r>
              <a:rPr lang="zh-CN" altLang="en-US" sz="2000" b="1" dirty="0">
                <a:solidFill>
                  <a:srgbClr val="3333FF"/>
                </a:solidFill>
                <a:latin typeface="Consolas" pitchFamily="49" charset="0"/>
                <a:ea typeface="楷体" pitchFamily="49" charset="-122"/>
                <a:cs typeface="Consolas" pitchFamily="49" charset="0"/>
              </a:rPr>
              <a:t>称此二叉树为</a:t>
            </a:r>
            <a:r>
              <a:rPr lang="zh-CN" altLang="en-US" sz="2000" b="1" dirty="0">
                <a:latin typeface="微软雅黑" pitchFamily="34" charset="-122"/>
                <a:ea typeface="微软雅黑" pitchFamily="34" charset="-122"/>
                <a:cs typeface="Consolas" pitchFamily="49" charset="0"/>
              </a:rPr>
              <a:t>平衡</a:t>
            </a:r>
            <a:r>
              <a:rPr lang="zh-CN" altLang="en-US" sz="2000" b="1" dirty="0" smtClean="0">
                <a:latin typeface="微软雅黑" pitchFamily="34" charset="-122"/>
                <a:ea typeface="微软雅黑" pitchFamily="34" charset="-122"/>
                <a:cs typeface="Consolas" pitchFamily="49" charset="0"/>
              </a:rPr>
              <a:t>二叉树</a:t>
            </a:r>
            <a:r>
              <a:rPr lang="zh-CN" altLang="en-US" sz="2000" b="1" dirty="0" smtClean="0">
                <a:latin typeface="Consolas" pitchFamily="49" charset="0"/>
                <a:ea typeface="楷体" pitchFamily="49" charset="-122"/>
                <a:cs typeface="Consolas" pitchFamily="49" charset="0"/>
              </a:rPr>
              <a:t>（</a:t>
            </a:r>
            <a:r>
              <a:rPr lang="en-US" altLang="zh-CN" sz="2000" b="1" dirty="0" err="1" smtClean="0">
                <a:latin typeface="Consolas" pitchFamily="49" charset="0"/>
                <a:ea typeface="楷体" pitchFamily="49" charset="-122"/>
                <a:cs typeface="Consolas" pitchFamily="49" charset="0"/>
              </a:rPr>
              <a:t>AVL</a:t>
            </a:r>
            <a:r>
              <a:rPr lang="zh-CN" altLang="en-US" sz="2000" b="1" dirty="0" smtClean="0">
                <a:latin typeface="Consolas" pitchFamily="49" charset="0"/>
                <a:ea typeface="楷体" pitchFamily="49" charset="-122"/>
                <a:cs typeface="Consolas" pitchFamily="49" charset="0"/>
              </a:rPr>
              <a:t>）</a:t>
            </a:r>
            <a:r>
              <a:rPr lang="zh-CN" altLang="en-US" sz="2000" b="1" dirty="0" smtClean="0">
                <a:solidFill>
                  <a:srgbClr val="3333FF"/>
                </a:solidFill>
                <a:latin typeface="Consolas" pitchFamily="49" charset="0"/>
                <a:ea typeface="楷体" pitchFamily="49" charset="-122"/>
                <a:cs typeface="Consolas" pitchFamily="49" charset="0"/>
              </a:rPr>
              <a:t>。　</a:t>
            </a:r>
            <a:endParaRPr lang="zh-CN" altLang="en-US" sz="2000" b="1" dirty="0">
              <a:solidFill>
                <a:srgbClr val="3333FF"/>
              </a:solidFill>
              <a:latin typeface="Consolas" pitchFamily="49" charset="0"/>
              <a:ea typeface="楷体" pitchFamily="49" charset="-122"/>
              <a:cs typeface="Consolas" pitchFamily="49" charset="0"/>
            </a:endParaRPr>
          </a:p>
        </p:txBody>
      </p:sp>
      <p:sp>
        <p:nvSpPr>
          <p:cNvPr id="35843" name="Text Box 2" descr="蓝色面巾纸"/>
          <p:cNvSpPr txBox="1">
            <a:spLocks noChangeArrowheads="1"/>
          </p:cNvSpPr>
          <p:nvPr/>
        </p:nvSpPr>
        <p:spPr bwMode="auto">
          <a:xfrm>
            <a:off x="357158" y="285728"/>
            <a:ext cx="4000528" cy="514738"/>
          </a:xfrm>
          <a:prstGeom prst="rect">
            <a:avLst/>
          </a:prstGeom>
          <a:blipFill dpi="0" rotWithShape="1">
            <a:blip r:embed="rId2"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bodyPr>
          <a:lstStyle/>
          <a:p>
            <a:pPr>
              <a:spcBef>
                <a:spcPct val="50000"/>
              </a:spcBef>
            </a:pPr>
            <a:r>
              <a:rPr lang="en-US" altLang="zh-CN" sz="2400" b="1">
                <a:latin typeface="Consolas" pitchFamily="49" charset="0"/>
                <a:ea typeface="微软雅黑" pitchFamily="34" charset="-122"/>
                <a:cs typeface="Consolas" pitchFamily="49" charset="0"/>
              </a:rPr>
              <a:t>9.3.2 </a:t>
            </a:r>
            <a:r>
              <a:rPr lang="zh-CN" altLang="en-US" sz="2400" b="1" smtClean="0">
                <a:latin typeface="Consolas" pitchFamily="49" charset="0"/>
                <a:ea typeface="微软雅黑" pitchFamily="34" charset="-122"/>
                <a:cs typeface="Consolas" pitchFamily="49" charset="0"/>
              </a:rPr>
              <a:t>平</a:t>
            </a:r>
            <a:r>
              <a:rPr lang="zh-CN" altLang="en-US" sz="2400" b="1" dirty="0">
                <a:latin typeface="Consolas" pitchFamily="49" charset="0"/>
                <a:ea typeface="微软雅黑" pitchFamily="34" charset="-122"/>
                <a:cs typeface="Consolas" pitchFamily="49" charset="0"/>
              </a:rPr>
              <a:t>衡二叉树（</a:t>
            </a:r>
            <a:r>
              <a:rPr lang="en-US" altLang="zh-CN" sz="2400" b="1" dirty="0" err="1">
                <a:latin typeface="Consolas" pitchFamily="49" charset="0"/>
                <a:ea typeface="微软雅黑" pitchFamily="34" charset="-122"/>
                <a:cs typeface="Consolas" pitchFamily="49" charset="0"/>
              </a:rPr>
              <a:t>AVL</a:t>
            </a:r>
            <a:r>
              <a:rPr lang="zh-CN" altLang="en-US" sz="2400" b="1" dirty="0">
                <a:latin typeface="Consolas" pitchFamily="49" charset="0"/>
                <a:ea typeface="微软雅黑" pitchFamily="34" charset="-122"/>
                <a:cs typeface="Consolas" pitchFamily="49" charset="0"/>
              </a:rPr>
              <a:t>）</a:t>
            </a:r>
            <a:endParaRPr kumimoji="0" lang="zh-CN" altLang="en-US" sz="2400" b="1" dirty="0">
              <a:solidFill>
                <a:srgbClr val="3333FF"/>
              </a:solidFill>
              <a:latin typeface="Consolas" pitchFamily="49" charset="0"/>
              <a:ea typeface="微软雅黑" pitchFamily="34" charset="-122"/>
              <a:cs typeface="Consolas" pitchFamily="49" charset="0"/>
            </a:endParaRPr>
          </a:p>
        </p:txBody>
      </p:sp>
      <p:sp>
        <p:nvSpPr>
          <p:cNvPr id="35844" name="Text Box 3"/>
          <p:cNvSpPr txBox="1">
            <a:spLocks noChangeArrowheads="1"/>
          </p:cNvSpPr>
          <p:nvPr/>
        </p:nvSpPr>
        <p:spPr bwMode="auto">
          <a:xfrm>
            <a:off x="682627" y="1214422"/>
            <a:ext cx="3174993" cy="430887"/>
          </a:xfrm>
          <a:prstGeom prst="rect">
            <a:avLst/>
          </a:prstGeom>
          <a:solidFill>
            <a:srgbClr val="9900FF"/>
          </a:solidFill>
          <a:ln w="28575" algn="ctr">
            <a:noFill/>
            <a:miter lim="800000"/>
            <a:headEnd/>
            <a:tailEnd/>
          </a:ln>
        </p:spPr>
        <p:txBody>
          <a:bodyPr wrap="square">
            <a:spAutoFit/>
          </a:bodyPr>
          <a:lstStyle/>
          <a:p>
            <a:pPr>
              <a:spcBef>
                <a:spcPct val="50000"/>
              </a:spcBef>
            </a:pPr>
            <a:r>
              <a:rPr kumimoji="0" lang="en-US" altLang="zh-CN" sz="2200" b="1" smtClean="0">
                <a:solidFill>
                  <a:schemeClr val="bg1"/>
                </a:solidFill>
                <a:latin typeface="Consolas" pitchFamily="49" charset="0"/>
                <a:ea typeface="华文中宋" pitchFamily="2" charset="-122"/>
                <a:cs typeface="Consolas" pitchFamily="49" charset="0"/>
              </a:rPr>
              <a:t>1</a:t>
            </a:r>
            <a:r>
              <a:rPr kumimoji="0" lang="zh-CN" altLang="en-US" sz="2200" b="1" smtClean="0">
                <a:solidFill>
                  <a:schemeClr val="bg1"/>
                </a:solidFill>
                <a:latin typeface="Consolas" pitchFamily="49" charset="0"/>
                <a:ea typeface="华文中宋" pitchFamily="2" charset="-122"/>
                <a:cs typeface="Consolas" pitchFamily="49" charset="0"/>
              </a:rPr>
              <a:t>、什</a:t>
            </a:r>
            <a:r>
              <a:rPr kumimoji="0" lang="zh-CN" altLang="en-US" sz="2200" b="1" dirty="0">
                <a:solidFill>
                  <a:schemeClr val="bg1"/>
                </a:solidFill>
                <a:latin typeface="Consolas" pitchFamily="49" charset="0"/>
                <a:ea typeface="华文中宋" pitchFamily="2" charset="-122"/>
                <a:cs typeface="Consolas" pitchFamily="49" charset="0"/>
              </a:rPr>
              <a:t>么是平衡二叉树</a:t>
            </a:r>
          </a:p>
        </p:txBody>
      </p:sp>
      <p:sp>
        <p:nvSpPr>
          <p:cNvPr id="5" name="TextBox 4"/>
          <p:cNvSpPr txBox="1"/>
          <p:nvPr/>
        </p:nvSpPr>
        <p:spPr>
          <a:xfrm>
            <a:off x="642910" y="2857496"/>
            <a:ext cx="7858180" cy="400110"/>
          </a:xfrm>
          <a:prstGeom prst="rect">
            <a:avLst/>
          </a:prstGeom>
          <a:noFill/>
        </p:spPr>
        <p:txBody>
          <a:bodyPr wrap="square" rtlCol="0">
            <a:spAutoFit/>
          </a:bodyPr>
          <a:lstStyle/>
          <a:p>
            <a:pPr algn="l"/>
            <a:r>
              <a:rPr lang="zh-CN" altLang="en-US" sz="2000" b="1" dirty="0" smtClean="0">
                <a:latin typeface="Consolas" pitchFamily="49" charset="0"/>
                <a:ea typeface="仿宋" pitchFamily="49" charset="-122"/>
                <a:cs typeface="Consolas" pitchFamily="49" charset="0"/>
              </a:rPr>
              <a:t> 平衡因子</a:t>
            </a:r>
            <a:r>
              <a:rPr lang="zh-CN" altLang="en-US" sz="2000" b="1" smtClean="0">
                <a:latin typeface="Consolas" pitchFamily="49" charset="0"/>
                <a:ea typeface="仿宋" pitchFamily="49" charset="-122"/>
                <a:cs typeface="Consolas" pitchFamily="49" charset="0"/>
              </a:rPr>
              <a:t>：</a:t>
            </a:r>
            <a:r>
              <a:rPr lang="zh-CN" altLang="en-US" sz="2000" b="1" smtClean="0">
                <a:solidFill>
                  <a:srgbClr val="3333FF"/>
                </a:solidFill>
                <a:latin typeface="Consolas" pitchFamily="49" charset="0"/>
                <a:ea typeface="仿宋" pitchFamily="49" charset="-122"/>
                <a:cs typeface="Consolas" pitchFamily="49" charset="0"/>
              </a:rPr>
              <a:t>该结点左</a:t>
            </a:r>
            <a:r>
              <a:rPr lang="zh-CN" altLang="en-US" sz="2000" b="1" dirty="0" smtClean="0">
                <a:solidFill>
                  <a:srgbClr val="3333FF"/>
                </a:solidFill>
                <a:latin typeface="Consolas" pitchFamily="49" charset="0"/>
                <a:ea typeface="仿宋" pitchFamily="49" charset="-122"/>
                <a:cs typeface="Consolas" pitchFamily="49" charset="0"/>
              </a:rPr>
              <a:t>子树的高度减去右子树的高度。</a:t>
            </a:r>
          </a:p>
        </p:txBody>
      </p:sp>
      <p:sp>
        <p:nvSpPr>
          <p:cNvPr id="6" name="TextBox 5"/>
          <p:cNvSpPr txBox="1"/>
          <p:nvPr/>
        </p:nvSpPr>
        <p:spPr>
          <a:xfrm>
            <a:off x="571472" y="4071942"/>
            <a:ext cx="8001056" cy="400110"/>
          </a:xfrm>
          <a:prstGeom prst="rect">
            <a:avLst/>
          </a:prstGeom>
          <a:noFill/>
        </p:spPr>
        <p:txBody>
          <a:bodyPr wrap="square" rtlCol="0">
            <a:spAutoFit/>
          </a:bodyPr>
          <a:lstStyle/>
          <a:p>
            <a:pPr algn="l"/>
            <a:r>
              <a:rPr lang="zh-CN" altLang="en-US" sz="2000" b="1" smtClean="0">
                <a:solidFill>
                  <a:srgbClr val="3333FF"/>
                </a:solidFill>
                <a:latin typeface="Consolas" pitchFamily="49" charset="0"/>
                <a:ea typeface="仿宋" pitchFamily="49" charset="-122"/>
                <a:cs typeface="Consolas" pitchFamily="49" charset="0"/>
              </a:rPr>
              <a:t>所有结点的</a:t>
            </a:r>
            <a:r>
              <a:rPr lang="zh-CN" altLang="en-US" sz="2000" b="1" dirty="0" smtClean="0">
                <a:solidFill>
                  <a:srgbClr val="3333FF"/>
                </a:solidFill>
                <a:latin typeface="Consolas" pitchFamily="49" charset="0"/>
                <a:ea typeface="仿宋" pitchFamily="49" charset="-122"/>
                <a:cs typeface="Consolas" pitchFamily="49" charset="0"/>
              </a:rPr>
              <a:t>平衡因子的绝对值小于或</a:t>
            </a:r>
            <a:r>
              <a:rPr lang="zh-CN" altLang="en-US" sz="2000" b="1" smtClean="0">
                <a:solidFill>
                  <a:srgbClr val="3333FF"/>
                </a:solidFill>
                <a:latin typeface="Consolas" pitchFamily="49" charset="0"/>
                <a:ea typeface="仿宋" pitchFamily="49" charset="-122"/>
                <a:cs typeface="Consolas" pitchFamily="49" charset="0"/>
              </a:rPr>
              <a:t>等于</a:t>
            </a:r>
            <a:r>
              <a:rPr lang="en-US" altLang="zh-CN" sz="2000" b="1" smtClean="0">
                <a:solidFill>
                  <a:srgbClr val="3333FF"/>
                </a:solidFill>
                <a:latin typeface="Consolas" pitchFamily="49" charset="0"/>
                <a:ea typeface="仿宋" pitchFamily="49" charset="-122"/>
                <a:cs typeface="Consolas" pitchFamily="49" charset="0"/>
              </a:rPr>
              <a:t>1</a:t>
            </a:r>
            <a:r>
              <a:rPr lang="zh-CN" altLang="en-US" sz="2000" b="1" smtClean="0">
                <a:solidFill>
                  <a:srgbClr val="3333FF"/>
                </a:solidFill>
                <a:latin typeface="Consolas" pitchFamily="49" charset="0"/>
                <a:ea typeface="仿宋" pitchFamily="49" charset="-122"/>
                <a:cs typeface="Consolas" pitchFamily="49" charset="0"/>
              </a:rPr>
              <a:t>，该</a:t>
            </a:r>
            <a:r>
              <a:rPr lang="zh-CN" altLang="en-US" sz="2000" b="1" dirty="0" smtClean="0">
                <a:solidFill>
                  <a:srgbClr val="3333FF"/>
                </a:solidFill>
                <a:latin typeface="Consolas" pitchFamily="49" charset="0"/>
                <a:ea typeface="仿宋" pitchFamily="49" charset="-122"/>
                <a:cs typeface="Consolas" pitchFamily="49" charset="0"/>
              </a:rPr>
              <a:t>二叉树称为</a:t>
            </a:r>
            <a:r>
              <a:rPr lang="zh-CN" altLang="en-US" sz="2000" b="1" dirty="0" smtClean="0">
                <a:latin typeface="微软雅黑" pitchFamily="34" charset="-122"/>
                <a:ea typeface="微软雅黑" pitchFamily="34" charset="-122"/>
                <a:cs typeface="Consolas" pitchFamily="49" charset="0"/>
              </a:rPr>
              <a:t>平衡二叉树</a:t>
            </a:r>
            <a:r>
              <a:rPr lang="zh-CN" altLang="en-US" sz="2000" b="1" dirty="0" smtClean="0">
                <a:solidFill>
                  <a:srgbClr val="3333FF"/>
                </a:solidFill>
                <a:latin typeface="Consolas" pitchFamily="49" charset="0"/>
                <a:ea typeface="仿宋" pitchFamily="49" charset="-122"/>
                <a:cs typeface="Consolas" pitchFamily="49" charset="0"/>
              </a:rPr>
              <a:t>。</a:t>
            </a:r>
          </a:p>
        </p:txBody>
      </p:sp>
      <p:sp>
        <p:nvSpPr>
          <p:cNvPr id="7" name="下箭头 6"/>
          <p:cNvSpPr/>
          <p:nvPr/>
        </p:nvSpPr>
        <p:spPr>
          <a:xfrm>
            <a:off x="3929058" y="3462037"/>
            <a:ext cx="357190" cy="500066"/>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9" name="灯片编号占位符 8"/>
          <p:cNvSpPr>
            <a:spLocks noGrp="1"/>
          </p:cNvSpPr>
          <p:nvPr>
            <p:ph type="sldNum" sz="quarter" idx="12"/>
          </p:nvPr>
        </p:nvSpPr>
        <p:spPr/>
        <p:txBody>
          <a:bodyPr/>
          <a:lstStyle/>
          <a:p>
            <a:pPr>
              <a:defRPr/>
            </a:pPr>
            <a:fld id="{94984E60-CADE-4266-8DC7-A91C528B8A31}" type="slidenum">
              <a:rPr lang="en-US" altLang="zh-CN" smtClean="0"/>
              <a:pPr>
                <a:defRPr/>
              </a:pPr>
              <a:t>43</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428728" y="1000108"/>
            <a:ext cx="1857388" cy="4680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2000" b="1"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楷体" pitchFamily="49" charset="-122"/>
                <a:cs typeface="Times New Roman" pitchFamily="18" charset="0"/>
              </a:rPr>
              <a:t>二叉排序树</a:t>
            </a:r>
            <a:endParaRPr lang="zh-CN" altLang="en-US" sz="2000" b="1"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圆角矩形 3"/>
          <p:cNvSpPr/>
          <p:nvPr/>
        </p:nvSpPr>
        <p:spPr>
          <a:xfrm>
            <a:off x="1285852" y="2714620"/>
            <a:ext cx="2214578" cy="4680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2000" b="1"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楷体" pitchFamily="49" charset="-122"/>
                <a:cs typeface="Times New Roman" pitchFamily="18" charset="0"/>
              </a:rPr>
              <a:t>平衡二叉树</a:t>
            </a:r>
            <a:endParaRPr lang="zh-CN" altLang="en-US" sz="20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下箭头 4"/>
          <p:cNvSpPr/>
          <p:nvPr/>
        </p:nvSpPr>
        <p:spPr>
          <a:xfrm>
            <a:off x="2285984" y="1714488"/>
            <a:ext cx="214314" cy="792000"/>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 name="TextBox 5"/>
          <p:cNvSpPr txBox="1"/>
          <p:nvPr/>
        </p:nvSpPr>
        <p:spPr>
          <a:xfrm>
            <a:off x="2571736" y="1957320"/>
            <a:ext cx="4786346" cy="369332"/>
          </a:xfrm>
          <a:prstGeom prst="rect">
            <a:avLst/>
          </a:prstGeom>
          <a:noFill/>
        </p:spPr>
        <p:txBody>
          <a:bodyPr wrap="square" rtlCol="0">
            <a:spAutoFit/>
          </a:bodyPr>
          <a:lstStyle/>
          <a:p>
            <a:pPr algn="l"/>
            <a:r>
              <a:rPr lang="zh-CN" altLang="en-US" sz="1800" b="1" smtClean="0">
                <a:solidFill>
                  <a:srgbClr val="3333FF"/>
                </a:solidFill>
                <a:latin typeface="Consolas" pitchFamily="49" charset="0"/>
                <a:ea typeface="仿宋" pitchFamily="49" charset="-122"/>
                <a:cs typeface="Consolas" pitchFamily="49" charset="0"/>
              </a:rPr>
              <a:t>所有结点的平衡因子的绝对值≤</a:t>
            </a:r>
            <a:r>
              <a:rPr lang="en-US" altLang="zh-CN" sz="1800" b="1" smtClean="0">
                <a:solidFill>
                  <a:srgbClr val="3333FF"/>
                </a:solidFill>
                <a:latin typeface="Consolas" pitchFamily="49" charset="0"/>
                <a:ea typeface="仿宋" pitchFamily="49" charset="-122"/>
                <a:cs typeface="Consolas" pitchFamily="49" charset="0"/>
              </a:rPr>
              <a:t>1</a:t>
            </a:r>
            <a:r>
              <a:rPr lang="zh-CN" altLang="en-US" sz="1800" b="1" smtClean="0">
                <a:solidFill>
                  <a:srgbClr val="3333FF"/>
                </a:solidFill>
                <a:latin typeface="Consolas" pitchFamily="49" charset="0"/>
                <a:ea typeface="仿宋" pitchFamily="49" charset="-122"/>
                <a:cs typeface="Consolas" pitchFamily="49" charset="0"/>
              </a:rPr>
              <a:t>：结构约束</a:t>
            </a:r>
            <a:endParaRPr lang="zh-CN" altLang="en-US" sz="1800" b="1" dirty="0" smtClean="0">
              <a:solidFill>
                <a:srgbClr val="3333FF"/>
              </a:solidFill>
              <a:latin typeface="Consolas" pitchFamily="49" charset="0"/>
              <a:ea typeface="仿宋" pitchFamily="49" charset="-122"/>
              <a:cs typeface="Consolas" pitchFamily="49" charset="0"/>
            </a:endParaRPr>
          </a:p>
        </p:txBody>
      </p:sp>
      <p:sp>
        <p:nvSpPr>
          <p:cNvPr id="7" name="灯片编号占位符 6"/>
          <p:cNvSpPr>
            <a:spLocks noGrp="1"/>
          </p:cNvSpPr>
          <p:nvPr>
            <p:ph type="sldNum" sz="quarter" idx="12"/>
          </p:nvPr>
        </p:nvSpPr>
        <p:spPr/>
        <p:txBody>
          <a:bodyPr/>
          <a:lstStyle/>
          <a:p>
            <a:pPr>
              <a:defRPr/>
            </a:pPr>
            <a:fld id="{94984E60-CADE-4266-8DC7-A91C528B8A31}" type="slidenum">
              <a:rPr lang="en-US" altLang="zh-CN" smtClean="0"/>
              <a:pPr>
                <a:defRPr/>
              </a:pPr>
              <a:t>44</a:t>
            </a:fld>
            <a:r>
              <a:rPr lang="en-US" altLang="zh-CN" smtClean="0"/>
              <a:t>/132</a:t>
            </a:r>
            <a:endParaRPr lang="en-US" altLang="zh-C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85800" y="1700213"/>
            <a:ext cx="2743200" cy="1981200"/>
            <a:chOff x="432" y="2400"/>
            <a:chExt cx="1728" cy="1248"/>
          </a:xfrm>
        </p:grpSpPr>
        <p:sp>
          <p:nvSpPr>
            <p:cNvPr id="36888" name="Oval 3"/>
            <p:cNvSpPr>
              <a:spLocks noChangeArrowheads="1"/>
            </p:cNvSpPr>
            <p:nvPr/>
          </p:nvSpPr>
          <p:spPr bwMode="auto">
            <a:xfrm>
              <a:off x="1392" y="2400"/>
              <a:ext cx="288" cy="288"/>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b="1">
                  <a:solidFill>
                    <a:srgbClr val="3333FF"/>
                  </a:solidFill>
                  <a:latin typeface="Consolas" pitchFamily="49" charset="0"/>
                  <a:cs typeface="Consolas" pitchFamily="49" charset="0"/>
                </a:rPr>
                <a:t>5</a:t>
              </a:r>
              <a:endParaRPr lang="en-US" altLang="zh-CN" sz="1800">
                <a:solidFill>
                  <a:srgbClr val="3333FF"/>
                </a:solidFill>
                <a:latin typeface="Consolas" pitchFamily="49" charset="0"/>
                <a:cs typeface="Consolas" pitchFamily="49" charset="0"/>
              </a:endParaRPr>
            </a:p>
          </p:txBody>
        </p:sp>
        <p:sp>
          <p:nvSpPr>
            <p:cNvPr id="36889" name="Oval 4"/>
            <p:cNvSpPr>
              <a:spLocks noChangeArrowheads="1"/>
            </p:cNvSpPr>
            <p:nvPr/>
          </p:nvSpPr>
          <p:spPr bwMode="auto">
            <a:xfrm>
              <a:off x="912" y="2880"/>
              <a:ext cx="288" cy="288"/>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b="1">
                  <a:solidFill>
                    <a:srgbClr val="3333FF"/>
                  </a:solidFill>
                  <a:latin typeface="Consolas" pitchFamily="49" charset="0"/>
                  <a:cs typeface="Consolas" pitchFamily="49" charset="0"/>
                </a:rPr>
                <a:t>4</a:t>
              </a:r>
              <a:endParaRPr lang="en-US" altLang="zh-CN" sz="1800">
                <a:solidFill>
                  <a:srgbClr val="3333FF"/>
                </a:solidFill>
                <a:latin typeface="Consolas" pitchFamily="49" charset="0"/>
                <a:cs typeface="Consolas" pitchFamily="49" charset="0"/>
              </a:endParaRPr>
            </a:p>
          </p:txBody>
        </p:sp>
        <p:sp>
          <p:nvSpPr>
            <p:cNvPr id="36890" name="Oval 5"/>
            <p:cNvSpPr>
              <a:spLocks noChangeArrowheads="1"/>
            </p:cNvSpPr>
            <p:nvPr/>
          </p:nvSpPr>
          <p:spPr bwMode="auto">
            <a:xfrm>
              <a:off x="1872" y="2880"/>
              <a:ext cx="288" cy="288"/>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b="1">
                  <a:solidFill>
                    <a:srgbClr val="3333FF"/>
                  </a:solidFill>
                  <a:latin typeface="Consolas" pitchFamily="49" charset="0"/>
                  <a:cs typeface="Consolas" pitchFamily="49" charset="0"/>
                </a:rPr>
                <a:t>8</a:t>
              </a:r>
              <a:endParaRPr lang="en-US" altLang="zh-CN" sz="1800">
                <a:solidFill>
                  <a:srgbClr val="3333FF"/>
                </a:solidFill>
                <a:latin typeface="Consolas" pitchFamily="49" charset="0"/>
                <a:cs typeface="Consolas" pitchFamily="49" charset="0"/>
              </a:endParaRPr>
            </a:p>
          </p:txBody>
        </p:sp>
        <p:sp>
          <p:nvSpPr>
            <p:cNvPr id="36891" name="Oval 6"/>
            <p:cNvSpPr>
              <a:spLocks noChangeArrowheads="1"/>
            </p:cNvSpPr>
            <p:nvPr/>
          </p:nvSpPr>
          <p:spPr bwMode="auto">
            <a:xfrm>
              <a:off x="432" y="3360"/>
              <a:ext cx="288" cy="288"/>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b="1" dirty="0">
                  <a:solidFill>
                    <a:srgbClr val="3333FF"/>
                  </a:solidFill>
                  <a:latin typeface="Consolas" pitchFamily="49" charset="0"/>
                  <a:cs typeface="Consolas" pitchFamily="49" charset="0"/>
                </a:rPr>
                <a:t>2</a:t>
              </a:r>
              <a:endParaRPr lang="en-US" altLang="zh-CN" sz="1800" dirty="0">
                <a:solidFill>
                  <a:srgbClr val="3333FF"/>
                </a:solidFill>
                <a:latin typeface="Consolas" pitchFamily="49" charset="0"/>
                <a:cs typeface="Consolas" pitchFamily="49" charset="0"/>
              </a:endParaRPr>
            </a:p>
          </p:txBody>
        </p:sp>
        <p:sp>
          <p:nvSpPr>
            <p:cNvPr id="36892" name="Line 7"/>
            <p:cNvSpPr>
              <a:spLocks noChangeShapeType="1"/>
            </p:cNvSpPr>
            <p:nvPr/>
          </p:nvSpPr>
          <p:spPr bwMode="auto">
            <a:xfrm flipH="1">
              <a:off x="1152" y="2640"/>
              <a:ext cx="288" cy="288"/>
            </a:xfrm>
            <a:prstGeom prst="line">
              <a:avLst/>
            </a:prstGeom>
            <a:noFill/>
            <a:ln w="28575">
              <a:solidFill>
                <a:srgbClr val="3333FF"/>
              </a:solidFill>
              <a:round/>
              <a:headEnd/>
              <a:tailEnd/>
            </a:ln>
          </p:spPr>
          <p:txBody>
            <a:bodyPr wrap="none" anchor="ctr"/>
            <a:lstStyle/>
            <a:p>
              <a:endParaRPr lang="zh-CN" altLang="en-US">
                <a:latin typeface="Consolas" pitchFamily="49" charset="0"/>
                <a:cs typeface="Consolas" pitchFamily="49" charset="0"/>
              </a:endParaRPr>
            </a:p>
          </p:txBody>
        </p:sp>
        <p:sp>
          <p:nvSpPr>
            <p:cNvPr id="36893" name="Line 8"/>
            <p:cNvSpPr>
              <a:spLocks noChangeShapeType="1"/>
            </p:cNvSpPr>
            <p:nvPr/>
          </p:nvSpPr>
          <p:spPr bwMode="auto">
            <a:xfrm flipH="1">
              <a:off x="672" y="3120"/>
              <a:ext cx="288" cy="288"/>
            </a:xfrm>
            <a:prstGeom prst="line">
              <a:avLst/>
            </a:prstGeom>
            <a:noFill/>
            <a:ln w="28575">
              <a:solidFill>
                <a:srgbClr val="3333FF"/>
              </a:solidFill>
              <a:round/>
              <a:headEnd/>
              <a:tailEnd/>
            </a:ln>
          </p:spPr>
          <p:txBody>
            <a:bodyPr wrap="none" anchor="ctr"/>
            <a:lstStyle/>
            <a:p>
              <a:endParaRPr lang="zh-CN" altLang="en-US">
                <a:latin typeface="Consolas" pitchFamily="49" charset="0"/>
                <a:cs typeface="Consolas" pitchFamily="49" charset="0"/>
              </a:endParaRPr>
            </a:p>
          </p:txBody>
        </p:sp>
        <p:sp>
          <p:nvSpPr>
            <p:cNvPr id="36894" name="Line 9"/>
            <p:cNvSpPr>
              <a:spLocks noChangeShapeType="1"/>
            </p:cNvSpPr>
            <p:nvPr/>
          </p:nvSpPr>
          <p:spPr bwMode="auto">
            <a:xfrm>
              <a:off x="1632" y="2640"/>
              <a:ext cx="288" cy="288"/>
            </a:xfrm>
            <a:prstGeom prst="line">
              <a:avLst/>
            </a:prstGeom>
            <a:noFill/>
            <a:ln w="28575">
              <a:solidFill>
                <a:srgbClr val="3333FF"/>
              </a:solidFill>
              <a:round/>
              <a:headEnd/>
              <a:tailEnd/>
            </a:ln>
          </p:spPr>
          <p:txBody>
            <a:bodyPr wrap="none" anchor="ctr"/>
            <a:lstStyle/>
            <a:p>
              <a:endParaRPr lang="zh-CN" altLang="en-US">
                <a:latin typeface="Consolas" pitchFamily="49" charset="0"/>
                <a:cs typeface="Consolas" pitchFamily="49" charset="0"/>
              </a:endParaRPr>
            </a:p>
          </p:txBody>
        </p:sp>
      </p:grpSp>
      <p:sp>
        <p:nvSpPr>
          <p:cNvPr id="36867" name="Text Box 20"/>
          <p:cNvSpPr txBox="1">
            <a:spLocks noChangeArrowheads="1"/>
          </p:cNvSpPr>
          <p:nvPr/>
        </p:nvSpPr>
        <p:spPr bwMode="auto">
          <a:xfrm>
            <a:off x="1541464" y="3697288"/>
            <a:ext cx="1530338" cy="400110"/>
          </a:xfrm>
          <a:prstGeom prst="rect">
            <a:avLst/>
          </a:prstGeom>
          <a:noFill/>
          <a:ln w="9525">
            <a:solidFill>
              <a:schemeClr val="bg1"/>
            </a:solidFill>
            <a:miter lim="800000"/>
            <a:headEnd/>
            <a:tailEnd/>
          </a:ln>
        </p:spPr>
        <p:txBody>
          <a:bodyPr wrap="square">
            <a:spAutoFit/>
          </a:bodyPr>
          <a:lstStyle/>
          <a:p>
            <a:pPr algn="l"/>
            <a:r>
              <a:rPr lang="zh-CN" altLang="en-US" sz="2000" b="1" dirty="0">
                <a:solidFill>
                  <a:srgbClr val="3333FF"/>
                </a:solidFill>
                <a:latin typeface="Consolas" pitchFamily="49" charset="0"/>
                <a:ea typeface="仿宋" pitchFamily="49" charset="-122"/>
                <a:cs typeface="Consolas" pitchFamily="49" charset="0"/>
              </a:rPr>
              <a:t>是平衡树</a:t>
            </a:r>
            <a:endParaRPr lang="zh-CN" altLang="en-US" sz="2000" dirty="0">
              <a:solidFill>
                <a:srgbClr val="3333FF"/>
              </a:solidFill>
              <a:latin typeface="Consolas" pitchFamily="49" charset="0"/>
              <a:ea typeface="仿宋" pitchFamily="49" charset="-122"/>
              <a:cs typeface="Consolas" pitchFamily="49" charset="0"/>
            </a:endParaRPr>
          </a:p>
        </p:txBody>
      </p:sp>
      <p:grpSp>
        <p:nvGrpSpPr>
          <p:cNvPr id="3" name="组合 30"/>
          <p:cNvGrpSpPr/>
          <p:nvPr/>
        </p:nvGrpSpPr>
        <p:grpSpPr>
          <a:xfrm>
            <a:off x="827089" y="1479550"/>
            <a:ext cx="2816217" cy="1663698"/>
            <a:chOff x="827089" y="1479550"/>
            <a:chExt cx="2816217" cy="1663698"/>
          </a:xfrm>
        </p:grpSpPr>
        <p:sp>
          <p:nvSpPr>
            <p:cNvPr id="36868" name="Text Box 22"/>
            <p:cNvSpPr txBox="1">
              <a:spLocks noChangeArrowheads="1"/>
            </p:cNvSpPr>
            <p:nvPr/>
          </p:nvSpPr>
          <p:spPr bwMode="auto">
            <a:xfrm>
              <a:off x="827089" y="2897027"/>
              <a:ext cx="173011" cy="246221"/>
            </a:xfrm>
            <a:prstGeom prst="rect">
              <a:avLst/>
            </a:prstGeom>
            <a:noFill/>
            <a:ln w="9525">
              <a:noFill/>
              <a:miter lim="800000"/>
              <a:headEnd/>
              <a:tailEnd/>
            </a:ln>
          </p:spPr>
          <p:txBody>
            <a:bodyPr wrap="square" lIns="0" tIns="0" rIns="0" bIns="0">
              <a:spAutoFit/>
            </a:bodyPr>
            <a:lstStyle/>
            <a:p>
              <a:pPr algn="l">
                <a:spcBef>
                  <a:spcPct val="50000"/>
                </a:spcBef>
              </a:pPr>
              <a:r>
                <a:rPr kumimoji="0" lang="en-US" altLang="zh-CN" sz="1600" b="1">
                  <a:solidFill>
                    <a:srgbClr val="00B050"/>
                  </a:solidFill>
                  <a:latin typeface="Consolas" pitchFamily="49" charset="0"/>
                  <a:ea typeface="楷体_GB2312" pitchFamily="49" charset="-122"/>
                  <a:cs typeface="Consolas" pitchFamily="49" charset="0"/>
                </a:rPr>
                <a:t>0</a:t>
              </a:r>
            </a:p>
          </p:txBody>
        </p:sp>
        <p:sp>
          <p:nvSpPr>
            <p:cNvPr id="36869" name="Text Box 23"/>
            <p:cNvSpPr txBox="1">
              <a:spLocks noChangeArrowheads="1"/>
            </p:cNvSpPr>
            <p:nvPr/>
          </p:nvSpPr>
          <p:spPr bwMode="auto">
            <a:xfrm>
              <a:off x="1401764" y="2320765"/>
              <a:ext cx="169840" cy="246221"/>
            </a:xfrm>
            <a:prstGeom prst="rect">
              <a:avLst/>
            </a:prstGeom>
            <a:noFill/>
            <a:ln w="9525">
              <a:noFill/>
              <a:miter lim="800000"/>
              <a:headEnd/>
              <a:tailEnd/>
            </a:ln>
          </p:spPr>
          <p:txBody>
            <a:bodyPr wrap="square" lIns="0" tIns="0" rIns="0" bIns="0">
              <a:spAutoFit/>
            </a:bodyPr>
            <a:lstStyle/>
            <a:p>
              <a:pPr algn="l">
                <a:spcBef>
                  <a:spcPct val="50000"/>
                </a:spcBef>
              </a:pPr>
              <a:r>
                <a:rPr kumimoji="0" lang="en-US" altLang="zh-CN" sz="1600" b="1">
                  <a:solidFill>
                    <a:srgbClr val="00B050"/>
                  </a:solidFill>
                  <a:latin typeface="Consolas" pitchFamily="49" charset="0"/>
                  <a:ea typeface="楷体_GB2312" pitchFamily="49" charset="-122"/>
                  <a:cs typeface="Consolas" pitchFamily="49" charset="0"/>
                </a:rPr>
                <a:t>1</a:t>
              </a:r>
            </a:p>
          </p:txBody>
        </p:sp>
        <p:sp>
          <p:nvSpPr>
            <p:cNvPr id="36870" name="Text Box 24"/>
            <p:cNvSpPr txBox="1">
              <a:spLocks noChangeArrowheads="1"/>
            </p:cNvSpPr>
            <p:nvPr/>
          </p:nvSpPr>
          <p:spPr bwMode="auto">
            <a:xfrm>
              <a:off x="3492500" y="2276475"/>
              <a:ext cx="150806" cy="246221"/>
            </a:xfrm>
            <a:prstGeom prst="rect">
              <a:avLst/>
            </a:prstGeom>
            <a:noFill/>
            <a:ln w="9525">
              <a:noFill/>
              <a:miter lim="800000"/>
              <a:headEnd/>
              <a:tailEnd/>
            </a:ln>
          </p:spPr>
          <p:txBody>
            <a:bodyPr wrap="square" lIns="0" tIns="0" rIns="0" bIns="0">
              <a:spAutoFit/>
            </a:bodyPr>
            <a:lstStyle/>
            <a:p>
              <a:pPr algn="l">
                <a:spcBef>
                  <a:spcPct val="50000"/>
                </a:spcBef>
              </a:pPr>
              <a:r>
                <a:rPr kumimoji="0" lang="en-US" altLang="zh-CN" sz="1600" b="1">
                  <a:solidFill>
                    <a:srgbClr val="00B050"/>
                  </a:solidFill>
                  <a:latin typeface="Consolas" pitchFamily="49" charset="0"/>
                  <a:ea typeface="楷体_GB2312" pitchFamily="49" charset="-122"/>
                  <a:cs typeface="Consolas" pitchFamily="49" charset="0"/>
                </a:rPr>
                <a:t>0</a:t>
              </a:r>
            </a:p>
          </p:txBody>
        </p:sp>
        <p:sp>
          <p:nvSpPr>
            <p:cNvPr id="36871" name="Text Box 25"/>
            <p:cNvSpPr txBox="1">
              <a:spLocks noChangeArrowheads="1"/>
            </p:cNvSpPr>
            <p:nvPr/>
          </p:nvSpPr>
          <p:spPr bwMode="auto">
            <a:xfrm>
              <a:off x="2700338" y="1479550"/>
              <a:ext cx="157150" cy="246221"/>
            </a:xfrm>
            <a:prstGeom prst="rect">
              <a:avLst/>
            </a:prstGeom>
            <a:noFill/>
            <a:ln w="9525">
              <a:noFill/>
              <a:miter lim="800000"/>
              <a:headEnd/>
              <a:tailEnd/>
            </a:ln>
          </p:spPr>
          <p:txBody>
            <a:bodyPr wrap="square" lIns="0" tIns="0" rIns="0" bIns="0">
              <a:spAutoFit/>
            </a:bodyPr>
            <a:lstStyle/>
            <a:p>
              <a:pPr algn="l">
                <a:spcBef>
                  <a:spcPct val="50000"/>
                </a:spcBef>
              </a:pPr>
              <a:r>
                <a:rPr kumimoji="0" lang="en-US" altLang="zh-CN" sz="1600" b="1">
                  <a:solidFill>
                    <a:srgbClr val="00B050"/>
                  </a:solidFill>
                  <a:latin typeface="Consolas" pitchFamily="49" charset="0"/>
                  <a:ea typeface="楷体_GB2312" pitchFamily="49" charset="-122"/>
                  <a:cs typeface="Consolas" pitchFamily="49" charset="0"/>
                </a:rPr>
                <a:t>1</a:t>
              </a:r>
            </a:p>
          </p:txBody>
        </p:sp>
      </p:grpSp>
      <p:grpSp>
        <p:nvGrpSpPr>
          <p:cNvPr id="4" name="组合 31"/>
          <p:cNvGrpSpPr/>
          <p:nvPr/>
        </p:nvGrpSpPr>
        <p:grpSpPr>
          <a:xfrm>
            <a:off x="4114800" y="1700213"/>
            <a:ext cx="3505200" cy="2743200"/>
            <a:chOff x="4114800" y="1700213"/>
            <a:chExt cx="3505200" cy="2743200"/>
          </a:xfrm>
        </p:grpSpPr>
        <p:sp>
          <p:nvSpPr>
            <p:cNvPr id="36873" name="Oval 11"/>
            <p:cNvSpPr>
              <a:spLocks noChangeArrowheads="1"/>
            </p:cNvSpPr>
            <p:nvPr/>
          </p:nvSpPr>
          <p:spPr bwMode="auto">
            <a:xfrm>
              <a:off x="6400800" y="1700213"/>
              <a:ext cx="457200" cy="457200"/>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r>
                <a:rPr lang="en-US" altLang="zh-CN" sz="1800" b="1">
                  <a:solidFill>
                    <a:srgbClr val="3333FF"/>
                  </a:solidFill>
                  <a:latin typeface="Consolas" pitchFamily="49" charset="0"/>
                  <a:cs typeface="Consolas" pitchFamily="49" charset="0"/>
                </a:rPr>
                <a:t>5</a:t>
              </a:r>
              <a:endParaRPr lang="en-US" altLang="zh-CN" sz="1800">
                <a:solidFill>
                  <a:srgbClr val="3333FF"/>
                </a:solidFill>
                <a:latin typeface="Consolas" pitchFamily="49" charset="0"/>
                <a:cs typeface="Consolas" pitchFamily="49" charset="0"/>
              </a:endParaRPr>
            </a:p>
          </p:txBody>
        </p:sp>
        <p:sp>
          <p:nvSpPr>
            <p:cNvPr id="36874" name="Oval 12"/>
            <p:cNvSpPr>
              <a:spLocks noChangeArrowheads="1"/>
            </p:cNvSpPr>
            <p:nvPr/>
          </p:nvSpPr>
          <p:spPr bwMode="auto">
            <a:xfrm>
              <a:off x="5638800" y="2462213"/>
              <a:ext cx="457200" cy="457200"/>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r>
                <a:rPr lang="en-US" altLang="zh-CN" sz="1800" b="1">
                  <a:solidFill>
                    <a:srgbClr val="3333FF"/>
                  </a:solidFill>
                  <a:latin typeface="Consolas" pitchFamily="49" charset="0"/>
                  <a:cs typeface="Consolas" pitchFamily="49" charset="0"/>
                </a:rPr>
                <a:t>4</a:t>
              </a:r>
              <a:endParaRPr lang="en-US" altLang="zh-CN" sz="1800">
                <a:solidFill>
                  <a:srgbClr val="3333FF"/>
                </a:solidFill>
                <a:latin typeface="Consolas" pitchFamily="49" charset="0"/>
                <a:cs typeface="Consolas" pitchFamily="49" charset="0"/>
              </a:endParaRPr>
            </a:p>
          </p:txBody>
        </p:sp>
        <p:sp>
          <p:nvSpPr>
            <p:cNvPr id="36875" name="Oval 13"/>
            <p:cNvSpPr>
              <a:spLocks noChangeArrowheads="1"/>
            </p:cNvSpPr>
            <p:nvPr/>
          </p:nvSpPr>
          <p:spPr bwMode="auto">
            <a:xfrm>
              <a:off x="7162800" y="2462213"/>
              <a:ext cx="457200" cy="4572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b="1" dirty="0">
                  <a:solidFill>
                    <a:srgbClr val="3333FF"/>
                  </a:solidFill>
                  <a:latin typeface="Consolas" pitchFamily="49" charset="0"/>
                  <a:cs typeface="Consolas" pitchFamily="49" charset="0"/>
                </a:rPr>
                <a:t>8</a:t>
              </a:r>
              <a:endParaRPr lang="en-US" altLang="zh-CN" sz="1800" dirty="0">
                <a:solidFill>
                  <a:srgbClr val="3333FF"/>
                </a:solidFill>
                <a:latin typeface="Consolas" pitchFamily="49" charset="0"/>
                <a:cs typeface="Consolas" pitchFamily="49" charset="0"/>
              </a:endParaRPr>
            </a:p>
          </p:txBody>
        </p:sp>
        <p:sp>
          <p:nvSpPr>
            <p:cNvPr id="36876" name="Oval 14"/>
            <p:cNvSpPr>
              <a:spLocks noChangeArrowheads="1"/>
            </p:cNvSpPr>
            <p:nvPr/>
          </p:nvSpPr>
          <p:spPr bwMode="auto">
            <a:xfrm>
              <a:off x="4876800" y="3224213"/>
              <a:ext cx="457200" cy="4572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b="1">
                  <a:solidFill>
                    <a:srgbClr val="3333FF"/>
                  </a:solidFill>
                  <a:latin typeface="Consolas" pitchFamily="49" charset="0"/>
                  <a:cs typeface="Consolas" pitchFamily="49" charset="0"/>
                </a:rPr>
                <a:t>2</a:t>
              </a:r>
              <a:endParaRPr lang="en-US" altLang="zh-CN" sz="1800">
                <a:solidFill>
                  <a:srgbClr val="3333FF"/>
                </a:solidFill>
                <a:latin typeface="Consolas" pitchFamily="49" charset="0"/>
                <a:cs typeface="Consolas" pitchFamily="49" charset="0"/>
              </a:endParaRPr>
            </a:p>
          </p:txBody>
        </p:sp>
        <p:sp>
          <p:nvSpPr>
            <p:cNvPr id="36877" name="Oval 15"/>
            <p:cNvSpPr>
              <a:spLocks noChangeArrowheads="1"/>
            </p:cNvSpPr>
            <p:nvPr/>
          </p:nvSpPr>
          <p:spPr bwMode="auto">
            <a:xfrm>
              <a:off x="4114800" y="3986213"/>
              <a:ext cx="457200" cy="4572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b="1">
                  <a:solidFill>
                    <a:srgbClr val="3333FF"/>
                  </a:solidFill>
                  <a:latin typeface="Consolas" pitchFamily="49" charset="0"/>
                  <a:cs typeface="Consolas" pitchFamily="49" charset="0"/>
                </a:rPr>
                <a:t>1</a:t>
              </a:r>
              <a:endParaRPr lang="en-US" altLang="zh-CN" sz="1800">
                <a:solidFill>
                  <a:srgbClr val="3333FF"/>
                </a:solidFill>
                <a:latin typeface="Consolas" pitchFamily="49" charset="0"/>
                <a:cs typeface="Consolas" pitchFamily="49" charset="0"/>
              </a:endParaRPr>
            </a:p>
          </p:txBody>
        </p:sp>
        <p:sp>
          <p:nvSpPr>
            <p:cNvPr id="36878" name="Line 16"/>
            <p:cNvSpPr>
              <a:spLocks noChangeShapeType="1"/>
            </p:cNvSpPr>
            <p:nvPr/>
          </p:nvSpPr>
          <p:spPr bwMode="auto">
            <a:xfrm flipH="1">
              <a:off x="6019800" y="2081213"/>
              <a:ext cx="457200" cy="457200"/>
            </a:xfrm>
            <a:prstGeom prst="line">
              <a:avLst/>
            </a:prstGeom>
            <a:noFill/>
            <a:ln w="28575">
              <a:solidFill>
                <a:srgbClr val="3333FF"/>
              </a:solidFill>
              <a:round/>
              <a:headEnd/>
              <a:tailEnd/>
            </a:ln>
          </p:spPr>
          <p:txBody>
            <a:bodyPr wrap="none" anchor="ctr"/>
            <a:lstStyle/>
            <a:p>
              <a:endParaRPr lang="zh-CN" altLang="en-US">
                <a:latin typeface="Consolas" pitchFamily="49" charset="0"/>
                <a:cs typeface="Consolas" pitchFamily="49" charset="0"/>
              </a:endParaRPr>
            </a:p>
          </p:txBody>
        </p:sp>
        <p:sp>
          <p:nvSpPr>
            <p:cNvPr id="36879" name="Line 17"/>
            <p:cNvSpPr>
              <a:spLocks noChangeShapeType="1"/>
            </p:cNvSpPr>
            <p:nvPr/>
          </p:nvSpPr>
          <p:spPr bwMode="auto">
            <a:xfrm flipH="1">
              <a:off x="5257800" y="2843213"/>
              <a:ext cx="457200" cy="457200"/>
            </a:xfrm>
            <a:prstGeom prst="line">
              <a:avLst/>
            </a:prstGeom>
            <a:noFill/>
            <a:ln w="28575">
              <a:solidFill>
                <a:srgbClr val="3333FF"/>
              </a:solidFill>
              <a:round/>
              <a:headEnd/>
              <a:tailEnd/>
            </a:ln>
          </p:spPr>
          <p:txBody>
            <a:bodyPr wrap="none" anchor="ctr"/>
            <a:lstStyle/>
            <a:p>
              <a:endParaRPr lang="zh-CN" altLang="en-US">
                <a:latin typeface="Consolas" pitchFamily="49" charset="0"/>
                <a:cs typeface="Consolas" pitchFamily="49" charset="0"/>
              </a:endParaRPr>
            </a:p>
          </p:txBody>
        </p:sp>
        <p:sp>
          <p:nvSpPr>
            <p:cNvPr id="36880" name="Line 18"/>
            <p:cNvSpPr>
              <a:spLocks noChangeShapeType="1"/>
            </p:cNvSpPr>
            <p:nvPr/>
          </p:nvSpPr>
          <p:spPr bwMode="auto">
            <a:xfrm flipH="1">
              <a:off x="4495800" y="3605213"/>
              <a:ext cx="457200" cy="457200"/>
            </a:xfrm>
            <a:prstGeom prst="line">
              <a:avLst/>
            </a:prstGeom>
            <a:noFill/>
            <a:ln w="28575">
              <a:solidFill>
                <a:srgbClr val="3333FF"/>
              </a:solidFill>
              <a:round/>
              <a:headEnd/>
              <a:tailEnd/>
            </a:ln>
          </p:spPr>
          <p:txBody>
            <a:bodyPr wrap="none" anchor="ctr"/>
            <a:lstStyle/>
            <a:p>
              <a:endParaRPr lang="zh-CN" altLang="en-US">
                <a:latin typeface="Consolas" pitchFamily="49" charset="0"/>
                <a:cs typeface="Consolas" pitchFamily="49" charset="0"/>
              </a:endParaRPr>
            </a:p>
          </p:txBody>
        </p:sp>
        <p:sp>
          <p:nvSpPr>
            <p:cNvPr id="36881" name="Line 19"/>
            <p:cNvSpPr>
              <a:spLocks noChangeShapeType="1"/>
            </p:cNvSpPr>
            <p:nvPr/>
          </p:nvSpPr>
          <p:spPr bwMode="auto">
            <a:xfrm>
              <a:off x="6781800" y="2081213"/>
              <a:ext cx="457200" cy="457200"/>
            </a:xfrm>
            <a:prstGeom prst="line">
              <a:avLst/>
            </a:prstGeom>
            <a:noFill/>
            <a:ln w="28575">
              <a:solidFill>
                <a:srgbClr val="3333FF"/>
              </a:solidFill>
              <a:round/>
              <a:headEnd/>
              <a:tailEnd/>
            </a:ln>
          </p:spPr>
          <p:txBody>
            <a:bodyPr wrap="none" anchor="ctr"/>
            <a:lstStyle/>
            <a:p>
              <a:endParaRPr lang="zh-CN" altLang="en-US">
                <a:latin typeface="Consolas" pitchFamily="49" charset="0"/>
                <a:cs typeface="Consolas" pitchFamily="49" charset="0"/>
              </a:endParaRPr>
            </a:p>
          </p:txBody>
        </p:sp>
      </p:grpSp>
      <p:sp>
        <p:nvSpPr>
          <p:cNvPr id="36882" name="Text Box 21"/>
          <p:cNvSpPr txBox="1">
            <a:spLocks noChangeArrowheads="1"/>
          </p:cNvSpPr>
          <p:nvPr/>
        </p:nvSpPr>
        <p:spPr bwMode="auto">
          <a:xfrm>
            <a:off x="5643570" y="4214818"/>
            <a:ext cx="2667000" cy="400110"/>
          </a:xfrm>
          <a:prstGeom prst="rect">
            <a:avLst/>
          </a:prstGeom>
          <a:noFill/>
          <a:ln w="9525">
            <a:solidFill>
              <a:schemeClr val="bg1"/>
            </a:solidFill>
            <a:miter lim="800000"/>
            <a:headEnd/>
            <a:tailEnd/>
          </a:ln>
        </p:spPr>
        <p:txBody>
          <a:bodyPr>
            <a:spAutoFit/>
          </a:bodyPr>
          <a:lstStyle/>
          <a:p>
            <a:pPr algn="l"/>
            <a:r>
              <a:rPr lang="zh-CN" altLang="en-US" sz="2000" b="1" dirty="0">
                <a:solidFill>
                  <a:srgbClr val="3333FF"/>
                </a:solidFill>
                <a:latin typeface="Consolas" pitchFamily="49" charset="0"/>
                <a:ea typeface="仿宋" pitchFamily="49" charset="-122"/>
                <a:cs typeface="Consolas" pitchFamily="49" charset="0"/>
              </a:rPr>
              <a:t>不是平衡树</a:t>
            </a:r>
            <a:endParaRPr lang="zh-CN" altLang="en-US" sz="2000" dirty="0">
              <a:solidFill>
                <a:srgbClr val="3333FF"/>
              </a:solidFill>
              <a:latin typeface="Consolas" pitchFamily="49" charset="0"/>
              <a:ea typeface="仿宋" pitchFamily="49" charset="-122"/>
              <a:cs typeface="Consolas" pitchFamily="49" charset="0"/>
            </a:endParaRPr>
          </a:p>
        </p:txBody>
      </p:sp>
      <p:grpSp>
        <p:nvGrpSpPr>
          <p:cNvPr id="5" name="组合 32"/>
          <p:cNvGrpSpPr/>
          <p:nvPr/>
        </p:nvGrpSpPr>
        <p:grpSpPr>
          <a:xfrm>
            <a:off x="4214810" y="1357298"/>
            <a:ext cx="3546522" cy="2571768"/>
            <a:chOff x="4214810" y="1357298"/>
            <a:chExt cx="3546522" cy="2571768"/>
          </a:xfrm>
        </p:grpSpPr>
        <p:sp>
          <p:nvSpPr>
            <p:cNvPr id="36883" name="Text Box 26"/>
            <p:cNvSpPr txBox="1">
              <a:spLocks noChangeArrowheads="1"/>
            </p:cNvSpPr>
            <p:nvPr/>
          </p:nvSpPr>
          <p:spPr bwMode="auto">
            <a:xfrm>
              <a:off x="4214810" y="3682845"/>
              <a:ext cx="147634" cy="246221"/>
            </a:xfrm>
            <a:prstGeom prst="rect">
              <a:avLst/>
            </a:prstGeom>
            <a:noFill/>
            <a:ln w="9525">
              <a:noFill/>
              <a:miter lim="800000"/>
              <a:headEnd/>
              <a:tailEnd/>
            </a:ln>
          </p:spPr>
          <p:txBody>
            <a:bodyPr wrap="square" lIns="0" tIns="0" rIns="0" bIns="0">
              <a:spAutoFit/>
            </a:bodyPr>
            <a:lstStyle/>
            <a:p>
              <a:pPr algn="l">
                <a:spcBef>
                  <a:spcPct val="50000"/>
                </a:spcBef>
              </a:pPr>
              <a:r>
                <a:rPr kumimoji="0" lang="en-US" altLang="zh-CN" sz="1600" b="1">
                  <a:solidFill>
                    <a:srgbClr val="3333FF"/>
                  </a:solidFill>
                  <a:latin typeface="Consolas" pitchFamily="49" charset="0"/>
                  <a:ea typeface="楷体_GB2312" pitchFamily="49" charset="-122"/>
                  <a:cs typeface="Consolas" pitchFamily="49" charset="0"/>
                </a:rPr>
                <a:t>0</a:t>
              </a:r>
            </a:p>
          </p:txBody>
        </p:sp>
        <p:sp>
          <p:nvSpPr>
            <p:cNvPr id="36884" name="Text Box 27"/>
            <p:cNvSpPr txBox="1">
              <a:spLocks noChangeArrowheads="1"/>
            </p:cNvSpPr>
            <p:nvPr/>
          </p:nvSpPr>
          <p:spPr bwMode="auto">
            <a:xfrm>
              <a:off x="4787901" y="2968465"/>
              <a:ext cx="212727" cy="246221"/>
            </a:xfrm>
            <a:prstGeom prst="rect">
              <a:avLst/>
            </a:prstGeom>
            <a:noFill/>
            <a:ln w="9525">
              <a:noFill/>
              <a:miter lim="800000"/>
              <a:headEnd/>
              <a:tailEnd/>
            </a:ln>
          </p:spPr>
          <p:txBody>
            <a:bodyPr wrap="square" lIns="0" tIns="0" rIns="0" bIns="0">
              <a:spAutoFit/>
            </a:bodyPr>
            <a:lstStyle/>
            <a:p>
              <a:pPr algn="l">
                <a:spcBef>
                  <a:spcPct val="50000"/>
                </a:spcBef>
              </a:pPr>
              <a:r>
                <a:rPr kumimoji="0" lang="en-US" altLang="zh-CN" sz="1600" b="1">
                  <a:solidFill>
                    <a:srgbClr val="3333FF"/>
                  </a:solidFill>
                  <a:latin typeface="Consolas" pitchFamily="49" charset="0"/>
                  <a:ea typeface="楷体_GB2312" pitchFamily="49" charset="-122"/>
                  <a:cs typeface="Consolas" pitchFamily="49" charset="0"/>
                </a:rPr>
                <a:t>1</a:t>
              </a:r>
            </a:p>
          </p:txBody>
        </p:sp>
        <p:sp>
          <p:nvSpPr>
            <p:cNvPr id="36885" name="Text Box 28"/>
            <p:cNvSpPr txBox="1">
              <a:spLocks noChangeArrowheads="1"/>
            </p:cNvSpPr>
            <p:nvPr/>
          </p:nvSpPr>
          <p:spPr bwMode="auto">
            <a:xfrm>
              <a:off x="5649914" y="2214554"/>
              <a:ext cx="207970" cy="246221"/>
            </a:xfrm>
            <a:prstGeom prst="rect">
              <a:avLst/>
            </a:prstGeom>
            <a:noFill/>
            <a:ln w="9525">
              <a:noFill/>
              <a:miter lim="800000"/>
              <a:headEnd/>
              <a:tailEnd/>
            </a:ln>
          </p:spPr>
          <p:txBody>
            <a:bodyPr wrap="square" lIns="0" tIns="0" rIns="0" bIns="0">
              <a:spAutoFit/>
            </a:bodyPr>
            <a:lstStyle/>
            <a:p>
              <a:pPr algn="l">
                <a:spcBef>
                  <a:spcPct val="50000"/>
                </a:spcBef>
              </a:pPr>
              <a:r>
                <a:rPr kumimoji="0" lang="en-US" altLang="zh-CN" sz="1600" b="1">
                  <a:solidFill>
                    <a:srgbClr val="FF00FF"/>
                  </a:solidFill>
                  <a:latin typeface="Consolas" pitchFamily="49" charset="0"/>
                  <a:ea typeface="楷体_GB2312" pitchFamily="49" charset="-122"/>
                  <a:cs typeface="Consolas" pitchFamily="49" charset="0"/>
                </a:rPr>
                <a:t>2</a:t>
              </a:r>
            </a:p>
          </p:txBody>
        </p:sp>
        <p:sp>
          <p:nvSpPr>
            <p:cNvPr id="36886" name="Text Box 29"/>
            <p:cNvSpPr txBox="1">
              <a:spLocks noChangeArrowheads="1"/>
            </p:cNvSpPr>
            <p:nvPr/>
          </p:nvSpPr>
          <p:spPr bwMode="auto">
            <a:xfrm>
              <a:off x="7572396" y="2357430"/>
              <a:ext cx="188936" cy="246221"/>
            </a:xfrm>
            <a:prstGeom prst="rect">
              <a:avLst/>
            </a:prstGeom>
            <a:noFill/>
            <a:ln w="9525">
              <a:noFill/>
              <a:miter lim="800000"/>
              <a:headEnd/>
              <a:tailEnd/>
            </a:ln>
          </p:spPr>
          <p:txBody>
            <a:bodyPr wrap="square" lIns="0" tIns="0" rIns="0" bIns="0">
              <a:spAutoFit/>
            </a:bodyPr>
            <a:lstStyle/>
            <a:p>
              <a:pPr algn="l">
                <a:spcBef>
                  <a:spcPct val="50000"/>
                </a:spcBef>
              </a:pPr>
              <a:r>
                <a:rPr kumimoji="0" lang="en-US" altLang="zh-CN" sz="1600" b="1">
                  <a:solidFill>
                    <a:srgbClr val="3333FF"/>
                  </a:solidFill>
                  <a:latin typeface="Consolas" pitchFamily="49" charset="0"/>
                  <a:ea typeface="楷体_GB2312" pitchFamily="49" charset="-122"/>
                  <a:cs typeface="Consolas" pitchFamily="49" charset="0"/>
                </a:rPr>
                <a:t>0</a:t>
              </a:r>
            </a:p>
          </p:txBody>
        </p:sp>
        <p:sp>
          <p:nvSpPr>
            <p:cNvPr id="36887" name="Text Box 30"/>
            <p:cNvSpPr txBox="1">
              <a:spLocks noChangeArrowheads="1"/>
            </p:cNvSpPr>
            <p:nvPr/>
          </p:nvSpPr>
          <p:spPr bwMode="auto">
            <a:xfrm>
              <a:off x="6516688" y="1357298"/>
              <a:ext cx="198452" cy="246221"/>
            </a:xfrm>
            <a:prstGeom prst="rect">
              <a:avLst/>
            </a:prstGeom>
            <a:noFill/>
            <a:ln w="9525">
              <a:noFill/>
              <a:miter lim="800000"/>
              <a:headEnd/>
              <a:tailEnd/>
            </a:ln>
          </p:spPr>
          <p:txBody>
            <a:bodyPr wrap="square" lIns="0" tIns="0" rIns="0" bIns="0">
              <a:spAutoFit/>
            </a:bodyPr>
            <a:lstStyle/>
            <a:p>
              <a:pPr algn="l">
                <a:spcBef>
                  <a:spcPct val="50000"/>
                </a:spcBef>
              </a:pPr>
              <a:r>
                <a:rPr kumimoji="0" lang="en-US" altLang="zh-CN" sz="1600" b="1">
                  <a:solidFill>
                    <a:srgbClr val="FF00FF"/>
                  </a:solidFill>
                  <a:latin typeface="Consolas" pitchFamily="49" charset="0"/>
                  <a:ea typeface="楷体_GB2312" pitchFamily="49" charset="-122"/>
                  <a:cs typeface="Consolas" pitchFamily="49" charset="0"/>
                </a:rPr>
                <a:t>2</a:t>
              </a:r>
            </a:p>
          </p:txBody>
        </p:sp>
      </p:grpSp>
      <p:sp>
        <p:nvSpPr>
          <p:cNvPr id="34" name="灯片编号占位符 33"/>
          <p:cNvSpPr>
            <a:spLocks noGrp="1"/>
          </p:cNvSpPr>
          <p:nvPr>
            <p:ph type="sldNum" sz="quarter" idx="12"/>
          </p:nvPr>
        </p:nvSpPr>
        <p:spPr/>
        <p:txBody>
          <a:bodyPr/>
          <a:lstStyle/>
          <a:p>
            <a:pPr>
              <a:defRPr/>
            </a:pPr>
            <a:fld id="{94984E60-CADE-4266-8DC7-A91C528B8A31}" type="slidenum">
              <a:rPr lang="en-US" altLang="zh-CN" smtClean="0"/>
              <a:pPr>
                <a:defRPr/>
              </a:pPr>
              <a:t>45</a:t>
            </a:fld>
            <a:r>
              <a:rPr lang="en-US" altLang="zh-CN" smtClean="0"/>
              <a:t>/132</a:t>
            </a:r>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8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animBg="1"/>
      <p:bldP spid="3688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857224" y="1500174"/>
            <a:ext cx="7500990" cy="1141439"/>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marL="457200" indent="-457200" algn="just">
              <a:lnSpc>
                <a:spcPct val="150000"/>
              </a:lnSpc>
              <a:spcBef>
                <a:spcPts val="0"/>
              </a:spcBef>
              <a:buBlip>
                <a:blip r:embed="rId2"/>
              </a:buBlip>
            </a:pPr>
            <a:r>
              <a:rPr lang="zh-CN" altLang="en-US" sz="2000" b="1" smtClean="0">
                <a:solidFill>
                  <a:srgbClr val="3333FF"/>
                </a:solidFill>
                <a:latin typeface="Consolas" pitchFamily="49" charset="0"/>
                <a:ea typeface="仿宋" pitchFamily="49" charset="-122"/>
                <a:cs typeface="Consolas" pitchFamily="49" charset="0"/>
              </a:rPr>
              <a:t>平衡</a:t>
            </a:r>
            <a:r>
              <a:rPr lang="zh-CN" altLang="en-US" sz="2000" b="1" dirty="0">
                <a:solidFill>
                  <a:srgbClr val="3333FF"/>
                </a:solidFill>
                <a:latin typeface="Consolas" pitchFamily="49" charset="0"/>
                <a:ea typeface="仿宋" pitchFamily="49" charset="-122"/>
                <a:cs typeface="Consolas" pitchFamily="49" charset="0"/>
              </a:rPr>
              <a:t>二叉树中</a:t>
            </a:r>
            <a:r>
              <a:rPr lang="zh-CN" altLang="en-US" sz="2000" b="1">
                <a:solidFill>
                  <a:srgbClr val="3333FF"/>
                </a:solidFill>
                <a:latin typeface="Consolas" pitchFamily="49" charset="0"/>
                <a:ea typeface="仿宋" pitchFamily="49" charset="-122"/>
                <a:cs typeface="Consolas" pitchFamily="49" charset="0"/>
              </a:rPr>
              <a:t>插</a:t>
            </a:r>
            <a:r>
              <a:rPr lang="zh-CN" altLang="en-US" sz="2000" b="1" smtClean="0">
                <a:solidFill>
                  <a:srgbClr val="3333FF"/>
                </a:solidFill>
                <a:latin typeface="Consolas" pitchFamily="49" charset="0"/>
                <a:ea typeface="仿宋" pitchFamily="49" charset="-122"/>
                <a:cs typeface="Consolas" pitchFamily="49" charset="0"/>
              </a:rPr>
              <a:t>入关键字为</a:t>
            </a:r>
            <a:r>
              <a:rPr lang="en-US" altLang="zh-CN" sz="2000" b="1" i="1" smtClean="0">
                <a:solidFill>
                  <a:srgbClr val="3333FF"/>
                </a:solidFill>
                <a:latin typeface="Consolas" pitchFamily="49" charset="0"/>
                <a:ea typeface="仿宋" pitchFamily="49" charset="-122"/>
                <a:cs typeface="Consolas" pitchFamily="49" charset="0"/>
              </a:rPr>
              <a:t>k</a:t>
            </a:r>
            <a:r>
              <a:rPr lang="zh-CN" altLang="en-US" sz="2000" b="1" smtClean="0">
                <a:solidFill>
                  <a:srgbClr val="3333FF"/>
                </a:solidFill>
                <a:latin typeface="Consolas" pitchFamily="49" charset="0"/>
                <a:ea typeface="仿宋" pitchFamily="49" charset="-122"/>
                <a:cs typeface="Consolas" pitchFamily="49" charset="0"/>
              </a:rPr>
              <a:t>的新结点方式</a:t>
            </a:r>
            <a:r>
              <a:rPr lang="zh-CN" altLang="en-US" sz="2000" b="1" dirty="0">
                <a:solidFill>
                  <a:srgbClr val="3333FF"/>
                </a:solidFill>
                <a:latin typeface="Consolas" pitchFamily="49" charset="0"/>
                <a:ea typeface="仿宋" pitchFamily="49" charset="-122"/>
                <a:cs typeface="Consolas" pitchFamily="49" charset="0"/>
              </a:rPr>
              <a:t>与二叉排序</a:t>
            </a:r>
            <a:r>
              <a:rPr lang="zh-CN" altLang="en-US" sz="2000" b="1">
                <a:solidFill>
                  <a:srgbClr val="3333FF"/>
                </a:solidFill>
                <a:latin typeface="Consolas" pitchFamily="49" charset="0"/>
                <a:ea typeface="仿宋" pitchFamily="49" charset="-122"/>
                <a:cs typeface="Consolas" pitchFamily="49" charset="0"/>
              </a:rPr>
              <a:t>树</a:t>
            </a:r>
            <a:r>
              <a:rPr lang="zh-CN" altLang="en-US" sz="2000" b="1" smtClean="0">
                <a:solidFill>
                  <a:srgbClr val="3333FF"/>
                </a:solidFill>
                <a:latin typeface="Consolas" pitchFamily="49" charset="0"/>
                <a:ea typeface="仿宋" pitchFamily="49" charset="-122"/>
                <a:cs typeface="Consolas" pitchFamily="49" charset="0"/>
              </a:rPr>
              <a:t>相似。</a:t>
            </a:r>
            <a:endParaRPr lang="en-US" altLang="zh-CN" sz="2000" b="1" smtClean="0">
              <a:solidFill>
                <a:srgbClr val="3333FF"/>
              </a:solidFill>
              <a:latin typeface="Consolas" pitchFamily="49" charset="0"/>
              <a:ea typeface="仿宋" pitchFamily="49" charset="-122"/>
              <a:cs typeface="Consolas" pitchFamily="49" charset="0"/>
            </a:endParaRPr>
          </a:p>
          <a:p>
            <a:pPr marL="457200" indent="-457200" algn="just">
              <a:lnSpc>
                <a:spcPct val="150000"/>
              </a:lnSpc>
              <a:spcBef>
                <a:spcPts val="0"/>
              </a:spcBef>
              <a:buBlip>
                <a:blip r:embed="rId2"/>
              </a:buBlip>
            </a:pPr>
            <a:r>
              <a:rPr lang="zh-CN" altLang="en-US" sz="2000" b="1" smtClean="0">
                <a:solidFill>
                  <a:srgbClr val="3333FF"/>
                </a:solidFill>
                <a:latin typeface="Consolas" pitchFamily="49" charset="0"/>
                <a:ea typeface="仿宋" pitchFamily="49" charset="-122"/>
                <a:cs typeface="Consolas" pitchFamily="49" charset="0"/>
              </a:rPr>
              <a:t>但插入后可</a:t>
            </a:r>
            <a:r>
              <a:rPr lang="zh-CN" altLang="en-US" sz="2000" b="1" dirty="0">
                <a:solidFill>
                  <a:srgbClr val="3333FF"/>
                </a:solidFill>
                <a:latin typeface="Consolas" pitchFamily="49" charset="0"/>
                <a:ea typeface="仿宋" pitchFamily="49" charset="-122"/>
                <a:cs typeface="Consolas" pitchFamily="49" charset="0"/>
              </a:rPr>
              <a:t>能</a:t>
            </a:r>
            <a:r>
              <a:rPr lang="zh-CN" altLang="en-US" sz="2000" b="1">
                <a:solidFill>
                  <a:srgbClr val="3333FF"/>
                </a:solidFill>
                <a:latin typeface="Consolas" pitchFamily="49" charset="0"/>
                <a:ea typeface="仿宋" pitchFamily="49" charset="-122"/>
                <a:cs typeface="Consolas" pitchFamily="49" charset="0"/>
              </a:rPr>
              <a:t>破</a:t>
            </a:r>
            <a:r>
              <a:rPr lang="zh-CN" altLang="en-US" sz="2000" b="1" smtClean="0">
                <a:solidFill>
                  <a:srgbClr val="3333FF"/>
                </a:solidFill>
                <a:latin typeface="Consolas" pitchFamily="49" charset="0"/>
                <a:ea typeface="仿宋" pitchFamily="49" charset="-122"/>
                <a:cs typeface="Consolas" pitchFamily="49" charset="0"/>
              </a:rPr>
              <a:t>坏平</a:t>
            </a:r>
            <a:r>
              <a:rPr lang="zh-CN" altLang="en-US" sz="2000" b="1" dirty="0">
                <a:solidFill>
                  <a:srgbClr val="3333FF"/>
                </a:solidFill>
                <a:latin typeface="Consolas" pitchFamily="49" charset="0"/>
                <a:ea typeface="仿宋" pitchFamily="49" charset="-122"/>
                <a:cs typeface="Consolas" pitchFamily="49" charset="0"/>
              </a:rPr>
              <a:t>衡二叉树的</a:t>
            </a:r>
            <a:r>
              <a:rPr lang="zh-CN" altLang="en-US" sz="2000" b="1">
                <a:solidFill>
                  <a:srgbClr val="3333FF"/>
                </a:solidFill>
                <a:latin typeface="Consolas" pitchFamily="49" charset="0"/>
                <a:ea typeface="仿宋" pitchFamily="49" charset="-122"/>
                <a:cs typeface="Consolas" pitchFamily="49" charset="0"/>
              </a:rPr>
              <a:t>平衡</a:t>
            </a:r>
            <a:r>
              <a:rPr lang="zh-CN" altLang="en-US" sz="2000" b="1" smtClean="0">
                <a:solidFill>
                  <a:srgbClr val="3333FF"/>
                </a:solidFill>
                <a:latin typeface="Consolas" pitchFamily="49" charset="0"/>
                <a:ea typeface="仿宋" pitchFamily="49" charset="-122"/>
                <a:cs typeface="Consolas" pitchFamily="49" charset="0"/>
              </a:rPr>
              <a:t>性，解决</a:t>
            </a:r>
            <a:r>
              <a:rPr lang="zh-CN" altLang="en-US" sz="2000" b="1" dirty="0">
                <a:solidFill>
                  <a:srgbClr val="3333FF"/>
                </a:solidFill>
                <a:latin typeface="Consolas" pitchFamily="49" charset="0"/>
                <a:ea typeface="仿宋" pitchFamily="49" charset="-122"/>
                <a:cs typeface="Consolas" pitchFamily="49" charset="0"/>
              </a:rPr>
              <a:t>方法是</a:t>
            </a:r>
            <a:r>
              <a:rPr lang="zh-CN" altLang="en-US" sz="2000" b="1" dirty="0">
                <a:solidFill>
                  <a:srgbClr val="FF00FF"/>
                </a:solidFill>
                <a:latin typeface="Consolas" pitchFamily="49" charset="0"/>
                <a:ea typeface="仿宋" pitchFamily="49" charset="-122"/>
                <a:cs typeface="Consolas" pitchFamily="49" charset="0"/>
              </a:rPr>
              <a:t>调</a:t>
            </a:r>
            <a:r>
              <a:rPr lang="zh-CN" altLang="en-US" sz="2000" b="1">
                <a:solidFill>
                  <a:srgbClr val="FF00FF"/>
                </a:solidFill>
                <a:latin typeface="Consolas" pitchFamily="49" charset="0"/>
                <a:ea typeface="仿宋" pitchFamily="49" charset="-122"/>
                <a:cs typeface="Consolas" pitchFamily="49" charset="0"/>
              </a:rPr>
              <a:t>整</a:t>
            </a:r>
            <a:r>
              <a:rPr lang="zh-CN" altLang="en-US" sz="2000" b="1" smtClean="0">
                <a:solidFill>
                  <a:srgbClr val="3333FF"/>
                </a:solidFill>
                <a:latin typeface="Consolas" pitchFamily="49" charset="0"/>
                <a:ea typeface="仿宋" pitchFamily="49" charset="-122"/>
                <a:cs typeface="Consolas" pitchFamily="49" charset="0"/>
              </a:rPr>
              <a:t>。</a:t>
            </a:r>
            <a:r>
              <a:rPr lang="zh-CN" altLang="en-US" sz="2000" b="1">
                <a:solidFill>
                  <a:srgbClr val="3333FF"/>
                </a:solidFill>
                <a:latin typeface="Consolas" pitchFamily="49" charset="0"/>
                <a:ea typeface="仿宋" pitchFamily="49" charset="-122"/>
                <a:cs typeface="Consolas" pitchFamily="49" charset="0"/>
              </a:rPr>
              <a:t>　</a:t>
            </a:r>
            <a:endParaRPr lang="zh-CN" altLang="en-US" sz="2000" b="1" dirty="0">
              <a:solidFill>
                <a:srgbClr val="3333FF"/>
              </a:solidFill>
              <a:latin typeface="Consolas" pitchFamily="49" charset="0"/>
              <a:ea typeface="仿宋" pitchFamily="49" charset="-122"/>
              <a:cs typeface="Consolas" pitchFamily="49" charset="0"/>
            </a:endParaRPr>
          </a:p>
        </p:txBody>
      </p:sp>
      <p:sp>
        <p:nvSpPr>
          <p:cNvPr id="38915" name="Text Box 5"/>
          <p:cNvSpPr txBox="1">
            <a:spLocks noChangeArrowheads="1"/>
          </p:cNvSpPr>
          <p:nvPr/>
        </p:nvSpPr>
        <p:spPr bwMode="auto">
          <a:xfrm>
            <a:off x="823943" y="571480"/>
            <a:ext cx="3890933" cy="430887"/>
          </a:xfrm>
          <a:prstGeom prst="rect">
            <a:avLst/>
          </a:prstGeom>
          <a:solidFill>
            <a:srgbClr val="9900FF"/>
          </a:solidFill>
          <a:ln w="28575" algn="ctr">
            <a:noFill/>
            <a:miter lim="800000"/>
            <a:headEnd/>
            <a:tailEnd/>
          </a:ln>
        </p:spPr>
        <p:txBody>
          <a:bodyPr wrap="square">
            <a:spAutoFit/>
          </a:bodyPr>
          <a:lstStyle/>
          <a:p>
            <a:pPr>
              <a:spcBef>
                <a:spcPct val="50000"/>
              </a:spcBef>
            </a:pPr>
            <a:r>
              <a:rPr kumimoji="0" lang="en-US" altLang="zh-CN" sz="2200" b="1" dirty="0" smtClean="0">
                <a:solidFill>
                  <a:schemeClr val="bg1"/>
                </a:solidFill>
                <a:latin typeface="Consolas" pitchFamily="49" charset="0"/>
                <a:ea typeface="华文中宋" pitchFamily="2" charset="-122"/>
                <a:cs typeface="Consolas" pitchFamily="49" charset="0"/>
              </a:rPr>
              <a:t>2</a:t>
            </a:r>
            <a:r>
              <a:rPr kumimoji="0" lang="zh-CN" altLang="en-US" sz="2200" b="1" dirty="0" smtClean="0">
                <a:solidFill>
                  <a:schemeClr val="bg1"/>
                </a:solidFill>
                <a:latin typeface="Consolas" pitchFamily="49" charset="0"/>
                <a:ea typeface="华文中宋" pitchFamily="2" charset="-122"/>
                <a:cs typeface="Consolas" pitchFamily="49" charset="0"/>
              </a:rPr>
              <a:t>、平衡</a:t>
            </a:r>
            <a:r>
              <a:rPr kumimoji="0" lang="zh-CN" altLang="en-US" sz="2200" b="1" dirty="0">
                <a:solidFill>
                  <a:schemeClr val="bg1"/>
                </a:solidFill>
                <a:latin typeface="Consolas" pitchFamily="49" charset="0"/>
                <a:ea typeface="华文中宋" pitchFamily="2" charset="-122"/>
                <a:cs typeface="Consolas" pitchFamily="49" charset="0"/>
              </a:rPr>
              <a:t>二叉树的</a:t>
            </a:r>
            <a:r>
              <a:rPr kumimoji="0" lang="zh-CN" altLang="en-US" sz="2200" b="1">
                <a:solidFill>
                  <a:schemeClr val="bg1"/>
                </a:solidFill>
                <a:latin typeface="Consolas" pitchFamily="49" charset="0"/>
                <a:ea typeface="华文中宋" pitchFamily="2" charset="-122"/>
                <a:cs typeface="Consolas" pitchFamily="49" charset="0"/>
              </a:rPr>
              <a:t>插</a:t>
            </a:r>
            <a:r>
              <a:rPr kumimoji="0" lang="zh-CN" altLang="en-US" sz="2200" b="1" smtClean="0">
                <a:solidFill>
                  <a:schemeClr val="bg1"/>
                </a:solidFill>
                <a:latin typeface="Consolas" pitchFamily="49" charset="0"/>
                <a:ea typeface="华文中宋" pitchFamily="2" charset="-122"/>
                <a:cs typeface="Consolas" pitchFamily="49" charset="0"/>
              </a:rPr>
              <a:t>入过程</a:t>
            </a:r>
            <a:endParaRPr kumimoji="0" lang="zh-CN" altLang="en-US" sz="2200" b="1" dirty="0">
              <a:solidFill>
                <a:schemeClr val="bg1"/>
              </a:solidFill>
              <a:latin typeface="Consolas" pitchFamily="49" charset="0"/>
              <a:ea typeface="华文中宋" pitchFamily="2" charset="-122"/>
              <a:cs typeface="Consolas" pitchFamily="49" charset="0"/>
            </a:endParaRPr>
          </a:p>
        </p:txBody>
      </p:sp>
      <p:sp>
        <p:nvSpPr>
          <p:cNvPr id="5" name="灯片编号占位符 4"/>
          <p:cNvSpPr>
            <a:spLocks noGrp="1"/>
          </p:cNvSpPr>
          <p:nvPr>
            <p:ph type="sldNum" sz="quarter" idx="12"/>
          </p:nvPr>
        </p:nvSpPr>
        <p:spPr/>
        <p:txBody>
          <a:bodyPr/>
          <a:lstStyle/>
          <a:p>
            <a:pPr>
              <a:defRPr/>
            </a:pPr>
            <a:fld id="{94984E60-CADE-4266-8DC7-A91C528B8A31}" type="slidenum">
              <a:rPr lang="en-US" altLang="zh-CN" smtClean="0"/>
              <a:pPr>
                <a:defRPr/>
              </a:pPr>
              <a:t>46</a:t>
            </a:fld>
            <a:r>
              <a:rPr lang="en-US" altLang="zh-CN" smtClean="0"/>
              <a:t>/132</a:t>
            </a:r>
            <a:endParaRPr lang="en-US" altLang="zh-C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158" y="765197"/>
            <a:ext cx="8501122" cy="244948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a:lnSpc>
                <a:spcPts val="3000"/>
              </a:lnSpc>
              <a:spcBef>
                <a:spcPts val="600"/>
              </a:spcBef>
            </a:pPr>
            <a:r>
              <a:rPr lang="zh-CN" altLang="en-US" sz="2000" b="1" smtClean="0">
                <a:solidFill>
                  <a:srgbClr val="3333FF"/>
                </a:solidFill>
                <a:latin typeface="Consolas" pitchFamily="49" charset="0"/>
                <a:ea typeface="仿宋" pitchFamily="49" charset="-122"/>
                <a:cs typeface="Consolas" pitchFamily="49" charset="0"/>
                <a:sym typeface="Wingdings"/>
              </a:rPr>
              <a:t> </a:t>
            </a:r>
            <a:r>
              <a:rPr lang="zh-CN" altLang="zh-CN" sz="2000" b="1" smtClean="0">
                <a:solidFill>
                  <a:srgbClr val="3333FF"/>
                </a:solidFill>
                <a:latin typeface="Consolas" pitchFamily="49" charset="0"/>
                <a:ea typeface="仿宋" pitchFamily="49" charset="-122"/>
                <a:cs typeface="Consolas" pitchFamily="49" charset="0"/>
              </a:rPr>
              <a:t>插入一个新结点（总是作为叶子结点插入的）</a:t>
            </a:r>
            <a:r>
              <a:rPr lang="zh-CN" altLang="en-US" sz="2000" b="1" smtClean="0">
                <a:solidFill>
                  <a:srgbClr val="3333FF"/>
                </a:solidFill>
                <a:latin typeface="Consolas" pitchFamily="49" charset="0"/>
                <a:ea typeface="仿宋" pitchFamily="49" charset="-122"/>
                <a:cs typeface="Consolas" pitchFamily="49" charset="0"/>
              </a:rPr>
              <a:t>。</a:t>
            </a:r>
            <a:endParaRPr lang="en-US" altLang="zh-CN" sz="2000" b="1" smtClean="0">
              <a:solidFill>
                <a:srgbClr val="3333FF"/>
              </a:solidFill>
              <a:latin typeface="Consolas" pitchFamily="49" charset="0"/>
              <a:ea typeface="仿宋" pitchFamily="49" charset="-122"/>
              <a:cs typeface="Consolas" pitchFamily="49" charset="0"/>
            </a:endParaRPr>
          </a:p>
          <a:p>
            <a:pPr algn="l">
              <a:lnSpc>
                <a:spcPts val="3000"/>
              </a:lnSpc>
              <a:spcBef>
                <a:spcPts val="600"/>
              </a:spcBef>
            </a:pPr>
            <a:r>
              <a:rPr lang="zh-CN" altLang="en-US" sz="2000" b="1" smtClean="0">
                <a:solidFill>
                  <a:srgbClr val="3333FF"/>
                </a:solidFill>
                <a:latin typeface="Consolas" pitchFamily="49" charset="0"/>
                <a:ea typeface="仿宋" pitchFamily="49" charset="-122"/>
                <a:cs typeface="Consolas" pitchFamily="49" charset="0"/>
                <a:sym typeface="Wingdings"/>
              </a:rPr>
              <a:t> </a:t>
            </a:r>
            <a:r>
              <a:rPr lang="zh-CN" altLang="en-US" sz="2000" b="1" smtClean="0">
                <a:solidFill>
                  <a:srgbClr val="3333FF"/>
                </a:solidFill>
                <a:latin typeface="Consolas" pitchFamily="49" charset="0"/>
                <a:ea typeface="仿宋" pitchFamily="49" charset="-122"/>
                <a:cs typeface="Consolas" pitchFamily="49" charset="0"/>
              </a:rPr>
              <a:t>从该结点到根结点方向求结点的</a:t>
            </a:r>
            <a:r>
              <a:rPr lang="zh-CN" altLang="zh-CN" sz="2000" b="1" smtClean="0">
                <a:solidFill>
                  <a:srgbClr val="3333FF"/>
                </a:solidFill>
                <a:latin typeface="Consolas" pitchFamily="49" charset="0"/>
                <a:ea typeface="仿宋" pitchFamily="49" charset="-122"/>
                <a:cs typeface="Consolas" pitchFamily="49" charset="0"/>
              </a:rPr>
              <a:t>平衡</a:t>
            </a:r>
            <a:r>
              <a:rPr lang="zh-CN" altLang="en-US" sz="2000" b="1" smtClean="0">
                <a:solidFill>
                  <a:srgbClr val="3333FF"/>
                </a:solidFill>
                <a:latin typeface="Consolas" pitchFamily="49" charset="0"/>
                <a:ea typeface="仿宋" pitchFamily="49" charset="-122"/>
                <a:cs typeface="Consolas" pitchFamily="49" charset="0"/>
              </a:rPr>
              <a:t>因子。</a:t>
            </a:r>
            <a:endParaRPr lang="en-US" altLang="zh-CN" sz="2000" b="1" smtClean="0">
              <a:solidFill>
                <a:srgbClr val="3333FF"/>
              </a:solidFill>
              <a:latin typeface="Consolas" pitchFamily="49" charset="0"/>
              <a:ea typeface="仿宋" pitchFamily="49" charset="-122"/>
              <a:cs typeface="Consolas" pitchFamily="49" charset="0"/>
            </a:endParaRPr>
          </a:p>
          <a:p>
            <a:pPr algn="l">
              <a:lnSpc>
                <a:spcPts val="3000"/>
              </a:lnSpc>
              <a:spcBef>
                <a:spcPts val="600"/>
              </a:spcBef>
            </a:pPr>
            <a:r>
              <a:rPr lang="zh-CN" altLang="en-US" sz="2000" b="1" smtClean="0">
                <a:solidFill>
                  <a:srgbClr val="3333FF"/>
                </a:solidFill>
                <a:latin typeface="Consolas" pitchFamily="49" charset="0"/>
                <a:ea typeface="仿宋" pitchFamily="49" charset="-122"/>
                <a:cs typeface="Consolas" pitchFamily="49" charset="0"/>
                <a:sym typeface="Wingdings"/>
              </a:rPr>
              <a:t> </a:t>
            </a:r>
            <a:r>
              <a:rPr lang="zh-CN" altLang="en-US" sz="2000" b="1" smtClean="0">
                <a:solidFill>
                  <a:srgbClr val="3333FF"/>
                </a:solidFill>
                <a:latin typeface="Consolas" pitchFamily="49" charset="0"/>
                <a:ea typeface="仿宋" pitchFamily="49" charset="-122"/>
                <a:cs typeface="Consolas" pitchFamily="49" charset="0"/>
              </a:rPr>
              <a:t>若均为平衡的（</a:t>
            </a:r>
            <a:r>
              <a:rPr lang="en-US" altLang="zh-CN" sz="2000" b="1" smtClean="0">
                <a:solidFill>
                  <a:srgbClr val="3333FF"/>
                </a:solidFill>
                <a:latin typeface="Consolas" pitchFamily="49" charset="0"/>
                <a:ea typeface="仿宋" pitchFamily="49" charset="-122"/>
                <a:cs typeface="Consolas" pitchFamily="49" charset="0"/>
              </a:rPr>
              <a:t>|</a:t>
            </a:r>
            <a:r>
              <a:rPr lang="zh-CN" altLang="zh-CN" sz="2000" b="1" smtClean="0">
                <a:solidFill>
                  <a:srgbClr val="3333FF"/>
                </a:solidFill>
                <a:latin typeface="Consolas" pitchFamily="49" charset="0"/>
                <a:ea typeface="仿宋" pitchFamily="49" charset="-122"/>
                <a:cs typeface="Consolas" pitchFamily="49" charset="0"/>
              </a:rPr>
              <a:t>平衡</a:t>
            </a:r>
            <a:r>
              <a:rPr lang="zh-CN" altLang="en-US" sz="2000" b="1" smtClean="0">
                <a:solidFill>
                  <a:srgbClr val="3333FF"/>
                </a:solidFill>
                <a:latin typeface="Consolas" pitchFamily="49" charset="0"/>
                <a:ea typeface="仿宋" pitchFamily="49" charset="-122"/>
                <a:cs typeface="Consolas" pitchFamily="49" charset="0"/>
              </a:rPr>
              <a:t>因子</a:t>
            </a:r>
            <a:r>
              <a:rPr lang="en-US" altLang="zh-CN" sz="2000" b="1" smtClean="0">
                <a:solidFill>
                  <a:srgbClr val="3333FF"/>
                </a:solidFill>
                <a:latin typeface="Consolas" pitchFamily="49" charset="0"/>
                <a:ea typeface="仿宋" pitchFamily="49" charset="-122"/>
                <a:cs typeface="Consolas" pitchFamily="49" charset="0"/>
              </a:rPr>
              <a:t>|</a:t>
            </a:r>
            <a:r>
              <a:rPr lang="en-US" altLang="zh-CN" sz="2000" b="1" smtClean="0">
                <a:solidFill>
                  <a:srgbClr val="3333FF"/>
                </a:solidFill>
                <a:latin typeface="+mn-ea"/>
                <a:cs typeface="Consolas" pitchFamily="49" charset="0"/>
              </a:rPr>
              <a:t>≤</a:t>
            </a:r>
            <a:r>
              <a:rPr lang="en-US" altLang="zh-CN" sz="2000" b="1" smtClean="0">
                <a:solidFill>
                  <a:srgbClr val="3333FF"/>
                </a:solidFill>
                <a:latin typeface="Consolas" pitchFamily="49" charset="0"/>
                <a:ea typeface="仿宋" pitchFamily="49" charset="-122"/>
                <a:cs typeface="Consolas" pitchFamily="49" charset="0"/>
              </a:rPr>
              <a:t>1</a:t>
            </a:r>
            <a:r>
              <a:rPr lang="zh-CN" altLang="en-US" sz="2000" b="1" smtClean="0">
                <a:solidFill>
                  <a:srgbClr val="3333FF"/>
                </a:solidFill>
                <a:latin typeface="Consolas" pitchFamily="49" charset="0"/>
                <a:ea typeface="仿宋" pitchFamily="49" charset="-122"/>
                <a:cs typeface="Consolas" pitchFamily="49" charset="0"/>
              </a:rPr>
              <a:t>），不需要调整。</a:t>
            </a:r>
            <a:endParaRPr lang="en-US" altLang="zh-CN" sz="2000" b="1" smtClean="0">
              <a:solidFill>
                <a:srgbClr val="3333FF"/>
              </a:solidFill>
              <a:latin typeface="Consolas" pitchFamily="49" charset="0"/>
              <a:ea typeface="仿宋" pitchFamily="49" charset="-122"/>
              <a:cs typeface="Consolas" pitchFamily="49" charset="0"/>
            </a:endParaRPr>
          </a:p>
          <a:p>
            <a:pPr algn="l">
              <a:lnSpc>
                <a:spcPts val="3000"/>
              </a:lnSpc>
              <a:spcBef>
                <a:spcPts val="600"/>
              </a:spcBef>
            </a:pPr>
            <a:r>
              <a:rPr lang="zh-CN" altLang="en-US" sz="2000" b="1" smtClean="0">
                <a:solidFill>
                  <a:srgbClr val="3333FF"/>
                </a:solidFill>
                <a:latin typeface="Consolas" pitchFamily="49" charset="0"/>
                <a:ea typeface="仿宋" pitchFamily="49" charset="-122"/>
                <a:cs typeface="Consolas" pitchFamily="49" charset="0"/>
                <a:sym typeface="Wingdings"/>
              </a:rPr>
              <a:t> </a:t>
            </a:r>
            <a:r>
              <a:rPr lang="zh-CN" altLang="en-US" sz="2000" b="1" smtClean="0">
                <a:solidFill>
                  <a:srgbClr val="3333FF"/>
                </a:solidFill>
                <a:latin typeface="Consolas" pitchFamily="49" charset="0"/>
                <a:ea typeface="仿宋" pitchFamily="49" charset="-122"/>
                <a:cs typeface="Consolas" pitchFamily="49" charset="0"/>
              </a:rPr>
              <a:t>若找到一个</a:t>
            </a:r>
            <a:r>
              <a:rPr lang="zh-CN" altLang="zh-CN" sz="2000" b="1" smtClean="0">
                <a:solidFill>
                  <a:srgbClr val="3333FF"/>
                </a:solidFill>
                <a:latin typeface="Consolas" pitchFamily="49" charset="0"/>
                <a:ea typeface="仿宋" pitchFamily="49" charset="-122"/>
                <a:cs typeface="Consolas" pitchFamily="49" charset="0"/>
              </a:rPr>
              <a:t>失去平衡的结点</a:t>
            </a:r>
            <a:r>
              <a:rPr lang="en-US" altLang="zh-CN" sz="2000" b="1" i="1" smtClean="0">
                <a:solidFill>
                  <a:srgbClr val="3333FF"/>
                </a:solidFill>
                <a:latin typeface="Consolas" pitchFamily="49" charset="0"/>
                <a:ea typeface="仿宋" pitchFamily="49" charset="-122"/>
                <a:cs typeface="Consolas" pitchFamily="49" charset="0"/>
              </a:rPr>
              <a:t>p</a:t>
            </a:r>
            <a:r>
              <a:rPr lang="zh-CN" altLang="en-US" sz="2000" b="1" smtClean="0">
                <a:solidFill>
                  <a:srgbClr val="3333FF"/>
                </a:solidFill>
                <a:latin typeface="Consolas" pitchFamily="49" charset="0"/>
                <a:ea typeface="仿宋" pitchFamily="49" charset="-122"/>
                <a:cs typeface="Consolas" pitchFamily="49" charset="0"/>
              </a:rPr>
              <a:t>，选择</a:t>
            </a:r>
            <a:r>
              <a:rPr lang="en-US" altLang="zh-CN" sz="2000" b="1" i="1" smtClean="0">
                <a:solidFill>
                  <a:srgbClr val="3333FF"/>
                </a:solidFill>
                <a:latin typeface="Consolas" pitchFamily="49" charset="0"/>
                <a:ea typeface="仿宋" pitchFamily="49" charset="-122"/>
                <a:cs typeface="Consolas" pitchFamily="49" charset="0"/>
              </a:rPr>
              <a:t>p</a:t>
            </a:r>
            <a:r>
              <a:rPr lang="zh-CN" altLang="en-US" sz="2000" b="1" smtClean="0">
                <a:solidFill>
                  <a:srgbClr val="3333FF"/>
                </a:solidFill>
                <a:latin typeface="Consolas" pitchFamily="49" charset="0"/>
                <a:ea typeface="仿宋" pitchFamily="49" charset="-122"/>
                <a:cs typeface="Consolas" pitchFamily="49" charset="0"/>
              </a:rPr>
              <a:t>和路径上另外两个结点进行调整。 </a:t>
            </a:r>
            <a:endParaRPr lang="en-US" altLang="zh-CN" sz="2000" b="1" smtClean="0">
              <a:solidFill>
                <a:srgbClr val="3333FF"/>
              </a:solidFill>
              <a:latin typeface="Consolas" pitchFamily="49" charset="0"/>
              <a:ea typeface="仿宋" pitchFamily="49" charset="-122"/>
              <a:cs typeface="Consolas" pitchFamily="49" charset="0"/>
            </a:endParaRPr>
          </a:p>
          <a:p>
            <a:pPr algn="l">
              <a:lnSpc>
                <a:spcPts val="3000"/>
              </a:lnSpc>
              <a:spcBef>
                <a:spcPts val="600"/>
              </a:spcBef>
            </a:pPr>
            <a:r>
              <a:rPr lang="en-US" altLang="zh-CN" sz="2000" b="1" smtClean="0">
                <a:solidFill>
                  <a:srgbClr val="3333FF"/>
                </a:solidFill>
                <a:latin typeface="Consolas" pitchFamily="49" charset="0"/>
                <a:ea typeface="仿宋" pitchFamily="49" charset="-122"/>
                <a:cs typeface="Consolas" pitchFamily="49" charset="0"/>
              </a:rPr>
              <a:t>   </a:t>
            </a:r>
            <a:r>
              <a:rPr lang="zh-CN" altLang="en-US" sz="2000" b="1" smtClean="0">
                <a:solidFill>
                  <a:srgbClr val="3333FF"/>
                </a:solidFill>
                <a:latin typeface="Consolas" pitchFamily="49" charset="0"/>
                <a:ea typeface="仿宋" pitchFamily="49" charset="-122"/>
                <a:cs typeface="Consolas" pitchFamily="49" charset="0"/>
              </a:rPr>
              <a:t>构成</a:t>
            </a:r>
            <a:r>
              <a:rPr lang="en-US" altLang="zh-CN" sz="2000" b="1" smtClean="0">
                <a:solidFill>
                  <a:srgbClr val="3333FF"/>
                </a:solidFill>
                <a:latin typeface="Consolas" pitchFamily="49" charset="0"/>
                <a:ea typeface="仿宋" pitchFamily="49" charset="-122"/>
                <a:cs typeface="Consolas" pitchFamily="49" charset="0"/>
              </a:rPr>
              <a:t>4</a:t>
            </a:r>
            <a:r>
              <a:rPr lang="zh-CN" altLang="en-US" sz="2000" b="1" smtClean="0">
                <a:solidFill>
                  <a:srgbClr val="3333FF"/>
                </a:solidFill>
                <a:latin typeface="Consolas" pitchFamily="49" charset="0"/>
                <a:ea typeface="楷体" pitchFamily="49" charset="-122"/>
                <a:cs typeface="Consolas" pitchFamily="49" charset="0"/>
              </a:rPr>
              <a:t>种调整操作。</a:t>
            </a:r>
            <a:endParaRPr lang="zh-CN" altLang="en-US" sz="2000" b="1" dirty="0" smtClean="0">
              <a:solidFill>
                <a:srgbClr val="3333FF"/>
              </a:solidFill>
              <a:latin typeface="Consolas" pitchFamily="49" charset="0"/>
              <a:ea typeface="仿宋" pitchFamily="49" charset="-122"/>
              <a:cs typeface="Consolas" pitchFamily="49" charset="0"/>
            </a:endParaRPr>
          </a:p>
        </p:txBody>
      </p:sp>
      <p:grpSp>
        <p:nvGrpSpPr>
          <p:cNvPr id="2" name="组合 16"/>
          <p:cNvGrpSpPr/>
          <p:nvPr/>
        </p:nvGrpSpPr>
        <p:grpSpPr>
          <a:xfrm>
            <a:off x="2643174" y="3429000"/>
            <a:ext cx="1000132" cy="3214710"/>
            <a:chOff x="1357290" y="2571744"/>
            <a:chExt cx="1171580" cy="3623626"/>
          </a:xfrm>
        </p:grpSpPr>
        <p:sp>
          <p:nvSpPr>
            <p:cNvPr id="4" name="Oval 3"/>
            <p:cNvSpPr>
              <a:spLocks noChangeArrowheads="1"/>
            </p:cNvSpPr>
            <p:nvPr/>
          </p:nvSpPr>
          <p:spPr bwMode="auto">
            <a:xfrm>
              <a:off x="1957366" y="3094964"/>
              <a:ext cx="457200" cy="4572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altLang="zh-CN" sz="1800">
                <a:solidFill>
                  <a:srgbClr val="3333FF"/>
                </a:solidFill>
                <a:latin typeface="Consolas" pitchFamily="49" charset="0"/>
                <a:cs typeface="Consolas" pitchFamily="49" charset="0"/>
              </a:endParaRPr>
            </a:p>
          </p:txBody>
        </p:sp>
        <p:sp>
          <p:nvSpPr>
            <p:cNvPr id="6" name="Oval 3"/>
            <p:cNvSpPr>
              <a:spLocks noChangeArrowheads="1"/>
            </p:cNvSpPr>
            <p:nvPr/>
          </p:nvSpPr>
          <p:spPr bwMode="auto">
            <a:xfrm>
              <a:off x="1357290" y="3923648"/>
              <a:ext cx="457200" cy="457200"/>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ltLang="zh-CN" sz="1800">
                <a:solidFill>
                  <a:srgbClr val="3333FF"/>
                </a:solidFill>
                <a:latin typeface="Consolas" pitchFamily="49" charset="0"/>
                <a:cs typeface="Consolas" pitchFamily="49" charset="0"/>
              </a:endParaRPr>
            </a:p>
          </p:txBody>
        </p:sp>
        <p:sp>
          <p:nvSpPr>
            <p:cNvPr id="7" name="Oval 3"/>
            <p:cNvSpPr>
              <a:spLocks noChangeArrowheads="1"/>
            </p:cNvSpPr>
            <p:nvPr/>
          </p:nvSpPr>
          <p:spPr bwMode="auto">
            <a:xfrm>
              <a:off x="1957366" y="4595162"/>
              <a:ext cx="457200" cy="457200"/>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ltLang="zh-CN" sz="1800">
                <a:solidFill>
                  <a:srgbClr val="3333FF"/>
                </a:solidFill>
                <a:latin typeface="Consolas" pitchFamily="49" charset="0"/>
                <a:cs typeface="Consolas" pitchFamily="49" charset="0"/>
              </a:endParaRPr>
            </a:p>
          </p:txBody>
        </p:sp>
        <p:cxnSp>
          <p:nvCxnSpPr>
            <p:cNvPr id="9" name="直接连接符 8"/>
            <p:cNvCxnSpPr>
              <a:stCxn id="4" idx="3"/>
              <a:endCxn id="6" idx="7"/>
            </p:cNvCxnSpPr>
            <p:nvPr/>
          </p:nvCxnSpPr>
          <p:spPr>
            <a:xfrm rot="5400000">
              <a:off x="1633231" y="3599513"/>
              <a:ext cx="505394" cy="276786"/>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6" idx="5"/>
              <a:endCxn id="7" idx="1"/>
            </p:cNvCxnSpPr>
            <p:nvPr/>
          </p:nvCxnSpPr>
          <p:spPr>
            <a:xfrm rot="16200000" flipH="1">
              <a:off x="1711816" y="4349612"/>
              <a:ext cx="348224" cy="276786"/>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12" name="Oval 3"/>
            <p:cNvSpPr>
              <a:spLocks noChangeArrowheads="1"/>
            </p:cNvSpPr>
            <p:nvPr/>
          </p:nvSpPr>
          <p:spPr bwMode="auto">
            <a:xfrm>
              <a:off x="2000232" y="5738170"/>
              <a:ext cx="457200" cy="4572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en-US" altLang="zh-CN" sz="1800">
                <a:solidFill>
                  <a:srgbClr val="3333FF"/>
                </a:solidFill>
                <a:latin typeface="Consolas" pitchFamily="49" charset="0"/>
                <a:cs typeface="Consolas" pitchFamily="49" charset="0"/>
              </a:endParaRPr>
            </a:p>
          </p:txBody>
        </p:sp>
        <p:sp>
          <p:nvSpPr>
            <p:cNvPr id="13" name="TextBox 12"/>
            <p:cNvSpPr txBox="1"/>
            <p:nvPr/>
          </p:nvSpPr>
          <p:spPr>
            <a:xfrm>
              <a:off x="1814490" y="2571744"/>
              <a:ext cx="642942" cy="416312"/>
            </a:xfrm>
            <a:prstGeom prst="rect">
              <a:avLst/>
            </a:prstGeom>
            <a:noFill/>
          </p:spPr>
          <p:txBody>
            <a:bodyPr wrap="square" rtlCol="0">
              <a:spAutoFit/>
            </a:bodyPr>
            <a:lstStyle/>
            <a:p>
              <a:r>
                <a:rPr lang="en-US" altLang="zh-CN" sz="1800" b="1" smtClean="0">
                  <a:solidFill>
                    <a:srgbClr val="3333FF"/>
                  </a:solidFill>
                  <a:latin typeface="Consolas" pitchFamily="49" charset="0"/>
                  <a:ea typeface="楷体" pitchFamily="49" charset="-122"/>
                  <a:cs typeface="Consolas" pitchFamily="49" charset="0"/>
                </a:rPr>
                <a:t>⁞</a:t>
              </a:r>
              <a:endParaRPr lang="zh-CN" altLang="en-US" sz="1800" b="1" dirty="0" smtClean="0">
                <a:solidFill>
                  <a:srgbClr val="3333FF"/>
                </a:solidFill>
                <a:latin typeface="Consolas" pitchFamily="49" charset="0"/>
                <a:ea typeface="楷体" pitchFamily="49" charset="-122"/>
                <a:cs typeface="Consolas" pitchFamily="49" charset="0"/>
              </a:endParaRPr>
            </a:p>
          </p:txBody>
        </p:sp>
        <p:sp>
          <p:nvSpPr>
            <p:cNvPr id="14" name="TextBox 13"/>
            <p:cNvSpPr txBox="1"/>
            <p:nvPr/>
          </p:nvSpPr>
          <p:spPr>
            <a:xfrm>
              <a:off x="1885928" y="5143512"/>
              <a:ext cx="642942" cy="523220"/>
            </a:xfrm>
            <a:prstGeom prst="rect">
              <a:avLst/>
            </a:prstGeom>
            <a:noFill/>
          </p:spPr>
          <p:txBody>
            <a:bodyPr wrap="square" rtlCol="0">
              <a:spAutoFit/>
            </a:bodyPr>
            <a:lstStyle/>
            <a:p>
              <a:r>
                <a:rPr lang="en-US" altLang="zh-CN" b="1" smtClean="0">
                  <a:solidFill>
                    <a:srgbClr val="3333FF"/>
                  </a:solidFill>
                  <a:ea typeface="楷体" pitchFamily="49" charset="-122"/>
                  <a:cs typeface="Times New Roman" pitchFamily="18" charset="0"/>
                </a:rPr>
                <a:t>⁞</a:t>
              </a:r>
              <a:endParaRPr lang="zh-CN" altLang="en-US" b="1" dirty="0" smtClean="0">
                <a:solidFill>
                  <a:srgbClr val="3333FF"/>
                </a:solidFill>
                <a:ea typeface="楷体" pitchFamily="49" charset="-122"/>
                <a:cs typeface="Times New Roman" pitchFamily="18" charset="0"/>
              </a:endParaRPr>
            </a:p>
          </p:txBody>
        </p:sp>
        <p:sp>
          <p:nvSpPr>
            <p:cNvPr id="15" name="TextBox 14"/>
            <p:cNvSpPr txBox="1"/>
            <p:nvPr/>
          </p:nvSpPr>
          <p:spPr>
            <a:xfrm>
              <a:off x="1600176" y="3011384"/>
              <a:ext cx="428628" cy="369332"/>
            </a:xfrm>
            <a:prstGeom prst="rect">
              <a:avLst/>
            </a:prstGeom>
            <a:noFill/>
          </p:spPr>
          <p:txBody>
            <a:bodyPr wrap="square" rtlCol="0">
              <a:spAutoFit/>
            </a:bodyPr>
            <a:lstStyle/>
            <a:p>
              <a:r>
                <a:rPr lang="en-US" altLang="zh-CN" sz="1800" b="1" i="1" smtClean="0">
                  <a:solidFill>
                    <a:srgbClr val="3333FF"/>
                  </a:solidFill>
                  <a:latin typeface="Consolas" pitchFamily="49" charset="0"/>
                  <a:ea typeface="楷体" pitchFamily="49" charset="-122"/>
                  <a:cs typeface="Consolas" pitchFamily="49" charset="0"/>
                </a:rPr>
                <a:t>p</a:t>
              </a:r>
              <a:endParaRPr lang="zh-CN" altLang="en-US" sz="1800" b="1" i="1" dirty="0" smtClean="0">
                <a:solidFill>
                  <a:srgbClr val="3333FF"/>
                </a:solidFill>
                <a:latin typeface="Consolas" pitchFamily="49" charset="0"/>
                <a:ea typeface="楷体" pitchFamily="49" charset="-122"/>
                <a:cs typeface="Consolas" pitchFamily="49" charset="0"/>
              </a:endParaRPr>
            </a:p>
          </p:txBody>
        </p:sp>
      </p:grpSp>
      <p:sp>
        <p:nvSpPr>
          <p:cNvPr id="16" name="TextBox 15"/>
          <p:cNvSpPr txBox="1"/>
          <p:nvPr/>
        </p:nvSpPr>
        <p:spPr>
          <a:xfrm>
            <a:off x="428596" y="214290"/>
            <a:ext cx="1857388" cy="369332"/>
          </a:xfrm>
          <a:prstGeom prst="rect">
            <a:avLst/>
          </a:prstGeom>
          <a:noFill/>
        </p:spPr>
        <p:txBody>
          <a:bodyPr wrap="square" rtlCol="0">
            <a:spAutoFit/>
          </a:bodyPr>
          <a:lstStyle/>
          <a:p>
            <a:pPr algn="l"/>
            <a:r>
              <a:rPr lang="zh-CN" altLang="en-US" sz="1800" b="1" smtClean="0">
                <a:solidFill>
                  <a:srgbClr val="0000FF"/>
                </a:solidFill>
                <a:ea typeface="楷体" pitchFamily="49" charset="-122"/>
                <a:cs typeface="Times New Roman" pitchFamily="18" charset="0"/>
              </a:rPr>
              <a:t>插入过程：</a:t>
            </a:r>
            <a:endParaRPr lang="zh-CN" altLang="en-US" sz="1800" b="1" dirty="0" smtClean="0">
              <a:solidFill>
                <a:srgbClr val="0000FF"/>
              </a:solidFill>
              <a:ea typeface="楷体" pitchFamily="49" charset="-122"/>
              <a:cs typeface="Times New Roman" pitchFamily="18" charset="0"/>
            </a:endParaRPr>
          </a:p>
        </p:txBody>
      </p:sp>
      <p:sp>
        <p:nvSpPr>
          <p:cNvPr id="18" name="任意多边形 17"/>
          <p:cNvSpPr/>
          <p:nvPr/>
        </p:nvSpPr>
        <p:spPr>
          <a:xfrm>
            <a:off x="2855406" y="4021540"/>
            <a:ext cx="609600" cy="2351314"/>
          </a:xfrm>
          <a:custGeom>
            <a:avLst/>
            <a:gdLst>
              <a:gd name="connsiteX0" fmla="*/ 540937 w 609600"/>
              <a:gd name="connsiteY0" fmla="*/ 2351314 h 2351314"/>
              <a:gd name="connsiteX1" fmla="*/ 520840 w 609600"/>
              <a:gd name="connsiteY1" fmla="*/ 1396721 h 2351314"/>
              <a:gd name="connsiteX2" fmla="*/ 8374 w 609600"/>
              <a:gd name="connsiteY2" fmla="*/ 813916 h 2351314"/>
              <a:gd name="connsiteX3" fmla="*/ 470598 w 609600"/>
              <a:gd name="connsiteY3" fmla="*/ 0 h 2351314"/>
            </a:gdLst>
            <a:ahLst/>
            <a:cxnLst>
              <a:cxn ang="0">
                <a:pos x="connsiteX0" y="connsiteY0"/>
              </a:cxn>
              <a:cxn ang="0">
                <a:pos x="connsiteX1" y="connsiteY1"/>
              </a:cxn>
              <a:cxn ang="0">
                <a:pos x="connsiteX2" y="connsiteY2"/>
              </a:cxn>
              <a:cxn ang="0">
                <a:pos x="connsiteX3" y="connsiteY3"/>
              </a:cxn>
            </a:cxnLst>
            <a:rect l="l" t="t" r="r" b="b"/>
            <a:pathLst>
              <a:path w="609600" h="2351314">
                <a:moveTo>
                  <a:pt x="540937" y="2351314"/>
                </a:moveTo>
                <a:cubicBezTo>
                  <a:pt x="575268" y="2002134"/>
                  <a:pt x="609600" y="1652954"/>
                  <a:pt x="520840" y="1396721"/>
                </a:cubicBezTo>
                <a:cubicBezTo>
                  <a:pt x="432080" y="1140488"/>
                  <a:pt x="16748" y="1046703"/>
                  <a:pt x="8374" y="813916"/>
                </a:cubicBezTo>
                <a:cubicBezTo>
                  <a:pt x="0" y="581129"/>
                  <a:pt x="235299" y="290564"/>
                  <a:pt x="470598" y="0"/>
                </a:cubicBezTo>
              </a:path>
            </a:pathLst>
          </a:cu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3" name="组合 20"/>
          <p:cNvGrpSpPr/>
          <p:nvPr/>
        </p:nvGrpSpPr>
        <p:grpSpPr>
          <a:xfrm>
            <a:off x="2285984" y="3714752"/>
            <a:ext cx="4214842" cy="1928826"/>
            <a:chOff x="2285984" y="3571876"/>
            <a:chExt cx="4214842" cy="1928826"/>
          </a:xfrm>
        </p:grpSpPr>
        <p:sp>
          <p:nvSpPr>
            <p:cNvPr id="19" name="矩形 18"/>
            <p:cNvSpPr/>
            <p:nvPr/>
          </p:nvSpPr>
          <p:spPr>
            <a:xfrm>
              <a:off x="2285984" y="3571876"/>
              <a:ext cx="1785950" cy="192882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4214810" y="4071942"/>
              <a:ext cx="2286016" cy="707886"/>
            </a:xfrm>
            <a:prstGeom prst="rect">
              <a:avLst/>
            </a:prstGeom>
            <a:noFill/>
          </p:spPr>
          <p:txBody>
            <a:bodyPr wrap="square" rtlCol="0">
              <a:spAutoFit/>
            </a:bodyPr>
            <a:lstStyle/>
            <a:p>
              <a:r>
                <a:rPr lang="en-US" altLang="zh-CN" sz="2000" b="1" smtClean="0">
                  <a:solidFill>
                    <a:srgbClr val="3333FF"/>
                  </a:solidFill>
                  <a:latin typeface="Consolas" pitchFamily="49" charset="0"/>
                  <a:ea typeface="华文中宋" pitchFamily="2" charset="-122"/>
                  <a:cs typeface="Consolas" pitchFamily="49" charset="0"/>
                </a:rPr>
                <a:t>3</a:t>
              </a:r>
              <a:r>
                <a:rPr lang="zh-CN" altLang="en-US" sz="2000" b="1" smtClean="0">
                  <a:solidFill>
                    <a:srgbClr val="3333FF"/>
                  </a:solidFill>
                  <a:latin typeface="Consolas" pitchFamily="49" charset="0"/>
                  <a:ea typeface="华文中宋" pitchFamily="2" charset="-122"/>
                  <a:cs typeface="Consolas" pitchFamily="49" charset="0"/>
                </a:rPr>
                <a:t>层结点构成</a:t>
              </a:r>
              <a:r>
                <a:rPr lang="en-US" altLang="zh-CN" sz="2000" b="1" smtClean="0">
                  <a:solidFill>
                    <a:srgbClr val="3333FF"/>
                  </a:solidFill>
                  <a:latin typeface="Consolas" pitchFamily="49" charset="0"/>
                  <a:ea typeface="华文中宋" pitchFamily="2" charset="-122"/>
                  <a:cs typeface="Consolas" pitchFamily="49" charset="0"/>
                </a:rPr>
                <a:t>LL</a:t>
              </a:r>
              <a:r>
                <a:rPr lang="zh-CN" altLang="en-US" sz="2000" b="1" smtClean="0">
                  <a:solidFill>
                    <a:srgbClr val="3333FF"/>
                  </a:solidFill>
                  <a:latin typeface="Consolas" pitchFamily="49" charset="0"/>
                  <a:ea typeface="华文中宋" pitchFamily="2" charset="-122"/>
                  <a:cs typeface="Consolas" pitchFamily="49" charset="0"/>
                </a:rPr>
                <a:t>、</a:t>
              </a:r>
              <a:r>
                <a:rPr lang="en-US" altLang="zh-CN" sz="2000" b="1" smtClean="0">
                  <a:solidFill>
                    <a:srgbClr val="3333FF"/>
                  </a:solidFill>
                  <a:latin typeface="Consolas" pitchFamily="49" charset="0"/>
                  <a:ea typeface="华文中宋" pitchFamily="2" charset="-122"/>
                  <a:cs typeface="Consolas" pitchFamily="49" charset="0"/>
                </a:rPr>
                <a:t>RR</a:t>
              </a:r>
              <a:r>
                <a:rPr lang="zh-CN" altLang="en-US" sz="2000" b="1" smtClean="0">
                  <a:solidFill>
                    <a:srgbClr val="3333FF"/>
                  </a:solidFill>
                  <a:latin typeface="Consolas" pitchFamily="49" charset="0"/>
                  <a:ea typeface="华文中宋" pitchFamily="2" charset="-122"/>
                  <a:cs typeface="Consolas" pitchFamily="49" charset="0"/>
                </a:rPr>
                <a:t>、</a:t>
              </a:r>
              <a:r>
                <a:rPr lang="en-US" altLang="zh-CN" sz="2000" b="1" smtClean="0">
                  <a:solidFill>
                    <a:srgbClr val="3333FF"/>
                  </a:solidFill>
                  <a:latin typeface="Consolas" pitchFamily="49" charset="0"/>
                  <a:ea typeface="华文中宋" pitchFamily="2" charset="-122"/>
                  <a:cs typeface="Consolas" pitchFamily="49" charset="0"/>
                </a:rPr>
                <a:t>LR</a:t>
              </a:r>
              <a:r>
                <a:rPr lang="zh-CN" altLang="en-US" sz="2000" b="1" smtClean="0">
                  <a:solidFill>
                    <a:srgbClr val="3333FF"/>
                  </a:solidFill>
                  <a:latin typeface="Consolas" pitchFamily="49" charset="0"/>
                  <a:ea typeface="华文中宋" pitchFamily="2" charset="-122"/>
                  <a:cs typeface="Consolas" pitchFamily="49" charset="0"/>
                </a:rPr>
                <a:t>和</a:t>
              </a:r>
              <a:r>
                <a:rPr lang="en-US" altLang="zh-CN" sz="2000" b="1" smtClean="0">
                  <a:solidFill>
                    <a:srgbClr val="3333FF"/>
                  </a:solidFill>
                  <a:latin typeface="Consolas" pitchFamily="49" charset="0"/>
                  <a:ea typeface="华文中宋" pitchFamily="2" charset="-122"/>
                  <a:cs typeface="Consolas" pitchFamily="49" charset="0"/>
                </a:rPr>
                <a:t>RL</a:t>
              </a:r>
              <a:r>
                <a:rPr lang="zh-CN" altLang="en-US" sz="2000" b="1" smtClean="0">
                  <a:solidFill>
                    <a:srgbClr val="3333FF"/>
                  </a:solidFill>
                  <a:latin typeface="Consolas" pitchFamily="49" charset="0"/>
                  <a:ea typeface="华文中宋" pitchFamily="2" charset="-122"/>
                  <a:cs typeface="Consolas" pitchFamily="49" charset="0"/>
                </a:rPr>
                <a:t>关系</a:t>
              </a:r>
              <a:endParaRPr lang="zh-CN" altLang="en-US" sz="2000" b="1" dirty="0" smtClean="0">
                <a:solidFill>
                  <a:srgbClr val="3333FF"/>
                </a:solidFill>
                <a:latin typeface="Consolas" pitchFamily="49" charset="0"/>
                <a:ea typeface="华文中宋" pitchFamily="2" charset="-122"/>
                <a:cs typeface="Consolas" pitchFamily="49" charset="0"/>
              </a:endParaRPr>
            </a:p>
          </p:txBody>
        </p:sp>
      </p:grpSp>
      <p:sp>
        <p:nvSpPr>
          <p:cNvPr id="21" name="灯片编号占位符 20"/>
          <p:cNvSpPr>
            <a:spLocks noGrp="1"/>
          </p:cNvSpPr>
          <p:nvPr>
            <p:ph type="sldNum" sz="quarter" idx="12"/>
          </p:nvPr>
        </p:nvSpPr>
        <p:spPr/>
        <p:txBody>
          <a:bodyPr/>
          <a:lstStyle/>
          <a:p>
            <a:pPr>
              <a:defRPr/>
            </a:pPr>
            <a:fld id="{94984E60-CADE-4266-8DC7-A91C528B8A31}" type="slidenum">
              <a:rPr lang="en-US" altLang="zh-CN" smtClean="0"/>
              <a:pPr>
                <a:defRPr/>
              </a:pPr>
              <a:t>47</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strips(upRight)">
                                      <p:cBhvr>
                                        <p:cTn id="27" dur="20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561993" y="997298"/>
            <a:ext cx="2295496" cy="400110"/>
          </a:xfrm>
          <a:prstGeom prst="rect">
            <a:avLst/>
          </a:prstGeom>
          <a:noFill/>
          <a:ln w="9525">
            <a:noFill/>
            <a:miter lim="800000"/>
            <a:headEnd/>
            <a:tailEnd/>
          </a:ln>
        </p:spPr>
        <p:txBody>
          <a:bodyPr wrap="square">
            <a:spAutoFit/>
          </a:bodyPr>
          <a:lstStyle/>
          <a:p>
            <a:pPr algn="l">
              <a:spcBef>
                <a:spcPct val="50000"/>
              </a:spcBef>
            </a:pPr>
            <a:r>
              <a:rPr lang="zh-CN" altLang="en-US" sz="2000" smtClean="0">
                <a:latin typeface="Consolas" pitchFamily="49" charset="0"/>
                <a:ea typeface="微软雅黑" pitchFamily="34" charset="-122"/>
                <a:cs typeface="Consolas" pitchFamily="49" charset="0"/>
              </a:rPr>
              <a:t>（</a:t>
            </a:r>
            <a:r>
              <a:rPr lang="en-US" altLang="zh-CN" sz="2000" b="1" dirty="0">
                <a:latin typeface="Consolas" pitchFamily="49" charset="0"/>
                <a:ea typeface="微软雅黑" pitchFamily="34" charset="-122"/>
                <a:cs typeface="Consolas" pitchFamily="49" charset="0"/>
              </a:rPr>
              <a:t>1</a:t>
            </a:r>
            <a:r>
              <a:rPr lang="zh-CN" altLang="en-US" sz="2000" b="1" dirty="0">
                <a:latin typeface="Consolas" pitchFamily="49" charset="0"/>
                <a:ea typeface="微软雅黑" pitchFamily="34" charset="-122"/>
                <a:cs typeface="Consolas" pitchFamily="49" charset="0"/>
              </a:rPr>
              <a:t>）</a:t>
            </a:r>
            <a:r>
              <a:rPr lang="en-US" altLang="zh-CN" sz="2000" b="1" dirty="0">
                <a:latin typeface="Consolas" pitchFamily="49" charset="0"/>
                <a:ea typeface="微软雅黑" pitchFamily="34" charset="-122"/>
                <a:cs typeface="Consolas" pitchFamily="49" charset="0"/>
              </a:rPr>
              <a:t>LL</a:t>
            </a:r>
            <a:r>
              <a:rPr lang="zh-CN" altLang="en-US" sz="2000" b="1" dirty="0">
                <a:latin typeface="Consolas" pitchFamily="49" charset="0"/>
                <a:ea typeface="微软雅黑" pitchFamily="34" charset="-122"/>
                <a:cs typeface="Consolas" pitchFamily="49" charset="0"/>
              </a:rPr>
              <a:t>型调整</a:t>
            </a:r>
          </a:p>
        </p:txBody>
      </p:sp>
      <p:grpSp>
        <p:nvGrpSpPr>
          <p:cNvPr id="2" name="组合 49"/>
          <p:cNvGrpSpPr/>
          <p:nvPr/>
        </p:nvGrpSpPr>
        <p:grpSpPr>
          <a:xfrm>
            <a:off x="774636" y="1643050"/>
            <a:ext cx="3011546" cy="2928958"/>
            <a:chOff x="203132" y="2571744"/>
            <a:chExt cx="3011546" cy="2928958"/>
          </a:xfrm>
        </p:grpSpPr>
        <p:sp>
          <p:nvSpPr>
            <p:cNvPr id="6" name="矩形 5"/>
            <p:cNvSpPr/>
            <p:nvPr/>
          </p:nvSpPr>
          <p:spPr>
            <a:xfrm>
              <a:off x="714348" y="4357694"/>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smtClean="0">
                  <a:latin typeface="Consolas" pitchFamily="49" charset="0"/>
                  <a:cs typeface="Consolas" pitchFamily="49" charset="0"/>
                </a:rPr>
                <a:t>α</a:t>
              </a:r>
              <a:endParaRPr lang="zh-CN" altLang="en-US" sz="2000" dirty="0">
                <a:latin typeface="Consolas" pitchFamily="49" charset="0"/>
                <a:cs typeface="Consolas" pitchFamily="49" charset="0"/>
              </a:endParaRPr>
            </a:p>
          </p:txBody>
        </p:sp>
        <p:sp>
          <p:nvSpPr>
            <p:cNvPr id="7" name="左大括号 6"/>
            <p:cNvSpPr/>
            <p:nvPr/>
          </p:nvSpPr>
          <p:spPr>
            <a:xfrm>
              <a:off x="525434" y="4403732"/>
              <a:ext cx="108000" cy="1071570"/>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8" name="TextBox 7"/>
            <p:cNvSpPr txBox="1"/>
            <p:nvPr/>
          </p:nvSpPr>
          <p:spPr>
            <a:xfrm>
              <a:off x="203132" y="4835735"/>
              <a:ext cx="357190" cy="246221"/>
            </a:xfrm>
            <a:prstGeom prst="rect">
              <a:avLst/>
            </a:prstGeom>
            <a:noFill/>
          </p:spPr>
          <p:txBody>
            <a:bodyPr wrap="square" lIns="0" tIns="0" rIns="0" bIns="0" rtlCol="0">
              <a:spAutoFit/>
            </a:bodyPr>
            <a:lstStyle/>
            <a:p>
              <a:r>
                <a:rPr lang="en-US" altLang="zh-CN" sz="1600" b="1" i="1" dirty="0" smtClean="0">
                  <a:solidFill>
                    <a:srgbClr val="3333FF"/>
                  </a:solidFill>
                  <a:latin typeface="Consolas" pitchFamily="49" charset="0"/>
                  <a:ea typeface="楷体" pitchFamily="49" charset="-122"/>
                  <a:cs typeface="Consolas" pitchFamily="49" charset="0"/>
                </a:rPr>
                <a:t>h</a:t>
              </a:r>
              <a:endParaRPr lang="zh-CN" altLang="en-US" sz="1600" b="1" i="1" dirty="0" smtClean="0">
                <a:solidFill>
                  <a:srgbClr val="3333FF"/>
                </a:solidFill>
                <a:latin typeface="Consolas" pitchFamily="49" charset="0"/>
                <a:ea typeface="楷体" pitchFamily="49" charset="-122"/>
                <a:cs typeface="Consolas" pitchFamily="49" charset="0"/>
              </a:endParaRPr>
            </a:p>
          </p:txBody>
        </p:sp>
        <p:sp>
          <p:nvSpPr>
            <p:cNvPr id="9" name="矩形 8"/>
            <p:cNvSpPr/>
            <p:nvPr/>
          </p:nvSpPr>
          <p:spPr>
            <a:xfrm>
              <a:off x="1928794" y="4357694"/>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smtClean="0">
                  <a:latin typeface="Consolas" pitchFamily="49" charset="0"/>
                  <a:cs typeface="Consolas" pitchFamily="49" charset="0"/>
                </a:rPr>
                <a:t>β</a:t>
              </a:r>
              <a:endParaRPr lang="zh-CN" altLang="en-US" sz="2000" dirty="0">
                <a:latin typeface="Consolas" pitchFamily="49" charset="0"/>
                <a:cs typeface="Consolas" pitchFamily="49" charset="0"/>
              </a:endParaRPr>
            </a:p>
          </p:txBody>
        </p:sp>
        <p:sp>
          <p:nvSpPr>
            <p:cNvPr id="10" name="左大括号 9"/>
            <p:cNvSpPr/>
            <p:nvPr/>
          </p:nvSpPr>
          <p:spPr>
            <a:xfrm>
              <a:off x="1739880" y="4403732"/>
              <a:ext cx="108000" cy="1071570"/>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1" name="TextBox 10"/>
            <p:cNvSpPr txBox="1"/>
            <p:nvPr/>
          </p:nvSpPr>
          <p:spPr>
            <a:xfrm>
              <a:off x="1417578" y="4835735"/>
              <a:ext cx="357190" cy="246221"/>
            </a:xfrm>
            <a:prstGeom prst="rect">
              <a:avLst/>
            </a:prstGeom>
            <a:noFill/>
          </p:spPr>
          <p:txBody>
            <a:bodyPr wrap="square" lIns="0" tIns="0" rIns="0" bIns="0" rtlCol="0">
              <a:spAutoFit/>
            </a:bodyPr>
            <a:lstStyle/>
            <a:p>
              <a:r>
                <a:rPr lang="en-US" altLang="zh-CN" sz="1600" b="1" i="1" dirty="0" smtClean="0">
                  <a:solidFill>
                    <a:srgbClr val="3333FF"/>
                  </a:solidFill>
                  <a:latin typeface="Consolas" pitchFamily="49" charset="0"/>
                  <a:ea typeface="楷体" pitchFamily="49" charset="-122"/>
                  <a:cs typeface="Consolas" pitchFamily="49" charset="0"/>
                </a:rPr>
                <a:t>h</a:t>
              </a:r>
              <a:endParaRPr lang="zh-CN" altLang="en-US" sz="1600" b="1" i="1" dirty="0" smtClean="0">
                <a:solidFill>
                  <a:srgbClr val="3333FF"/>
                </a:solidFill>
                <a:latin typeface="Consolas" pitchFamily="49" charset="0"/>
                <a:ea typeface="楷体" pitchFamily="49" charset="-122"/>
                <a:cs typeface="Consolas" pitchFamily="49" charset="0"/>
              </a:endParaRPr>
            </a:p>
          </p:txBody>
        </p:sp>
        <p:sp>
          <p:nvSpPr>
            <p:cNvPr id="12" name="椭圆 11"/>
            <p:cNvSpPr/>
            <p:nvPr/>
          </p:nvSpPr>
          <p:spPr>
            <a:xfrm>
              <a:off x="1142976" y="3357562"/>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smtClean="0">
                  <a:solidFill>
                    <a:srgbClr val="3333FF"/>
                  </a:solidFill>
                  <a:latin typeface="Consolas" pitchFamily="49" charset="0"/>
                  <a:cs typeface="Consolas" pitchFamily="49" charset="0"/>
                </a:rPr>
                <a:t>B</a:t>
              </a:r>
              <a:endParaRPr lang="zh-CN" altLang="en-US" sz="2000" b="1" i="1" dirty="0">
                <a:solidFill>
                  <a:srgbClr val="3333FF"/>
                </a:solidFill>
                <a:latin typeface="Consolas" pitchFamily="49" charset="0"/>
                <a:cs typeface="Consolas" pitchFamily="49" charset="0"/>
              </a:endParaRPr>
            </a:p>
          </p:txBody>
        </p:sp>
        <p:sp>
          <p:nvSpPr>
            <p:cNvPr id="13" name="椭圆 12"/>
            <p:cNvSpPr/>
            <p:nvPr/>
          </p:nvSpPr>
          <p:spPr>
            <a:xfrm>
              <a:off x="1928794" y="2643182"/>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smtClean="0">
                  <a:solidFill>
                    <a:srgbClr val="3333FF"/>
                  </a:solidFill>
                  <a:latin typeface="Consolas" pitchFamily="49" charset="0"/>
                  <a:cs typeface="Consolas" pitchFamily="49" charset="0"/>
                </a:rPr>
                <a:t>A</a:t>
              </a:r>
              <a:endParaRPr lang="zh-CN" altLang="en-US" sz="2000" b="1" i="1" dirty="0">
                <a:solidFill>
                  <a:srgbClr val="3333FF"/>
                </a:solidFill>
                <a:latin typeface="Consolas" pitchFamily="49" charset="0"/>
                <a:cs typeface="Consolas" pitchFamily="49" charset="0"/>
              </a:endParaRPr>
            </a:p>
          </p:txBody>
        </p:sp>
        <p:sp>
          <p:nvSpPr>
            <p:cNvPr id="14" name="矩形 13"/>
            <p:cNvSpPr/>
            <p:nvPr/>
          </p:nvSpPr>
          <p:spPr>
            <a:xfrm>
              <a:off x="2857488" y="3500438"/>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smtClean="0">
                  <a:latin typeface="Consolas" pitchFamily="49" charset="0"/>
                  <a:cs typeface="Consolas" pitchFamily="49" charset="0"/>
                </a:rPr>
                <a:t>γ</a:t>
              </a:r>
              <a:endParaRPr lang="zh-CN" altLang="en-US" sz="2000" dirty="0">
                <a:latin typeface="Consolas" pitchFamily="49" charset="0"/>
                <a:cs typeface="Consolas" pitchFamily="49" charset="0"/>
              </a:endParaRPr>
            </a:p>
          </p:txBody>
        </p:sp>
        <p:sp>
          <p:nvSpPr>
            <p:cNvPr id="15" name="左大括号 14"/>
            <p:cNvSpPr/>
            <p:nvPr/>
          </p:nvSpPr>
          <p:spPr>
            <a:xfrm>
              <a:off x="2668574" y="3546476"/>
              <a:ext cx="108000" cy="1071570"/>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6" name="TextBox 15"/>
            <p:cNvSpPr txBox="1"/>
            <p:nvPr/>
          </p:nvSpPr>
          <p:spPr>
            <a:xfrm>
              <a:off x="2346272" y="3978479"/>
              <a:ext cx="357190" cy="246221"/>
            </a:xfrm>
            <a:prstGeom prst="rect">
              <a:avLst/>
            </a:prstGeom>
            <a:noFill/>
          </p:spPr>
          <p:txBody>
            <a:bodyPr wrap="square" lIns="0" tIns="0" rIns="0" bIns="0" rtlCol="0">
              <a:spAutoFit/>
            </a:bodyPr>
            <a:lstStyle/>
            <a:p>
              <a:r>
                <a:rPr lang="en-US" altLang="zh-CN" sz="1600" b="1" i="1" dirty="0" smtClean="0">
                  <a:solidFill>
                    <a:srgbClr val="3333FF"/>
                  </a:solidFill>
                  <a:latin typeface="Consolas" pitchFamily="49" charset="0"/>
                  <a:ea typeface="楷体" pitchFamily="49" charset="-122"/>
                  <a:cs typeface="Consolas" pitchFamily="49" charset="0"/>
                </a:rPr>
                <a:t>h</a:t>
              </a:r>
              <a:endParaRPr lang="zh-CN" altLang="en-US" sz="1600" b="1" i="1" dirty="0" smtClean="0">
                <a:solidFill>
                  <a:srgbClr val="3333FF"/>
                </a:solidFill>
                <a:latin typeface="Consolas" pitchFamily="49" charset="0"/>
                <a:ea typeface="楷体" pitchFamily="49" charset="-122"/>
                <a:cs typeface="Consolas" pitchFamily="49" charset="0"/>
              </a:endParaRPr>
            </a:p>
          </p:txBody>
        </p:sp>
        <p:cxnSp>
          <p:nvCxnSpPr>
            <p:cNvPr id="18" name="直接连接符 17"/>
            <p:cNvCxnSpPr>
              <a:stCxn id="12" idx="3"/>
              <a:endCxn id="6" idx="0"/>
            </p:cNvCxnSpPr>
            <p:nvPr/>
          </p:nvCxnSpPr>
          <p:spPr>
            <a:xfrm rot="5400000">
              <a:off x="803646" y="3934668"/>
              <a:ext cx="512323" cy="3337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2" idx="5"/>
              <a:endCxn id="9" idx="0"/>
            </p:cNvCxnSpPr>
            <p:nvPr/>
          </p:nvCxnSpPr>
          <p:spPr>
            <a:xfrm rot="16200000" flipH="1">
              <a:off x="1612926" y="3863230"/>
              <a:ext cx="512323" cy="4766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endCxn id="14" idx="0"/>
            </p:cNvCxnSpPr>
            <p:nvPr/>
          </p:nvCxnSpPr>
          <p:spPr>
            <a:xfrm>
              <a:off x="2464579" y="3071810"/>
              <a:ext cx="571504" cy="4286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endCxn id="12" idx="7"/>
            </p:cNvCxnSpPr>
            <p:nvPr/>
          </p:nvCxnSpPr>
          <p:spPr>
            <a:xfrm rot="5400000">
              <a:off x="1607767" y="3082130"/>
              <a:ext cx="382146" cy="336109"/>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643042" y="2571744"/>
              <a:ext cx="357190" cy="246221"/>
            </a:xfrm>
            <a:prstGeom prst="rect">
              <a:avLst/>
            </a:prstGeom>
            <a:noFill/>
          </p:spPr>
          <p:txBody>
            <a:bodyPr wrap="square" lIns="0" tIns="0" rIns="0" bIns="0" rtlCol="0">
              <a:spAutoFit/>
            </a:bodyPr>
            <a:lstStyle/>
            <a:p>
              <a:r>
                <a:rPr lang="en-US" altLang="zh-CN" sz="1600" b="1" dirty="0" smtClean="0">
                  <a:solidFill>
                    <a:srgbClr val="00B0F0"/>
                  </a:solidFill>
                  <a:latin typeface="Consolas" pitchFamily="49" charset="0"/>
                  <a:ea typeface="楷体" pitchFamily="49" charset="-122"/>
                  <a:cs typeface="Consolas" pitchFamily="49" charset="0"/>
                </a:rPr>
                <a:t>1</a:t>
              </a:r>
              <a:endParaRPr lang="zh-CN" altLang="en-US" sz="1600" b="1" dirty="0" smtClean="0">
                <a:solidFill>
                  <a:srgbClr val="00B0F0"/>
                </a:solidFill>
                <a:latin typeface="Consolas" pitchFamily="49" charset="0"/>
                <a:ea typeface="楷体" pitchFamily="49" charset="-122"/>
                <a:cs typeface="Consolas" pitchFamily="49" charset="0"/>
              </a:endParaRPr>
            </a:p>
          </p:txBody>
        </p:sp>
        <p:sp>
          <p:nvSpPr>
            <p:cNvPr id="31" name="TextBox 30"/>
            <p:cNvSpPr txBox="1"/>
            <p:nvPr/>
          </p:nvSpPr>
          <p:spPr>
            <a:xfrm>
              <a:off x="857224" y="3264099"/>
              <a:ext cx="357190" cy="246221"/>
            </a:xfrm>
            <a:prstGeom prst="rect">
              <a:avLst/>
            </a:prstGeom>
            <a:noFill/>
          </p:spPr>
          <p:txBody>
            <a:bodyPr wrap="square" lIns="0" tIns="0" rIns="0" bIns="0" rtlCol="0">
              <a:spAutoFit/>
            </a:bodyPr>
            <a:lstStyle/>
            <a:p>
              <a:r>
                <a:rPr lang="en-US" altLang="zh-CN" sz="1600" b="1" dirty="0" smtClean="0">
                  <a:solidFill>
                    <a:srgbClr val="00B0F0"/>
                  </a:solidFill>
                  <a:latin typeface="Consolas" pitchFamily="49" charset="0"/>
                  <a:ea typeface="楷体" pitchFamily="49" charset="-122"/>
                  <a:cs typeface="Consolas" pitchFamily="49" charset="0"/>
                </a:rPr>
                <a:t>0</a:t>
              </a:r>
              <a:endParaRPr lang="zh-CN" altLang="en-US" sz="1600" b="1" dirty="0" smtClean="0">
                <a:solidFill>
                  <a:srgbClr val="00B0F0"/>
                </a:solidFill>
                <a:latin typeface="Consolas" pitchFamily="49" charset="0"/>
                <a:ea typeface="楷体" pitchFamily="49" charset="-122"/>
                <a:cs typeface="Consolas" pitchFamily="49" charset="0"/>
              </a:endParaRPr>
            </a:p>
          </p:txBody>
        </p:sp>
      </p:grpSp>
      <p:grpSp>
        <p:nvGrpSpPr>
          <p:cNvPr id="3" name="组合 50"/>
          <p:cNvGrpSpPr/>
          <p:nvPr/>
        </p:nvGrpSpPr>
        <p:grpSpPr>
          <a:xfrm>
            <a:off x="5091628" y="1354488"/>
            <a:ext cx="2971354" cy="2857520"/>
            <a:chOff x="4386728" y="2571744"/>
            <a:chExt cx="2971354" cy="2857520"/>
          </a:xfrm>
        </p:grpSpPr>
        <p:sp>
          <p:nvSpPr>
            <p:cNvPr id="32" name="矩形 31"/>
            <p:cNvSpPr/>
            <p:nvPr/>
          </p:nvSpPr>
          <p:spPr>
            <a:xfrm>
              <a:off x="4857752" y="4286256"/>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smtClean="0">
                  <a:latin typeface="Consolas" pitchFamily="49" charset="0"/>
                  <a:cs typeface="Consolas" pitchFamily="49" charset="0"/>
                </a:rPr>
                <a:t>α</a:t>
              </a:r>
              <a:endParaRPr lang="zh-CN" altLang="en-US" sz="2000" dirty="0">
                <a:latin typeface="Consolas" pitchFamily="49" charset="0"/>
                <a:cs typeface="Consolas" pitchFamily="49" charset="0"/>
              </a:endParaRPr>
            </a:p>
          </p:txBody>
        </p:sp>
        <p:sp>
          <p:nvSpPr>
            <p:cNvPr id="33" name="左大括号 32"/>
            <p:cNvSpPr/>
            <p:nvPr/>
          </p:nvSpPr>
          <p:spPr>
            <a:xfrm>
              <a:off x="4668838" y="4332294"/>
              <a:ext cx="108000" cy="1071570"/>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34" name="TextBox 33"/>
            <p:cNvSpPr txBox="1"/>
            <p:nvPr/>
          </p:nvSpPr>
          <p:spPr>
            <a:xfrm>
              <a:off x="4386728" y="4764297"/>
              <a:ext cx="357190" cy="246221"/>
            </a:xfrm>
            <a:prstGeom prst="rect">
              <a:avLst/>
            </a:prstGeom>
            <a:noFill/>
          </p:spPr>
          <p:txBody>
            <a:bodyPr wrap="square" lIns="0" tIns="0" rIns="0" bIns="0" rtlCol="0">
              <a:spAutoFit/>
            </a:bodyPr>
            <a:lstStyle/>
            <a:p>
              <a:r>
                <a:rPr lang="en-US" altLang="zh-CN" sz="1600" b="1" i="1" dirty="0" smtClean="0">
                  <a:solidFill>
                    <a:srgbClr val="3333FF"/>
                  </a:solidFill>
                  <a:latin typeface="Consolas" pitchFamily="49" charset="0"/>
                  <a:ea typeface="楷体" pitchFamily="49" charset="-122"/>
                  <a:cs typeface="Consolas" pitchFamily="49" charset="0"/>
                </a:rPr>
                <a:t>h</a:t>
              </a:r>
              <a:endParaRPr lang="zh-CN" altLang="en-US" sz="1600" b="1" i="1" dirty="0" smtClean="0">
                <a:solidFill>
                  <a:srgbClr val="3333FF"/>
                </a:solidFill>
                <a:latin typeface="Consolas" pitchFamily="49" charset="0"/>
                <a:ea typeface="楷体" pitchFamily="49" charset="-122"/>
                <a:cs typeface="Consolas" pitchFamily="49" charset="0"/>
              </a:endParaRPr>
            </a:p>
          </p:txBody>
        </p:sp>
        <p:sp>
          <p:nvSpPr>
            <p:cNvPr id="35" name="矩形 34"/>
            <p:cNvSpPr/>
            <p:nvPr/>
          </p:nvSpPr>
          <p:spPr>
            <a:xfrm>
              <a:off x="6072198" y="4286256"/>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smtClean="0">
                  <a:latin typeface="Consolas" pitchFamily="49" charset="0"/>
                  <a:cs typeface="Consolas" pitchFamily="49" charset="0"/>
                </a:rPr>
                <a:t>β</a:t>
              </a:r>
              <a:endParaRPr lang="zh-CN" altLang="en-US" sz="2000" dirty="0">
                <a:latin typeface="Consolas" pitchFamily="49" charset="0"/>
                <a:cs typeface="Consolas" pitchFamily="49" charset="0"/>
              </a:endParaRPr>
            </a:p>
          </p:txBody>
        </p:sp>
        <p:sp>
          <p:nvSpPr>
            <p:cNvPr id="36" name="左大括号 35"/>
            <p:cNvSpPr/>
            <p:nvPr/>
          </p:nvSpPr>
          <p:spPr>
            <a:xfrm>
              <a:off x="5883284" y="4332294"/>
              <a:ext cx="108000" cy="1071570"/>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37" name="TextBox 36"/>
            <p:cNvSpPr txBox="1"/>
            <p:nvPr/>
          </p:nvSpPr>
          <p:spPr>
            <a:xfrm>
              <a:off x="5601174" y="4764297"/>
              <a:ext cx="357190" cy="246221"/>
            </a:xfrm>
            <a:prstGeom prst="rect">
              <a:avLst/>
            </a:prstGeom>
            <a:noFill/>
          </p:spPr>
          <p:txBody>
            <a:bodyPr wrap="square" lIns="0" tIns="0" rIns="0" bIns="0" rtlCol="0">
              <a:spAutoFit/>
            </a:bodyPr>
            <a:lstStyle/>
            <a:p>
              <a:r>
                <a:rPr lang="en-US" altLang="zh-CN" sz="1600" b="1" i="1" dirty="0" smtClean="0">
                  <a:solidFill>
                    <a:srgbClr val="3333FF"/>
                  </a:solidFill>
                  <a:latin typeface="Consolas" pitchFamily="49" charset="0"/>
                  <a:ea typeface="楷体" pitchFamily="49" charset="-122"/>
                  <a:cs typeface="Consolas" pitchFamily="49" charset="0"/>
                </a:rPr>
                <a:t>h</a:t>
              </a:r>
              <a:endParaRPr lang="zh-CN" altLang="en-US" sz="1600" b="1" i="1" dirty="0" smtClean="0">
                <a:solidFill>
                  <a:srgbClr val="3333FF"/>
                </a:solidFill>
                <a:latin typeface="Consolas" pitchFamily="49" charset="0"/>
                <a:ea typeface="楷体" pitchFamily="49" charset="-122"/>
                <a:cs typeface="Consolas" pitchFamily="49" charset="0"/>
              </a:endParaRPr>
            </a:p>
          </p:txBody>
        </p:sp>
        <p:sp>
          <p:nvSpPr>
            <p:cNvPr id="38" name="椭圆 37"/>
            <p:cNvSpPr/>
            <p:nvPr/>
          </p:nvSpPr>
          <p:spPr>
            <a:xfrm>
              <a:off x="5286380" y="3286124"/>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smtClean="0">
                  <a:solidFill>
                    <a:srgbClr val="3333FF"/>
                  </a:solidFill>
                  <a:latin typeface="Consolas" pitchFamily="49" charset="0"/>
                  <a:cs typeface="Consolas" pitchFamily="49" charset="0"/>
                </a:rPr>
                <a:t>B</a:t>
              </a:r>
              <a:endParaRPr lang="zh-CN" altLang="en-US" sz="2000" b="1" i="1" dirty="0">
                <a:solidFill>
                  <a:srgbClr val="3333FF"/>
                </a:solidFill>
                <a:latin typeface="Consolas" pitchFamily="49" charset="0"/>
                <a:cs typeface="Consolas" pitchFamily="49" charset="0"/>
              </a:endParaRPr>
            </a:p>
          </p:txBody>
        </p:sp>
        <p:sp>
          <p:nvSpPr>
            <p:cNvPr id="39" name="椭圆 38"/>
            <p:cNvSpPr/>
            <p:nvPr/>
          </p:nvSpPr>
          <p:spPr>
            <a:xfrm>
              <a:off x="6072198" y="2571744"/>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smtClean="0">
                  <a:solidFill>
                    <a:srgbClr val="3333FF"/>
                  </a:solidFill>
                  <a:latin typeface="Consolas" pitchFamily="49" charset="0"/>
                  <a:cs typeface="Consolas" pitchFamily="49" charset="0"/>
                </a:rPr>
                <a:t>A</a:t>
              </a:r>
              <a:endParaRPr lang="zh-CN" altLang="en-US" sz="2000" b="1" i="1" dirty="0">
                <a:solidFill>
                  <a:srgbClr val="3333FF"/>
                </a:solidFill>
                <a:latin typeface="Consolas" pitchFamily="49" charset="0"/>
                <a:cs typeface="Consolas" pitchFamily="49" charset="0"/>
              </a:endParaRPr>
            </a:p>
          </p:txBody>
        </p:sp>
        <p:sp>
          <p:nvSpPr>
            <p:cNvPr id="40" name="矩形 39"/>
            <p:cNvSpPr/>
            <p:nvPr/>
          </p:nvSpPr>
          <p:spPr>
            <a:xfrm>
              <a:off x="7000892" y="3429000"/>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smtClean="0">
                  <a:latin typeface="Consolas" pitchFamily="49" charset="0"/>
                  <a:cs typeface="Consolas" pitchFamily="49" charset="0"/>
                </a:rPr>
                <a:t>γ</a:t>
              </a:r>
              <a:endParaRPr lang="zh-CN" altLang="en-US" sz="2000" dirty="0">
                <a:latin typeface="Consolas" pitchFamily="49" charset="0"/>
                <a:cs typeface="Consolas" pitchFamily="49" charset="0"/>
              </a:endParaRPr>
            </a:p>
          </p:txBody>
        </p:sp>
        <p:sp>
          <p:nvSpPr>
            <p:cNvPr id="41" name="左大括号 40"/>
            <p:cNvSpPr/>
            <p:nvPr/>
          </p:nvSpPr>
          <p:spPr>
            <a:xfrm>
              <a:off x="6811978" y="3475038"/>
              <a:ext cx="108000" cy="1071570"/>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42" name="TextBox 41"/>
            <p:cNvSpPr txBox="1"/>
            <p:nvPr/>
          </p:nvSpPr>
          <p:spPr>
            <a:xfrm>
              <a:off x="6529868" y="3907041"/>
              <a:ext cx="357190" cy="246221"/>
            </a:xfrm>
            <a:prstGeom prst="rect">
              <a:avLst/>
            </a:prstGeom>
            <a:noFill/>
          </p:spPr>
          <p:txBody>
            <a:bodyPr wrap="square" lIns="0" tIns="0" rIns="0" bIns="0" rtlCol="0">
              <a:spAutoFit/>
            </a:bodyPr>
            <a:lstStyle/>
            <a:p>
              <a:r>
                <a:rPr lang="en-US" altLang="zh-CN" sz="1600" b="1" i="1" dirty="0" smtClean="0">
                  <a:solidFill>
                    <a:srgbClr val="3333FF"/>
                  </a:solidFill>
                  <a:latin typeface="Consolas" pitchFamily="49" charset="0"/>
                  <a:ea typeface="楷体" pitchFamily="49" charset="-122"/>
                  <a:cs typeface="Consolas" pitchFamily="49" charset="0"/>
                </a:rPr>
                <a:t>h</a:t>
              </a:r>
              <a:endParaRPr lang="zh-CN" altLang="en-US" sz="1600" b="1" i="1" dirty="0" smtClean="0">
                <a:solidFill>
                  <a:srgbClr val="3333FF"/>
                </a:solidFill>
                <a:latin typeface="Consolas" pitchFamily="49" charset="0"/>
                <a:ea typeface="楷体" pitchFamily="49" charset="-122"/>
                <a:cs typeface="Consolas" pitchFamily="49" charset="0"/>
              </a:endParaRPr>
            </a:p>
          </p:txBody>
        </p:sp>
        <p:cxnSp>
          <p:nvCxnSpPr>
            <p:cNvPr id="43" name="直接连接符 42"/>
            <p:cNvCxnSpPr>
              <a:stCxn id="38" idx="3"/>
              <a:endCxn id="32" idx="0"/>
            </p:cNvCxnSpPr>
            <p:nvPr/>
          </p:nvCxnSpPr>
          <p:spPr>
            <a:xfrm rot="5400000">
              <a:off x="4947050" y="3863230"/>
              <a:ext cx="512323" cy="3337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8" idx="5"/>
              <a:endCxn id="35" idx="0"/>
            </p:cNvCxnSpPr>
            <p:nvPr/>
          </p:nvCxnSpPr>
          <p:spPr>
            <a:xfrm rot="16200000" flipH="1">
              <a:off x="5756330" y="3791792"/>
              <a:ext cx="512323" cy="4766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endCxn id="40" idx="0"/>
            </p:cNvCxnSpPr>
            <p:nvPr/>
          </p:nvCxnSpPr>
          <p:spPr>
            <a:xfrm>
              <a:off x="6607983" y="3000372"/>
              <a:ext cx="571504" cy="4286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endCxn id="38" idx="7"/>
            </p:cNvCxnSpPr>
            <p:nvPr/>
          </p:nvCxnSpPr>
          <p:spPr>
            <a:xfrm rot="5400000">
              <a:off x="5751171" y="3010692"/>
              <a:ext cx="382146" cy="336109"/>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4" name="组合 54"/>
          <p:cNvGrpSpPr/>
          <p:nvPr/>
        </p:nvGrpSpPr>
        <p:grpSpPr>
          <a:xfrm>
            <a:off x="5776966" y="1140174"/>
            <a:ext cx="1143008" cy="938576"/>
            <a:chOff x="5776966" y="1140174"/>
            <a:chExt cx="1143008" cy="938576"/>
          </a:xfrm>
        </p:grpSpPr>
        <p:sp>
          <p:nvSpPr>
            <p:cNvPr id="47" name="TextBox 46"/>
            <p:cNvSpPr txBox="1"/>
            <p:nvPr/>
          </p:nvSpPr>
          <p:spPr>
            <a:xfrm>
              <a:off x="6562784" y="1140174"/>
              <a:ext cx="357190" cy="246221"/>
            </a:xfrm>
            <a:prstGeom prst="rect">
              <a:avLst/>
            </a:prstGeom>
            <a:noFill/>
          </p:spPr>
          <p:txBody>
            <a:bodyPr wrap="square" lIns="0" tIns="0" rIns="0" bIns="0" rtlCol="0">
              <a:spAutoFit/>
            </a:bodyPr>
            <a:lstStyle/>
            <a:p>
              <a:r>
                <a:rPr lang="en-US" altLang="zh-CN" sz="1600" b="1" dirty="0" smtClean="0">
                  <a:latin typeface="Consolas" pitchFamily="49" charset="0"/>
                  <a:ea typeface="楷体" pitchFamily="49" charset="-122"/>
                  <a:cs typeface="Consolas" pitchFamily="49" charset="0"/>
                </a:rPr>
                <a:t>2</a:t>
              </a:r>
              <a:endParaRPr lang="zh-CN" altLang="en-US" sz="1600" b="1" dirty="0" smtClean="0">
                <a:latin typeface="Consolas" pitchFamily="49" charset="0"/>
                <a:ea typeface="楷体" pitchFamily="49" charset="-122"/>
                <a:cs typeface="Consolas" pitchFamily="49" charset="0"/>
              </a:endParaRPr>
            </a:p>
          </p:txBody>
        </p:sp>
        <p:sp>
          <p:nvSpPr>
            <p:cNvPr id="48" name="TextBox 47"/>
            <p:cNvSpPr txBox="1"/>
            <p:nvPr/>
          </p:nvSpPr>
          <p:spPr>
            <a:xfrm>
              <a:off x="5776966" y="1832529"/>
              <a:ext cx="357190" cy="246221"/>
            </a:xfrm>
            <a:prstGeom prst="rect">
              <a:avLst/>
            </a:prstGeom>
            <a:noFill/>
          </p:spPr>
          <p:txBody>
            <a:bodyPr wrap="square" lIns="0" tIns="0" rIns="0" bIns="0" rtlCol="0">
              <a:spAutoFit/>
            </a:bodyPr>
            <a:lstStyle/>
            <a:p>
              <a:r>
                <a:rPr lang="en-US" altLang="zh-CN" sz="1600" b="1" dirty="0" smtClean="0">
                  <a:solidFill>
                    <a:srgbClr val="00B0F0"/>
                  </a:solidFill>
                  <a:latin typeface="Consolas" pitchFamily="49" charset="0"/>
                  <a:ea typeface="楷体" pitchFamily="49" charset="-122"/>
                  <a:cs typeface="Consolas" pitchFamily="49" charset="0"/>
                </a:rPr>
                <a:t>1</a:t>
              </a:r>
              <a:endParaRPr lang="zh-CN" altLang="en-US" sz="1600" b="1" dirty="0" smtClean="0">
                <a:solidFill>
                  <a:srgbClr val="00B0F0"/>
                </a:solidFill>
                <a:latin typeface="Consolas" pitchFamily="49" charset="0"/>
                <a:ea typeface="楷体" pitchFamily="49" charset="-122"/>
                <a:cs typeface="Consolas" pitchFamily="49" charset="0"/>
              </a:endParaRPr>
            </a:p>
          </p:txBody>
        </p:sp>
      </p:grpSp>
      <p:sp>
        <p:nvSpPr>
          <p:cNvPr id="49" name="椭圆 48"/>
          <p:cNvSpPr/>
          <p:nvPr/>
        </p:nvSpPr>
        <p:spPr>
          <a:xfrm>
            <a:off x="5554714" y="4212008"/>
            <a:ext cx="360000" cy="360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2000" b="1" i="1" dirty="0">
              <a:solidFill>
                <a:srgbClr val="3333FF"/>
              </a:solidFill>
              <a:latin typeface="Consolas" pitchFamily="49" charset="0"/>
              <a:cs typeface="Consolas" pitchFamily="49" charset="0"/>
            </a:endParaRPr>
          </a:p>
        </p:txBody>
      </p:sp>
      <p:grpSp>
        <p:nvGrpSpPr>
          <p:cNvPr id="5" name="组合 53"/>
          <p:cNvGrpSpPr/>
          <p:nvPr/>
        </p:nvGrpSpPr>
        <p:grpSpPr>
          <a:xfrm>
            <a:off x="4205330" y="1929364"/>
            <a:ext cx="642942" cy="1428760"/>
            <a:chOff x="3857620" y="1000108"/>
            <a:chExt cx="642942" cy="1428760"/>
          </a:xfrm>
        </p:grpSpPr>
        <p:sp>
          <p:nvSpPr>
            <p:cNvPr id="52" name="右箭头 51"/>
            <p:cNvSpPr/>
            <p:nvPr/>
          </p:nvSpPr>
          <p:spPr>
            <a:xfrm>
              <a:off x="3857620" y="2214554"/>
              <a:ext cx="642942" cy="21431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53" name="TextBox 52"/>
            <p:cNvSpPr txBox="1"/>
            <p:nvPr/>
          </p:nvSpPr>
          <p:spPr>
            <a:xfrm>
              <a:off x="3967461" y="1000108"/>
              <a:ext cx="461665" cy="1143008"/>
            </a:xfrm>
            <a:prstGeom prst="rect">
              <a:avLst/>
            </a:prstGeom>
            <a:noFill/>
          </p:spPr>
          <p:txBody>
            <a:bodyPr vert="eaVert" wrap="square" rtlCol="0">
              <a:spAutoFit/>
            </a:bodyPr>
            <a:lstStyle/>
            <a:p>
              <a:r>
                <a:rPr lang="zh-CN" altLang="en-US" sz="1800" b="1" smtClean="0">
                  <a:solidFill>
                    <a:srgbClr val="3333FF"/>
                  </a:solidFill>
                  <a:latin typeface="仿宋" pitchFamily="49" charset="-122"/>
                  <a:ea typeface="仿宋" pitchFamily="49" charset="-122"/>
                  <a:cs typeface="Consolas" pitchFamily="49" charset="0"/>
                </a:rPr>
                <a:t>插入结点</a:t>
              </a:r>
              <a:endParaRPr lang="zh-CN" altLang="en-US" sz="1800" b="1" dirty="0" smtClean="0">
                <a:solidFill>
                  <a:srgbClr val="3333FF"/>
                </a:solidFill>
                <a:latin typeface="仿宋" pitchFamily="49" charset="-122"/>
                <a:ea typeface="仿宋" pitchFamily="49" charset="-122"/>
                <a:cs typeface="Consolas" pitchFamily="49" charset="0"/>
              </a:endParaRPr>
            </a:p>
          </p:txBody>
        </p:sp>
      </p:grpSp>
      <p:grpSp>
        <p:nvGrpSpPr>
          <p:cNvPr id="17" name="组合 57"/>
          <p:cNvGrpSpPr/>
          <p:nvPr/>
        </p:nvGrpSpPr>
        <p:grpSpPr>
          <a:xfrm>
            <a:off x="5605470" y="1650988"/>
            <a:ext cx="1071570" cy="1135070"/>
            <a:chOff x="5605470" y="1650988"/>
            <a:chExt cx="1071570" cy="1135070"/>
          </a:xfrm>
        </p:grpSpPr>
        <p:sp>
          <p:nvSpPr>
            <p:cNvPr id="56" name="TextBox 55"/>
            <p:cNvSpPr txBox="1"/>
            <p:nvPr/>
          </p:nvSpPr>
          <p:spPr>
            <a:xfrm>
              <a:off x="5605470" y="2478281"/>
              <a:ext cx="357190" cy="307777"/>
            </a:xfrm>
            <a:prstGeom prst="rect">
              <a:avLst/>
            </a:prstGeom>
            <a:noFill/>
          </p:spPr>
          <p:txBody>
            <a:bodyPr wrap="square" lIns="0" tIns="0" rIns="0" bIns="0" rtlCol="0">
              <a:spAutoFit/>
            </a:bodyPr>
            <a:lstStyle/>
            <a:p>
              <a:r>
                <a:rPr lang="en-US" altLang="zh-CN" sz="2000" b="1" dirty="0" smtClean="0">
                  <a:latin typeface="Consolas" pitchFamily="49" charset="0"/>
                  <a:ea typeface="楷体" pitchFamily="49" charset="-122"/>
                  <a:cs typeface="Consolas" pitchFamily="49" charset="0"/>
                </a:rPr>
                <a:t>L</a:t>
              </a:r>
              <a:endParaRPr lang="zh-CN" altLang="en-US" sz="2000" b="1" dirty="0" smtClean="0">
                <a:latin typeface="Consolas" pitchFamily="49" charset="0"/>
                <a:ea typeface="楷体" pitchFamily="49" charset="-122"/>
                <a:cs typeface="Consolas" pitchFamily="49" charset="0"/>
              </a:endParaRPr>
            </a:p>
          </p:txBody>
        </p:sp>
        <p:sp>
          <p:nvSpPr>
            <p:cNvPr id="57" name="TextBox 56"/>
            <p:cNvSpPr txBox="1"/>
            <p:nvPr/>
          </p:nvSpPr>
          <p:spPr>
            <a:xfrm>
              <a:off x="6319850" y="1650988"/>
              <a:ext cx="357190" cy="307777"/>
            </a:xfrm>
            <a:prstGeom prst="rect">
              <a:avLst/>
            </a:prstGeom>
            <a:noFill/>
          </p:spPr>
          <p:txBody>
            <a:bodyPr wrap="square" lIns="0" tIns="0" rIns="0" bIns="0" rtlCol="0">
              <a:spAutoFit/>
            </a:bodyPr>
            <a:lstStyle/>
            <a:p>
              <a:r>
                <a:rPr lang="en-US" altLang="zh-CN" sz="2000" b="1" dirty="0" smtClean="0">
                  <a:latin typeface="Consolas" pitchFamily="49" charset="0"/>
                  <a:ea typeface="楷体" pitchFamily="49" charset="-122"/>
                  <a:cs typeface="Consolas" pitchFamily="49" charset="0"/>
                </a:rPr>
                <a:t>L</a:t>
              </a:r>
              <a:endParaRPr lang="zh-CN" altLang="en-US" sz="2000" b="1" dirty="0" smtClean="0">
                <a:latin typeface="Consolas" pitchFamily="49" charset="0"/>
                <a:ea typeface="楷体" pitchFamily="49" charset="-122"/>
                <a:cs typeface="Consolas" pitchFamily="49" charset="0"/>
              </a:endParaRPr>
            </a:p>
          </p:txBody>
        </p:sp>
      </p:grpSp>
      <p:sp>
        <p:nvSpPr>
          <p:cNvPr id="50" name="灯片编号占位符 49"/>
          <p:cNvSpPr>
            <a:spLocks noGrp="1"/>
          </p:cNvSpPr>
          <p:nvPr>
            <p:ph type="sldNum" sz="quarter" idx="12"/>
          </p:nvPr>
        </p:nvSpPr>
        <p:spPr/>
        <p:txBody>
          <a:bodyPr/>
          <a:lstStyle/>
          <a:p>
            <a:pPr>
              <a:defRPr/>
            </a:pPr>
            <a:fld id="{94984E60-CADE-4266-8DC7-A91C528B8A31}" type="slidenum">
              <a:rPr lang="en-US" altLang="zh-CN" smtClean="0"/>
              <a:pPr>
                <a:defRPr/>
              </a:pPr>
              <a:t>48</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9"/>
                                        </p:tgtEl>
                                        <p:attrNameLst>
                                          <p:attrName>style.visibility</p:attrName>
                                        </p:attrNameLst>
                                      </p:cBhvr>
                                      <p:to>
                                        <p:strVal val="visible"/>
                                      </p:to>
                                    </p:set>
                                  </p:childTnLst>
                                </p:cTn>
                              </p:par>
                            </p:childTnLst>
                          </p:cTn>
                        </p:par>
                        <p:par>
                          <p:cTn id="14" fill="hold">
                            <p:stCondLst>
                              <p:cond delay="0"/>
                            </p:stCondLst>
                            <p:childTnLst>
                              <p:par>
                                <p:cTn id="15" presetID="26" presetClass="emph" presetSubtype="0" fill="hold" grpId="1" nodeType="afterEffect">
                                  <p:stCondLst>
                                    <p:cond delay="0"/>
                                  </p:stCondLst>
                                  <p:childTnLst>
                                    <p:animEffect transition="out" filter="fade">
                                      <p:cBhvr>
                                        <p:cTn id="16" dur="500" tmFilter="0, 0; .2, .5; .8, .5; 1, 0"/>
                                        <p:tgtEl>
                                          <p:spTgt spid="49"/>
                                        </p:tgtEl>
                                      </p:cBhvr>
                                    </p:animEffect>
                                    <p:animScale>
                                      <p:cBhvr>
                                        <p:cTn id="17" dur="250" autoRev="1" fill="hold"/>
                                        <p:tgtEl>
                                          <p:spTgt spid="49"/>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childTnLst>
                          </p:cTn>
                        </p:par>
                        <p:par>
                          <p:cTn id="26" fill="hold">
                            <p:stCondLst>
                              <p:cond delay="0"/>
                            </p:stCondLst>
                            <p:childTnLst>
                              <p:par>
                                <p:cTn id="27" presetID="26" presetClass="emph" presetSubtype="0" fill="hold" nodeType="afterEffect">
                                  <p:stCondLst>
                                    <p:cond delay="0"/>
                                  </p:stCondLst>
                                  <p:childTnLst>
                                    <p:animEffect transition="out" filter="fade">
                                      <p:cBhvr>
                                        <p:cTn id="28" dur="500" tmFilter="0, 0; .2, .5; .8, .5; 1, 0"/>
                                        <p:tgtEl>
                                          <p:spTgt spid="17"/>
                                        </p:tgtEl>
                                      </p:cBhvr>
                                    </p:animEffect>
                                    <p:animScale>
                                      <p:cBhvr>
                                        <p:cTn id="29" dur="25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9"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53"/>
          <p:cNvGrpSpPr/>
          <p:nvPr/>
        </p:nvGrpSpPr>
        <p:grpSpPr>
          <a:xfrm>
            <a:off x="2519796" y="2926124"/>
            <a:ext cx="828214" cy="1143008"/>
            <a:chOff x="4029538" y="2926124"/>
            <a:chExt cx="828214" cy="1143008"/>
          </a:xfrm>
        </p:grpSpPr>
        <p:sp>
          <p:nvSpPr>
            <p:cNvPr id="35" name="矩形 34"/>
            <p:cNvSpPr/>
            <p:nvPr/>
          </p:nvSpPr>
          <p:spPr>
            <a:xfrm>
              <a:off x="4500562" y="2926124"/>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smtClean="0">
                  <a:latin typeface="Consolas" pitchFamily="49" charset="0"/>
                  <a:cs typeface="Consolas" pitchFamily="49" charset="0"/>
                </a:rPr>
                <a:t>β</a:t>
              </a:r>
              <a:endParaRPr lang="zh-CN" altLang="en-US" sz="2000" dirty="0">
                <a:latin typeface="Consolas" pitchFamily="49" charset="0"/>
                <a:cs typeface="Consolas" pitchFamily="49" charset="0"/>
              </a:endParaRPr>
            </a:p>
          </p:txBody>
        </p:sp>
        <p:sp>
          <p:nvSpPr>
            <p:cNvPr id="36" name="左大括号 35"/>
            <p:cNvSpPr/>
            <p:nvPr/>
          </p:nvSpPr>
          <p:spPr>
            <a:xfrm>
              <a:off x="4311648" y="2972162"/>
              <a:ext cx="108000" cy="1071570"/>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37" name="TextBox 36"/>
            <p:cNvSpPr txBox="1"/>
            <p:nvPr/>
          </p:nvSpPr>
          <p:spPr>
            <a:xfrm>
              <a:off x="4029538" y="3404165"/>
              <a:ext cx="357190" cy="246221"/>
            </a:xfrm>
            <a:prstGeom prst="rect">
              <a:avLst/>
            </a:prstGeom>
            <a:noFill/>
          </p:spPr>
          <p:txBody>
            <a:bodyPr wrap="square" lIns="0" tIns="0" rIns="0" bIns="0" rtlCol="0">
              <a:spAutoFit/>
            </a:bodyPr>
            <a:lstStyle/>
            <a:p>
              <a:r>
                <a:rPr lang="en-US" altLang="zh-CN" sz="1600" b="1" i="1" dirty="0" smtClean="0">
                  <a:solidFill>
                    <a:srgbClr val="3333FF"/>
                  </a:solidFill>
                  <a:latin typeface="Consolas" pitchFamily="49" charset="0"/>
                  <a:ea typeface="楷体" pitchFamily="49" charset="-122"/>
                  <a:cs typeface="Consolas" pitchFamily="49" charset="0"/>
                </a:rPr>
                <a:t>h</a:t>
              </a:r>
              <a:endParaRPr lang="zh-CN" altLang="en-US" sz="1600" b="1" i="1" dirty="0" smtClean="0">
                <a:solidFill>
                  <a:srgbClr val="3333FF"/>
                </a:solidFill>
                <a:latin typeface="Consolas" pitchFamily="49" charset="0"/>
                <a:ea typeface="楷体" pitchFamily="49" charset="-122"/>
                <a:cs typeface="Consolas" pitchFamily="49" charset="0"/>
              </a:endParaRPr>
            </a:p>
          </p:txBody>
        </p:sp>
      </p:grpSp>
      <p:sp>
        <p:nvSpPr>
          <p:cNvPr id="39" name="椭圆 38"/>
          <p:cNvSpPr/>
          <p:nvPr/>
        </p:nvSpPr>
        <p:spPr>
          <a:xfrm>
            <a:off x="2990820" y="1211612"/>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smtClean="0">
                <a:solidFill>
                  <a:srgbClr val="3333FF"/>
                </a:solidFill>
                <a:latin typeface="Consolas" pitchFamily="49" charset="0"/>
                <a:cs typeface="Consolas" pitchFamily="49" charset="0"/>
              </a:rPr>
              <a:t>A</a:t>
            </a:r>
            <a:endParaRPr lang="zh-CN" altLang="en-US" sz="2000" b="1" i="1" dirty="0">
              <a:solidFill>
                <a:srgbClr val="3333FF"/>
              </a:solidFill>
              <a:latin typeface="Consolas" pitchFamily="49" charset="0"/>
              <a:cs typeface="Consolas" pitchFamily="49" charset="0"/>
            </a:endParaRPr>
          </a:p>
        </p:txBody>
      </p:sp>
      <p:sp>
        <p:nvSpPr>
          <p:cNvPr id="40" name="矩形 39"/>
          <p:cNvSpPr/>
          <p:nvPr/>
        </p:nvSpPr>
        <p:spPr>
          <a:xfrm>
            <a:off x="3919514" y="2068868"/>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smtClean="0">
                <a:latin typeface="Consolas" pitchFamily="49" charset="0"/>
                <a:cs typeface="Consolas" pitchFamily="49" charset="0"/>
              </a:rPr>
              <a:t>γ</a:t>
            </a:r>
            <a:endParaRPr lang="zh-CN" altLang="en-US" sz="2000" dirty="0">
              <a:latin typeface="Consolas" pitchFamily="49" charset="0"/>
              <a:cs typeface="Consolas" pitchFamily="49" charset="0"/>
            </a:endParaRPr>
          </a:p>
        </p:txBody>
      </p:sp>
      <p:sp>
        <p:nvSpPr>
          <p:cNvPr id="41" name="左大括号 40"/>
          <p:cNvSpPr/>
          <p:nvPr/>
        </p:nvSpPr>
        <p:spPr>
          <a:xfrm>
            <a:off x="3730600" y="2114906"/>
            <a:ext cx="108000" cy="1071570"/>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42" name="TextBox 41"/>
          <p:cNvSpPr txBox="1"/>
          <p:nvPr/>
        </p:nvSpPr>
        <p:spPr>
          <a:xfrm>
            <a:off x="3438442" y="2546909"/>
            <a:ext cx="357190" cy="246221"/>
          </a:xfrm>
          <a:prstGeom prst="rect">
            <a:avLst/>
          </a:prstGeom>
          <a:noFill/>
        </p:spPr>
        <p:txBody>
          <a:bodyPr wrap="square" lIns="0" tIns="0" rIns="0" bIns="0" rtlCol="0">
            <a:spAutoFit/>
          </a:bodyPr>
          <a:lstStyle/>
          <a:p>
            <a:r>
              <a:rPr lang="en-US" altLang="zh-CN" sz="1600" b="1" i="1" dirty="0" smtClean="0">
                <a:solidFill>
                  <a:srgbClr val="3333FF"/>
                </a:solidFill>
                <a:latin typeface="Consolas" pitchFamily="49" charset="0"/>
                <a:ea typeface="楷体" pitchFamily="49" charset="-122"/>
                <a:cs typeface="Consolas" pitchFamily="49" charset="0"/>
              </a:rPr>
              <a:t>h</a:t>
            </a:r>
            <a:endParaRPr lang="zh-CN" altLang="en-US" sz="1600" b="1" i="1" dirty="0" smtClean="0">
              <a:solidFill>
                <a:srgbClr val="3333FF"/>
              </a:solidFill>
              <a:latin typeface="Consolas" pitchFamily="49" charset="0"/>
              <a:ea typeface="楷体" pitchFamily="49" charset="-122"/>
              <a:cs typeface="Consolas" pitchFamily="49" charset="0"/>
            </a:endParaRPr>
          </a:p>
        </p:txBody>
      </p:sp>
      <p:cxnSp>
        <p:nvCxnSpPr>
          <p:cNvPr id="44" name="直接连接符 43"/>
          <p:cNvCxnSpPr/>
          <p:nvPr/>
        </p:nvCxnSpPr>
        <p:spPr>
          <a:xfrm rot="16200000" flipH="1">
            <a:off x="2674952" y="2431660"/>
            <a:ext cx="512323" cy="4766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endCxn id="40" idx="0"/>
          </p:cNvCxnSpPr>
          <p:nvPr/>
        </p:nvCxnSpPr>
        <p:spPr>
          <a:xfrm>
            <a:off x="3526605" y="1640240"/>
            <a:ext cx="571504" cy="4286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5400000">
            <a:off x="2669793" y="1650560"/>
            <a:ext cx="382146" cy="336109"/>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nvGrpSpPr>
          <p:cNvPr id="3" name="组合 54"/>
          <p:cNvGrpSpPr/>
          <p:nvPr/>
        </p:nvGrpSpPr>
        <p:grpSpPr>
          <a:xfrm>
            <a:off x="2614636" y="498940"/>
            <a:ext cx="1214446" cy="960601"/>
            <a:chOff x="4124378" y="498940"/>
            <a:chExt cx="1214446" cy="960601"/>
          </a:xfrm>
        </p:grpSpPr>
        <p:sp>
          <p:nvSpPr>
            <p:cNvPr id="47" name="TextBox 46"/>
            <p:cNvSpPr txBox="1"/>
            <p:nvPr/>
          </p:nvSpPr>
          <p:spPr>
            <a:xfrm>
              <a:off x="4124378" y="498940"/>
              <a:ext cx="357190" cy="246221"/>
            </a:xfrm>
            <a:prstGeom prst="rect">
              <a:avLst/>
            </a:prstGeom>
            <a:noFill/>
          </p:spPr>
          <p:txBody>
            <a:bodyPr wrap="square" lIns="0" tIns="0" rIns="0" bIns="0" rtlCol="0">
              <a:spAutoFit/>
            </a:bodyPr>
            <a:lstStyle/>
            <a:p>
              <a:r>
                <a:rPr lang="en-US" altLang="zh-CN" sz="1600" b="1" dirty="0" smtClean="0">
                  <a:latin typeface="Consolas" pitchFamily="49" charset="0"/>
                  <a:ea typeface="楷体" pitchFamily="49" charset="-122"/>
                  <a:cs typeface="Consolas" pitchFamily="49" charset="0"/>
                </a:rPr>
                <a:t>0</a:t>
              </a:r>
              <a:endParaRPr lang="zh-CN" altLang="en-US" sz="1600" b="1" dirty="0" smtClean="0">
                <a:latin typeface="Consolas" pitchFamily="49" charset="0"/>
                <a:ea typeface="楷体" pitchFamily="49" charset="-122"/>
                <a:cs typeface="Consolas" pitchFamily="49" charset="0"/>
              </a:endParaRPr>
            </a:p>
          </p:txBody>
        </p:sp>
        <p:sp>
          <p:nvSpPr>
            <p:cNvPr id="48" name="TextBox 47"/>
            <p:cNvSpPr txBox="1"/>
            <p:nvPr/>
          </p:nvSpPr>
          <p:spPr>
            <a:xfrm>
              <a:off x="4981634" y="1213320"/>
              <a:ext cx="357190" cy="246221"/>
            </a:xfrm>
            <a:prstGeom prst="rect">
              <a:avLst/>
            </a:prstGeom>
            <a:noFill/>
          </p:spPr>
          <p:txBody>
            <a:bodyPr wrap="square" lIns="0" tIns="0" rIns="0" bIns="0" rtlCol="0">
              <a:spAutoFit/>
            </a:bodyPr>
            <a:lstStyle/>
            <a:p>
              <a:r>
                <a:rPr lang="en-US" altLang="zh-CN" sz="1600" b="1" dirty="0" smtClean="0">
                  <a:latin typeface="Consolas" pitchFamily="49" charset="0"/>
                  <a:ea typeface="楷体" pitchFamily="49" charset="-122"/>
                  <a:cs typeface="Consolas" pitchFamily="49" charset="0"/>
                </a:rPr>
                <a:t>0</a:t>
              </a:r>
              <a:endParaRPr lang="zh-CN" altLang="en-US" sz="1600" b="1" dirty="0" smtClean="0">
                <a:latin typeface="Consolas" pitchFamily="49" charset="0"/>
                <a:ea typeface="楷体" pitchFamily="49" charset="-122"/>
                <a:cs typeface="Consolas" pitchFamily="49" charset="0"/>
              </a:endParaRPr>
            </a:p>
          </p:txBody>
        </p:sp>
      </p:grpSp>
      <p:grpSp>
        <p:nvGrpSpPr>
          <p:cNvPr id="4" name="组合 49"/>
          <p:cNvGrpSpPr/>
          <p:nvPr/>
        </p:nvGrpSpPr>
        <p:grpSpPr>
          <a:xfrm>
            <a:off x="1285254" y="1925992"/>
            <a:ext cx="1491252" cy="2503140"/>
            <a:chOff x="2723558" y="1568802"/>
            <a:chExt cx="1491252" cy="2503140"/>
          </a:xfrm>
        </p:grpSpPr>
        <p:sp>
          <p:nvSpPr>
            <p:cNvPr id="32" name="矩形 31"/>
            <p:cNvSpPr/>
            <p:nvPr/>
          </p:nvSpPr>
          <p:spPr>
            <a:xfrm>
              <a:off x="3214678" y="2568934"/>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smtClean="0">
                  <a:latin typeface="Consolas" pitchFamily="49" charset="0"/>
                  <a:cs typeface="Consolas" pitchFamily="49" charset="0"/>
                </a:rPr>
                <a:t>α</a:t>
              </a:r>
              <a:endParaRPr lang="zh-CN" altLang="en-US" sz="2000" dirty="0">
                <a:latin typeface="Consolas" pitchFamily="49" charset="0"/>
                <a:cs typeface="Consolas" pitchFamily="49" charset="0"/>
              </a:endParaRPr>
            </a:p>
          </p:txBody>
        </p:sp>
        <p:sp>
          <p:nvSpPr>
            <p:cNvPr id="33" name="左大括号 32"/>
            <p:cNvSpPr/>
            <p:nvPr/>
          </p:nvSpPr>
          <p:spPr>
            <a:xfrm>
              <a:off x="3025764" y="2614972"/>
              <a:ext cx="108000" cy="1071570"/>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34" name="TextBox 33"/>
            <p:cNvSpPr txBox="1"/>
            <p:nvPr/>
          </p:nvSpPr>
          <p:spPr>
            <a:xfrm>
              <a:off x="2723558" y="3046975"/>
              <a:ext cx="357190" cy="246221"/>
            </a:xfrm>
            <a:prstGeom prst="rect">
              <a:avLst/>
            </a:prstGeom>
            <a:noFill/>
          </p:spPr>
          <p:txBody>
            <a:bodyPr wrap="square" lIns="0" tIns="0" rIns="0" bIns="0" rtlCol="0">
              <a:spAutoFit/>
            </a:bodyPr>
            <a:lstStyle/>
            <a:p>
              <a:r>
                <a:rPr lang="en-US" altLang="zh-CN" sz="1600" b="1" i="1" dirty="0" smtClean="0">
                  <a:solidFill>
                    <a:srgbClr val="3333FF"/>
                  </a:solidFill>
                  <a:latin typeface="Consolas" pitchFamily="49" charset="0"/>
                  <a:ea typeface="楷体" pitchFamily="49" charset="-122"/>
                  <a:cs typeface="Consolas" pitchFamily="49" charset="0"/>
                </a:rPr>
                <a:t>h</a:t>
              </a:r>
              <a:endParaRPr lang="zh-CN" altLang="en-US" sz="1600" b="1" i="1" dirty="0" smtClean="0">
                <a:solidFill>
                  <a:srgbClr val="3333FF"/>
                </a:solidFill>
                <a:latin typeface="Consolas" pitchFamily="49" charset="0"/>
                <a:ea typeface="楷体" pitchFamily="49" charset="-122"/>
                <a:cs typeface="Consolas" pitchFamily="49" charset="0"/>
              </a:endParaRPr>
            </a:p>
          </p:txBody>
        </p:sp>
        <p:sp>
          <p:nvSpPr>
            <p:cNvPr id="38" name="椭圆 37"/>
            <p:cNvSpPr/>
            <p:nvPr/>
          </p:nvSpPr>
          <p:spPr>
            <a:xfrm>
              <a:off x="3643306" y="1568802"/>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smtClean="0">
                  <a:solidFill>
                    <a:srgbClr val="3333FF"/>
                  </a:solidFill>
                  <a:latin typeface="Consolas" pitchFamily="49" charset="0"/>
                  <a:cs typeface="Consolas" pitchFamily="49" charset="0"/>
                </a:rPr>
                <a:t>B</a:t>
              </a:r>
              <a:endParaRPr lang="zh-CN" altLang="en-US" sz="2000" b="1" i="1" dirty="0">
                <a:solidFill>
                  <a:srgbClr val="3333FF"/>
                </a:solidFill>
                <a:latin typeface="Consolas" pitchFamily="49" charset="0"/>
                <a:cs typeface="Consolas" pitchFamily="49" charset="0"/>
              </a:endParaRPr>
            </a:p>
          </p:txBody>
        </p:sp>
        <p:cxnSp>
          <p:nvCxnSpPr>
            <p:cNvPr id="43" name="直接连接符 42"/>
            <p:cNvCxnSpPr>
              <a:stCxn id="38" idx="3"/>
              <a:endCxn id="32" idx="0"/>
            </p:cNvCxnSpPr>
            <p:nvPr/>
          </p:nvCxnSpPr>
          <p:spPr>
            <a:xfrm rot="5400000">
              <a:off x="3303976" y="2145908"/>
              <a:ext cx="512323" cy="3337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3232140" y="3711942"/>
              <a:ext cx="360000" cy="360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2000" b="1" i="1" dirty="0">
                <a:solidFill>
                  <a:srgbClr val="3333FF"/>
                </a:solidFill>
                <a:latin typeface="Consolas" pitchFamily="49" charset="0"/>
                <a:cs typeface="Consolas" pitchFamily="49" charset="0"/>
              </a:endParaRPr>
            </a:p>
          </p:txBody>
        </p:sp>
      </p:grpSp>
      <p:cxnSp>
        <p:nvCxnSpPr>
          <p:cNvPr id="51" name="直接连接符 50"/>
          <p:cNvCxnSpPr/>
          <p:nvPr/>
        </p:nvCxnSpPr>
        <p:spPr>
          <a:xfrm rot="16200000" flipH="1">
            <a:off x="2569733" y="816796"/>
            <a:ext cx="512323" cy="4766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633498" y="3643314"/>
            <a:ext cx="2928958" cy="400110"/>
          </a:xfrm>
          <a:prstGeom prst="rect">
            <a:avLst/>
          </a:prstGeom>
          <a:noFill/>
        </p:spPr>
        <p:txBody>
          <a:bodyPr wrap="square" rtlCol="0">
            <a:spAutoFit/>
          </a:bodyPr>
          <a:lstStyle/>
          <a:p>
            <a:r>
              <a:rPr lang="en-US" altLang="zh-CN" sz="2000" b="1" dirty="0" smtClean="0">
                <a:solidFill>
                  <a:srgbClr val="3333FF"/>
                </a:solidFill>
                <a:latin typeface="Consolas" pitchFamily="49" charset="0"/>
                <a:ea typeface="楷体" pitchFamily="49" charset="-122"/>
                <a:cs typeface="Consolas" pitchFamily="49" charset="0"/>
              </a:rPr>
              <a:t>LL</a:t>
            </a:r>
            <a:r>
              <a:rPr lang="zh-CN" altLang="en-US" sz="2000" b="1" dirty="0" smtClean="0">
                <a:solidFill>
                  <a:srgbClr val="3333FF"/>
                </a:solidFill>
                <a:latin typeface="Consolas" pitchFamily="49" charset="0"/>
                <a:ea typeface="楷体" pitchFamily="49" charset="-122"/>
                <a:cs typeface="Consolas" pitchFamily="49" charset="0"/>
              </a:rPr>
              <a:t>调整后的结果</a:t>
            </a:r>
          </a:p>
        </p:txBody>
      </p:sp>
      <p:sp>
        <p:nvSpPr>
          <p:cNvPr id="28" name="TextBox 27"/>
          <p:cNvSpPr txBox="1"/>
          <p:nvPr/>
        </p:nvSpPr>
        <p:spPr>
          <a:xfrm>
            <a:off x="5000628" y="1785926"/>
            <a:ext cx="3714776" cy="197442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108000" rtlCol="0">
            <a:spAutoFit/>
          </a:bodyPr>
          <a:lstStyle/>
          <a:p>
            <a:pPr marL="457200" indent="-457200" algn="l">
              <a:lnSpc>
                <a:spcPct val="150000"/>
              </a:lnSpc>
              <a:buBlip>
                <a:blip r:embed="rId2"/>
              </a:buBlip>
            </a:pPr>
            <a:r>
              <a:rPr lang="en-US" altLang="zh-CN" sz="2000" b="1" smtClean="0">
                <a:solidFill>
                  <a:srgbClr val="3333FF"/>
                </a:solidFill>
                <a:latin typeface="Consolas" pitchFamily="49" charset="0"/>
                <a:ea typeface="仿宋" pitchFamily="49" charset="-122"/>
                <a:cs typeface="Consolas" pitchFamily="49" charset="0"/>
              </a:rPr>
              <a:t>B</a:t>
            </a:r>
            <a:r>
              <a:rPr lang="zh-CN" altLang="en-US" sz="2000" b="1" smtClean="0">
                <a:solidFill>
                  <a:srgbClr val="3333FF"/>
                </a:solidFill>
                <a:latin typeface="Consolas" pitchFamily="49" charset="0"/>
                <a:ea typeface="仿宋" pitchFamily="49" charset="-122"/>
                <a:cs typeface="Consolas" pitchFamily="49" charset="0"/>
              </a:rPr>
              <a:t>结点带左子树</a:t>
            </a:r>
            <a:r>
              <a:rPr lang="el-GR" altLang="zh-CN" sz="2000" b="1" smtClean="0">
                <a:solidFill>
                  <a:srgbClr val="3333FF"/>
                </a:solidFill>
                <a:latin typeface="Consolas" pitchFamily="49" charset="0"/>
                <a:ea typeface="仿宋" pitchFamily="49" charset="-122"/>
                <a:cs typeface="Consolas" pitchFamily="49" charset="0"/>
              </a:rPr>
              <a:t>α</a:t>
            </a:r>
            <a:r>
              <a:rPr lang="zh-CN" altLang="en-US" sz="2000" b="1" smtClean="0">
                <a:solidFill>
                  <a:srgbClr val="3333FF"/>
                </a:solidFill>
                <a:latin typeface="Consolas" pitchFamily="49" charset="0"/>
                <a:ea typeface="仿宋" pitchFamily="49" charset="-122"/>
                <a:cs typeface="Consolas" pitchFamily="49" charset="0"/>
              </a:rPr>
              <a:t>一起上升</a:t>
            </a:r>
            <a:endParaRPr lang="en-US" altLang="zh-CN" sz="2000" b="1" smtClean="0">
              <a:solidFill>
                <a:srgbClr val="3333FF"/>
              </a:solidFill>
              <a:latin typeface="Consolas" pitchFamily="49" charset="0"/>
              <a:ea typeface="仿宋" pitchFamily="49" charset="-122"/>
              <a:cs typeface="Consolas" pitchFamily="49" charset="0"/>
            </a:endParaRPr>
          </a:p>
          <a:p>
            <a:pPr marL="457200" indent="-457200" algn="l">
              <a:lnSpc>
                <a:spcPct val="150000"/>
              </a:lnSpc>
              <a:buBlip>
                <a:blip r:embed="rId2"/>
              </a:buBlip>
            </a:pPr>
            <a:r>
              <a:rPr lang="en-US" altLang="zh-CN" sz="2000" b="1" smtClean="0">
                <a:solidFill>
                  <a:srgbClr val="3333FF"/>
                </a:solidFill>
                <a:latin typeface="Consolas" pitchFamily="49" charset="0"/>
                <a:ea typeface="仿宋" pitchFamily="49" charset="-122"/>
                <a:cs typeface="Consolas" pitchFamily="49" charset="0"/>
              </a:rPr>
              <a:t>A</a:t>
            </a:r>
            <a:r>
              <a:rPr lang="zh-CN" altLang="en-US" sz="2000" b="1" smtClean="0">
                <a:solidFill>
                  <a:srgbClr val="3333FF"/>
                </a:solidFill>
                <a:latin typeface="Consolas" pitchFamily="49" charset="0"/>
                <a:ea typeface="仿宋" pitchFamily="49" charset="-122"/>
                <a:cs typeface="Consolas" pitchFamily="49" charset="0"/>
              </a:rPr>
              <a:t>结点成为</a:t>
            </a:r>
            <a:r>
              <a:rPr lang="en-US" altLang="zh-CN" sz="2000" b="1" smtClean="0">
                <a:solidFill>
                  <a:srgbClr val="3333FF"/>
                </a:solidFill>
                <a:latin typeface="Consolas" pitchFamily="49" charset="0"/>
                <a:ea typeface="仿宋" pitchFamily="49" charset="-122"/>
                <a:cs typeface="Consolas" pitchFamily="49" charset="0"/>
              </a:rPr>
              <a:t>B</a:t>
            </a:r>
            <a:r>
              <a:rPr lang="zh-CN" altLang="en-US" sz="2000" b="1" smtClean="0">
                <a:solidFill>
                  <a:srgbClr val="3333FF"/>
                </a:solidFill>
                <a:latin typeface="Consolas" pitchFamily="49" charset="0"/>
                <a:ea typeface="仿宋" pitchFamily="49" charset="-122"/>
                <a:cs typeface="Consolas" pitchFamily="49" charset="0"/>
              </a:rPr>
              <a:t>的右孩子</a:t>
            </a:r>
            <a:endParaRPr lang="en-US" altLang="zh-CN" sz="2000" b="1" smtClean="0">
              <a:solidFill>
                <a:srgbClr val="3333FF"/>
              </a:solidFill>
              <a:latin typeface="Consolas" pitchFamily="49" charset="0"/>
              <a:ea typeface="仿宋" pitchFamily="49" charset="-122"/>
              <a:cs typeface="Consolas" pitchFamily="49" charset="0"/>
            </a:endParaRPr>
          </a:p>
          <a:p>
            <a:pPr marL="457200" indent="-457200" algn="l">
              <a:lnSpc>
                <a:spcPct val="150000"/>
              </a:lnSpc>
              <a:buBlip>
                <a:blip r:embed="rId2"/>
              </a:buBlip>
            </a:pPr>
            <a:r>
              <a:rPr lang="zh-CN" altLang="en-US" sz="2000" b="1" smtClean="0">
                <a:solidFill>
                  <a:srgbClr val="3333FF"/>
                </a:solidFill>
                <a:latin typeface="Consolas" pitchFamily="49" charset="0"/>
                <a:ea typeface="仿宋" pitchFamily="49" charset="-122"/>
                <a:cs typeface="Consolas" pitchFamily="49" charset="0"/>
              </a:rPr>
              <a:t>原来</a:t>
            </a:r>
            <a:r>
              <a:rPr lang="en-US" altLang="zh-CN" sz="2000" b="1" smtClean="0">
                <a:solidFill>
                  <a:srgbClr val="3333FF"/>
                </a:solidFill>
                <a:latin typeface="Consolas" pitchFamily="49" charset="0"/>
                <a:ea typeface="仿宋" pitchFamily="49" charset="-122"/>
                <a:cs typeface="Consolas" pitchFamily="49" charset="0"/>
              </a:rPr>
              <a:t>B</a:t>
            </a:r>
            <a:r>
              <a:rPr lang="zh-CN" altLang="en-US" sz="2000" b="1" smtClean="0">
                <a:solidFill>
                  <a:srgbClr val="3333FF"/>
                </a:solidFill>
                <a:latin typeface="Consolas" pitchFamily="49" charset="0"/>
                <a:ea typeface="仿宋" pitchFamily="49" charset="-122"/>
                <a:cs typeface="Consolas" pitchFamily="49" charset="0"/>
              </a:rPr>
              <a:t>结点的右子树</a:t>
            </a:r>
            <a:r>
              <a:rPr lang="el-GR" altLang="zh-CN" sz="2000" b="1" smtClean="0">
                <a:solidFill>
                  <a:srgbClr val="3333FF"/>
                </a:solidFill>
                <a:latin typeface="Consolas" pitchFamily="49" charset="0"/>
                <a:ea typeface="仿宋" pitchFamily="49" charset="-122"/>
                <a:cs typeface="Consolas" pitchFamily="49" charset="0"/>
              </a:rPr>
              <a:t>β</a:t>
            </a:r>
            <a:r>
              <a:rPr lang="zh-CN" altLang="en-US" sz="2000" b="1" smtClean="0">
                <a:solidFill>
                  <a:srgbClr val="3333FF"/>
                </a:solidFill>
                <a:latin typeface="Consolas" pitchFamily="49" charset="0"/>
                <a:ea typeface="仿宋" pitchFamily="49" charset="-122"/>
                <a:cs typeface="Consolas" pitchFamily="49" charset="0"/>
              </a:rPr>
              <a:t>作为</a:t>
            </a:r>
            <a:r>
              <a:rPr lang="en-US" altLang="zh-CN" sz="2000" b="1" smtClean="0">
                <a:solidFill>
                  <a:srgbClr val="3333FF"/>
                </a:solidFill>
                <a:latin typeface="Consolas" pitchFamily="49" charset="0"/>
                <a:ea typeface="仿宋" pitchFamily="49" charset="-122"/>
                <a:cs typeface="Consolas" pitchFamily="49" charset="0"/>
              </a:rPr>
              <a:t>A</a:t>
            </a:r>
            <a:r>
              <a:rPr lang="zh-CN" altLang="en-US" sz="2000" b="1" smtClean="0">
                <a:solidFill>
                  <a:srgbClr val="3333FF"/>
                </a:solidFill>
                <a:latin typeface="Consolas" pitchFamily="49" charset="0"/>
                <a:ea typeface="仿宋" pitchFamily="49" charset="-122"/>
                <a:cs typeface="Consolas" pitchFamily="49" charset="0"/>
              </a:rPr>
              <a:t>的左子树</a:t>
            </a:r>
            <a:endParaRPr lang="zh-CN" altLang="en-US" sz="2000" b="1" dirty="0" smtClean="0">
              <a:solidFill>
                <a:srgbClr val="3333FF"/>
              </a:solidFill>
              <a:latin typeface="Consolas" pitchFamily="49" charset="0"/>
              <a:ea typeface="仿宋" pitchFamily="49" charset="-122"/>
              <a:cs typeface="Consolas" pitchFamily="49" charset="0"/>
            </a:endParaRPr>
          </a:p>
        </p:txBody>
      </p:sp>
      <p:sp>
        <p:nvSpPr>
          <p:cNvPr id="29" name="Text Box 2"/>
          <p:cNvSpPr txBox="1">
            <a:spLocks noChangeArrowheads="1"/>
          </p:cNvSpPr>
          <p:nvPr/>
        </p:nvSpPr>
        <p:spPr bwMode="auto">
          <a:xfrm>
            <a:off x="5072066" y="1142984"/>
            <a:ext cx="3081337" cy="400110"/>
          </a:xfrm>
          <a:prstGeom prst="rect">
            <a:avLst/>
          </a:prstGeom>
          <a:noFill/>
          <a:ln w="9525">
            <a:noFill/>
            <a:miter lim="800000"/>
            <a:headEnd/>
            <a:tailEnd/>
          </a:ln>
        </p:spPr>
        <p:txBody>
          <a:bodyPr>
            <a:spAutoFit/>
          </a:bodyPr>
          <a:lstStyle/>
          <a:p>
            <a:pPr algn="l">
              <a:spcBef>
                <a:spcPct val="50000"/>
              </a:spcBef>
            </a:pPr>
            <a:r>
              <a:rPr lang="en-US" altLang="zh-CN" sz="2000">
                <a:solidFill>
                  <a:srgbClr val="FF00FF"/>
                </a:solidFill>
                <a:latin typeface="Consolas" pitchFamily="49" charset="0"/>
                <a:ea typeface="楷体" pitchFamily="49" charset="-122"/>
                <a:cs typeface="Consolas" pitchFamily="49" charset="0"/>
              </a:rPr>
              <a:t>  </a:t>
            </a:r>
            <a:r>
              <a:rPr lang="en-US" altLang="zh-CN" sz="2000" b="1" smtClean="0">
                <a:solidFill>
                  <a:srgbClr val="FF00FF"/>
                </a:solidFill>
                <a:latin typeface="Consolas" pitchFamily="49" charset="0"/>
                <a:ea typeface="楷体" pitchFamily="49" charset="-122"/>
                <a:cs typeface="Consolas" pitchFamily="49" charset="0"/>
              </a:rPr>
              <a:t>LL</a:t>
            </a:r>
            <a:r>
              <a:rPr lang="zh-CN" altLang="en-US" sz="2000" b="1">
                <a:solidFill>
                  <a:srgbClr val="FF00FF"/>
                </a:solidFill>
                <a:latin typeface="Consolas" pitchFamily="49" charset="0"/>
                <a:ea typeface="楷体" pitchFamily="49" charset="-122"/>
                <a:cs typeface="Consolas" pitchFamily="49" charset="0"/>
              </a:rPr>
              <a:t>型</a:t>
            </a:r>
            <a:r>
              <a:rPr lang="zh-CN" altLang="en-US" sz="2000" b="1" smtClean="0">
                <a:solidFill>
                  <a:srgbClr val="FF00FF"/>
                </a:solidFill>
                <a:latin typeface="Consolas" pitchFamily="49" charset="0"/>
                <a:ea typeface="楷体" pitchFamily="49" charset="-122"/>
                <a:cs typeface="Consolas" pitchFamily="49" charset="0"/>
              </a:rPr>
              <a:t>调整过程：</a:t>
            </a:r>
            <a:endParaRPr lang="zh-CN" altLang="en-US" sz="2000" b="1" dirty="0">
              <a:solidFill>
                <a:srgbClr val="FF00FF"/>
              </a:solidFill>
              <a:latin typeface="Consolas" pitchFamily="49" charset="0"/>
              <a:ea typeface="楷体" pitchFamily="49" charset="-122"/>
              <a:cs typeface="Consolas" pitchFamily="49" charset="0"/>
            </a:endParaRPr>
          </a:p>
        </p:txBody>
      </p:sp>
      <p:sp>
        <p:nvSpPr>
          <p:cNvPr id="30" name="灯片编号占位符 29"/>
          <p:cNvSpPr>
            <a:spLocks noGrp="1"/>
          </p:cNvSpPr>
          <p:nvPr>
            <p:ph type="sldNum" sz="quarter" idx="12"/>
          </p:nvPr>
        </p:nvSpPr>
        <p:spPr/>
        <p:txBody>
          <a:bodyPr/>
          <a:lstStyle/>
          <a:p>
            <a:pPr>
              <a:defRPr/>
            </a:pPr>
            <a:fld id="{94984E60-CADE-4266-8DC7-A91C528B8A31}" type="slidenum">
              <a:rPr lang="en-US" altLang="zh-CN" smtClean="0"/>
              <a:pPr>
                <a:defRPr/>
              </a:pPr>
              <a:t>49</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1493 -0.01804 L -0.01476 -0.22785 " pathEditMode="relative" rAng="0" ptsTypes="AA">
                                      <p:cBhvr>
                                        <p:cTn id="6" dur="2000" fill="hold"/>
                                        <p:tgtEl>
                                          <p:spTgt spid="4"/>
                                        </p:tgtEl>
                                        <p:attrNameLst>
                                          <p:attrName>ppt_x</p:attrName>
                                          <p:attrName>ppt_y</p:attrName>
                                        </p:attrNameLst>
                                      </p:cBhvr>
                                      <p:rCtr x="0" y="-105"/>
                                    </p:animMotion>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44"/>
                                        </p:tgtEl>
                                      </p:cBhvr>
                                    </p:animEffect>
                                    <p:set>
                                      <p:cBhvr>
                                        <p:cTn id="11" dur="1" fill="hold">
                                          <p:stCondLst>
                                            <p:cond delay="499"/>
                                          </p:stCondLst>
                                        </p:cTn>
                                        <p:tgtEl>
                                          <p:spTgt spid="44"/>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0.01181 -0.04838 C -0.01076 -0.05416 -0.03333 -0.05972 -0.04375 -0.07245 C -0.05416 -0.08518 -0.05243 -0.10486 -0.05069 -0.1243 " pathEditMode="relative" rAng="0" ptsTypes="aaA">
                                      <p:cBhvr>
                                        <p:cTn id="18" dur="2000" fill="hold"/>
                                        <p:tgtEl>
                                          <p:spTgt spid="2"/>
                                        </p:tgtEl>
                                        <p:attrNameLst>
                                          <p:attrName>ppt_x</p:attrName>
                                          <p:attrName>ppt_y</p:attrName>
                                        </p:attrNameLst>
                                      </p:cBhvr>
                                      <p:rCtr x="-33" y="-38"/>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30" name="Text Box 26"/>
          <p:cNvSpPr txBox="1">
            <a:spLocks noChangeArrowheads="1"/>
          </p:cNvSpPr>
          <p:nvPr/>
        </p:nvSpPr>
        <p:spPr bwMode="auto">
          <a:xfrm>
            <a:off x="1071538" y="785794"/>
            <a:ext cx="841897" cy="400110"/>
          </a:xfrm>
          <a:prstGeom prst="rect">
            <a:avLst/>
          </a:prstGeom>
          <a:noFill/>
          <a:ln w="9525">
            <a:solidFill>
              <a:schemeClr val="bg1"/>
            </a:solidFill>
            <a:miter lim="800000"/>
            <a:headEnd/>
            <a:tailEnd/>
          </a:ln>
        </p:spPr>
        <p:txBody>
          <a:bodyPr wrap="none">
            <a:spAutoFit/>
          </a:bodyPr>
          <a:lstStyle/>
          <a:p>
            <a:pPr algn="l"/>
            <a:r>
              <a:rPr lang="zh-CN" altLang="en-US" sz="2000" b="1" dirty="0">
                <a:solidFill>
                  <a:srgbClr val="3333FF"/>
                </a:solidFill>
                <a:latin typeface="Consolas" pitchFamily="49" charset="0"/>
                <a:ea typeface="楷体" pitchFamily="49" charset="-122"/>
                <a:cs typeface="Consolas" pitchFamily="49" charset="0"/>
              </a:rPr>
              <a:t>例如</a:t>
            </a:r>
            <a:r>
              <a:rPr lang="en-US" altLang="zh-CN" sz="2000" b="1" dirty="0">
                <a:solidFill>
                  <a:srgbClr val="3333FF"/>
                </a:solidFill>
                <a:latin typeface="Consolas" pitchFamily="49" charset="0"/>
                <a:ea typeface="楷体" pitchFamily="49" charset="-122"/>
                <a:cs typeface="Consolas" pitchFamily="49" charset="0"/>
              </a:rPr>
              <a:t>:</a:t>
            </a:r>
          </a:p>
        </p:txBody>
      </p:sp>
      <p:sp>
        <p:nvSpPr>
          <p:cNvPr id="123931" name="Text Box 27"/>
          <p:cNvSpPr txBox="1">
            <a:spLocks noChangeArrowheads="1"/>
          </p:cNvSpPr>
          <p:nvPr/>
        </p:nvSpPr>
        <p:spPr bwMode="auto">
          <a:xfrm>
            <a:off x="3903294" y="4834606"/>
            <a:ext cx="1811714" cy="369332"/>
          </a:xfrm>
          <a:prstGeom prst="rect">
            <a:avLst/>
          </a:prstGeom>
          <a:noFill/>
          <a:ln w="9525">
            <a:solidFill>
              <a:schemeClr val="bg1"/>
            </a:solidFill>
            <a:miter lim="800000"/>
            <a:headEnd/>
            <a:tailEnd/>
          </a:ln>
        </p:spPr>
        <p:txBody>
          <a:bodyPr wrap="none">
            <a:spAutoFit/>
          </a:bodyPr>
          <a:lstStyle/>
          <a:p>
            <a:pPr algn="l"/>
            <a:r>
              <a:rPr lang="zh-CN" altLang="en-US" sz="1800" b="1" dirty="0">
                <a:solidFill>
                  <a:srgbClr val="3333FF"/>
                </a:solidFill>
                <a:latin typeface="仿宋" pitchFamily="49" charset="-122"/>
                <a:ea typeface="仿宋" pitchFamily="49" charset="-122"/>
                <a:cs typeface="Consolas" pitchFamily="49" charset="0"/>
              </a:rPr>
              <a:t>是二叉排序树。</a:t>
            </a:r>
          </a:p>
        </p:txBody>
      </p:sp>
      <p:sp>
        <p:nvSpPr>
          <p:cNvPr id="123935" name="Text Box 31"/>
          <p:cNvSpPr txBox="1">
            <a:spLocks noChangeArrowheads="1"/>
          </p:cNvSpPr>
          <p:nvPr/>
        </p:nvSpPr>
        <p:spPr bwMode="auto">
          <a:xfrm>
            <a:off x="3412174" y="4784366"/>
            <a:ext cx="543739" cy="523220"/>
          </a:xfrm>
          <a:prstGeom prst="rect">
            <a:avLst/>
          </a:prstGeom>
          <a:noFill/>
          <a:ln w="9525">
            <a:solidFill>
              <a:schemeClr val="bg1"/>
            </a:solidFill>
            <a:miter lim="800000"/>
            <a:headEnd/>
            <a:tailEnd/>
          </a:ln>
        </p:spPr>
        <p:txBody>
          <a:bodyPr wrap="none">
            <a:spAutoFit/>
          </a:bodyPr>
          <a:lstStyle/>
          <a:p>
            <a:pPr algn="l"/>
            <a:r>
              <a:rPr lang="zh-CN" altLang="en-US" b="1" dirty="0">
                <a:latin typeface="方正启体简体" pitchFamily="65" charset="-122"/>
                <a:ea typeface="方正启体简体" pitchFamily="65" charset="-122"/>
                <a:cs typeface="Consolas" pitchFamily="49" charset="0"/>
              </a:rPr>
              <a:t>不</a:t>
            </a:r>
          </a:p>
        </p:txBody>
      </p:sp>
      <p:grpSp>
        <p:nvGrpSpPr>
          <p:cNvPr id="2" name="组合 79"/>
          <p:cNvGrpSpPr/>
          <p:nvPr/>
        </p:nvGrpSpPr>
        <p:grpSpPr>
          <a:xfrm>
            <a:off x="1571604" y="428604"/>
            <a:ext cx="5357850" cy="3643338"/>
            <a:chOff x="1571604" y="428604"/>
            <a:chExt cx="5357850" cy="3643338"/>
          </a:xfrm>
        </p:grpSpPr>
        <p:sp>
          <p:nvSpPr>
            <p:cNvPr id="34" name="椭圆 33"/>
            <p:cNvSpPr/>
            <p:nvPr/>
          </p:nvSpPr>
          <p:spPr>
            <a:xfrm>
              <a:off x="4429124" y="428604"/>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0000FF"/>
                  </a:solidFill>
                  <a:latin typeface="Consolas" pitchFamily="49" charset="0"/>
                  <a:cs typeface="Consolas" pitchFamily="49" charset="0"/>
                </a:rPr>
                <a:t>50</a:t>
              </a:r>
              <a:endParaRPr lang="zh-CN" altLang="en-US" sz="1800" b="1">
                <a:solidFill>
                  <a:srgbClr val="0000FF"/>
                </a:solidFill>
                <a:latin typeface="Consolas" pitchFamily="49" charset="0"/>
                <a:cs typeface="Consolas" pitchFamily="49" charset="0"/>
              </a:endParaRPr>
            </a:p>
          </p:txBody>
        </p:sp>
        <p:sp>
          <p:nvSpPr>
            <p:cNvPr id="35" name="椭圆 34"/>
            <p:cNvSpPr/>
            <p:nvPr/>
          </p:nvSpPr>
          <p:spPr>
            <a:xfrm>
              <a:off x="3214678" y="1174488"/>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0000FF"/>
                  </a:solidFill>
                  <a:latin typeface="Consolas" pitchFamily="49" charset="0"/>
                  <a:cs typeface="Consolas" pitchFamily="49" charset="0"/>
                </a:rPr>
                <a:t>30</a:t>
              </a:r>
              <a:endParaRPr lang="zh-CN" altLang="en-US" sz="1800" b="1">
                <a:solidFill>
                  <a:srgbClr val="0000FF"/>
                </a:solidFill>
                <a:latin typeface="Consolas" pitchFamily="49" charset="0"/>
                <a:cs typeface="Consolas" pitchFamily="49" charset="0"/>
              </a:endParaRPr>
            </a:p>
          </p:txBody>
        </p:sp>
        <p:sp>
          <p:nvSpPr>
            <p:cNvPr id="36" name="椭圆 35"/>
            <p:cNvSpPr/>
            <p:nvPr/>
          </p:nvSpPr>
          <p:spPr>
            <a:xfrm>
              <a:off x="5496760" y="1174488"/>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0000FF"/>
                  </a:solidFill>
                  <a:latin typeface="Consolas" pitchFamily="49" charset="0"/>
                  <a:cs typeface="Consolas" pitchFamily="49" charset="0"/>
                </a:rPr>
                <a:t>80</a:t>
              </a:r>
              <a:endParaRPr lang="zh-CN" altLang="en-US" sz="1800" b="1">
                <a:solidFill>
                  <a:srgbClr val="0000FF"/>
                </a:solidFill>
                <a:latin typeface="Consolas" pitchFamily="49" charset="0"/>
                <a:cs typeface="Consolas" pitchFamily="49" charset="0"/>
              </a:endParaRPr>
            </a:p>
          </p:txBody>
        </p:sp>
        <p:cxnSp>
          <p:nvCxnSpPr>
            <p:cNvPr id="38" name="直接连接符 37"/>
            <p:cNvCxnSpPr>
              <a:endCxn id="35" idx="7"/>
            </p:cNvCxnSpPr>
            <p:nvPr/>
          </p:nvCxnSpPr>
          <p:spPr>
            <a:xfrm rot="10800000" flipV="1">
              <a:off x="3644869" y="809139"/>
              <a:ext cx="797776" cy="444430"/>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40" name="直接连接符 39"/>
            <p:cNvCxnSpPr>
              <a:endCxn id="36" idx="1"/>
            </p:cNvCxnSpPr>
            <p:nvPr/>
          </p:nvCxnSpPr>
          <p:spPr>
            <a:xfrm>
              <a:off x="4929651" y="799091"/>
              <a:ext cx="640918" cy="454478"/>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41" name="椭圆 40"/>
            <p:cNvSpPr/>
            <p:nvPr/>
          </p:nvSpPr>
          <p:spPr>
            <a:xfrm>
              <a:off x="2214546" y="1960306"/>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0000FF"/>
                  </a:solidFill>
                  <a:latin typeface="Consolas" pitchFamily="49" charset="0"/>
                  <a:cs typeface="Consolas" pitchFamily="49" charset="0"/>
                </a:rPr>
                <a:t>20</a:t>
              </a:r>
              <a:endParaRPr lang="zh-CN" altLang="en-US" sz="1800" b="1">
                <a:solidFill>
                  <a:srgbClr val="0000FF"/>
                </a:solidFill>
                <a:latin typeface="Consolas" pitchFamily="49" charset="0"/>
                <a:cs typeface="Consolas" pitchFamily="49" charset="0"/>
              </a:endParaRPr>
            </a:p>
          </p:txBody>
        </p:sp>
        <p:sp>
          <p:nvSpPr>
            <p:cNvPr id="42" name="椭圆 41"/>
            <p:cNvSpPr/>
            <p:nvPr/>
          </p:nvSpPr>
          <p:spPr>
            <a:xfrm>
              <a:off x="1571604" y="2786058"/>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0000FF"/>
                  </a:solidFill>
                  <a:latin typeface="Consolas" pitchFamily="49" charset="0"/>
                  <a:cs typeface="Consolas" pitchFamily="49" charset="0"/>
                </a:rPr>
                <a:t>10</a:t>
              </a:r>
              <a:endParaRPr lang="zh-CN" altLang="en-US" sz="1800" b="1">
                <a:solidFill>
                  <a:srgbClr val="0000FF"/>
                </a:solidFill>
                <a:latin typeface="Consolas" pitchFamily="49" charset="0"/>
                <a:cs typeface="Consolas" pitchFamily="49" charset="0"/>
              </a:endParaRPr>
            </a:p>
          </p:txBody>
        </p:sp>
        <p:sp>
          <p:nvSpPr>
            <p:cNvPr id="43" name="椭圆 42"/>
            <p:cNvSpPr/>
            <p:nvPr/>
          </p:nvSpPr>
          <p:spPr>
            <a:xfrm>
              <a:off x="2853554" y="2786058"/>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0000FF"/>
                  </a:solidFill>
                  <a:latin typeface="Consolas" pitchFamily="49" charset="0"/>
                  <a:cs typeface="Consolas" pitchFamily="49" charset="0"/>
                </a:rPr>
                <a:t>25</a:t>
              </a:r>
              <a:endParaRPr lang="zh-CN" altLang="en-US" sz="1800" b="1">
                <a:solidFill>
                  <a:srgbClr val="0000FF"/>
                </a:solidFill>
                <a:latin typeface="Consolas" pitchFamily="49" charset="0"/>
                <a:cs typeface="Consolas" pitchFamily="49" charset="0"/>
              </a:endParaRPr>
            </a:p>
          </p:txBody>
        </p:sp>
        <p:sp>
          <p:nvSpPr>
            <p:cNvPr id="44" name="椭圆 43"/>
            <p:cNvSpPr/>
            <p:nvPr/>
          </p:nvSpPr>
          <p:spPr>
            <a:xfrm>
              <a:off x="2214546" y="3531942"/>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0000FF"/>
                  </a:solidFill>
                  <a:latin typeface="Consolas" pitchFamily="49" charset="0"/>
                  <a:cs typeface="Consolas" pitchFamily="49" charset="0"/>
                </a:rPr>
                <a:t>23</a:t>
              </a:r>
              <a:endParaRPr lang="zh-CN" altLang="en-US" sz="1800" b="1">
                <a:solidFill>
                  <a:srgbClr val="0000FF"/>
                </a:solidFill>
                <a:latin typeface="Consolas" pitchFamily="49" charset="0"/>
                <a:cs typeface="Consolas" pitchFamily="49" charset="0"/>
              </a:endParaRPr>
            </a:p>
          </p:txBody>
        </p:sp>
        <p:cxnSp>
          <p:nvCxnSpPr>
            <p:cNvPr id="46" name="直接连接符 45"/>
            <p:cNvCxnSpPr>
              <a:stCxn id="41" idx="3"/>
              <a:endCxn id="42" idx="7"/>
            </p:cNvCxnSpPr>
            <p:nvPr/>
          </p:nvCxnSpPr>
          <p:spPr>
            <a:xfrm rot="5400000">
              <a:off x="1923118" y="2499902"/>
              <a:ext cx="443914" cy="286560"/>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48" name="直接连接符 47"/>
            <p:cNvCxnSpPr>
              <a:stCxn id="41" idx="5"/>
              <a:endCxn id="43" idx="1"/>
            </p:cNvCxnSpPr>
            <p:nvPr/>
          </p:nvCxnSpPr>
          <p:spPr>
            <a:xfrm rot="16200000" flipH="1">
              <a:off x="2564093" y="2501869"/>
              <a:ext cx="443914" cy="282626"/>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50" name="直接连接符 49"/>
            <p:cNvCxnSpPr>
              <a:stCxn id="43" idx="3"/>
              <a:endCxn id="44" idx="7"/>
            </p:cNvCxnSpPr>
            <p:nvPr/>
          </p:nvCxnSpPr>
          <p:spPr>
            <a:xfrm rot="5400000">
              <a:off x="2604027" y="3287687"/>
              <a:ext cx="364046" cy="282626"/>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53" name="直接连接符 52"/>
            <p:cNvCxnSpPr>
              <a:endCxn id="41" idx="7"/>
            </p:cNvCxnSpPr>
            <p:nvPr/>
          </p:nvCxnSpPr>
          <p:spPr>
            <a:xfrm rot="10800000" flipV="1">
              <a:off x="2644737" y="1555023"/>
              <a:ext cx="593510" cy="484364"/>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54" name="椭圆 53"/>
            <p:cNvSpPr/>
            <p:nvPr/>
          </p:nvSpPr>
          <p:spPr>
            <a:xfrm>
              <a:off x="4210876" y="1960306"/>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0000FF"/>
                  </a:solidFill>
                  <a:latin typeface="Consolas" pitchFamily="49" charset="0"/>
                  <a:cs typeface="Consolas" pitchFamily="49" charset="0"/>
                </a:rPr>
                <a:t>40</a:t>
              </a:r>
              <a:endParaRPr lang="zh-CN" altLang="en-US" sz="1800" b="1">
                <a:solidFill>
                  <a:srgbClr val="0000FF"/>
                </a:solidFill>
                <a:latin typeface="Consolas" pitchFamily="49" charset="0"/>
                <a:cs typeface="Consolas" pitchFamily="49" charset="0"/>
              </a:endParaRPr>
            </a:p>
          </p:txBody>
        </p:sp>
        <p:sp>
          <p:nvSpPr>
            <p:cNvPr id="55" name="椭圆 54"/>
            <p:cNvSpPr/>
            <p:nvPr/>
          </p:nvSpPr>
          <p:spPr>
            <a:xfrm>
              <a:off x="3500430" y="2786058"/>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0000FF"/>
                  </a:solidFill>
                  <a:latin typeface="Consolas" pitchFamily="49" charset="0"/>
                  <a:cs typeface="Consolas" pitchFamily="49" charset="0"/>
                </a:rPr>
                <a:t>35</a:t>
              </a:r>
              <a:endParaRPr lang="zh-CN" altLang="en-US" sz="1800" b="1">
                <a:solidFill>
                  <a:srgbClr val="0000FF"/>
                </a:solidFill>
                <a:latin typeface="Consolas" pitchFamily="49" charset="0"/>
                <a:cs typeface="Consolas" pitchFamily="49" charset="0"/>
              </a:endParaRPr>
            </a:p>
          </p:txBody>
        </p:sp>
        <p:cxnSp>
          <p:nvCxnSpPr>
            <p:cNvPr id="57" name="直接连接符 56"/>
            <p:cNvCxnSpPr>
              <a:endCxn id="54" idx="1"/>
            </p:cNvCxnSpPr>
            <p:nvPr/>
          </p:nvCxnSpPr>
          <p:spPr>
            <a:xfrm>
              <a:off x="3715205" y="1555023"/>
              <a:ext cx="569480" cy="484364"/>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59" name="直接连接符 58"/>
            <p:cNvCxnSpPr>
              <a:stCxn id="54" idx="3"/>
              <a:endCxn id="55" idx="7"/>
            </p:cNvCxnSpPr>
            <p:nvPr/>
          </p:nvCxnSpPr>
          <p:spPr>
            <a:xfrm rot="5400000">
              <a:off x="3885696" y="2466150"/>
              <a:ext cx="443914" cy="354064"/>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60" name="椭圆 59"/>
            <p:cNvSpPr/>
            <p:nvPr/>
          </p:nvSpPr>
          <p:spPr>
            <a:xfrm>
              <a:off x="6354016" y="1960306"/>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0000FF"/>
                  </a:solidFill>
                  <a:latin typeface="Consolas" pitchFamily="49" charset="0"/>
                  <a:cs typeface="Consolas" pitchFamily="49" charset="0"/>
                </a:rPr>
                <a:t>90</a:t>
              </a:r>
              <a:endParaRPr lang="zh-CN" altLang="en-US" sz="1800" b="1">
                <a:solidFill>
                  <a:srgbClr val="0000FF"/>
                </a:solidFill>
                <a:latin typeface="Consolas" pitchFamily="49" charset="0"/>
                <a:cs typeface="Consolas" pitchFamily="49" charset="0"/>
              </a:endParaRPr>
            </a:p>
          </p:txBody>
        </p:sp>
        <p:sp>
          <p:nvSpPr>
            <p:cNvPr id="61" name="椭圆 60"/>
            <p:cNvSpPr/>
            <p:nvPr/>
          </p:nvSpPr>
          <p:spPr>
            <a:xfrm>
              <a:off x="5715008" y="2786058"/>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0000FF"/>
                  </a:solidFill>
                  <a:latin typeface="Consolas" pitchFamily="49" charset="0"/>
                  <a:cs typeface="Consolas" pitchFamily="49" charset="0"/>
                </a:rPr>
                <a:t>85</a:t>
              </a:r>
              <a:endParaRPr lang="zh-CN" altLang="en-US" sz="1800" b="1">
                <a:solidFill>
                  <a:srgbClr val="0000FF"/>
                </a:solidFill>
                <a:latin typeface="Consolas" pitchFamily="49" charset="0"/>
                <a:cs typeface="Consolas" pitchFamily="49" charset="0"/>
              </a:endParaRPr>
            </a:p>
          </p:txBody>
        </p:sp>
        <p:sp>
          <p:nvSpPr>
            <p:cNvPr id="62" name="椭圆 61"/>
            <p:cNvSpPr/>
            <p:nvPr/>
          </p:nvSpPr>
          <p:spPr>
            <a:xfrm>
              <a:off x="6425454" y="3531942"/>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0000FF"/>
                  </a:solidFill>
                  <a:latin typeface="Consolas" pitchFamily="49" charset="0"/>
                  <a:cs typeface="Consolas" pitchFamily="49" charset="0"/>
                </a:rPr>
                <a:t>88</a:t>
              </a:r>
              <a:endParaRPr lang="zh-CN" altLang="en-US" sz="1800" b="1">
                <a:solidFill>
                  <a:srgbClr val="0000FF"/>
                </a:solidFill>
                <a:latin typeface="Consolas" pitchFamily="49" charset="0"/>
                <a:cs typeface="Consolas" pitchFamily="49" charset="0"/>
              </a:endParaRPr>
            </a:p>
          </p:txBody>
        </p:sp>
        <p:cxnSp>
          <p:nvCxnSpPr>
            <p:cNvPr id="64" name="直接连接符 63"/>
            <p:cNvCxnSpPr>
              <a:stCxn id="36" idx="5"/>
              <a:endCxn id="60" idx="1"/>
            </p:cNvCxnSpPr>
            <p:nvPr/>
          </p:nvCxnSpPr>
          <p:spPr>
            <a:xfrm rot="16200000" flipH="1">
              <a:off x="5975398" y="1586960"/>
              <a:ext cx="403980" cy="500874"/>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66" name="直接连接符 65"/>
            <p:cNvCxnSpPr>
              <a:stCxn id="60" idx="3"/>
              <a:endCxn id="61" idx="7"/>
            </p:cNvCxnSpPr>
            <p:nvPr/>
          </p:nvCxnSpPr>
          <p:spPr>
            <a:xfrm rot="5400000">
              <a:off x="6064555" y="2501869"/>
              <a:ext cx="443914" cy="282626"/>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68" name="直接连接符 67"/>
            <p:cNvCxnSpPr>
              <a:stCxn id="61" idx="5"/>
              <a:endCxn id="62" idx="1"/>
            </p:cNvCxnSpPr>
            <p:nvPr/>
          </p:nvCxnSpPr>
          <p:spPr>
            <a:xfrm rot="16200000" flipH="1">
              <a:off x="6140208" y="3251968"/>
              <a:ext cx="364046" cy="354064"/>
            </a:xfrm>
            <a:prstGeom prst="line">
              <a:avLst/>
            </a:prstGeom>
            <a:ln>
              <a:tailEnd type="none"/>
            </a:ln>
          </p:spPr>
          <p:style>
            <a:lnRef idx="2">
              <a:schemeClr val="accent5"/>
            </a:lnRef>
            <a:fillRef idx="0">
              <a:schemeClr val="accent5"/>
            </a:fillRef>
            <a:effectRef idx="1">
              <a:schemeClr val="accent5"/>
            </a:effectRef>
            <a:fontRef idx="minor">
              <a:schemeClr val="tx1"/>
            </a:fontRef>
          </p:style>
        </p:cxnSp>
      </p:grpSp>
      <p:grpSp>
        <p:nvGrpSpPr>
          <p:cNvPr id="3" name="组合 78"/>
          <p:cNvGrpSpPr/>
          <p:nvPr/>
        </p:nvGrpSpPr>
        <p:grpSpPr>
          <a:xfrm>
            <a:off x="3930621" y="3246977"/>
            <a:ext cx="701667" cy="824965"/>
            <a:chOff x="3930621" y="3246977"/>
            <a:chExt cx="701667" cy="824965"/>
          </a:xfrm>
        </p:grpSpPr>
        <p:sp>
          <p:nvSpPr>
            <p:cNvPr id="76" name="椭圆 75"/>
            <p:cNvSpPr/>
            <p:nvPr/>
          </p:nvSpPr>
          <p:spPr>
            <a:xfrm>
              <a:off x="4128288" y="3531942"/>
              <a:ext cx="504000" cy="540000"/>
            </a:xfrm>
            <a:prstGeom prst="ellipse">
              <a:avLst/>
            </a:prstGeom>
          </p:spPr>
          <p:style>
            <a:lnRef idx="1">
              <a:schemeClr val="accent2"/>
            </a:lnRef>
            <a:fillRef idx="2">
              <a:schemeClr val="accent2"/>
            </a:fillRef>
            <a:effectRef idx="1">
              <a:schemeClr val="accent2"/>
            </a:effectRef>
            <a:fontRef idx="minor">
              <a:schemeClr val="dk1"/>
            </a:fontRef>
          </p:style>
          <p:txBody>
            <a:bodyPr lIns="0" rIns="0" rtlCol="0" anchor="ctr"/>
            <a:lstStyle/>
            <a:p>
              <a:pPr algn="ctr"/>
              <a:r>
                <a:rPr lang="en-US" altLang="zh-CN" sz="1800" b="1" smtClean="0">
                  <a:solidFill>
                    <a:srgbClr val="0000FF"/>
                  </a:solidFill>
                  <a:latin typeface="Consolas" pitchFamily="49" charset="0"/>
                  <a:cs typeface="Consolas" pitchFamily="49" charset="0"/>
                </a:rPr>
                <a:t>66</a:t>
              </a:r>
              <a:endParaRPr lang="zh-CN" altLang="en-US" sz="1800" b="1">
                <a:solidFill>
                  <a:srgbClr val="0000FF"/>
                </a:solidFill>
                <a:latin typeface="Consolas" pitchFamily="49" charset="0"/>
                <a:cs typeface="Consolas" pitchFamily="49" charset="0"/>
              </a:endParaRPr>
            </a:p>
          </p:txBody>
        </p:sp>
        <p:cxnSp>
          <p:nvCxnSpPr>
            <p:cNvPr id="78" name="直接连接符 77"/>
            <p:cNvCxnSpPr>
              <a:stCxn id="55" idx="5"/>
              <a:endCxn id="76" idx="1"/>
            </p:cNvCxnSpPr>
            <p:nvPr/>
          </p:nvCxnSpPr>
          <p:spPr>
            <a:xfrm rot="16200000" flipH="1">
              <a:off x="3884336" y="3293262"/>
              <a:ext cx="364046" cy="271476"/>
            </a:xfrm>
            <a:prstGeom prst="line">
              <a:avLst/>
            </a:prstGeom>
            <a:ln>
              <a:tailEnd type="none"/>
            </a:ln>
          </p:spPr>
          <p:style>
            <a:lnRef idx="2">
              <a:schemeClr val="accent5"/>
            </a:lnRef>
            <a:fillRef idx="0">
              <a:schemeClr val="accent5"/>
            </a:fillRef>
            <a:effectRef idx="1">
              <a:schemeClr val="accent5"/>
            </a:effectRef>
            <a:fontRef idx="minor">
              <a:schemeClr val="tx1"/>
            </a:fontRef>
          </p:style>
        </p:cxnSp>
      </p:grpSp>
      <p:sp>
        <p:nvSpPr>
          <p:cNvPr id="33" name="灯片编号占位符 32"/>
          <p:cNvSpPr>
            <a:spLocks noGrp="1"/>
          </p:cNvSpPr>
          <p:nvPr>
            <p:ph type="sldNum" sz="quarter" idx="12"/>
          </p:nvPr>
        </p:nvSpPr>
        <p:spPr/>
        <p:txBody>
          <a:bodyPr/>
          <a:lstStyle/>
          <a:p>
            <a:pPr>
              <a:defRPr/>
            </a:pPr>
            <a:fld id="{94984E60-CADE-4266-8DC7-A91C528B8A31}" type="slidenum">
              <a:rPr lang="en-US" altLang="zh-CN" smtClean="0"/>
              <a:pPr>
                <a:defRPr/>
              </a:pPr>
              <a:t>5</a:t>
            </a:fld>
            <a:r>
              <a:rPr lang="en-US" altLang="zh-CN" smtClean="0"/>
              <a:t>/132</a:t>
            </a:r>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2393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23935"/>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31" grpId="0" animBg="1"/>
      <p:bldP spid="12393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468313" y="549275"/>
            <a:ext cx="2674927" cy="47705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125000"/>
              </a:lnSpc>
            </a:pPr>
            <a:r>
              <a:rPr lang="en-US" altLang="zh-CN" sz="2000" b="1" dirty="0" err="1">
                <a:solidFill>
                  <a:srgbClr val="FF00FF"/>
                </a:solidFill>
                <a:latin typeface="Consolas" pitchFamily="49" charset="0"/>
                <a:ea typeface="楷体" pitchFamily="49" charset="-122"/>
                <a:cs typeface="Consolas" pitchFamily="49" charset="0"/>
              </a:rPr>
              <a:t>AVL</a:t>
            </a:r>
            <a:r>
              <a:rPr lang="zh-CN" altLang="en-US" sz="2000" b="1" dirty="0">
                <a:solidFill>
                  <a:srgbClr val="FF00FF"/>
                </a:solidFill>
                <a:latin typeface="Consolas" pitchFamily="49" charset="0"/>
                <a:ea typeface="楷体" pitchFamily="49" charset="-122"/>
                <a:cs typeface="Consolas" pitchFamily="49" charset="0"/>
              </a:rPr>
              <a:t>树</a:t>
            </a:r>
            <a:r>
              <a:rPr lang="en-US" altLang="zh-CN" sz="2000" b="1" dirty="0">
                <a:solidFill>
                  <a:srgbClr val="FF00FF"/>
                </a:solidFill>
                <a:latin typeface="Consolas" pitchFamily="49" charset="0"/>
                <a:ea typeface="楷体" pitchFamily="49" charset="-122"/>
                <a:cs typeface="Consolas" pitchFamily="49" charset="0"/>
              </a:rPr>
              <a:t>LL</a:t>
            </a:r>
            <a:r>
              <a:rPr lang="zh-CN" altLang="en-US" sz="2000" b="1" dirty="0" smtClean="0">
                <a:solidFill>
                  <a:srgbClr val="FF00FF"/>
                </a:solidFill>
                <a:latin typeface="Consolas" pitchFamily="49" charset="0"/>
                <a:ea typeface="楷体" pitchFamily="49" charset="-122"/>
                <a:cs typeface="Consolas" pitchFamily="49" charset="0"/>
              </a:rPr>
              <a:t>调整演示</a:t>
            </a:r>
            <a:endParaRPr lang="zh-CN" altLang="en-US" sz="2000" b="1" dirty="0">
              <a:solidFill>
                <a:srgbClr val="FF00FF"/>
              </a:solidFill>
              <a:latin typeface="Consolas" pitchFamily="49" charset="0"/>
              <a:ea typeface="楷体" pitchFamily="49" charset="-122"/>
              <a:cs typeface="Consolas" pitchFamily="49" charset="0"/>
            </a:endParaRPr>
          </a:p>
        </p:txBody>
      </p:sp>
      <p:sp>
        <p:nvSpPr>
          <p:cNvPr id="137225" name="AutoShape 9"/>
          <p:cNvSpPr>
            <a:spLocks noChangeArrowheads="1"/>
          </p:cNvSpPr>
          <p:nvPr/>
        </p:nvSpPr>
        <p:spPr bwMode="auto">
          <a:xfrm>
            <a:off x="5945188" y="3005138"/>
            <a:ext cx="412762" cy="280986"/>
          </a:xfrm>
          <a:prstGeom prst="rightArrow">
            <a:avLst>
              <a:gd name="adj1" fmla="val 50000"/>
              <a:gd name="adj2" fmla="val 25000"/>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latin typeface="Consolas" pitchFamily="49" charset="0"/>
              <a:cs typeface="Consolas" pitchFamily="49" charset="0"/>
            </a:endParaRPr>
          </a:p>
        </p:txBody>
      </p:sp>
      <p:grpSp>
        <p:nvGrpSpPr>
          <p:cNvPr id="2" name="组合 37"/>
          <p:cNvGrpSpPr/>
          <p:nvPr/>
        </p:nvGrpSpPr>
        <p:grpSpPr>
          <a:xfrm>
            <a:off x="6694488" y="2295112"/>
            <a:ext cx="1981200" cy="1562516"/>
            <a:chOff x="6694488" y="1989138"/>
            <a:chExt cx="1981200" cy="1562516"/>
          </a:xfrm>
        </p:grpSpPr>
        <p:sp>
          <p:nvSpPr>
            <p:cNvPr id="137226" name="Oval 10"/>
            <p:cNvSpPr>
              <a:spLocks noChangeArrowheads="1"/>
            </p:cNvSpPr>
            <p:nvPr/>
          </p:nvSpPr>
          <p:spPr bwMode="auto">
            <a:xfrm>
              <a:off x="7456488" y="2014538"/>
              <a:ext cx="457200" cy="4572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a:solidFill>
                    <a:srgbClr val="3333FF"/>
                  </a:solidFill>
                  <a:latin typeface="Consolas" pitchFamily="49" charset="0"/>
                  <a:cs typeface="Consolas" pitchFamily="49" charset="0"/>
                </a:rPr>
                <a:t>4</a:t>
              </a:r>
              <a:endParaRPr lang="en-US" altLang="zh-CN" sz="2000">
                <a:solidFill>
                  <a:srgbClr val="3333FF"/>
                </a:solidFill>
                <a:latin typeface="Consolas" pitchFamily="49" charset="0"/>
                <a:cs typeface="Consolas" pitchFamily="49" charset="0"/>
              </a:endParaRPr>
            </a:p>
          </p:txBody>
        </p:sp>
        <p:sp>
          <p:nvSpPr>
            <p:cNvPr id="137227" name="Oval 11"/>
            <p:cNvSpPr>
              <a:spLocks noChangeArrowheads="1"/>
            </p:cNvSpPr>
            <p:nvPr/>
          </p:nvSpPr>
          <p:spPr bwMode="auto">
            <a:xfrm>
              <a:off x="6694488" y="2776538"/>
              <a:ext cx="457200" cy="4572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a:solidFill>
                    <a:srgbClr val="3333FF"/>
                  </a:solidFill>
                  <a:latin typeface="Consolas" pitchFamily="49" charset="0"/>
                  <a:cs typeface="Consolas" pitchFamily="49" charset="0"/>
                </a:rPr>
                <a:t>2</a:t>
              </a:r>
              <a:endParaRPr lang="en-US" altLang="zh-CN" sz="2000">
                <a:solidFill>
                  <a:srgbClr val="3333FF"/>
                </a:solidFill>
                <a:latin typeface="Consolas" pitchFamily="49" charset="0"/>
                <a:cs typeface="Consolas" pitchFamily="49" charset="0"/>
              </a:endParaRPr>
            </a:p>
          </p:txBody>
        </p:sp>
        <p:sp>
          <p:nvSpPr>
            <p:cNvPr id="137228" name="Line 12"/>
            <p:cNvSpPr>
              <a:spLocks noChangeShapeType="1"/>
            </p:cNvSpPr>
            <p:nvPr/>
          </p:nvSpPr>
          <p:spPr bwMode="auto">
            <a:xfrm flipH="1">
              <a:off x="7075488" y="2395538"/>
              <a:ext cx="457200" cy="457200"/>
            </a:xfrm>
            <a:prstGeom prst="line">
              <a:avLst/>
            </a:prstGeom>
            <a:noFill/>
            <a:ln w="28575">
              <a:solidFill>
                <a:srgbClr val="00FF00"/>
              </a:solidFill>
              <a:round/>
              <a:headEnd/>
              <a:tailEnd/>
            </a:ln>
          </p:spPr>
          <p:txBody>
            <a:bodyPr wrap="none" anchor="ctr"/>
            <a:lstStyle/>
            <a:p>
              <a:endParaRPr lang="zh-CN" altLang="en-US">
                <a:latin typeface="Consolas" pitchFamily="49" charset="0"/>
                <a:cs typeface="Consolas" pitchFamily="49" charset="0"/>
              </a:endParaRPr>
            </a:p>
          </p:txBody>
        </p:sp>
        <p:sp>
          <p:nvSpPr>
            <p:cNvPr id="137229" name="Oval 13"/>
            <p:cNvSpPr>
              <a:spLocks noChangeArrowheads="1"/>
            </p:cNvSpPr>
            <p:nvPr/>
          </p:nvSpPr>
          <p:spPr bwMode="auto">
            <a:xfrm>
              <a:off x="8218488" y="2776538"/>
              <a:ext cx="457200" cy="4572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a:solidFill>
                    <a:srgbClr val="3333FF"/>
                  </a:solidFill>
                  <a:latin typeface="Consolas" pitchFamily="49" charset="0"/>
                  <a:cs typeface="Consolas" pitchFamily="49" charset="0"/>
                </a:rPr>
                <a:t>5</a:t>
              </a:r>
              <a:endParaRPr lang="en-US" altLang="zh-CN" sz="2000">
                <a:solidFill>
                  <a:srgbClr val="3333FF"/>
                </a:solidFill>
                <a:latin typeface="Consolas" pitchFamily="49" charset="0"/>
                <a:cs typeface="Consolas" pitchFamily="49" charset="0"/>
              </a:endParaRPr>
            </a:p>
          </p:txBody>
        </p:sp>
        <p:sp>
          <p:nvSpPr>
            <p:cNvPr id="137230" name="Line 14"/>
            <p:cNvSpPr>
              <a:spLocks noChangeShapeType="1"/>
            </p:cNvSpPr>
            <p:nvPr/>
          </p:nvSpPr>
          <p:spPr bwMode="auto">
            <a:xfrm>
              <a:off x="7837488" y="2395538"/>
              <a:ext cx="457200" cy="457200"/>
            </a:xfrm>
            <a:prstGeom prst="line">
              <a:avLst/>
            </a:prstGeom>
            <a:noFill/>
            <a:ln w="31750">
              <a:solidFill>
                <a:srgbClr val="3333FF"/>
              </a:solidFill>
              <a:round/>
              <a:headEnd/>
              <a:tailEnd/>
            </a:ln>
          </p:spPr>
          <p:txBody>
            <a:bodyPr wrap="none" anchor="ctr"/>
            <a:lstStyle/>
            <a:p>
              <a:endParaRPr lang="zh-CN" altLang="en-US">
                <a:latin typeface="Consolas" pitchFamily="49" charset="0"/>
                <a:cs typeface="Consolas" pitchFamily="49" charset="0"/>
              </a:endParaRPr>
            </a:p>
          </p:txBody>
        </p:sp>
        <p:sp>
          <p:nvSpPr>
            <p:cNvPr id="137259" name="Text Box 43"/>
            <p:cNvSpPr txBox="1">
              <a:spLocks noChangeArrowheads="1"/>
            </p:cNvSpPr>
            <p:nvPr/>
          </p:nvSpPr>
          <p:spPr bwMode="auto">
            <a:xfrm>
              <a:off x="6781800" y="3213100"/>
              <a:ext cx="287338" cy="338554"/>
            </a:xfrm>
            <a:prstGeom prst="rect">
              <a:avLst/>
            </a:prstGeom>
            <a:noFill/>
            <a:ln w="9525">
              <a:noFill/>
              <a:miter lim="800000"/>
              <a:headEnd/>
              <a:tailEnd/>
            </a:ln>
          </p:spPr>
          <p:txBody>
            <a:bodyPr>
              <a:spAutoFit/>
            </a:bodyPr>
            <a:lstStyle/>
            <a:p>
              <a:pPr algn="l">
                <a:spcBef>
                  <a:spcPct val="50000"/>
                </a:spcBef>
              </a:pPr>
              <a:r>
                <a:rPr kumimoji="0" lang="en-US" altLang="zh-CN" sz="1600" b="1">
                  <a:latin typeface="Consolas" pitchFamily="49" charset="0"/>
                  <a:ea typeface="楷体_GB2312" pitchFamily="49" charset="-122"/>
                  <a:cs typeface="Consolas" pitchFamily="49" charset="0"/>
                </a:rPr>
                <a:t>0</a:t>
              </a:r>
            </a:p>
          </p:txBody>
        </p:sp>
        <p:sp>
          <p:nvSpPr>
            <p:cNvPr id="137260" name="Text Box 44"/>
            <p:cNvSpPr txBox="1">
              <a:spLocks noChangeArrowheads="1"/>
            </p:cNvSpPr>
            <p:nvPr/>
          </p:nvSpPr>
          <p:spPr bwMode="auto">
            <a:xfrm>
              <a:off x="8294688" y="3206750"/>
              <a:ext cx="287337" cy="338554"/>
            </a:xfrm>
            <a:prstGeom prst="rect">
              <a:avLst/>
            </a:prstGeom>
            <a:noFill/>
            <a:ln w="9525">
              <a:noFill/>
              <a:miter lim="800000"/>
              <a:headEnd/>
              <a:tailEnd/>
            </a:ln>
          </p:spPr>
          <p:txBody>
            <a:bodyPr>
              <a:spAutoFit/>
            </a:bodyPr>
            <a:lstStyle/>
            <a:p>
              <a:pPr algn="l">
                <a:spcBef>
                  <a:spcPct val="50000"/>
                </a:spcBef>
              </a:pPr>
              <a:r>
                <a:rPr kumimoji="0" lang="en-US" altLang="zh-CN" sz="1600" b="1">
                  <a:latin typeface="Consolas" pitchFamily="49" charset="0"/>
                  <a:ea typeface="楷体_GB2312" pitchFamily="49" charset="-122"/>
                  <a:cs typeface="Consolas" pitchFamily="49" charset="0"/>
                </a:rPr>
                <a:t>0</a:t>
              </a:r>
            </a:p>
          </p:txBody>
        </p:sp>
        <p:sp>
          <p:nvSpPr>
            <p:cNvPr id="137261" name="Text Box 45"/>
            <p:cNvSpPr txBox="1">
              <a:spLocks noChangeArrowheads="1"/>
            </p:cNvSpPr>
            <p:nvPr/>
          </p:nvSpPr>
          <p:spPr bwMode="auto">
            <a:xfrm>
              <a:off x="7935913" y="1989138"/>
              <a:ext cx="287337" cy="338554"/>
            </a:xfrm>
            <a:prstGeom prst="rect">
              <a:avLst/>
            </a:prstGeom>
            <a:noFill/>
            <a:ln w="9525">
              <a:noFill/>
              <a:miter lim="800000"/>
              <a:headEnd/>
              <a:tailEnd/>
            </a:ln>
          </p:spPr>
          <p:txBody>
            <a:bodyPr>
              <a:spAutoFit/>
            </a:bodyPr>
            <a:lstStyle/>
            <a:p>
              <a:pPr algn="l">
                <a:spcBef>
                  <a:spcPct val="50000"/>
                </a:spcBef>
              </a:pPr>
              <a:r>
                <a:rPr kumimoji="0" lang="en-US" altLang="zh-CN" sz="1600" b="1">
                  <a:latin typeface="Consolas" pitchFamily="49" charset="0"/>
                  <a:ea typeface="楷体_GB2312" pitchFamily="49" charset="-122"/>
                  <a:cs typeface="Consolas" pitchFamily="49" charset="0"/>
                </a:rPr>
                <a:t>0</a:t>
              </a:r>
            </a:p>
          </p:txBody>
        </p:sp>
      </p:grpSp>
      <p:grpSp>
        <p:nvGrpSpPr>
          <p:cNvPr id="3" name="组合 34"/>
          <p:cNvGrpSpPr/>
          <p:nvPr/>
        </p:nvGrpSpPr>
        <p:grpSpPr>
          <a:xfrm>
            <a:off x="395288" y="2184400"/>
            <a:ext cx="1462087" cy="1604963"/>
            <a:chOff x="395288" y="2184400"/>
            <a:chExt cx="1462087" cy="1604963"/>
          </a:xfrm>
        </p:grpSpPr>
        <p:sp>
          <p:nvSpPr>
            <p:cNvPr id="40973" name="Oval 46"/>
            <p:cNvSpPr>
              <a:spLocks noChangeArrowheads="1"/>
            </p:cNvSpPr>
            <p:nvPr/>
          </p:nvSpPr>
          <p:spPr bwMode="auto">
            <a:xfrm>
              <a:off x="1400175" y="2570163"/>
              <a:ext cx="457200" cy="4572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dirty="0">
                  <a:solidFill>
                    <a:srgbClr val="3333FF"/>
                  </a:solidFill>
                  <a:latin typeface="Consolas" pitchFamily="49" charset="0"/>
                  <a:cs typeface="Consolas" pitchFamily="49" charset="0"/>
                </a:rPr>
                <a:t>5</a:t>
              </a:r>
              <a:endParaRPr lang="en-US" altLang="zh-CN" sz="2000" dirty="0">
                <a:solidFill>
                  <a:srgbClr val="3333FF"/>
                </a:solidFill>
                <a:latin typeface="Consolas" pitchFamily="49" charset="0"/>
                <a:cs typeface="Consolas" pitchFamily="49" charset="0"/>
              </a:endParaRPr>
            </a:p>
          </p:txBody>
        </p:sp>
        <p:sp>
          <p:nvSpPr>
            <p:cNvPr id="40974" name="Oval 47"/>
            <p:cNvSpPr>
              <a:spLocks noChangeArrowheads="1"/>
            </p:cNvSpPr>
            <p:nvPr/>
          </p:nvSpPr>
          <p:spPr bwMode="auto">
            <a:xfrm>
              <a:off x="638175" y="3332163"/>
              <a:ext cx="457200" cy="4572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a:solidFill>
                    <a:srgbClr val="3333FF"/>
                  </a:solidFill>
                  <a:latin typeface="Consolas" pitchFamily="49" charset="0"/>
                  <a:cs typeface="Consolas" pitchFamily="49" charset="0"/>
                </a:rPr>
                <a:t>4</a:t>
              </a:r>
              <a:endParaRPr lang="en-US" altLang="zh-CN" sz="2000">
                <a:solidFill>
                  <a:srgbClr val="3333FF"/>
                </a:solidFill>
                <a:latin typeface="Consolas" pitchFamily="49" charset="0"/>
                <a:cs typeface="Consolas" pitchFamily="49" charset="0"/>
              </a:endParaRPr>
            </a:p>
          </p:txBody>
        </p:sp>
        <p:sp>
          <p:nvSpPr>
            <p:cNvPr id="40975" name="Line 49"/>
            <p:cNvSpPr>
              <a:spLocks noChangeShapeType="1"/>
            </p:cNvSpPr>
            <p:nvPr/>
          </p:nvSpPr>
          <p:spPr bwMode="auto">
            <a:xfrm flipH="1">
              <a:off x="1019175" y="2951163"/>
              <a:ext cx="457200" cy="457200"/>
            </a:xfrm>
            <a:prstGeom prst="line">
              <a:avLst/>
            </a:prstGeom>
            <a:noFill/>
            <a:ln w="28575">
              <a:solidFill>
                <a:srgbClr val="9900FF"/>
              </a:solidFill>
              <a:round/>
              <a:headEnd/>
              <a:tailEnd/>
            </a:ln>
          </p:spPr>
          <p:txBody>
            <a:bodyPr wrap="none" anchor="ctr"/>
            <a:lstStyle/>
            <a:p>
              <a:endParaRPr lang="zh-CN" altLang="en-US">
                <a:latin typeface="Consolas" pitchFamily="49" charset="0"/>
                <a:cs typeface="Consolas" pitchFamily="49" charset="0"/>
              </a:endParaRPr>
            </a:p>
          </p:txBody>
        </p:sp>
        <p:sp>
          <p:nvSpPr>
            <p:cNvPr id="40977" name="Text Box 56"/>
            <p:cNvSpPr txBox="1">
              <a:spLocks noChangeArrowheads="1"/>
            </p:cNvSpPr>
            <p:nvPr/>
          </p:nvSpPr>
          <p:spPr bwMode="auto">
            <a:xfrm>
              <a:off x="395288" y="3192463"/>
              <a:ext cx="287337" cy="338554"/>
            </a:xfrm>
            <a:prstGeom prst="rect">
              <a:avLst/>
            </a:prstGeom>
            <a:noFill/>
            <a:ln w="9525">
              <a:noFill/>
              <a:miter lim="800000"/>
              <a:headEnd/>
              <a:tailEnd/>
            </a:ln>
          </p:spPr>
          <p:txBody>
            <a:bodyPr>
              <a:sp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sp>
          <p:nvSpPr>
            <p:cNvPr id="40978" name="Text Box 57"/>
            <p:cNvSpPr txBox="1">
              <a:spLocks noChangeArrowheads="1"/>
            </p:cNvSpPr>
            <p:nvPr/>
          </p:nvSpPr>
          <p:spPr bwMode="auto">
            <a:xfrm>
              <a:off x="1474788" y="2184400"/>
              <a:ext cx="287337" cy="338554"/>
            </a:xfrm>
            <a:prstGeom prst="rect">
              <a:avLst/>
            </a:prstGeom>
            <a:noFill/>
            <a:ln w="9525">
              <a:noFill/>
              <a:miter lim="800000"/>
              <a:headEnd/>
              <a:tailEnd/>
            </a:ln>
          </p:spPr>
          <p:txBody>
            <a:bodyPr>
              <a:sp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1</a:t>
              </a:r>
            </a:p>
          </p:txBody>
        </p:sp>
      </p:grpSp>
      <p:grpSp>
        <p:nvGrpSpPr>
          <p:cNvPr id="4" name="组合 35"/>
          <p:cNvGrpSpPr/>
          <p:nvPr/>
        </p:nvGrpSpPr>
        <p:grpSpPr>
          <a:xfrm>
            <a:off x="2051050" y="2708275"/>
            <a:ext cx="1235066" cy="504825"/>
            <a:chOff x="2051050" y="2708275"/>
            <a:chExt cx="1235066" cy="504825"/>
          </a:xfrm>
        </p:grpSpPr>
        <p:sp>
          <p:nvSpPr>
            <p:cNvPr id="40979" name="Text Box 39"/>
            <p:cNvSpPr txBox="1">
              <a:spLocks noChangeArrowheads="1"/>
            </p:cNvSpPr>
            <p:nvPr/>
          </p:nvSpPr>
          <p:spPr bwMode="auto">
            <a:xfrm>
              <a:off x="2278053" y="2708275"/>
              <a:ext cx="1008063" cy="369332"/>
            </a:xfrm>
            <a:prstGeom prst="rect">
              <a:avLst/>
            </a:prstGeom>
            <a:noFill/>
            <a:ln w="9525">
              <a:noFill/>
              <a:miter lim="800000"/>
              <a:headEnd/>
              <a:tailEnd/>
            </a:ln>
          </p:spPr>
          <p:txBody>
            <a:bodyPr>
              <a:spAutoFit/>
            </a:bodyPr>
            <a:lstStyle/>
            <a:p>
              <a:pPr algn="l">
                <a:spcBef>
                  <a:spcPct val="50000"/>
                </a:spcBef>
              </a:pPr>
              <a:r>
                <a:rPr lang="zh-CN" altLang="en-US" sz="1800" b="1" dirty="0">
                  <a:solidFill>
                    <a:srgbClr val="3333FF"/>
                  </a:solidFill>
                  <a:latin typeface="Consolas" pitchFamily="49" charset="0"/>
                  <a:ea typeface="仿宋" pitchFamily="49" charset="-122"/>
                  <a:cs typeface="Consolas" pitchFamily="49" charset="0"/>
                </a:rPr>
                <a:t>插入</a:t>
              </a:r>
              <a:r>
                <a:rPr lang="en-US" altLang="zh-CN" sz="1800" b="1" dirty="0">
                  <a:solidFill>
                    <a:srgbClr val="3333FF"/>
                  </a:solidFill>
                  <a:latin typeface="Consolas" pitchFamily="49" charset="0"/>
                  <a:ea typeface="仿宋" pitchFamily="49" charset="-122"/>
                  <a:cs typeface="Consolas" pitchFamily="49" charset="0"/>
                </a:rPr>
                <a:t>2</a:t>
              </a:r>
            </a:p>
          </p:txBody>
        </p:sp>
        <p:sp>
          <p:nvSpPr>
            <p:cNvPr id="40980" name="Line 58"/>
            <p:cNvSpPr>
              <a:spLocks noChangeShapeType="1"/>
            </p:cNvSpPr>
            <p:nvPr/>
          </p:nvSpPr>
          <p:spPr bwMode="auto">
            <a:xfrm>
              <a:off x="2051050" y="3213100"/>
              <a:ext cx="1223963" cy="0"/>
            </a:xfrm>
            <a:prstGeom prst="line">
              <a:avLst/>
            </a:prstGeom>
            <a:noFill/>
            <a:ln w="38100">
              <a:solidFill>
                <a:srgbClr val="3333FF"/>
              </a:solidFill>
              <a:round/>
              <a:headEnd/>
              <a:tailEnd type="triangle" w="med" len="med"/>
            </a:ln>
          </p:spPr>
          <p:txBody>
            <a:bodyPr anchor="ctr">
              <a:spAutoFit/>
            </a:bodyPr>
            <a:lstStyle/>
            <a:p>
              <a:endParaRPr lang="zh-CN" altLang="en-US">
                <a:latin typeface="Consolas" pitchFamily="49" charset="0"/>
                <a:cs typeface="Consolas" pitchFamily="49" charset="0"/>
              </a:endParaRPr>
            </a:p>
          </p:txBody>
        </p:sp>
      </p:grpSp>
      <p:grpSp>
        <p:nvGrpSpPr>
          <p:cNvPr id="5" name="组合 36"/>
          <p:cNvGrpSpPr/>
          <p:nvPr/>
        </p:nvGrpSpPr>
        <p:grpSpPr>
          <a:xfrm>
            <a:off x="3614738" y="1628775"/>
            <a:ext cx="2254250" cy="2366963"/>
            <a:chOff x="3614738" y="1628775"/>
            <a:chExt cx="2254250" cy="2366963"/>
          </a:xfrm>
        </p:grpSpPr>
        <p:sp>
          <p:nvSpPr>
            <p:cNvPr id="137220" name="Oval 4"/>
            <p:cNvSpPr>
              <a:spLocks noChangeArrowheads="1"/>
            </p:cNvSpPr>
            <p:nvPr/>
          </p:nvSpPr>
          <p:spPr bwMode="auto">
            <a:xfrm>
              <a:off x="5411788" y="2014538"/>
              <a:ext cx="457200" cy="4572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dirty="0">
                  <a:solidFill>
                    <a:srgbClr val="3333FF"/>
                  </a:solidFill>
                  <a:latin typeface="Consolas" pitchFamily="49" charset="0"/>
                  <a:cs typeface="Consolas" pitchFamily="49" charset="0"/>
                </a:rPr>
                <a:t>5</a:t>
              </a:r>
              <a:endParaRPr lang="en-US" altLang="zh-CN" sz="2000" dirty="0">
                <a:solidFill>
                  <a:srgbClr val="3333FF"/>
                </a:solidFill>
                <a:latin typeface="Consolas" pitchFamily="49" charset="0"/>
                <a:cs typeface="Consolas" pitchFamily="49" charset="0"/>
              </a:endParaRPr>
            </a:p>
          </p:txBody>
        </p:sp>
        <p:sp>
          <p:nvSpPr>
            <p:cNvPr id="137221" name="Oval 5"/>
            <p:cNvSpPr>
              <a:spLocks noChangeArrowheads="1"/>
            </p:cNvSpPr>
            <p:nvPr/>
          </p:nvSpPr>
          <p:spPr bwMode="auto">
            <a:xfrm>
              <a:off x="4649788" y="2776538"/>
              <a:ext cx="457200" cy="4572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a:solidFill>
                    <a:srgbClr val="3333FF"/>
                  </a:solidFill>
                  <a:latin typeface="Consolas" pitchFamily="49" charset="0"/>
                  <a:cs typeface="Consolas" pitchFamily="49" charset="0"/>
                </a:rPr>
                <a:t>4</a:t>
              </a:r>
              <a:endParaRPr lang="en-US" altLang="zh-CN" sz="2000">
                <a:solidFill>
                  <a:srgbClr val="3333FF"/>
                </a:solidFill>
                <a:latin typeface="Consolas" pitchFamily="49" charset="0"/>
                <a:cs typeface="Consolas" pitchFamily="49" charset="0"/>
              </a:endParaRPr>
            </a:p>
          </p:txBody>
        </p:sp>
        <p:sp>
          <p:nvSpPr>
            <p:cNvPr id="137222" name="Oval 6"/>
            <p:cNvSpPr>
              <a:spLocks noChangeArrowheads="1"/>
            </p:cNvSpPr>
            <p:nvPr/>
          </p:nvSpPr>
          <p:spPr bwMode="auto">
            <a:xfrm>
              <a:off x="3887788" y="3538538"/>
              <a:ext cx="457200" cy="4572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b="1">
                  <a:solidFill>
                    <a:srgbClr val="3333FF"/>
                  </a:solidFill>
                  <a:latin typeface="Consolas" pitchFamily="49" charset="0"/>
                  <a:cs typeface="Consolas" pitchFamily="49" charset="0"/>
                </a:rPr>
                <a:t>2</a:t>
              </a:r>
              <a:endParaRPr lang="en-US" altLang="zh-CN" sz="2000">
                <a:solidFill>
                  <a:srgbClr val="3333FF"/>
                </a:solidFill>
                <a:latin typeface="Consolas" pitchFamily="49" charset="0"/>
                <a:cs typeface="Consolas" pitchFamily="49" charset="0"/>
              </a:endParaRPr>
            </a:p>
          </p:txBody>
        </p:sp>
        <p:sp>
          <p:nvSpPr>
            <p:cNvPr id="137223" name="Line 7"/>
            <p:cNvSpPr>
              <a:spLocks noChangeShapeType="1"/>
            </p:cNvSpPr>
            <p:nvPr/>
          </p:nvSpPr>
          <p:spPr bwMode="auto">
            <a:xfrm flipH="1">
              <a:off x="5030788" y="2395538"/>
              <a:ext cx="457200" cy="457200"/>
            </a:xfrm>
            <a:prstGeom prst="line">
              <a:avLst/>
            </a:prstGeom>
            <a:noFill/>
            <a:ln w="28575">
              <a:solidFill>
                <a:srgbClr val="9900FF"/>
              </a:solidFill>
              <a:round/>
              <a:headEnd/>
              <a:tailEnd/>
            </a:ln>
          </p:spPr>
          <p:txBody>
            <a:bodyPr wrap="none" anchor="ctr"/>
            <a:lstStyle/>
            <a:p>
              <a:endParaRPr lang="zh-CN" altLang="en-US">
                <a:latin typeface="Consolas" pitchFamily="49" charset="0"/>
                <a:cs typeface="Consolas" pitchFamily="49" charset="0"/>
              </a:endParaRPr>
            </a:p>
          </p:txBody>
        </p:sp>
        <p:sp>
          <p:nvSpPr>
            <p:cNvPr id="137224" name="Line 8"/>
            <p:cNvSpPr>
              <a:spLocks noChangeShapeType="1"/>
            </p:cNvSpPr>
            <p:nvPr/>
          </p:nvSpPr>
          <p:spPr bwMode="auto">
            <a:xfrm flipH="1">
              <a:off x="4268788" y="3157538"/>
              <a:ext cx="457200" cy="457200"/>
            </a:xfrm>
            <a:prstGeom prst="line">
              <a:avLst/>
            </a:prstGeom>
            <a:noFill/>
            <a:ln w="28575">
              <a:solidFill>
                <a:srgbClr val="9900FF"/>
              </a:solidFill>
              <a:round/>
              <a:headEnd/>
              <a:tailEnd/>
            </a:ln>
          </p:spPr>
          <p:txBody>
            <a:bodyPr wrap="none" anchor="ctr"/>
            <a:lstStyle/>
            <a:p>
              <a:endParaRPr lang="zh-CN" altLang="en-US">
                <a:latin typeface="Consolas" pitchFamily="49" charset="0"/>
                <a:cs typeface="Consolas" pitchFamily="49" charset="0"/>
              </a:endParaRPr>
            </a:p>
          </p:txBody>
        </p:sp>
        <p:sp>
          <p:nvSpPr>
            <p:cNvPr id="137252" name="Text Box 36"/>
            <p:cNvSpPr txBox="1">
              <a:spLocks noChangeArrowheads="1"/>
            </p:cNvSpPr>
            <p:nvPr/>
          </p:nvSpPr>
          <p:spPr bwMode="auto">
            <a:xfrm>
              <a:off x="4910138" y="2276475"/>
              <a:ext cx="287337" cy="366713"/>
            </a:xfrm>
            <a:prstGeom prst="rect">
              <a:avLst/>
            </a:prstGeom>
            <a:noFill/>
            <a:ln w="9525">
              <a:noFill/>
              <a:miter lim="800000"/>
              <a:headEnd/>
              <a:tailEnd/>
            </a:ln>
          </p:spPr>
          <p:txBody>
            <a:bodyPr>
              <a:spAutoFit/>
            </a:bodyPr>
            <a:lstStyle/>
            <a:p>
              <a:pPr algn="l">
                <a:spcBef>
                  <a:spcPct val="50000"/>
                </a:spcBef>
              </a:pPr>
              <a:r>
                <a:rPr kumimoji="0" lang="en-US" altLang="zh-CN" sz="1800" b="1">
                  <a:latin typeface="Consolas" pitchFamily="49" charset="0"/>
                  <a:cs typeface="Consolas" pitchFamily="49" charset="0"/>
                </a:rPr>
                <a:t>L</a:t>
              </a:r>
            </a:p>
          </p:txBody>
        </p:sp>
        <p:sp>
          <p:nvSpPr>
            <p:cNvPr id="137254" name="Text Box 38"/>
            <p:cNvSpPr txBox="1">
              <a:spLocks noChangeArrowheads="1"/>
            </p:cNvSpPr>
            <p:nvPr/>
          </p:nvSpPr>
          <p:spPr bwMode="auto">
            <a:xfrm>
              <a:off x="4191000" y="2997200"/>
              <a:ext cx="287338" cy="366713"/>
            </a:xfrm>
            <a:prstGeom prst="rect">
              <a:avLst/>
            </a:prstGeom>
            <a:noFill/>
            <a:ln w="9525">
              <a:noFill/>
              <a:miter lim="800000"/>
              <a:headEnd/>
              <a:tailEnd/>
            </a:ln>
          </p:spPr>
          <p:txBody>
            <a:bodyPr>
              <a:spAutoFit/>
            </a:bodyPr>
            <a:lstStyle/>
            <a:p>
              <a:pPr algn="l">
                <a:spcBef>
                  <a:spcPct val="50000"/>
                </a:spcBef>
              </a:pPr>
              <a:r>
                <a:rPr kumimoji="0" lang="en-US" altLang="zh-CN" sz="1800" b="1">
                  <a:latin typeface="Consolas" pitchFamily="49" charset="0"/>
                  <a:cs typeface="Consolas" pitchFamily="49" charset="0"/>
                </a:rPr>
                <a:t>L</a:t>
              </a:r>
            </a:p>
          </p:txBody>
        </p:sp>
        <p:sp>
          <p:nvSpPr>
            <p:cNvPr id="137256" name="Text Box 40"/>
            <p:cNvSpPr txBox="1">
              <a:spLocks noChangeArrowheads="1"/>
            </p:cNvSpPr>
            <p:nvPr/>
          </p:nvSpPr>
          <p:spPr bwMode="auto">
            <a:xfrm>
              <a:off x="3614738" y="3429000"/>
              <a:ext cx="287337" cy="338554"/>
            </a:xfrm>
            <a:prstGeom prst="rect">
              <a:avLst/>
            </a:prstGeom>
            <a:noFill/>
            <a:ln w="9525">
              <a:noFill/>
              <a:miter lim="800000"/>
              <a:headEnd/>
              <a:tailEnd/>
            </a:ln>
          </p:spPr>
          <p:txBody>
            <a:bodyPr>
              <a:sp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sp>
          <p:nvSpPr>
            <p:cNvPr id="137257" name="Text Box 41"/>
            <p:cNvSpPr txBox="1">
              <a:spLocks noChangeArrowheads="1"/>
            </p:cNvSpPr>
            <p:nvPr/>
          </p:nvSpPr>
          <p:spPr bwMode="auto">
            <a:xfrm>
              <a:off x="4406900" y="2636838"/>
              <a:ext cx="287338" cy="338554"/>
            </a:xfrm>
            <a:prstGeom prst="rect">
              <a:avLst/>
            </a:prstGeom>
            <a:noFill/>
            <a:ln w="9525">
              <a:noFill/>
              <a:miter lim="800000"/>
              <a:headEnd/>
              <a:tailEnd/>
            </a:ln>
          </p:spPr>
          <p:txBody>
            <a:bodyPr>
              <a:spAutoFit/>
            </a:bodyPr>
            <a:lstStyle/>
            <a:p>
              <a:pPr algn="l">
                <a:spcBef>
                  <a:spcPct val="50000"/>
                </a:spcBef>
              </a:pPr>
              <a:r>
                <a:rPr kumimoji="0" lang="en-US" altLang="zh-CN" sz="1600" b="1" dirty="0">
                  <a:solidFill>
                    <a:srgbClr val="00B0F0"/>
                  </a:solidFill>
                  <a:latin typeface="Consolas" pitchFamily="49" charset="0"/>
                  <a:ea typeface="楷体_GB2312" pitchFamily="49" charset="-122"/>
                  <a:cs typeface="Consolas" pitchFamily="49" charset="0"/>
                </a:rPr>
                <a:t>1</a:t>
              </a:r>
            </a:p>
          </p:txBody>
        </p:sp>
        <p:sp>
          <p:nvSpPr>
            <p:cNvPr id="137258" name="Text Box 42"/>
            <p:cNvSpPr txBox="1">
              <a:spLocks noChangeArrowheads="1"/>
            </p:cNvSpPr>
            <p:nvPr/>
          </p:nvSpPr>
          <p:spPr bwMode="auto">
            <a:xfrm>
              <a:off x="5486400" y="1628775"/>
              <a:ext cx="287338" cy="338554"/>
            </a:xfrm>
            <a:prstGeom prst="rect">
              <a:avLst/>
            </a:prstGeom>
            <a:noFill/>
            <a:ln w="9525">
              <a:noFill/>
              <a:miter lim="800000"/>
              <a:headEnd/>
              <a:tailEnd/>
            </a:ln>
          </p:spPr>
          <p:txBody>
            <a:bodyPr>
              <a:sp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2</a:t>
              </a:r>
            </a:p>
          </p:txBody>
        </p:sp>
      </p:grpSp>
      <p:sp>
        <p:nvSpPr>
          <p:cNvPr id="137277" name="Text Box 61"/>
          <p:cNvSpPr txBox="1">
            <a:spLocks noChangeArrowheads="1"/>
          </p:cNvSpPr>
          <p:nvPr/>
        </p:nvSpPr>
        <p:spPr bwMode="auto">
          <a:xfrm>
            <a:off x="3563938" y="4437063"/>
            <a:ext cx="2520950" cy="369332"/>
          </a:xfrm>
          <a:prstGeom prst="rect">
            <a:avLst/>
          </a:prstGeom>
          <a:noFill/>
          <a:ln w="9525">
            <a:noFill/>
            <a:miter lim="800000"/>
            <a:headEnd/>
            <a:tailEnd/>
          </a:ln>
        </p:spPr>
        <p:txBody>
          <a:bodyPr>
            <a:spAutoFit/>
          </a:bodyPr>
          <a:lstStyle/>
          <a:p>
            <a:pPr algn="l">
              <a:spcBef>
                <a:spcPct val="50000"/>
              </a:spcBef>
            </a:pPr>
            <a:r>
              <a:rPr lang="zh-CN" altLang="en-US" sz="1800" b="1" dirty="0">
                <a:solidFill>
                  <a:srgbClr val="3333FF"/>
                </a:solidFill>
                <a:latin typeface="Consolas" pitchFamily="49" charset="0"/>
                <a:ea typeface="仿宋" pitchFamily="49" charset="-122"/>
                <a:cs typeface="Consolas" pitchFamily="49" charset="0"/>
              </a:rPr>
              <a:t>插入关键字</a:t>
            </a:r>
            <a:r>
              <a:rPr lang="en-US" altLang="zh-CN" sz="1800" b="1" dirty="0">
                <a:solidFill>
                  <a:srgbClr val="3333FF"/>
                </a:solidFill>
                <a:latin typeface="Consolas" pitchFamily="49" charset="0"/>
                <a:ea typeface="仿宋" pitchFamily="49" charset="-122"/>
                <a:cs typeface="Consolas" pitchFamily="49" charset="0"/>
              </a:rPr>
              <a:t>2</a:t>
            </a:r>
            <a:r>
              <a:rPr lang="zh-CN" altLang="en-US" sz="1800" b="1" dirty="0">
                <a:solidFill>
                  <a:srgbClr val="3333FF"/>
                </a:solidFill>
                <a:latin typeface="Consolas" pitchFamily="49" charset="0"/>
                <a:ea typeface="仿宋" pitchFamily="49" charset="-122"/>
                <a:cs typeface="Consolas" pitchFamily="49" charset="0"/>
              </a:rPr>
              <a:t>的结果</a:t>
            </a:r>
          </a:p>
        </p:txBody>
      </p:sp>
      <p:sp>
        <p:nvSpPr>
          <p:cNvPr id="137279" name="Text Box 63"/>
          <p:cNvSpPr txBox="1">
            <a:spLocks noChangeArrowheads="1"/>
          </p:cNvSpPr>
          <p:nvPr/>
        </p:nvSpPr>
        <p:spPr bwMode="auto">
          <a:xfrm>
            <a:off x="6858016" y="4286256"/>
            <a:ext cx="1727200" cy="400110"/>
          </a:xfrm>
          <a:prstGeom prst="rect">
            <a:avLst/>
          </a:prstGeom>
          <a:noFill/>
          <a:ln w="28575" algn="ctr">
            <a:noFill/>
            <a:miter lim="800000"/>
            <a:headEnd/>
            <a:tailEnd/>
          </a:ln>
        </p:spPr>
        <p:txBody>
          <a:bodyPr>
            <a:spAutoFit/>
          </a:bodyPr>
          <a:lstStyle/>
          <a:p>
            <a:pPr>
              <a:spcBef>
                <a:spcPct val="50000"/>
              </a:spcBef>
            </a:pPr>
            <a:r>
              <a:rPr kumimoji="0" lang="zh-CN" altLang="en-US" sz="2000" b="1" dirty="0">
                <a:solidFill>
                  <a:srgbClr val="FF00FF"/>
                </a:solidFill>
                <a:latin typeface="Consolas" pitchFamily="49" charset="0"/>
                <a:ea typeface="楷体" pitchFamily="49" charset="-122"/>
                <a:cs typeface="Consolas" pitchFamily="49" charset="0"/>
              </a:rPr>
              <a:t>调整完毕</a:t>
            </a:r>
          </a:p>
        </p:txBody>
      </p:sp>
      <p:sp>
        <p:nvSpPr>
          <p:cNvPr id="137280" name="Line 64"/>
          <p:cNvSpPr>
            <a:spLocks noChangeShapeType="1"/>
          </p:cNvSpPr>
          <p:nvPr/>
        </p:nvSpPr>
        <p:spPr bwMode="auto">
          <a:xfrm flipV="1">
            <a:off x="4864100" y="1747838"/>
            <a:ext cx="0" cy="1008062"/>
          </a:xfrm>
          <a:prstGeom prst="line">
            <a:avLst/>
          </a:prstGeom>
          <a:noFill/>
          <a:ln w="57150">
            <a:solidFill>
              <a:srgbClr val="9900FF"/>
            </a:solidFill>
            <a:round/>
            <a:headEnd/>
            <a:tailEnd type="triangle" w="med" len="med"/>
          </a:ln>
        </p:spPr>
        <p:txBody>
          <a:bodyPr wrap="none" anchor="ctr"/>
          <a:lstStyle/>
          <a:p>
            <a:endParaRPr lang="zh-CN" altLang="en-US">
              <a:latin typeface="Consolas" pitchFamily="49" charset="0"/>
              <a:cs typeface="Consolas" pitchFamily="49" charset="0"/>
            </a:endParaRPr>
          </a:p>
        </p:txBody>
      </p:sp>
      <p:sp>
        <p:nvSpPr>
          <p:cNvPr id="37" name="灯片编号占位符 36"/>
          <p:cNvSpPr>
            <a:spLocks noGrp="1"/>
          </p:cNvSpPr>
          <p:nvPr>
            <p:ph type="sldNum" sz="quarter" idx="12"/>
          </p:nvPr>
        </p:nvSpPr>
        <p:spPr/>
        <p:txBody>
          <a:bodyPr/>
          <a:lstStyle/>
          <a:p>
            <a:pPr>
              <a:defRPr/>
            </a:pPr>
            <a:fld id="{94984E60-CADE-4266-8DC7-A91C528B8A31}" type="slidenum">
              <a:rPr lang="en-US" altLang="zh-CN" smtClean="0"/>
              <a:pPr>
                <a:defRPr/>
              </a:pPr>
              <a:t>50</a:t>
            </a:fld>
            <a:r>
              <a:rPr lang="en-US" altLang="zh-CN" smtClean="0"/>
              <a:t>/132</a:t>
            </a:r>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3727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7280"/>
                                        </p:tgtEl>
                                        <p:attrNameLst>
                                          <p:attrName>style.visibility</p:attrName>
                                        </p:attrNameLst>
                                      </p:cBhvr>
                                      <p:to>
                                        <p:strVal val="visible"/>
                                      </p:to>
                                    </p:set>
                                  </p:childTnLst>
                                </p:cTn>
                              </p:par>
                            </p:childTnLst>
                          </p:cTn>
                        </p:par>
                        <p:par>
                          <p:cTn id="18" fill="hold">
                            <p:stCondLst>
                              <p:cond delay="0"/>
                            </p:stCondLst>
                            <p:childTnLst>
                              <p:par>
                                <p:cTn id="19" presetID="26" presetClass="emph" presetSubtype="0" fill="hold" grpId="1" nodeType="afterEffect">
                                  <p:stCondLst>
                                    <p:cond delay="0"/>
                                  </p:stCondLst>
                                  <p:childTnLst>
                                    <p:animEffect transition="out" filter="fade">
                                      <p:cBhvr>
                                        <p:cTn id="20" dur="500" tmFilter="0, 0; .2, .5; .8, .5; 1, 0"/>
                                        <p:tgtEl>
                                          <p:spTgt spid="137280"/>
                                        </p:tgtEl>
                                      </p:cBhvr>
                                    </p:animEffect>
                                    <p:animScale>
                                      <p:cBhvr>
                                        <p:cTn id="21" dur="250" autoRev="1" fill="hold"/>
                                        <p:tgtEl>
                                          <p:spTgt spid="137280"/>
                                        </p:tgtEl>
                                      </p:cBhvr>
                                      <p:by x="105000" y="105000"/>
                                    </p:animScale>
                                  </p:childTnLst>
                                </p:cTn>
                              </p:par>
                            </p:childTnLst>
                          </p:cTn>
                        </p:par>
                      </p:childTnLst>
                    </p:cTn>
                  </p:par>
                  <p:par>
                    <p:cTn id="22" fill="hold">
                      <p:stCondLst>
                        <p:cond delay="indefinite"/>
                      </p:stCondLst>
                      <p:childTnLst>
                        <p:par>
                          <p:cTn id="23" fill="hold">
                            <p:stCondLst>
                              <p:cond delay="0"/>
                            </p:stCondLst>
                            <p:childTnLst>
                              <p:par>
                                <p:cTn id="24" presetID="22" presetClass="exit" presetSubtype="4" fill="hold" grpId="2" nodeType="clickEffect">
                                  <p:stCondLst>
                                    <p:cond delay="0"/>
                                  </p:stCondLst>
                                  <p:childTnLst>
                                    <p:animEffect transition="out" filter="wipe(down)">
                                      <p:cBhvr>
                                        <p:cTn id="25" dur="500"/>
                                        <p:tgtEl>
                                          <p:spTgt spid="137280"/>
                                        </p:tgtEl>
                                      </p:cBhvr>
                                    </p:animEffect>
                                    <p:set>
                                      <p:cBhvr>
                                        <p:cTn id="26" dur="1" fill="hold">
                                          <p:stCondLst>
                                            <p:cond delay="499"/>
                                          </p:stCondLst>
                                        </p:cTn>
                                        <p:tgtEl>
                                          <p:spTgt spid="13728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7225"/>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372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5" grpId="0" animBg="1"/>
      <p:bldP spid="137277" grpId="0"/>
      <p:bldP spid="137279" grpId="0"/>
      <p:bldP spid="137280" grpId="0" animBg="1"/>
      <p:bldP spid="137280" grpId="1" animBg="1"/>
      <p:bldP spid="137280" grpId="2"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ext Box 4"/>
          <p:cNvSpPr txBox="1">
            <a:spLocks noChangeArrowheads="1"/>
          </p:cNvSpPr>
          <p:nvPr/>
        </p:nvSpPr>
        <p:spPr bwMode="auto">
          <a:xfrm>
            <a:off x="500034" y="357166"/>
            <a:ext cx="2714644" cy="400110"/>
          </a:xfrm>
          <a:prstGeom prst="rect">
            <a:avLst/>
          </a:prstGeom>
          <a:noFill/>
          <a:ln w="9525">
            <a:noFill/>
            <a:miter lim="800000"/>
            <a:headEnd/>
            <a:tailEnd/>
          </a:ln>
        </p:spPr>
        <p:txBody>
          <a:bodyPr wrap="square">
            <a:spAutoFit/>
          </a:bodyPr>
          <a:lstStyle/>
          <a:p>
            <a:pPr algn="l">
              <a:spcBef>
                <a:spcPct val="50000"/>
              </a:spcBef>
            </a:pPr>
            <a:r>
              <a:rPr lang="en-US" altLang="zh-CN" sz="2000" dirty="0">
                <a:latin typeface="Consolas" pitchFamily="49" charset="0"/>
                <a:ea typeface="微软雅黑" pitchFamily="34" charset="-122"/>
                <a:cs typeface="Consolas" pitchFamily="49" charset="0"/>
              </a:rPr>
              <a:t> </a:t>
            </a:r>
            <a:r>
              <a:rPr lang="zh-CN" altLang="en-US" sz="2000" dirty="0">
                <a:latin typeface="Consolas" pitchFamily="49" charset="0"/>
                <a:ea typeface="微软雅黑" pitchFamily="34" charset="-122"/>
                <a:cs typeface="Consolas" pitchFamily="49" charset="0"/>
              </a:rPr>
              <a:t>（</a:t>
            </a:r>
            <a:r>
              <a:rPr lang="en-US" altLang="zh-CN" sz="2000" b="1" dirty="0">
                <a:latin typeface="Consolas" pitchFamily="49" charset="0"/>
                <a:ea typeface="微软雅黑" pitchFamily="34" charset="-122"/>
                <a:cs typeface="Consolas" pitchFamily="49" charset="0"/>
              </a:rPr>
              <a:t>2</a:t>
            </a:r>
            <a:r>
              <a:rPr lang="zh-CN" altLang="en-US" sz="2000" b="1" dirty="0">
                <a:latin typeface="Consolas" pitchFamily="49" charset="0"/>
                <a:ea typeface="微软雅黑" pitchFamily="34" charset="-122"/>
                <a:cs typeface="Consolas" pitchFamily="49" charset="0"/>
              </a:rPr>
              <a:t>）</a:t>
            </a:r>
            <a:r>
              <a:rPr lang="en-US" altLang="zh-CN" sz="2000" b="1" dirty="0">
                <a:latin typeface="Consolas" pitchFamily="49" charset="0"/>
                <a:ea typeface="微软雅黑" pitchFamily="34" charset="-122"/>
                <a:cs typeface="Consolas" pitchFamily="49" charset="0"/>
              </a:rPr>
              <a:t>RR</a:t>
            </a:r>
            <a:r>
              <a:rPr lang="zh-CN" altLang="en-US" sz="2000" b="1" dirty="0">
                <a:latin typeface="Consolas" pitchFamily="49" charset="0"/>
                <a:ea typeface="微软雅黑" pitchFamily="34" charset="-122"/>
                <a:cs typeface="Consolas" pitchFamily="49" charset="0"/>
              </a:rPr>
              <a:t>型调整</a:t>
            </a:r>
          </a:p>
        </p:txBody>
      </p:sp>
      <p:sp>
        <p:nvSpPr>
          <p:cNvPr id="7" name="矩形 6"/>
          <p:cNvSpPr/>
          <p:nvPr/>
        </p:nvSpPr>
        <p:spPr>
          <a:xfrm>
            <a:off x="2000232" y="2857496"/>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smtClean="0">
                <a:latin typeface="Consolas" pitchFamily="49" charset="0"/>
                <a:cs typeface="Consolas" pitchFamily="49" charset="0"/>
              </a:rPr>
              <a:t>α</a:t>
            </a:r>
            <a:endParaRPr lang="zh-CN" altLang="en-US" sz="2000" dirty="0">
              <a:latin typeface="Consolas" pitchFamily="49" charset="0"/>
              <a:cs typeface="Consolas" pitchFamily="49" charset="0"/>
            </a:endParaRPr>
          </a:p>
        </p:txBody>
      </p:sp>
      <p:sp>
        <p:nvSpPr>
          <p:cNvPr id="8" name="左大括号 7"/>
          <p:cNvSpPr/>
          <p:nvPr/>
        </p:nvSpPr>
        <p:spPr>
          <a:xfrm>
            <a:off x="1811318" y="2903534"/>
            <a:ext cx="108000" cy="1071570"/>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9" name="TextBox 8"/>
          <p:cNvSpPr txBox="1"/>
          <p:nvPr/>
        </p:nvSpPr>
        <p:spPr>
          <a:xfrm>
            <a:off x="1546564" y="3335537"/>
            <a:ext cx="357190" cy="246221"/>
          </a:xfrm>
          <a:prstGeom prst="rect">
            <a:avLst/>
          </a:prstGeom>
          <a:noFill/>
        </p:spPr>
        <p:txBody>
          <a:bodyPr wrap="square" lIns="0" tIns="0" rIns="0" bIns="0" rtlCol="0">
            <a:spAutoFit/>
          </a:bodyPr>
          <a:lstStyle/>
          <a:p>
            <a:r>
              <a:rPr lang="en-US" altLang="zh-CN" sz="1600" b="1" i="1" dirty="0" smtClean="0">
                <a:solidFill>
                  <a:srgbClr val="3333FF"/>
                </a:solidFill>
                <a:latin typeface="Consolas" pitchFamily="49" charset="0"/>
                <a:ea typeface="楷体" pitchFamily="49" charset="-122"/>
                <a:cs typeface="Consolas" pitchFamily="49" charset="0"/>
              </a:rPr>
              <a:t>h</a:t>
            </a:r>
            <a:endParaRPr lang="zh-CN" altLang="en-US" sz="1600" b="1" i="1" dirty="0" smtClean="0">
              <a:solidFill>
                <a:srgbClr val="3333FF"/>
              </a:solidFill>
              <a:latin typeface="Consolas" pitchFamily="49" charset="0"/>
              <a:ea typeface="楷体" pitchFamily="49" charset="-122"/>
              <a:cs typeface="Consolas" pitchFamily="49" charset="0"/>
            </a:endParaRPr>
          </a:p>
        </p:txBody>
      </p:sp>
      <p:sp>
        <p:nvSpPr>
          <p:cNvPr id="10" name="矩形 9"/>
          <p:cNvSpPr/>
          <p:nvPr/>
        </p:nvSpPr>
        <p:spPr>
          <a:xfrm>
            <a:off x="3214678" y="2857496"/>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smtClean="0">
                <a:latin typeface="Consolas" pitchFamily="49" charset="0"/>
                <a:cs typeface="Consolas" pitchFamily="49" charset="0"/>
              </a:rPr>
              <a:t>β</a:t>
            </a:r>
            <a:endParaRPr lang="zh-CN" altLang="en-US" sz="2000" dirty="0">
              <a:latin typeface="Consolas" pitchFamily="49" charset="0"/>
              <a:cs typeface="Consolas" pitchFamily="49" charset="0"/>
            </a:endParaRPr>
          </a:p>
        </p:txBody>
      </p:sp>
      <p:sp>
        <p:nvSpPr>
          <p:cNvPr id="11" name="左大括号 10"/>
          <p:cNvSpPr/>
          <p:nvPr/>
        </p:nvSpPr>
        <p:spPr>
          <a:xfrm>
            <a:off x="3025764" y="2903534"/>
            <a:ext cx="108000" cy="1071570"/>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2" name="TextBox 11"/>
          <p:cNvSpPr txBox="1"/>
          <p:nvPr/>
        </p:nvSpPr>
        <p:spPr>
          <a:xfrm>
            <a:off x="2750962" y="3335537"/>
            <a:ext cx="357190" cy="246221"/>
          </a:xfrm>
          <a:prstGeom prst="rect">
            <a:avLst/>
          </a:prstGeom>
          <a:noFill/>
        </p:spPr>
        <p:txBody>
          <a:bodyPr wrap="square" lIns="0" tIns="0" rIns="0" bIns="0" rtlCol="0">
            <a:spAutoFit/>
          </a:bodyPr>
          <a:lstStyle/>
          <a:p>
            <a:r>
              <a:rPr lang="en-US" altLang="zh-CN" sz="1600" b="1" i="1" dirty="0" smtClean="0">
                <a:solidFill>
                  <a:srgbClr val="3333FF"/>
                </a:solidFill>
                <a:latin typeface="Consolas" pitchFamily="49" charset="0"/>
                <a:ea typeface="楷体" pitchFamily="49" charset="-122"/>
                <a:cs typeface="Consolas" pitchFamily="49" charset="0"/>
              </a:rPr>
              <a:t>h</a:t>
            </a:r>
            <a:endParaRPr lang="zh-CN" altLang="en-US" sz="1600" b="1" i="1" dirty="0" smtClean="0">
              <a:solidFill>
                <a:srgbClr val="3333FF"/>
              </a:solidFill>
              <a:latin typeface="Consolas" pitchFamily="49" charset="0"/>
              <a:ea typeface="楷体" pitchFamily="49" charset="-122"/>
              <a:cs typeface="Consolas" pitchFamily="49" charset="0"/>
            </a:endParaRPr>
          </a:p>
        </p:txBody>
      </p:sp>
      <p:sp>
        <p:nvSpPr>
          <p:cNvPr id="13" name="椭圆 12"/>
          <p:cNvSpPr/>
          <p:nvPr/>
        </p:nvSpPr>
        <p:spPr>
          <a:xfrm>
            <a:off x="2428860" y="1857364"/>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smtClean="0">
                <a:solidFill>
                  <a:srgbClr val="3333FF"/>
                </a:solidFill>
                <a:latin typeface="Consolas" pitchFamily="49" charset="0"/>
                <a:cs typeface="Consolas" pitchFamily="49" charset="0"/>
              </a:rPr>
              <a:t>B</a:t>
            </a:r>
            <a:endParaRPr lang="zh-CN" altLang="en-US" sz="2000" b="1" i="1" dirty="0">
              <a:solidFill>
                <a:srgbClr val="3333FF"/>
              </a:solidFill>
              <a:latin typeface="Consolas" pitchFamily="49" charset="0"/>
              <a:cs typeface="Consolas" pitchFamily="49" charset="0"/>
            </a:endParaRPr>
          </a:p>
        </p:txBody>
      </p:sp>
      <p:sp>
        <p:nvSpPr>
          <p:cNvPr id="14" name="椭圆 13"/>
          <p:cNvSpPr/>
          <p:nvPr/>
        </p:nvSpPr>
        <p:spPr>
          <a:xfrm>
            <a:off x="1490686" y="1142984"/>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smtClean="0">
                <a:solidFill>
                  <a:srgbClr val="3333FF"/>
                </a:solidFill>
                <a:latin typeface="Consolas" pitchFamily="49" charset="0"/>
                <a:cs typeface="Consolas" pitchFamily="49" charset="0"/>
              </a:rPr>
              <a:t>A</a:t>
            </a:r>
            <a:endParaRPr lang="zh-CN" altLang="en-US" sz="2000" b="1" i="1" dirty="0">
              <a:solidFill>
                <a:srgbClr val="3333FF"/>
              </a:solidFill>
              <a:latin typeface="Consolas" pitchFamily="49" charset="0"/>
              <a:cs typeface="Consolas" pitchFamily="49" charset="0"/>
            </a:endParaRPr>
          </a:p>
        </p:txBody>
      </p:sp>
      <p:grpSp>
        <p:nvGrpSpPr>
          <p:cNvPr id="2" name="组合 46"/>
          <p:cNvGrpSpPr/>
          <p:nvPr/>
        </p:nvGrpSpPr>
        <p:grpSpPr>
          <a:xfrm>
            <a:off x="476821" y="2000240"/>
            <a:ext cx="809031" cy="1143008"/>
            <a:chOff x="2964451" y="2000240"/>
            <a:chExt cx="809031" cy="1143008"/>
          </a:xfrm>
        </p:grpSpPr>
        <p:sp>
          <p:nvSpPr>
            <p:cNvPr id="15" name="矩形 14"/>
            <p:cNvSpPr/>
            <p:nvPr/>
          </p:nvSpPr>
          <p:spPr>
            <a:xfrm>
              <a:off x="3416292" y="2000240"/>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1600" dirty="0" smtClean="0">
                  <a:latin typeface="Consolas" pitchFamily="49" charset="0"/>
                  <a:cs typeface="Consolas" pitchFamily="49" charset="0"/>
                </a:rPr>
                <a:t>γ</a:t>
              </a:r>
              <a:endParaRPr lang="zh-CN" altLang="en-US" sz="1600" dirty="0">
                <a:latin typeface="Consolas" pitchFamily="49" charset="0"/>
                <a:cs typeface="Consolas" pitchFamily="49" charset="0"/>
              </a:endParaRPr>
            </a:p>
          </p:txBody>
        </p:sp>
        <p:sp>
          <p:nvSpPr>
            <p:cNvPr id="16" name="左大括号 15"/>
            <p:cNvSpPr/>
            <p:nvPr/>
          </p:nvSpPr>
          <p:spPr>
            <a:xfrm>
              <a:off x="3227378" y="2046278"/>
              <a:ext cx="108000" cy="1071570"/>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sp>
          <p:nvSpPr>
            <p:cNvPr id="17" name="TextBox 16"/>
            <p:cNvSpPr txBox="1"/>
            <p:nvPr/>
          </p:nvSpPr>
          <p:spPr>
            <a:xfrm>
              <a:off x="2964451" y="2478281"/>
              <a:ext cx="357190" cy="246221"/>
            </a:xfrm>
            <a:prstGeom prst="rect">
              <a:avLst/>
            </a:prstGeom>
            <a:noFill/>
          </p:spPr>
          <p:txBody>
            <a:bodyPr wrap="square" lIns="0" tIns="0" rIns="0" bIns="0" rtlCol="0">
              <a:spAutoFit/>
            </a:bodyPr>
            <a:lstStyle/>
            <a:p>
              <a:r>
                <a:rPr lang="en-US" altLang="zh-CN" sz="1600" b="1" i="1" dirty="0" smtClean="0">
                  <a:solidFill>
                    <a:srgbClr val="3333FF"/>
                  </a:solidFill>
                  <a:latin typeface="Consolas" pitchFamily="49" charset="0"/>
                  <a:ea typeface="楷体" pitchFamily="49" charset="-122"/>
                  <a:cs typeface="Consolas" pitchFamily="49" charset="0"/>
                </a:rPr>
                <a:t>h</a:t>
              </a:r>
              <a:endParaRPr lang="zh-CN" altLang="en-US" sz="1600" b="1" i="1" dirty="0" smtClean="0">
                <a:solidFill>
                  <a:srgbClr val="3333FF"/>
                </a:solidFill>
                <a:latin typeface="Consolas" pitchFamily="49" charset="0"/>
                <a:ea typeface="楷体" pitchFamily="49" charset="-122"/>
                <a:cs typeface="Consolas" pitchFamily="49" charset="0"/>
              </a:endParaRPr>
            </a:p>
          </p:txBody>
        </p:sp>
      </p:grpSp>
      <p:cxnSp>
        <p:nvCxnSpPr>
          <p:cNvPr id="18" name="直接连接符 17"/>
          <p:cNvCxnSpPr>
            <a:stCxn id="13" idx="3"/>
            <a:endCxn id="7" idx="0"/>
          </p:cNvCxnSpPr>
          <p:nvPr/>
        </p:nvCxnSpPr>
        <p:spPr>
          <a:xfrm rot="5400000">
            <a:off x="2089530" y="2434470"/>
            <a:ext cx="512323" cy="3337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3" idx="5"/>
            <a:endCxn id="10" idx="0"/>
          </p:cNvCxnSpPr>
          <p:nvPr/>
        </p:nvCxnSpPr>
        <p:spPr>
          <a:xfrm rot="16200000" flipH="1">
            <a:off x="2898810" y="2363032"/>
            <a:ext cx="512323" cy="4766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endCxn id="13" idx="1"/>
          </p:cNvCxnSpPr>
          <p:nvPr/>
        </p:nvCxnSpPr>
        <p:spPr>
          <a:xfrm>
            <a:off x="2023251" y="1558912"/>
            <a:ext cx="489304" cy="382147"/>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5400000">
            <a:off x="1179138" y="1607332"/>
            <a:ext cx="382146" cy="336109"/>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204934" y="1071546"/>
            <a:ext cx="357190" cy="246221"/>
          </a:xfrm>
          <a:prstGeom prst="rect">
            <a:avLst/>
          </a:prstGeom>
          <a:noFill/>
        </p:spPr>
        <p:txBody>
          <a:bodyPr wrap="square" lIns="0" tIns="0" rIns="0" bIns="0" rtlCol="0">
            <a:spAutoFit/>
          </a:bodyPr>
          <a:lstStyle/>
          <a:p>
            <a:r>
              <a:rPr lang="en-US" altLang="zh-CN" sz="1600" b="1" dirty="0" smtClean="0">
                <a:solidFill>
                  <a:srgbClr val="00B0F0"/>
                </a:solidFill>
                <a:latin typeface="Consolas" pitchFamily="49" charset="0"/>
                <a:ea typeface="楷体" pitchFamily="49" charset="-122"/>
                <a:cs typeface="Consolas" pitchFamily="49" charset="0"/>
              </a:rPr>
              <a:t>-1</a:t>
            </a:r>
            <a:endParaRPr lang="zh-CN" altLang="en-US" sz="1600" b="1" dirty="0" smtClean="0">
              <a:solidFill>
                <a:srgbClr val="00B0F0"/>
              </a:solidFill>
              <a:latin typeface="Consolas" pitchFamily="49" charset="0"/>
              <a:ea typeface="楷体" pitchFamily="49" charset="-122"/>
              <a:cs typeface="Consolas" pitchFamily="49" charset="0"/>
            </a:endParaRPr>
          </a:p>
        </p:txBody>
      </p:sp>
      <p:sp>
        <p:nvSpPr>
          <p:cNvPr id="23" name="TextBox 22"/>
          <p:cNvSpPr txBox="1"/>
          <p:nvPr/>
        </p:nvSpPr>
        <p:spPr>
          <a:xfrm>
            <a:off x="2786050" y="1682140"/>
            <a:ext cx="357190" cy="246221"/>
          </a:xfrm>
          <a:prstGeom prst="rect">
            <a:avLst/>
          </a:prstGeom>
          <a:noFill/>
        </p:spPr>
        <p:txBody>
          <a:bodyPr wrap="square" lIns="0" tIns="0" rIns="0" bIns="0" rtlCol="0">
            <a:spAutoFit/>
          </a:bodyPr>
          <a:lstStyle/>
          <a:p>
            <a:r>
              <a:rPr lang="en-US" altLang="zh-CN" sz="1600" b="1" dirty="0" smtClean="0">
                <a:solidFill>
                  <a:srgbClr val="00B0F0"/>
                </a:solidFill>
                <a:latin typeface="Consolas" pitchFamily="49" charset="0"/>
                <a:ea typeface="楷体" pitchFamily="49" charset="-122"/>
                <a:cs typeface="Consolas" pitchFamily="49" charset="0"/>
              </a:rPr>
              <a:t>0</a:t>
            </a:r>
            <a:endParaRPr lang="zh-CN" altLang="en-US" sz="1600" b="1" dirty="0" smtClean="0">
              <a:solidFill>
                <a:srgbClr val="00B0F0"/>
              </a:solidFill>
              <a:latin typeface="Consolas" pitchFamily="49" charset="0"/>
              <a:ea typeface="楷体" pitchFamily="49" charset="-122"/>
              <a:cs typeface="Consolas" pitchFamily="49" charset="0"/>
            </a:endParaRPr>
          </a:p>
        </p:txBody>
      </p:sp>
      <p:sp>
        <p:nvSpPr>
          <p:cNvPr id="40" name="椭圆 39"/>
          <p:cNvSpPr/>
          <p:nvPr/>
        </p:nvSpPr>
        <p:spPr>
          <a:xfrm>
            <a:off x="7988324" y="3783380"/>
            <a:ext cx="360000" cy="360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2000" b="1" i="1" dirty="0">
              <a:solidFill>
                <a:srgbClr val="3333FF"/>
              </a:solidFill>
              <a:latin typeface="Consolas" pitchFamily="49" charset="0"/>
              <a:cs typeface="Consolas" pitchFamily="49" charset="0"/>
            </a:endParaRPr>
          </a:p>
        </p:txBody>
      </p:sp>
      <p:grpSp>
        <p:nvGrpSpPr>
          <p:cNvPr id="3" name="组合 40"/>
          <p:cNvGrpSpPr/>
          <p:nvPr/>
        </p:nvGrpSpPr>
        <p:grpSpPr>
          <a:xfrm>
            <a:off x="4143372" y="1360670"/>
            <a:ext cx="642942" cy="1428760"/>
            <a:chOff x="3857620" y="1000108"/>
            <a:chExt cx="642942" cy="1428760"/>
          </a:xfrm>
        </p:grpSpPr>
        <p:sp>
          <p:nvSpPr>
            <p:cNvPr id="42" name="右箭头 41"/>
            <p:cNvSpPr/>
            <p:nvPr/>
          </p:nvSpPr>
          <p:spPr>
            <a:xfrm>
              <a:off x="3857620" y="2214554"/>
              <a:ext cx="642942" cy="21431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43" name="TextBox 42"/>
            <p:cNvSpPr txBox="1"/>
            <p:nvPr/>
          </p:nvSpPr>
          <p:spPr>
            <a:xfrm>
              <a:off x="3967461" y="1000108"/>
              <a:ext cx="461665" cy="1143008"/>
            </a:xfrm>
            <a:prstGeom prst="rect">
              <a:avLst/>
            </a:prstGeom>
            <a:noFill/>
          </p:spPr>
          <p:txBody>
            <a:bodyPr vert="eaVert" wrap="square" rtlCol="0">
              <a:spAutoFit/>
            </a:bodyPr>
            <a:lstStyle/>
            <a:p>
              <a:r>
                <a:rPr lang="zh-CN" altLang="en-US" sz="1800" b="1" smtClean="0">
                  <a:solidFill>
                    <a:srgbClr val="3333FF"/>
                  </a:solidFill>
                  <a:latin typeface="仿宋" pitchFamily="49" charset="-122"/>
                  <a:ea typeface="仿宋" pitchFamily="49" charset="-122"/>
                  <a:cs typeface="Consolas" pitchFamily="49" charset="0"/>
                </a:rPr>
                <a:t>插入结点</a:t>
              </a:r>
              <a:endParaRPr lang="zh-CN" altLang="en-US" sz="1800" b="1" dirty="0" smtClean="0">
                <a:solidFill>
                  <a:srgbClr val="3333FF"/>
                </a:solidFill>
                <a:latin typeface="仿宋" pitchFamily="49" charset="-122"/>
                <a:ea typeface="仿宋" pitchFamily="49" charset="-122"/>
                <a:cs typeface="Consolas" pitchFamily="49" charset="0"/>
              </a:endParaRPr>
            </a:p>
          </p:txBody>
        </p:sp>
      </p:grpSp>
      <p:grpSp>
        <p:nvGrpSpPr>
          <p:cNvPr id="4" name="组合 67"/>
          <p:cNvGrpSpPr/>
          <p:nvPr/>
        </p:nvGrpSpPr>
        <p:grpSpPr>
          <a:xfrm>
            <a:off x="5214942" y="882998"/>
            <a:ext cx="3143272" cy="2857520"/>
            <a:chOff x="5214942" y="882998"/>
            <a:chExt cx="3143272" cy="2857520"/>
          </a:xfrm>
        </p:grpSpPr>
        <p:sp>
          <p:nvSpPr>
            <p:cNvPr id="49" name="矩形 48"/>
            <p:cNvSpPr/>
            <p:nvPr/>
          </p:nvSpPr>
          <p:spPr>
            <a:xfrm>
              <a:off x="6786578" y="2597510"/>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smtClean="0">
                  <a:latin typeface="Consolas" pitchFamily="49" charset="0"/>
                  <a:cs typeface="Consolas" pitchFamily="49" charset="0"/>
                </a:rPr>
                <a:t>α</a:t>
              </a:r>
              <a:endParaRPr lang="zh-CN" altLang="en-US" sz="2000" dirty="0">
                <a:latin typeface="Consolas" pitchFamily="49" charset="0"/>
                <a:cs typeface="Consolas" pitchFamily="49" charset="0"/>
              </a:endParaRPr>
            </a:p>
          </p:txBody>
        </p:sp>
        <p:sp>
          <p:nvSpPr>
            <p:cNvPr id="50" name="左大括号 49"/>
            <p:cNvSpPr/>
            <p:nvPr/>
          </p:nvSpPr>
          <p:spPr>
            <a:xfrm>
              <a:off x="6597664" y="2643548"/>
              <a:ext cx="108000" cy="1071570"/>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51" name="TextBox 50"/>
            <p:cNvSpPr txBox="1"/>
            <p:nvPr/>
          </p:nvSpPr>
          <p:spPr>
            <a:xfrm>
              <a:off x="6286512" y="3075551"/>
              <a:ext cx="357190" cy="246221"/>
            </a:xfrm>
            <a:prstGeom prst="rect">
              <a:avLst/>
            </a:prstGeom>
            <a:noFill/>
          </p:spPr>
          <p:txBody>
            <a:bodyPr wrap="square" lIns="0" tIns="0" rIns="0" bIns="0" rtlCol="0">
              <a:spAutoFit/>
            </a:bodyPr>
            <a:lstStyle/>
            <a:p>
              <a:r>
                <a:rPr lang="en-US" altLang="zh-CN" sz="1600" b="1" i="1" dirty="0" smtClean="0">
                  <a:solidFill>
                    <a:srgbClr val="3333FF"/>
                  </a:solidFill>
                  <a:latin typeface="Consolas" pitchFamily="49" charset="0"/>
                  <a:ea typeface="楷体" pitchFamily="49" charset="-122"/>
                  <a:cs typeface="Consolas" pitchFamily="49" charset="0"/>
                </a:rPr>
                <a:t>h</a:t>
              </a:r>
              <a:endParaRPr lang="zh-CN" altLang="en-US" sz="1600" b="1" i="1" dirty="0" smtClean="0">
                <a:solidFill>
                  <a:srgbClr val="3333FF"/>
                </a:solidFill>
                <a:latin typeface="Consolas" pitchFamily="49" charset="0"/>
                <a:ea typeface="楷体" pitchFamily="49" charset="-122"/>
                <a:cs typeface="Consolas" pitchFamily="49" charset="0"/>
              </a:endParaRPr>
            </a:p>
          </p:txBody>
        </p:sp>
        <p:sp>
          <p:nvSpPr>
            <p:cNvPr id="52" name="矩形 51"/>
            <p:cNvSpPr/>
            <p:nvPr/>
          </p:nvSpPr>
          <p:spPr>
            <a:xfrm>
              <a:off x="8001024" y="2597510"/>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smtClean="0">
                  <a:latin typeface="Consolas" pitchFamily="49" charset="0"/>
                  <a:cs typeface="Consolas" pitchFamily="49" charset="0"/>
                </a:rPr>
                <a:t>β</a:t>
              </a:r>
              <a:endParaRPr lang="zh-CN" altLang="en-US" sz="2000" dirty="0">
                <a:latin typeface="Consolas" pitchFamily="49" charset="0"/>
                <a:cs typeface="Consolas" pitchFamily="49" charset="0"/>
              </a:endParaRPr>
            </a:p>
          </p:txBody>
        </p:sp>
        <p:sp>
          <p:nvSpPr>
            <p:cNvPr id="53" name="左大括号 52"/>
            <p:cNvSpPr/>
            <p:nvPr/>
          </p:nvSpPr>
          <p:spPr>
            <a:xfrm>
              <a:off x="7812110" y="2643548"/>
              <a:ext cx="108000" cy="1071570"/>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54" name="TextBox 53"/>
            <p:cNvSpPr txBox="1"/>
            <p:nvPr/>
          </p:nvSpPr>
          <p:spPr>
            <a:xfrm>
              <a:off x="7500958" y="3075551"/>
              <a:ext cx="357190" cy="246221"/>
            </a:xfrm>
            <a:prstGeom prst="rect">
              <a:avLst/>
            </a:prstGeom>
            <a:noFill/>
          </p:spPr>
          <p:txBody>
            <a:bodyPr wrap="square" lIns="0" tIns="0" rIns="0" bIns="0" rtlCol="0">
              <a:spAutoFit/>
            </a:bodyPr>
            <a:lstStyle/>
            <a:p>
              <a:r>
                <a:rPr lang="en-US" altLang="zh-CN" sz="1600" b="1" i="1" dirty="0" smtClean="0">
                  <a:solidFill>
                    <a:srgbClr val="3333FF"/>
                  </a:solidFill>
                  <a:latin typeface="Consolas" pitchFamily="49" charset="0"/>
                  <a:ea typeface="楷体" pitchFamily="49" charset="-122"/>
                  <a:cs typeface="Consolas" pitchFamily="49" charset="0"/>
                </a:rPr>
                <a:t>h</a:t>
              </a:r>
              <a:endParaRPr lang="zh-CN" altLang="en-US" sz="1600" b="1" i="1" dirty="0" smtClean="0">
                <a:solidFill>
                  <a:srgbClr val="3333FF"/>
                </a:solidFill>
                <a:latin typeface="Consolas" pitchFamily="49" charset="0"/>
                <a:ea typeface="楷体" pitchFamily="49" charset="-122"/>
                <a:cs typeface="Consolas" pitchFamily="49" charset="0"/>
              </a:endParaRPr>
            </a:p>
          </p:txBody>
        </p:sp>
        <p:sp>
          <p:nvSpPr>
            <p:cNvPr id="55" name="椭圆 54"/>
            <p:cNvSpPr/>
            <p:nvPr/>
          </p:nvSpPr>
          <p:spPr>
            <a:xfrm>
              <a:off x="7215206" y="1597378"/>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smtClean="0">
                  <a:solidFill>
                    <a:srgbClr val="3333FF"/>
                  </a:solidFill>
                  <a:latin typeface="Consolas" pitchFamily="49" charset="0"/>
                  <a:cs typeface="Consolas" pitchFamily="49" charset="0"/>
                </a:rPr>
                <a:t>B</a:t>
              </a:r>
              <a:endParaRPr lang="zh-CN" altLang="en-US" sz="2000" b="1" i="1" dirty="0">
                <a:solidFill>
                  <a:srgbClr val="3333FF"/>
                </a:solidFill>
                <a:latin typeface="Consolas" pitchFamily="49" charset="0"/>
                <a:cs typeface="Consolas" pitchFamily="49" charset="0"/>
              </a:endParaRPr>
            </a:p>
          </p:txBody>
        </p:sp>
        <p:sp>
          <p:nvSpPr>
            <p:cNvPr id="56" name="椭圆 55"/>
            <p:cNvSpPr/>
            <p:nvPr/>
          </p:nvSpPr>
          <p:spPr>
            <a:xfrm>
              <a:off x="6277032" y="882998"/>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smtClean="0">
                  <a:solidFill>
                    <a:srgbClr val="3333FF"/>
                  </a:solidFill>
                  <a:latin typeface="Consolas" pitchFamily="49" charset="0"/>
                  <a:cs typeface="Consolas" pitchFamily="49" charset="0"/>
                </a:rPr>
                <a:t>A</a:t>
              </a:r>
              <a:endParaRPr lang="zh-CN" altLang="en-US" sz="2000" b="1" i="1" dirty="0">
                <a:solidFill>
                  <a:srgbClr val="3333FF"/>
                </a:solidFill>
                <a:latin typeface="Consolas" pitchFamily="49" charset="0"/>
                <a:cs typeface="Consolas" pitchFamily="49" charset="0"/>
              </a:endParaRPr>
            </a:p>
          </p:txBody>
        </p:sp>
        <p:grpSp>
          <p:nvGrpSpPr>
            <p:cNvPr id="5" name="组合 56"/>
            <p:cNvGrpSpPr/>
            <p:nvPr/>
          </p:nvGrpSpPr>
          <p:grpSpPr>
            <a:xfrm>
              <a:off x="5214942" y="1740254"/>
              <a:ext cx="857256" cy="1143008"/>
              <a:chOff x="2916226" y="2000240"/>
              <a:chExt cx="857256" cy="1143008"/>
            </a:xfrm>
          </p:grpSpPr>
          <p:sp>
            <p:nvSpPr>
              <p:cNvPr id="58" name="矩形 57"/>
              <p:cNvSpPr/>
              <p:nvPr/>
            </p:nvSpPr>
            <p:spPr>
              <a:xfrm>
                <a:off x="3416292" y="2000240"/>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smtClean="0">
                    <a:latin typeface="Consolas" pitchFamily="49" charset="0"/>
                    <a:cs typeface="Consolas" pitchFamily="49" charset="0"/>
                  </a:rPr>
                  <a:t>γ</a:t>
                </a:r>
                <a:endParaRPr lang="zh-CN" altLang="en-US" sz="2000" dirty="0">
                  <a:latin typeface="Consolas" pitchFamily="49" charset="0"/>
                  <a:cs typeface="Consolas" pitchFamily="49" charset="0"/>
                </a:endParaRPr>
              </a:p>
            </p:txBody>
          </p:sp>
          <p:sp>
            <p:nvSpPr>
              <p:cNvPr id="59" name="左大括号 58"/>
              <p:cNvSpPr/>
              <p:nvPr/>
            </p:nvSpPr>
            <p:spPr>
              <a:xfrm>
                <a:off x="3227378" y="2046278"/>
                <a:ext cx="108000" cy="1071570"/>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60" name="TextBox 59"/>
              <p:cNvSpPr txBox="1"/>
              <p:nvPr/>
            </p:nvSpPr>
            <p:spPr>
              <a:xfrm>
                <a:off x="2916226" y="2478281"/>
                <a:ext cx="357190" cy="246221"/>
              </a:xfrm>
              <a:prstGeom prst="rect">
                <a:avLst/>
              </a:prstGeom>
              <a:noFill/>
            </p:spPr>
            <p:txBody>
              <a:bodyPr wrap="square" lIns="0" tIns="0" rIns="0" bIns="0" rtlCol="0">
                <a:spAutoFit/>
              </a:bodyPr>
              <a:lstStyle/>
              <a:p>
                <a:r>
                  <a:rPr lang="en-US" altLang="zh-CN" sz="1600" b="1" i="1" dirty="0" smtClean="0">
                    <a:solidFill>
                      <a:srgbClr val="3333FF"/>
                    </a:solidFill>
                    <a:latin typeface="Consolas" pitchFamily="49" charset="0"/>
                    <a:ea typeface="楷体" pitchFamily="49" charset="-122"/>
                    <a:cs typeface="Consolas" pitchFamily="49" charset="0"/>
                  </a:rPr>
                  <a:t>h</a:t>
                </a:r>
                <a:endParaRPr lang="zh-CN" altLang="en-US" sz="1600" b="1" i="1" dirty="0" smtClean="0">
                  <a:solidFill>
                    <a:srgbClr val="3333FF"/>
                  </a:solidFill>
                  <a:latin typeface="Consolas" pitchFamily="49" charset="0"/>
                  <a:ea typeface="楷体" pitchFamily="49" charset="-122"/>
                  <a:cs typeface="Consolas" pitchFamily="49" charset="0"/>
                </a:endParaRPr>
              </a:p>
            </p:txBody>
          </p:sp>
        </p:grpSp>
        <p:cxnSp>
          <p:nvCxnSpPr>
            <p:cNvPr id="61" name="直接连接符 60"/>
            <p:cNvCxnSpPr>
              <a:stCxn id="55" idx="3"/>
              <a:endCxn id="49" idx="0"/>
            </p:cNvCxnSpPr>
            <p:nvPr/>
          </p:nvCxnSpPr>
          <p:spPr>
            <a:xfrm rot="5400000">
              <a:off x="6875876" y="2174484"/>
              <a:ext cx="512323" cy="3337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5" idx="5"/>
              <a:endCxn id="52" idx="0"/>
            </p:cNvCxnSpPr>
            <p:nvPr/>
          </p:nvCxnSpPr>
          <p:spPr>
            <a:xfrm rot="16200000" flipH="1">
              <a:off x="7685156" y="2103046"/>
              <a:ext cx="512323" cy="4766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endCxn id="55" idx="1"/>
            </p:cNvCxnSpPr>
            <p:nvPr/>
          </p:nvCxnSpPr>
          <p:spPr>
            <a:xfrm>
              <a:off x="6809597" y="1298926"/>
              <a:ext cx="489304" cy="382147"/>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5400000">
              <a:off x="5965484" y="1347346"/>
              <a:ext cx="382146" cy="336109"/>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6" name="组合 68"/>
          <p:cNvGrpSpPr/>
          <p:nvPr/>
        </p:nvGrpSpPr>
        <p:grpSpPr>
          <a:xfrm>
            <a:off x="5991280" y="811560"/>
            <a:ext cx="1938306" cy="746287"/>
            <a:chOff x="5991280" y="811560"/>
            <a:chExt cx="1938306" cy="746287"/>
          </a:xfrm>
        </p:grpSpPr>
        <p:sp>
          <p:nvSpPr>
            <p:cNvPr id="65" name="TextBox 64"/>
            <p:cNvSpPr txBox="1"/>
            <p:nvPr/>
          </p:nvSpPr>
          <p:spPr>
            <a:xfrm>
              <a:off x="5991280" y="811560"/>
              <a:ext cx="357190" cy="246221"/>
            </a:xfrm>
            <a:prstGeom prst="rect">
              <a:avLst/>
            </a:prstGeom>
            <a:noFill/>
          </p:spPr>
          <p:txBody>
            <a:bodyPr wrap="square" lIns="0" tIns="0" rIns="0" bIns="0" rtlCol="0">
              <a:spAutoFit/>
            </a:bodyPr>
            <a:lstStyle/>
            <a:p>
              <a:r>
                <a:rPr lang="en-US" altLang="zh-CN" sz="1600" b="1" dirty="0" smtClean="0">
                  <a:latin typeface="Consolas" pitchFamily="49" charset="0"/>
                  <a:ea typeface="楷体" pitchFamily="49" charset="-122"/>
                  <a:cs typeface="Consolas" pitchFamily="49" charset="0"/>
                </a:rPr>
                <a:t>-2</a:t>
              </a:r>
              <a:endParaRPr lang="zh-CN" altLang="en-US" sz="1600" b="1" dirty="0" smtClean="0">
                <a:latin typeface="Consolas" pitchFamily="49" charset="0"/>
                <a:ea typeface="楷体" pitchFamily="49" charset="-122"/>
                <a:cs typeface="Consolas" pitchFamily="49" charset="0"/>
              </a:endParaRPr>
            </a:p>
          </p:txBody>
        </p:sp>
        <p:sp>
          <p:nvSpPr>
            <p:cNvPr id="66" name="TextBox 65"/>
            <p:cNvSpPr txBox="1"/>
            <p:nvPr/>
          </p:nvSpPr>
          <p:spPr>
            <a:xfrm>
              <a:off x="7572396" y="1311626"/>
              <a:ext cx="357190" cy="246221"/>
            </a:xfrm>
            <a:prstGeom prst="rect">
              <a:avLst/>
            </a:prstGeom>
            <a:noFill/>
          </p:spPr>
          <p:txBody>
            <a:bodyPr wrap="square" lIns="0" tIns="0" rIns="0" bIns="0" rtlCol="0">
              <a:spAutoFit/>
            </a:bodyPr>
            <a:lstStyle/>
            <a:p>
              <a:r>
                <a:rPr lang="en-US" altLang="zh-CN" sz="1600" b="1" dirty="0" smtClean="0">
                  <a:solidFill>
                    <a:srgbClr val="00B0F0"/>
                  </a:solidFill>
                  <a:latin typeface="Consolas" pitchFamily="49" charset="0"/>
                  <a:ea typeface="楷体" pitchFamily="49" charset="-122"/>
                  <a:cs typeface="Consolas" pitchFamily="49" charset="0"/>
                </a:rPr>
                <a:t>-1</a:t>
              </a:r>
              <a:endParaRPr lang="zh-CN" altLang="en-US" sz="1600" b="1" dirty="0" smtClean="0">
                <a:solidFill>
                  <a:srgbClr val="00B0F0"/>
                </a:solidFill>
                <a:latin typeface="Consolas" pitchFamily="49" charset="0"/>
                <a:ea typeface="楷体" pitchFamily="49" charset="-122"/>
                <a:cs typeface="Consolas" pitchFamily="49" charset="0"/>
              </a:endParaRPr>
            </a:p>
          </p:txBody>
        </p:sp>
      </p:grpSp>
      <p:grpSp>
        <p:nvGrpSpPr>
          <p:cNvPr id="24" name="组合 69"/>
          <p:cNvGrpSpPr/>
          <p:nvPr/>
        </p:nvGrpSpPr>
        <p:grpSpPr>
          <a:xfrm>
            <a:off x="7000892" y="1168750"/>
            <a:ext cx="1214446" cy="1143008"/>
            <a:chOff x="7000892" y="1168750"/>
            <a:chExt cx="1214446" cy="1143008"/>
          </a:xfrm>
        </p:grpSpPr>
        <p:sp>
          <p:nvSpPr>
            <p:cNvPr id="46" name="TextBox 45"/>
            <p:cNvSpPr txBox="1"/>
            <p:nvPr/>
          </p:nvSpPr>
          <p:spPr>
            <a:xfrm>
              <a:off x="7000892" y="1168750"/>
              <a:ext cx="357190" cy="307777"/>
            </a:xfrm>
            <a:prstGeom prst="rect">
              <a:avLst/>
            </a:prstGeom>
            <a:noFill/>
          </p:spPr>
          <p:txBody>
            <a:bodyPr wrap="square" lIns="0" tIns="0" rIns="0" bIns="0" rtlCol="0">
              <a:spAutoFit/>
            </a:bodyPr>
            <a:lstStyle/>
            <a:p>
              <a:r>
                <a:rPr lang="en-US" altLang="zh-CN" sz="2000" b="1" dirty="0" smtClean="0">
                  <a:latin typeface="Consolas" pitchFamily="49" charset="0"/>
                  <a:ea typeface="楷体" pitchFamily="49" charset="-122"/>
                  <a:cs typeface="Consolas" pitchFamily="49" charset="0"/>
                </a:rPr>
                <a:t>R</a:t>
              </a:r>
              <a:endParaRPr lang="zh-CN" altLang="en-US" sz="2000" b="1" dirty="0" smtClean="0">
                <a:latin typeface="Consolas" pitchFamily="49" charset="0"/>
                <a:ea typeface="楷体" pitchFamily="49" charset="-122"/>
                <a:cs typeface="Consolas" pitchFamily="49" charset="0"/>
              </a:endParaRPr>
            </a:p>
          </p:txBody>
        </p:sp>
        <p:sp>
          <p:nvSpPr>
            <p:cNvPr id="67" name="TextBox 66"/>
            <p:cNvSpPr txBox="1"/>
            <p:nvPr/>
          </p:nvSpPr>
          <p:spPr>
            <a:xfrm>
              <a:off x="7858148" y="2003981"/>
              <a:ext cx="357190" cy="307777"/>
            </a:xfrm>
            <a:prstGeom prst="rect">
              <a:avLst/>
            </a:prstGeom>
            <a:noFill/>
          </p:spPr>
          <p:txBody>
            <a:bodyPr wrap="square" lIns="0" tIns="0" rIns="0" bIns="0" rtlCol="0">
              <a:spAutoFit/>
            </a:bodyPr>
            <a:lstStyle/>
            <a:p>
              <a:r>
                <a:rPr lang="en-US" altLang="zh-CN" sz="2000" b="1" dirty="0" smtClean="0">
                  <a:latin typeface="Consolas" pitchFamily="49" charset="0"/>
                  <a:ea typeface="楷体" pitchFamily="49" charset="-122"/>
                  <a:cs typeface="Consolas" pitchFamily="49" charset="0"/>
                </a:rPr>
                <a:t>R</a:t>
              </a:r>
              <a:endParaRPr lang="zh-CN" altLang="en-US" sz="2000" b="1" dirty="0" smtClean="0">
                <a:latin typeface="Consolas" pitchFamily="49" charset="0"/>
                <a:ea typeface="楷体" pitchFamily="49" charset="-122"/>
                <a:cs typeface="Consolas" pitchFamily="49" charset="0"/>
              </a:endParaRPr>
            </a:p>
          </p:txBody>
        </p:sp>
      </p:grpSp>
      <p:sp>
        <p:nvSpPr>
          <p:cNvPr id="57" name="灯片编号占位符 56"/>
          <p:cNvSpPr>
            <a:spLocks noGrp="1"/>
          </p:cNvSpPr>
          <p:nvPr>
            <p:ph type="sldNum" sz="quarter" idx="12"/>
          </p:nvPr>
        </p:nvSpPr>
        <p:spPr/>
        <p:txBody>
          <a:bodyPr/>
          <a:lstStyle/>
          <a:p>
            <a:pPr>
              <a:defRPr/>
            </a:pPr>
            <a:fld id="{94984E60-CADE-4266-8DC7-A91C528B8A31}" type="slidenum">
              <a:rPr lang="en-US" altLang="zh-CN" smtClean="0"/>
              <a:pPr>
                <a:defRPr/>
              </a:pPr>
              <a:t>51</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0"/>
                                        </p:tgtEl>
                                        <p:attrNameLst>
                                          <p:attrName>style.visibility</p:attrName>
                                        </p:attrNameLst>
                                      </p:cBhvr>
                                      <p:to>
                                        <p:strVal val="visible"/>
                                      </p:to>
                                    </p:set>
                                  </p:childTnLst>
                                </p:cTn>
                              </p:par>
                            </p:childTnLst>
                          </p:cTn>
                        </p:par>
                        <p:par>
                          <p:cTn id="14" fill="hold">
                            <p:stCondLst>
                              <p:cond delay="0"/>
                            </p:stCondLst>
                            <p:childTnLst>
                              <p:par>
                                <p:cTn id="15" presetID="26" presetClass="emph" presetSubtype="0" fill="hold" grpId="1" nodeType="afterEffect">
                                  <p:stCondLst>
                                    <p:cond delay="0"/>
                                  </p:stCondLst>
                                  <p:childTnLst>
                                    <p:animEffect transition="out" filter="fade">
                                      <p:cBhvr>
                                        <p:cTn id="16" dur="500" tmFilter="0, 0; .2, .5; .8, .5; 1, 0"/>
                                        <p:tgtEl>
                                          <p:spTgt spid="40"/>
                                        </p:tgtEl>
                                      </p:cBhvr>
                                    </p:animEffect>
                                    <p:animScale>
                                      <p:cBhvr>
                                        <p:cTn id="17" dur="250" autoRev="1" fill="hold"/>
                                        <p:tgtEl>
                                          <p:spTgt spid="40"/>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9"/>
          <p:cNvGrpSpPr/>
          <p:nvPr/>
        </p:nvGrpSpPr>
        <p:grpSpPr>
          <a:xfrm>
            <a:off x="2315594" y="2811824"/>
            <a:ext cx="818166" cy="1143008"/>
            <a:chOff x="3468082" y="2811824"/>
            <a:chExt cx="818166" cy="1143008"/>
          </a:xfrm>
        </p:grpSpPr>
        <p:sp>
          <p:nvSpPr>
            <p:cNvPr id="49" name="矩形 48"/>
            <p:cNvSpPr/>
            <p:nvPr/>
          </p:nvSpPr>
          <p:spPr>
            <a:xfrm>
              <a:off x="3929058" y="2811824"/>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smtClean="0">
                  <a:latin typeface="Consolas" pitchFamily="49" charset="0"/>
                  <a:cs typeface="Consolas" pitchFamily="49" charset="0"/>
                </a:rPr>
                <a:t>α</a:t>
              </a:r>
              <a:endParaRPr lang="zh-CN" altLang="en-US" sz="2000" dirty="0">
                <a:latin typeface="Consolas" pitchFamily="49" charset="0"/>
                <a:cs typeface="Consolas" pitchFamily="49" charset="0"/>
              </a:endParaRPr>
            </a:p>
          </p:txBody>
        </p:sp>
        <p:sp>
          <p:nvSpPr>
            <p:cNvPr id="50" name="左大括号 49"/>
            <p:cNvSpPr/>
            <p:nvPr/>
          </p:nvSpPr>
          <p:spPr>
            <a:xfrm>
              <a:off x="3740144" y="2857862"/>
              <a:ext cx="108000" cy="1071570"/>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51" name="TextBox 50"/>
            <p:cNvSpPr txBox="1"/>
            <p:nvPr/>
          </p:nvSpPr>
          <p:spPr>
            <a:xfrm>
              <a:off x="3468082" y="3289865"/>
              <a:ext cx="357190" cy="246221"/>
            </a:xfrm>
            <a:prstGeom prst="rect">
              <a:avLst/>
            </a:prstGeom>
            <a:noFill/>
          </p:spPr>
          <p:txBody>
            <a:bodyPr wrap="square" lIns="0" tIns="0" rIns="0" bIns="0" rtlCol="0">
              <a:spAutoFit/>
            </a:bodyPr>
            <a:lstStyle/>
            <a:p>
              <a:r>
                <a:rPr lang="en-US" altLang="zh-CN" sz="1600" b="1" i="1" dirty="0" smtClean="0">
                  <a:solidFill>
                    <a:srgbClr val="3333FF"/>
                  </a:solidFill>
                  <a:latin typeface="Consolas" pitchFamily="49" charset="0"/>
                  <a:ea typeface="楷体" pitchFamily="49" charset="-122"/>
                  <a:cs typeface="Consolas" pitchFamily="49" charset="0"/>
                </a:rPr>
                <a:t>h</a:t>
              </a:r>
              <a:endParaRPr lang="zh-CN" altLang="en-US" sz="1600" b="1" i="1" dirty="0" smtClean="0">
                <a:solidFill>
                  <a:srgbClr val="3333FF"/>
                </a:solidFill>
                <a:latin typeface="Consolas" pitchFamily="49" charset="0"/>
                <a:ea typeface="楷体" pitchFamily="49" charset="-122"/>
                <a:cs typeface="Consolas" pitchFamily="49" charset="0"/>
              </a:endParaRPr>
            </a:p>
          </p:txBody>
        </p:sp>
      </p:grpSp>
      <p:sp>
        <p:nvSpPr>
          <p:cNvPr id="56" name="椭圆 55"/>
          <p:cNvSpPr/>
          <p:nvPr/>
        </p:nvSpPr>
        <p:spPr>
          <a:xfrm>
            <a:off x="2267024" y="1097312"/>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smtClean="0">
                <a:solidFill>
                  <a:srgbClr val="3333FF"/>
                </a:solidFill>
                <a:latin typeface="Consolas" pitchFamily="49" charset="0"/>
                <a:cs typeface="Consolas" pitchFamily="49" charset="0"/>
              </a:rPr>
              <a:t>A</a:t>
            </a:r>
            <a:endParaRPr lang="zh-CN" altLang="en-US" sz="2000" b="1" i="1" dirty="0">
              <a:solidFill>
                <a:srgbClr val="3333FF"/>
              </a:solidFill>
              <a:latin typeface="Consolas" pitchFamily="49" charset="0"/>
              <a:cs typeface="Consolas" pitchFamily="49" charset="0"/>
            </a:endParaRPr>
          </a:p>
        </p:txBody>
      </p:sp>
      <p:grpSp>
        <p:nvGrpSpPr>
          <p:cNvPr id="3" name="组合 56"/>
          <p:cNvGrpSpPr/>
          <p:nvPr/>
        </p:nvGrpSpPr>
        <p:grpSpPr>
          <a:xfrm>
            <a:off x="1223928" y="1954568"/>
            <a:ext cx="838262" cy="1143008"/>
            <a:chOff x="2935220" y="2000240"/>
            <a:chExt cx="838262" cy="1143008"/>
          </a:xfrm>
        </p:grpSpPr>
        <p:sp>
          <p:nvSpPr>
            <p:cNvPr id="58" name="矩形 57"/>
            <p:cNvSpPr/>
            <p:nvPr/>
          </p:nvSpPr>
          <p:spPr>
            <a:xfrm>
              <a:off x="3416292" y="2000240"/>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smtClean="0">
                  <a:latin typeface="Consolas" pitchFamily="49" charset="0"/>
                  <a:cs typeface="Consolas" pitchFamily="49" charset="0"/>
                </a:rPr>
                <a:t>γ</a:t>
              </a:r>
              <a:endParaRPr lang="zh-CN" altLang="en-US" sz="2000" dirty="0">
                <a:latin typeface="Consolas" pitchFamily="49" charset="0"/>
                <a:cs typeface="Consolas" pitchFamily="49" charset="0"/>
              </a:endParaRPr>
            </a:p>
          </p:txBody>
        </p:sp>
        <p:sp>
          <p:nvSpPr>
            <p:cNvPr id="59" name="左大括号 58"/>
            <p:cNvSpPr/>
            <p:nvPr/>
          </p:nvSpPr>
          <p:spPr>
            <a:xfrm>
              <a:off x="3227378" y="2046278"/>
              <a:ext cx="108000" cy="1071570"/>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60" name="TextBox 59"/>
            <p:cNvSpPr txBox="1"/>
            <p:nvPr/>
          </p:nvSpPr>
          <p:spPr>
            <a:xfrm>
              <a:off x="2935220" y="2478281"/>
              <a:ext cx="357190" cy="246221"/>
            </a:xfrm>
            <a:prstGeom prst="rect">
              <a:avLst/>
            </a:prstGeom>
            <a:noFill/>
          </p:spPr>
          <p:txBody>
            <a:bodyPr wrap="square" lIns="0" tIns="0" rIns="0" bIns="0" rtlCol="0">
              <a:spAutoFit/>
            </a:bodyPr>
            <a:lstStyle/>
            <a:p>
              <a:r>
                <a:rPr lang="en-US" altLang="zh-CN" sz="1600" b="1" i="1" dirty="0" smtClean="0">
                  <a:solidFill>
                    <a:srgbClr val="3333FF"/>
                  </a:solidFill>
                  <a:latin typeface="Consolas" pitchFamily="49" charset="0"/>
                  <a:ea typeface="楷体" pitchFamily="49" charset="-122"/>
                  <a:cs typeface="Consolas" pitchFamily="49" charset="0"/>
                </a:rPr>
                <a:t>h</a:t>
              </a:r>
              <a:endParaRPr lang="zh-CN" altLang="en-US" sz="1600" b="1" i="1" dirty="0" smtClean="0">
                <a:solidFill>
                  <a:srgbClr val="3333FF"/>
                </a:solidFill>
                <a:latin typeface="Consolas" pitchFamily="49" charset="0"/>
                <a:ea typeface="楷体" pitchFamily="49" charset="-122"/>
                <a:cs typeface="Consolas" pitchFamily="49" charset="0"/>
              </a:endParaRPr>
            </a:p>
          </p:txBody>
        </p:sp>
      </p:grpSp>
      <p:cxnSp>
        <p:nvCxnSpPr>
          <p:cNvPr id="61" name="直接连接符 60"/>
          <p:cNvCxnSpPr/>
          <p:nvPr/>
        </p:nvCxnSpPr>
        <p:spPr>
          <a:xfrm rot="5400000">
            <a:off x="2865868" y="2388798"/>
            <a:ext cx="512323" cy="3337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nvGrpSpPr>
          <p:cNvPr id="4" name="组合 47"/>
          <p:cNvGrpSpPr/>
          <p:nvPr/>
        </p:nvGrpSpPr>
        <p:grpSpPr>
          <a:xfrm>
            <a:off x="3205198" y="1811692"/>
            <a:ext cx="1143008" cy="2546002"/>
            <a:chOff x="4357686" y="1811692"/>
            <a:chExt cx="1143008" cy="2546002"/>
          </a:xfrm>
        </p:grpSpPr>
        <p:sp>
          <p:nvSpPr>
            <p:cNvPr id="40" name="椭圆 39"/>
            <p:cNvSpPr/>
            <p:nvPr/>
          </p:nvSpPr>
          <p:spPr>
            <a:xfrm>
              <a:off x="5130804" y="3997694"/>
              <a:ext cx="360000" cy="360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2000" b="1" i="1" dirty="0">
                <a:solidFill>
                  <a:srgbClr val="3333FF"/>
                </a:solidFill>
                <a:latin typeface="Consolas" pitchFamily="49" charset="0"/>
                <a:cs typeface="Consolas" pitchFamily="49" charset="0"/>
              </a:endParaRPr>
            </a:p>
          </p:txBody>
        </p:sp>
        <p:sp>
          <p:nvSpPr>
            <p:cNvPr id="52" name="矩形 51"/>
            <p:cNvSpPr/>
            <p:nvPr/>
          </p:nvSpPr>
          <p:spPr>
            <a:xfrm>
              <a:off x="5143504" y="2811824"/>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smtClean="0">
                  <a:latin typeface="Consolas" pitchFamily="49" charset="0"/>
                  <a:cs typeface="Consolas" pitchFamily="49" charset="0"/>
                </a:rPr>
                <a:t>β</a:t>
              </a:r>
              <a:endParaRPr lang="zh-CN" altLang="en-US" sz="2000" dirty="0">
                <a:latin typeface="Consolas" pitchFamily="49" charset="0"/>
                <a:cs typeface="Consolas" pitchFamily="49" charset="0"/>
              </a:endParaRPr>
            </a:p>
          </p:txBody>
        </p:sp>
        <p:sp>
          <p:nvSpPr>
            <p:cNvPr id="53" name="左大括号 52"/>
            <p:cNvSpPr/>
            <p:nvPr/>
          </p:nvSpPr>
          <p:spPr>
            <a:xfrm>
              <a:off x="4954590" y="2857862"/>
              <a:ext cx="108000" cy="1071570"/>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54" name="TextBox 53"/>
            <p:cNvSpPr txBox="1"/>
            <p:nvPr/>
          </p:nvSpPr>
          <p:spPr>
            <a:xfrm>
              <a:off x="4672480" y="3289865"/>
              <a:ext cx="357190" cy="246221"/>
            </a:xfrm>
            <a:prstGeom prst="rect">
              <a:avLst/>
            </a:prstGeom>
            <a:noFill/>
          </p:spPr>
          <p:txBody>
            <a:bodyPr wrap="square" lIns="0" tIns="0" rIns="0" bIns="0" rtlCol="0">
              <a:spAutoFit/>
            </a:bodyPr>
            <a:lstStyle/>
            <a:p>
              <a:r>
                <a:rPr lang="en-US" altLang="zh-CN" sz="1600" b="1" i="1" dirty="0" smtClean="0">
                  <a:solidFill>
                    <a:srgbClr val="3333FF"/>
                  </a:solidFill>
                  <a:latin typeface="Consolas" pitchFamily="49" charset="0"/>
                  <a:ea typeface="楷体" pitchFamily="49" charset="-122"/>
                  <a:cs typeface="Consolas" pitchFamily="49" charset="0"/>
                </a:rPr>
                <a:t>h</a:t>
              </a:r>
              <a:endParaRPr lang="zh-CN" altLang="en-US" sz="1600" b="1" i="1" dirty="0" smtClean="0">
                <a:solidFill>
                  <a:srgbClr val="3333FF"/>
                </a:solidFill>
                <a:latin typeface="Consolas" pitchFamily="49" charset="0"/>
                <a:ea typeface="楷体" pitchFamily="49" charset="-122"/>
                <a:cs typeface="Consolas" pitchFamily="49" charset="0"/>
              </a:endParaRPr>
            </a:p>
          </p:txBody>
        </p:sp>
        <p:sp>
          <p:nvSpPr>
            <p:cNvPr id="55" name="椭圆 54"/>
            <p:cNvSpPr/>
            <p:nvPr/>
          </p:nvSpPr>
          <p:spPr>
            <a:xfrm>
              <a:off x="4357686" y="1811692"/>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smtClean="0">
                  <a:solidFill>
                    <a:srgbClr val="3333FF"/>
                  </a:solidFill>
                  <a:latin typeface="Consolas" pitchFamily="49" charset="0"/>
                  <a:cs typeface="Consolas" pitchFamily="49" charset="0"/>
                </a:rPr>
                <a:t>B</a:t>
              </a:r>
              <a:endParaRPr lang="zh-CN" altLang="en-US" sz="2000" b="1" i="1" dirty="0">
                <a:solidFill>
                  <a:srgbClr val="3333FF"/>
                </a:solidFill>
                <a:latin typeface="Consolas" pitchFamily="49" charset="0"/>
                <a:cs typeface="Consolas" pitchFamily="49" charset="0"/>
              </a:endParaRPr>
            </a:p>
          </p:txBody>
        </p:sp>
        <p:cxnSp>
          <p:nvCxnSpPr>
            <p:cNvPr id="62" name="直接连接符 61"/>
            <p:cNvCxnSpPr>
              <a:stCxn id="55" idx="5"/>
              <a:endCxn id="52" idx="0"/>
            </p:cNvCxnSpPr>
            <p:nvPr/>
          </p:nvCxnSpPr>
          <p:spPr>
            <a:xfrm rot="16200000" flipH="1">
              <a:off x="4827636" y="2317360"/>
              <a:ext cx="512323" cy="4766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cxnSp>
        <p:nvCxnSpPr>
          <p:cNvPr id="63" name="直接连接符 62"/>
          <p:cNvCxnSpPr/>
          <p:nvPr/>
        </p:nvCxnSpPr>
        <p:spPr>
          <a:xfrm>
            <a:off x="2799589" y="1513240"/>
            <a:ext cx="489304" cy="382147"/>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5400000">
            <a:off x="1955476" y="1561660"/>
            <a:ext cx="382146" cy="336109"/>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nvGrpSpPr>
          <p:cNvPr id="5" name="组合 70"/>
          <p:cNvGrpSpPr/>
          <p:nvPr/>
        </p:nvGrpSpPr>
        <p:grpSpPr>
          <a:xfrm>
            <a:off x="1919314" y="263703"/>
            <a:ext cx="1357322" cy="1054064"/>
            <a:chOff x="3071802" y="263703"/>
            <a:chExt cx="1357322" cy="1054064"/>
          </a:xfrm>
        </p:grpSpPr>
        <p:sp>
          <p:nvSpPr>
            <p:cNvPr id="65" name="TextBox 64"/>
            <p:cNvSpPr txBox="1"/>
            <p:nvPr/>
          </p:nvSpPr>
          <p:spPr>
            <a:xfrm>
              <a:off x="4071934" y="263703"/>
              <a:ext cx="357190" cy="246221"/>
            </a:xfrm>
            <a:prstGeom prst="rect">
              <a:avLst/>
            </a:prstGeom>
            <a:noFill/>
          </p:spPr>
          <p:txBody>
            <a:bodyPr wrap="square" lIns="0" tIns="0" rIns="0" bIns="0" rtlCol="0">
              <a:spAutoFit/>
            </a:bodyPr>
            <a:lstStyle/>
            <a:p>
              <a:r>
                <a:rPr lang="en-US" altLang="zh-CN" sz="1600" b="1" dirty="0" smtClean="0">
                  <a:solidFill>
                    <a:srgbClr val="00B050"/>
                  </a:solidFill>
                  <a:latin typeface="Consolas" pitchFamily="49" charset="0"/>
                  <a:ea typeface="楷体" pitchFamily="49" charset="-122"/>
                  <a:cs typeface="Consolas" pitchFamily="49" charset="0"/>
                </a:rPr>
                <a:t>0</a:t>
              </a:r>
              <a:endParaRPr lang="zh-CN" altLang="en-US" sz="1600" b="1" dirty="0" smtClean="0">
                <a:solidFill>
                  <a:srgbClr val="00B050"/>
                </a:solidFill>
                <a:latin typeface="Consolas" pitchFamily="49" charset="0"/>
                <a:ea typeface="楷体" pitchFamily="49" charset="-122"/>
                <a:cs typeface="Consolas" pitchFamily="49" charset="0"/>
              </a:endParaRPr>
            </a:p>
          </p:txBody>
        </p:sp>
        <p:sp>
          <p:nvSpPr>
            <p:cNvPr id="66" name="TextBox 65"/>
            <p:cNvSpPr txBox="1"/>
            <p:nvPr/>
          </p:nvSpPr>
          <p:spPr>
            <a:xfrm>
              <a:off x="3071802" y="1071546"/>
              <a:ext cx="357190" cy="246221"/>
            </a:xfrm>
            <a:prstGeom prst="rect">
              <a:avLst/>
            </a:prstGeom>
            <a:noFill/>
          </p:spPr>
          <p:txBody>
            <a:bodyPr wrap="square" lIns="0" tIns="0" rIns="0" bIns="0" rtlCol="0">
              <a:spAutoFit/>
            </a:bodyPr>
            <a:lstStyle/>
            <a:p>
              <a:r>
                <a:rPr lang="en-US" altLang="zh-CN" sz="1600" b="1" dirty="0" smtClean="0">
                  <a:solidFill>
                    <a:srgbClr val="00B050"/>
                  </a:solidFill>
                  <a:latin typeface="Consolas" pitchFamily="49" charset="0"/>
                  <a:ea typeface="楷体" pitchFamily="49" charset="-122"/>
                  <a:cs typeface="Consolas" pitchFamily="49" charset="0"/>
                </a:rPr>
                <a:t>0</a:t>
              </a:r>
              <a:endParaRPr lang="zh-CN" altLang="en-US" sz="1600" b="1" dirty="0" smtClean="0">
                <a:solidFill>
                  <a:srgbClr val="00B050"/>
                </a:solidFill>
                <a:latin typeface="Consolas" pitchFamily="49" charset="0"/>
                <a:ea typeface="楷体" pitchFamily="49" charset="-122"/>
                <a:cs typeface="Consolas" pitchFamily="49" charset="0"/>
              </a:endParaRPr>
            </a:p>
          </p:txBody>
        </p:sp>
      </p:grpSp>
      <p:cxnSp>
        <p:nvCxnSpPr>
          <p:cNvPr id="57" name="直接连接符 56"/>
          <p:cNvCxnSpPr/>
          <p:nvPr/>
        </p:nvCxnSpPr>
        <p:spPr>
          <a:xfrm rot="10800000" flipV="1">
            <a:off x="2806736" y="785794"/>
            <a:ext cx="469901" cy="45878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1847876" y="3571876"/>
            <a:ext cx="2928958" cy="400110"/>
          </a:xfrm>
          <a:prstGeom prst="rect">
            <a:avLst/>
          </a:prstGeom>
          <a:noFill/>
        </p:spPr>
        <p:txBody>
          <a:bodyPr wrap="square" rtlCol="0">
            <a:spAutoFit/>
          </a:bodyPr>
          <a:lstStyle/>
          <a:p>
            <a:r>
              <a:rPr lang="en-US" altLang="zh-CN" sz="2000" b="1" dirty="0" smtClean="0">
                <a:solidFill>
                  <a:srgbClr val="3333FF"/>
                </a:solidFill>
                <a:latin typeface="Consolas" pitchFamily="49" charset="0"/>
                <a:ea typeface="楷体" pitchFamily="49" charset="-122"/>
                <a:cs typeface="Consolas" pitchFamily="49" charset="0"/>
              </a:rPr>
              <a:t>RR</a:t>
            </a:r>
            <a:r>
              <a:rPr lang="zh-CN" altLang="en-US" sz="2000" b="1" dirty="0" smtClean="0">
                <a:solidFill>
                  <a:srgbClr val="3333FF"/>
                </a:solidFill>
                <a:latin typeface="Consolas" pitchFamily="49" charset="0"/>
                <a:ea typeface="楷体" pitchFamily="49" charset="-122"/>
                <a:cs typeface="Consolas" pitchFamily="49" charset="0"/>
              </a:rPr>
              <a:t>调整后的结果</a:t>
            </a:r>
          </a:p>
        </p:txBody>
      </p:sp>
      <p:sp>
        <p:nvSpPr>
          <p:cNvPr id="29" name="TextBox 28"/>
          <p:cNvSpPr txBox="1"/>
          <p:nvPr/>
        </p:nvSpPr>
        <p:spPr>
          <a:xfrm>
            <a:off x="5000628" y="1785926"/>
            <a:ext cx="3714776" cy="201078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457200" indent="-457200" algn="l">
              <a:lnSpc>
                <a:spcPct val="150000"/>
              </a:lnSpc>
              <a:buBlip>
                <a:blip r:embed="rId2"/>
              </a:buBlip>
            </a:pPr>
            <a:r>
              <a:rPr lang="en-US" altLang="zh-CN" sz="2000" b="1" smtClean="0">
                <a:solidFill>
                  <a:srgbClr val="3333FF"/>
                </a:solidFill>
                <a:latin typeface="Consolas" pitchFamily="49" charset="0"/>
                <a:ea typeface="仿宋" pitchFamily="49" charset="-122"/>
                <a:cs typeface="Consolas" pitchFamily="49" charset="0"/>
              </a:rPr>
              <a:t>B</a:t>
            </a:r>
            <a:r>
              <a:rPr lang="zh-CN" altLang="en-US" sz="2000" b="1" smtClean="0">
                <a:solidFill>
                  <a:srgbClr val="3333FF"/>
                </a:solidFill>
                <a:latin typeface="Consolas" pitchFamily="49" charset="0"/>
                <a:ea typeface="仿宋" pitchFamily="49" charset="-122"/>
                <a:cs typeface="Consolas" pitchFamily="49" charset="0"/>
              </a:rPr>
              <a:t>结点带右子树</a:t>
            </a:r>
            <a:r>
              <a:rPr lang="el-GR" altLang="zh-CN" sz="2000" b="1" smtClean="0">
                <a:solidFill>
                  <a:srgbClr val="3333FF"/>
                </a:solidFill>
                <a:latin typeface="Consolas" pitchFamily="49" charset="0"/>
                <a:ea typeface="仿宋" pitchFamily="49" charset="-122"/>
                <a:cs typeface="Consolas" pitchFamily="49" charset="0"/>
              </a:rPr>
              <a:t>β</a:t>
            </a:r>
            <a:r>
              <a:rPr lang="zh-CN" altLang="en-US" sz="2000" b="1" smtClean="0">
                <a:solidFill>
                  <a:srgbClr val="3333FF"/>
                </a:solidFill>
                <a:latin typeface="Consolas" pitchFamily="49" charset="0"/>
                <a:ea typeface="仿宋" pitchFamily="49" charset="-122"/>
                <a:cs typeface="Consolas" pitchFamily="49" charset="0"/>
              </a:rPr>
              <a:t>一起上升</a:t>
            </a:r>
            <a:endParaRPr lang="en-US" altLang="zh-CN" sz="2000" b="1" smtClean="0">
              <a:solidFill>
                <a:srgbClr val="3333FF"/>
              </a:solidFill>
              <a:latin typeface="Consolas" pitchFamily="49" charset="0"/>
              <a:ea typeface="仿宋" pitchFamily="49" charset="-122"/>
              <a:cs typeface="Consolas" pitchFamily="49" charset="0"/>
            </a:endParaRPr>
          </a:p>
          <a:p>
            <a:pPr marL="457200" indent="-457200" algn="l">
              <a:lnSpc>
                <a:spcPct val="150000"/>
              </a:lnSpc>
              <a:buBlip>
                <a:blip r:embed="rId2"/>
              </a:buBlip>
            </a:pPr>
            <a:r>
              <a:rPr lang="en-US" altLang="zh-CN" sz="2000" b="1" smtClean="0">
                <a:solidFill>
                  <a:srgbClr val="3333FF"/>
                </a:solidFill>
                <a:latin typeface="Consolas" pitchFamily="49" charset="0"/>
                <a:ea typeface="仿宋" pitchFamily="49" charset="-122"/>
                <a:cs typeface="Consolas" pitchFamily="49" charset="0"/>
              </a:rPr>
              <a:t>A</a:t>
            </a:r>
            <a:r>
              <a:rPr lang="zh-CN" altLang="en-US" sz="2000" b="1" smtClean="0">
                <a:solidFill>
                  <a:srgbClr val="3333FF"/>
                </a:solidFill>
                <a:latin typeface="Consolas" pitchFamily="49" charset="0"/>
                <a:ea typeface="仿宋" pitchFamily="49" charset="-122"/>
                <a:cs typeface="Consolas" pitchFamily="49" charset="0"/>
              </a:rPr>
              <a:t>结点成为</a:t>
            </a:r>
            <a:r>
              <a:rPr lang="en-US" altLang="zh-CN" sz="2000" b="1" smtClean="0">
                <a:solidFill>
                  <a:srgbClr val="3333FF"/>
                </a:solidFill>
                <a:latin typeface="Consolas" pitchFamily="49" charset="0"/>
                <a:ea typeface="仿宋" pitchFamily="49" charset="-122"/>
                <a:cs typeface="Consolas" pitchFamily="49" charset="0"/>
              </a:rPr>
              <a:t>B</a:t>
            </a:r>
            <a:r>
              <a:rPr lang="zh-CN" altLang="en-US" sz="2000" b="1" smtClean="0">
                <a:solidFill>
                  <a:srgbClr val="3333FF"/>
                </a:solidFill>
                <a:latin typeface="Consolas" pitchFamily="49" charset="0"/>
                <a:ea typeface="仿宋" pitchFamily="49" charset="-122"/>
                <a:cs typeface="Consolas" pitchFamily="49" charset="0"/>
              </a:rPr>
              <a:t>的左孩子</a:t>
            </a:r>
            <a:endParaRPr lang="en-US" altLang="zh-CN" sz="2000" b="1" smtClean="0">
              <a:solidFill>
                <a:srgbClr val="3333FF"/>
              </a:solidFill>
              <a:latin typeface="Consolas" pitchFamily="49" charset="0"/>
              <a:ea typeface="仿宋" pitchFamily="49" charset="-122"/>
              <a:cs typeface="Consolas" pitchFamily="49" charset="0"/>
            </a:endParaRPr>
          </a:p>
          <a:p>
            <a:pPr marL="457200" indent="-457200" algn="l">
              <a:lnSpc>
                <a:spcPct val="150000"/>
              </a:lnSpc>
              <a:buBlip>
                <a:blip r:embed="rId2"/>
              </a:buBlip>
            </a:pPr>
            <a:r>
              <a:rPr lang="zh-CN" altLang="en-US" sz="2000" b="1" smtClean="0">
                <a:solidFill>
                  <a:srgbClr val="3333FF"/>
                </a:solidFill>
                <a:latin typeface="Consolas" pitchFamily="49" charset="0"/>
                <a:ea typeface="仿宋" pitchFamily="49" charset="-122"/>
                <a:cs typeface="Consolas" pitchFamily="49" charset="0"/>
              </a:rPr>
              <a:t>原来</a:t>
            </a:r>
            <a:r>
              <a:rPr lang="en-US" altLang="zh-CN" sz="2000" b="1" smtClean="0">
                <a:solidFill>
                  <a:srgbClr val="3333FF"/>
                </a:solidFill>
                <a:latin typeface="Consolas" pitchFamily="49" charset="0"/>
                <a:ea typeface="仿宋" pitchFamily="49" charset="-122"/>
                <a:cs typeface="Consolas" pitchFamily="49" charset="0"/>
              </a:rPr>
              <a:t>B</a:t>
            </a:r>
            <a:r>
              <a:rPr lang="zh-CN" altLang="en-US" sz="2000" b="1" smtClean="0">
                <a:solidFill>
                  <a:srgbClr val="3333FF"/>
                </a:solidFill>
                <a:latin typeface="Consolas" pitchFamily="49" charset="0"/>
                <a:ea typeface="仿宋" pitchFamily="49" charset="-122"/>
                <a:cs typeface="Consolas" pitchFamily="49" charset="0"/>
              </a:rPr>
              <a:t>结点的左子树</a:t>
            </a:r>
            <a:r>
              <a:rPr lang="el-GR" altLang="zh-CN" sz="2000" b="1" smtClean="0">
                <a:solidFill>
                  <a:srgbClr val="3333FF"/>
                </a:solidFill>
                <a:latin typeface="Consolas" pitchFamily="49" charset="0"/>
                <a:ea typeface="仿宋" pitchFamily="49" charset="-122"/>
                <a:cs typeface="Consolas" pitchFamily="49" charset="0"/>
              </a:rPr>
              <a:t>α</a:t>
            </a:r>
            <a:r>
              <a:rPr lang="zh-CN" altLang="en-US" sz="2000" b="1" smtClean="0">
                <a:solidFill>
                  <a:srgbClr val="3333FF"/>
                </a:solidFill>
                <a:latin typeface="Consolas" pitchFamily="49" charset="0"/>
                <a:ea typeface="仿宋" pitchFamily="49" charset="-122"/>
                <a:cs typeface="Consolas" pitchFamily="49" charset="0"/>
              </a:rPr>
              <a:t>作为</a:t>
            </a:r>
            <a:r>
              <a:rPr lang="en-US" altLang="zh-CN" sz="2000" b="1" smtClean="0">
                <a:solidFill>
                  <a:srgbClr val="3333FF"/>
                </a:solidFill>
                <a:latin typeface="Consolas" pitchFamily="49" charset="0"/>
                <a:ea typeface="仿宋" pitchFamily="49" charset="-122"/>
                <a:cs typeface="Consolas" pitchFamily="49" charset="0"/>
              </a:rPr>
              <a:t>A</a:t>
            </a:r>
            <a:r>
              <a:rPr lang="zh-CN" altLang="en-US" sz="2000" b="1" smtClean="0">
                <a:solidFill>
                  <a:srgbClr val="3333FF"/>
                </a:solidFill>
                <a:latin typeface="Consolas" pitchFamily="49" charset="0"/>
                <a:ea typeface="仿宋" pitchFamily="49" charset="-122"/>
                <a:cs typeface="Consolas" pitchFamily="49" charset="0"/>
              </a:rPr>
              <a:t>的右子树</a:t>
            </a:r>
            <a:endParaRPr lang="zh-CN" altLang="en-US" sz="2000" b="1" dirty="0" smtClean="0">
              <a:solidFill>
                <a:srgbClr val="3333FF"/>
              </a:solidFill>
              <a:latin typeface="Consolas" pitchFamily="49" charset="0"/>
              <a:ea typeface="仿宋" pitchFamily="49" charset="-122"/>
              <a:cs typeface="Consolas" pitchFamily="49" charset="0"/>
            </a:endParaRPr>
          </a:p>
        </p:txBody>
      </p:sp>
      <p:sp>
        <p:nvSpPr>
          <p:cNvPr id="30" name="Text Box 2"/>
          <p:cNvSpPr txBox="1">
            <a:spLocks noChangeArrowheads="1"/>
          </p:cNvSpPr>
          <p:nvPr/>
        </p:nvSpPr>
        <p:spPr bwMode="auto">
          <a:xfrm>
            <a:off x="4857752" y="1142984"/>
            <a:ext cx="3081337" cy="400110"/>
          </a:xfrm>
          <a:prstGeom prst="rect">
            <a:avLst/>
          </a:prstGeom>
          <a:noFill/>
          <a:ln w="9525">
            <a:noFill/>
            <a:miter lim="800000"/>
            <a:headEnd/>
            <a:tailEnd/>
          </a:ln>
        </p:spPr>
        <p:txBody>
          <a:bodyPr>
            <a:spAutoFit/>
          </a:bodyPr>
          <a:lstStyle/>
          <a:p>
            <a:pPr algn="l">
              <a:spcBef>
                <a:spcPct val="50000"/>
              </a:spcBef>
            </a:pPr>
            <a:r>
              <a:rPr lang="en-US" altLang="zh-CN" sz="2000">
                <a:solidFill>
                  <a:srgbClr val="FF00FF"/>
                </a:solidFill>
                <a:latin typeface="Consolas" pitchFamily="49" charset="0"/>
                <a:ea typeface="楷体" pitchFamily="49" charset="-122"/>
                <a:cs typeface="Consolas" pitchFamily="49" charset="0"/>
              </a:rPr>
              <a:t>  </a:t>
            </a:r>
            <a:r>
              <a:rPr lang="en-US" altLang="zh-CN" sz="2000" b="1" smtClean="0">
                <a:solidFill>
                  <a:srgbClr val="FF00FF"/>
                </a:solidFill>
                <a:latin typeface="Consolas" pitchFamily="49" charset="0"/>
                <a:ea typeface="楷体" pitchFamily="49" charset="-122"/>
                <a:cs typeface="Consolas" pitchFamily="49" charset="0"/>
              </a:rPr>
              <a:t>RR</a:t>
            </a:r>
            <a:r>
              <a:rPr lang="zh-CN" altLang="en-US" sz="2000" b="1" smtClean="0">
                <a:solidFill>
                  <a:srgbClr val="FF00FF"/>
                </a:solidFill>
                <a:latin typeface="Consolas" pitchFamily="49" charset="0"/>
                <a:ea typeface="楷体" pitchFamily="49" charset="-122"/>
                <a:cs typeface="Consolas" pitchFamily="49" charset="0"/>
              </a:rPr>
              <a:t>型调整过程：</a:t>
            </a:r>
            <a:endParaRPr lang="zh-CN" altLang="en-US" sz="2000" b="1" dirty="0">
              <a:solidFill>
                <a:srgbClr val="FF00FF"/>
              </a:solidFill>
              <a:latin typeface="Consolas" pitchFamily="49" charset="0"/>
              <a:ea typeface="楷体" pitchFamily="49" charset="-122"/>
              <a:cs typeface="Consolas" pitchFamily="49" charset="0"/>
            </a:endParaRPr>
          </a:p>
        </p:txBody>
      </p:sp>
      <p:sp>
        <p:nvSpPr>
          <p:cNvPr id="31" name="灯片编号占位符 30"/>
          <p:cNvSpPr>
            <a:spLocks noGrp="1"/>
          </p:cNvSpPr>
          <p:nvPr>
            <p:ph type="sldNum" sz="quarter" idx="12"/>
          </p:nvPr>
        </p:nvSpPr>
        <p:spPr/>
        <p:txBody>
          <a:bodyPr/>
          <a:lstStyle/>
          <a:p>
            <a:pPr>
              <a:defRPr/>
            </a:pPr>
            <a:fld id="{94984E60-CADE-4266-8DC7-A91C528B8A31}" type="slidenum">
              <a:rPr lang="en-US" altLang="zh-CN" smtClean="0"/>
              <a:pPr>
                <a:defRPr/>
              </a:pPr>
              <a:t>52</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2656 0.01318 C 0.03073 -0.00532 0.05608 -0.06107 0.05174 -0.09947 C 0.0474 -0.13787 0.01111 -0.19269 0.00035 -0.21721 " pathEditMode="relative" rAng="0" ptsTypes="aaa">
                                      <p:cBhvr>
                                        <p:cTn id="6" dur="2000" fill="hold"/>
                                        <p:tgtEl>
                                          <p:spTgt spid="4"/>
                                        </p:tgtEl>
                                        <p:attrNameLst>
                                          <p:attrName>ppt_x</p:attrName>
                                          <p:attrName>ppt_y</p:attrName>
                                        </p:attrNameLst>
                                      </p:cBhvr>
                                      <p:rCtr x="2" y="-115"/>
                                    </p:animMotion>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61"/>
                                        </p:tgtEl>
                                      </p:cBhvr>
                                    </p:animEffect>
                                    <p:set>
                                      <p:cBhvr>
                                        <p:cTn id="11" dur="1" fill="hold">
                                          <p:stCondLst>
                                            <p:cond delay="499"/>
                                          </p:stCondLst>
                                        </p:cTn>
                                        <p:tgtEl>
                                          <p:spTgt spid="61"/>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0.00278 2.96296E-6 C 0.00278 -0.01412 0.00278 -0.02801 0.00695 -0.04908 C 0.01129 -0.07014 0.01997 -0.09838 0.02865 -0.12662 " pathEditMode="relative" rAng="0" ptsTypes="aaA">
                                      <p:cBhvr>
                                        <p:cTn id="18" dur="2000" fill="hold"/>
                                        <p:tgtEl>
                                          <p:spTgt spid="2"/>
                                        </p:tgtEl>
                                        <p:attrNameLst>
                                          <p:attrName>ppt_x</p:attrName>
                                          <p:attrName>ppt_y</p:attrName>
                                        </p:attrNameLst>
                                      </p:cBhvr>
                                      <p:rCtr x="13" y="-63"/>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圆角矩形 67"/>
          <p:cNvSpPr/>
          <p:nvPr/>
        </p:nvSpPr>
        <p:spPr>
          <a:xfrm rot="2832040">
            <a:off x="5192249" y="1771678"/>
            <a:ext cx="3021423" cy="107157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43028" name="Oval 3"/>
          <p:cNvSpPr>
            <a:spLocks noChangeArrowheads="1"/>
          </p:cNvSpPr>
          <p:nvPr/>
        </p:nvSpPr>
        <p:spPr bwMode="auto">
          <a:xfrm>
            <a:off x="976282" y="1662114"/>
            <a:ext cx="457200" cy="4572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dirty="0">
                <a:solidFill>
                  <a:srgbClr val="3333FF"/>
                </a:solidFill>
                <a:latin typeface="Consolas" pitchFamily="49" charset="0"/>
                <a:cs typeface="Consolas" pitchFamily="49" charset="0"/>
              </a:rPr>
              <a:t>4</a:t>
            </a:r>
            <a:endParaRPr lang="en-US" altLang="zh-CN" sz="2000" dirty="0">
              <a:solidFill>
                <a:srgbClr val="3333FF"/>
              </a:solidFill>
              <a:latin typeface="Consolas" pitchFamily="49" charset="0"/>
              <a:cs typeface="Consolas" pitchFamily="49" charset="0"/>
            </a:endParaRPr>
          </a:p>
        </p:txBody>
      </p:sp>
      <p:sp>
        <p:nvSpPr>
          <p:cNvPr id="43029" name="Oval 4"/>
          <p:cNvSpPr>
            <a:spLocks noChangeArrowheads="1"/>
          </p:cNvSpPr>
          <p:nvPr/>
        </p:nvSpPr>
        <p:spPr bwMode="auto">
          <a:xfrm>
            <a:off x="214282" y="2424114"/>
            <a:ext cx="457200" cy="4572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a:solidFill>
                  <a:srgbClr val="3333FF"/>
                </a:solidFill>
                <a:latin typeface="Consolas" pitchFamily="49" charset="0"/>
                <a:cs typeface="Consolas" pitchFamily="49" charset="0"/>
              </a:rPr>
              <a:t>2</a:t>
            </a:r>
            <a:endParaRPr lang="en-US" altLang="zh-CN" sz="2000">
              <a:solidFill>
                <a:srgbClr val="3333FF"/>
              </a:solidFill>
              <a:latin typeface="Consolas" pitchFamily="49" charset="0"/>
              <a:cs typeface="Consolas" pitchFamily="49" charset="0"/>
            </a:endParaRPr>
          </a:p>
        </p:txBody>
      </p:sp>
      <p:sp>
        <p:nvSpPr>
          <p:cNvPr id="43030" name="Line 5"/>
          <p:cNvSpPr>
            <a:spLocks noChangeShapeType="1"/>
          </p:cNvSpPr>
          <p:nvPr/>
        </p:nvSpPr>
        <p:spPr bwMode="auto">
          <a:xfrm flipH="1">
            <a:off x="595282" y="2043114"/>
            <a:ext cx="457200" cy="457200"/>
          </a:xfrm>
          <a:prstGeom prst="line">
            <a:avLst/>
          </a:prstGeom>
          <a:noFill/>
          <a:ln w="28575">
            <a:solidFill>
              <a:srgbClr val="3333FF"/>
            </a:solidFill>
            <a:round/>
            <a:headEnd/>
            <a:tailEnd/>
          </a:ln>
        </p:spPr>
        <p:txBody>
          <a:bodyPr wrap="none" anchor="ctr"/>
          <a:lstStyle/>
          <a:p>
            <a:endParaRPr lang="zh-CN" altLang="en-US">
              <a:latin typeface="Consolas" pitchFamily="49" charset="0"/>
              <a:cs typeface="Consolas" pitchFamily="49" charset="0"/>
            </a:endParaRPr>
          </a:p>
        </p:txBody>
      </p:sp>
      <p:sp>
        <p:nvSpPr>
          <p:cNvPr id="43031" name="Line 6"/>
          <p:cNvSpPr>
            <a:spLocks noChangeShapeType="1"/>
          </p:cNvSpPr>
          <p:nvPr/>
        </p:nvSpPr>
        <p:spPr bwMode="auto">
          <a:xfrm>
            <a:off x="1357282" y="2043114"/>
            <a:ext cx="457200" cy="457200"/>
          </a:xfrm>
          <a:prstGeom prst="line">
            <a:avLst/>
          </a:prstGeom>
          <a:noFill/>
          <a:ln w="31750">
            <a:solidFill>
              <a:srgbClr val="3333FF"/>
            </a:solidFill>
            <a:round/>
            <a:headEnd/>
            <a:tailEnd/>
          </a:ln>
        </p:spPr>
        <p:txBody>
          <a:bodyPr wrap="none" anchor="ctr"/>
          <a:lstStyle/>
          <a:p>
            <a:endParaRPr lang="zh-CN" altLang="en-US">
              <a:latin typeface="Consolas" pitchFamily="49" charset="0"/>
              <a:cs typeface="Consolas" pitchFamily="49" charset="0"/>
            </a:endParaRPr>
          </a:p>
        </p:txBody>
      </p:sp>
      <p:sp>
        <p:nvSpPr>
          <p:cNvPr id="43032" name="Line 7"/>
          <p:cNvSpPr>
            <a:spLocks noChangeShapeType="1"/>
          </p:cNvSpPr>
          <p:nvPr/>
        </p:nvSpPr>
        <p:spPr bwMode="auto">
          <a:xfrm>
            <a:off x="2085975" y="914400"/>
            <a:ext cx="457200" cy="457200"/>
          </a:xfrm>
          <a:prstGeom prst="line">
            <a:avLst/>
          </a:prstGeom>
          <a:noFill/>
          <a:ln w="28575">
            <a:solidFill>
              <a:schemeClr val="bg1"/>
            </a:solidFill>
            <a:round/>
            <a:headEnd/>
            <a:tailEnd type="triangle" w="med" len="lg"/>
          </a:ln>
        </p:spPr>
        <p:txBody>
          <a:bodyPr wrap="none" anchor="ctr"/>
          <a:lstStyle/>
          <a:p>
            <a:endParaRPr lang="zh-CN" altLang="en-US">
              <a:latin typeface="Consolas" pitchFamily="49" charset="0"/>
              <a:cs typeface="Consolas" pitchFamily="49" charset="0"/>
            </a:endParaRPr>
          </a:p>
        </p:txBody>
      </p:sp>
      <p:sp>
        <p:nvSpPr>
          <p:cNvPr id="43033" name="Oval 8"/>
          <p:cNvSpPr>
            <a:spLocks noChangeArrowheads="1"/>
          </p:cNvSpPr>
          <p:nvPr/>
        </p:nvSpPr>
        <p:spPr bwMode="auto">
          <a:xfrm>
            <a:off x="1738282" y="2424114"/>
            <a:ext cx="457200" cy="4572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a:solidFill>
                  <a:srgbClr val="3333FF"/>
                </a:solidFill>
                <a:latin typeface="Consolas" pitchFamily="49" charset="0"/>
                <a:cs typeface="Consolas" pitchFamily="49" charset="0"/>
              </a:rPr>
              <a:t>6</a:t>
            </a:r>
            <a:endParaRPr lang="en-US" altLang="zh-CN" sz="2000">
              <a:solidFill>
                <a:srgbClr val="3333FF"/>
              </a:solidFill>
              <a:latin typeface="Consolas" pitchFamily="49" charset="0"/>
              <a:cs typeface="Consolas" pitchFamily="49" charset="0"/>
            </a:endParaRPr>
          </a:p>
        </p:txBody>
      </p:sp>
      <p:sp>
        <p:nvSpPr>
          <p:cNvPr id="43034" name="Oval 9"/>
          <p:cNvSpPr>
            <a:spLocks noChangeArrowheads="1"/>
          </p:cNvSpPr>
          <p:nvPr/>
        </p:nvSpPr>
        <p:spPr bwMode="auto">
          <a:xfrm>
            <a:off x="976282" y="3186114"/>
            <a:ext cx="457200" cy="4572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a:solidFill>
                  <a:srgbClr val="3333FF"/>
                </a:solidFill>
                <a:latin typeface="Consolas" pitchFamily="49" charset="0"/>
                <a:cs typeface="Consolas" pitchFamily="49" charset="0"/>
              </a:rPr>
              <a:t>5</a:t>
            </a:r>
            <a:endParaRPr lang="en-US" altLang="zh-CN" sz="2000">
              <a:solidFill>
                <a:srgbClr val="3333FF"/>
              </a:solidFill>
              <a:latin typeface="Consolas" pitchFamily="49" charset="0"/>
              <a:cs typeface="Consolas" pitchFamily="49" charset="0"/>
            </a:endParaRPr>
          </a:p>
        </p:txBody>
      </p:sp>
      <p:sp>
        <p:nvSpPr>
          <p:cNvPr id="43035" name="Line 10"/>
          <p:cNvSpPr>
            <a:spLocks noChangeShapeType="1"/>
          </p:cNvSpPr>
          <p:nvPr/>
        </p:nvSpPr>
        <p:spPr bwMode="auto">
          <a:xfrm flipH="1">
            <a:off x="1357282" y="2805114"/>
            <a:ext cx="457200" cy="457200"/>
          </a:xfrm>
          <a:prstGeom prst="line">
            <a:avLst/>
          </a:prstGeom>
          <a:noFill/>
          <a:ln w="38100">
            <a:solidFill>
              <a:srgbClr val="3333FF"/>
            </a:solidFill>
            <a:round/>
            <a:headEnd/>
            <a:tailEnd/>
          </a:ln>
        </p:spPr>
        <p:txBody>
          <a:bodyPr wrap="none" anchor="ctr"/>
          <a:lstStyle/>
          <a:p>
            <a:endParaRPr lang="zh-CN" altLang="en-US">
              <a:latin typeface="Consolas" pitchFamily="49" charset="0"/>
              <a:cs typeface="Consolas" pitchFamily="49" charset="0"/>
            </a:endParaRPr>
          </a:p>
        </p:txBody>
      </p:sp>
      <p:sp>
        <p:nvSpPr>
          <p:cNvPr id="43036" name="Line 11"/>
          <p:cNvSpPr>
            <a:spLocks noChangeShapeType="1"/>
          </p:cNvSpPr>
          <p:nvPr/>
        </p:nvSpPr>
        <p:spPr bwMode="auto">
          <a:xfrm>
            <a:off x="2119282" y="2805114"/>
            <a:ext cx="457200" cy="457200"/>
          </a:xfrm>
          <a:prstGeom prst="line">
            <a:avLst/>
          </a:prstGeom>
          <a:noFill/>
          <a:ln w="31750">
            <a:solidFill>
              <a:srgbClr val="3333FF"/>
            </a:solidFill>
            <a:round/>
            <a:headEnd/>
            <a:tailEnd/>
          </a:ln>
        </p:spPr>
        <p:txBody>
          <a:bodyPr wrap="none" anchor="ctr"/>
          <a:lstStyle/>
          <a:p>
            <a:endParaRPr lang="zh-CN" altLang="en-US">
              <a:latin typeface="Consolas" pitchFamily="49" charset="0"/>
              <a:cs typeface="Consolas" pitchFamily="49" charset="0"/>
            </a:endParaRPr>
          </a:p>
        </p:txBody>
      </p:sp>
      <p:sp>
        <p:nvSpPr>
          <p:cNvPr id="43037" name="Oval 12"/>
          <p:cNvSpPr>
            <a:spLocks noChangeArrowheads="1"/>
          </p:cNvSpPr>
          <p:nvPr/>
        </p:nvSpPr>
        <p:spPr bwMode="auto">
          <a:xfrm>
            <a:off x="2500282" y="3186114"/>
            <a:ext cx="457200" cy="4572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a:solidFill>
                  <a:srgbClr val="3333FF"/>
                </a:solidFill>
                <a:latin typeface="Consolas" pitchFamily="49" charset="0"/>
                <a:cs typeface="Consolas" pitchFamily="49" charset="0"/>
              </a:rPr>
              <a:t>8</a:t>
            </a:r>
            <a:endParaRPr lang="en-US" altLang="zh-CN" sz="2000">
              <a:solidFill>
                <a:srgbClr val="3333FF"/>
              </a:solidFill>
              <a:latin typeface="Consolas" pitchFamily="49" charset="0"/>
              <a:cs typeface="Consolas" pitchFamily="49" charset="0"/>
            </a:endParaRPr>
          </a:p>
        </p:txBody>
      </p:sp>
      <p:grpSp>
        <p:nvGrpSpPr>
          <p:cNvPr id="2" name="组合 66"/>
          <p:cNvGrpSpPr/>
          <p:nvPr/>
        </p:nvGrpSpPr>
        <p:grpSpPr>
          <a:xfrm>
            <a:off x="3357554" y="1989138"/>
            <a:ext cx="1231881" cy="503237"/>
            <a:chOff x="3357554" y="1989138"/>
            <a:chExt cx="1231881" cy="503237"/>
          </a:xfrm>
        </p:grpSpPr>
        <p:sp>
          <p:nvSpPr>
            <p:cNvPr id="43014" name="Line 41"/>
            <p:cNvSpPr>
              <a:spLocks noChangeShapeType="1"/>
            </p:cNvSpPr>
            <p:nvPr/>
          </p:nvSpPr>
          <p:spPr bwMode="auto">
            <a:xfrm>
              <a:off x="3357554" y="2492375"/>
              <a:ext cx="1079500" cy="0"/>
            </a:xfrm>
            <a:prstGeom prst="line">
              <a:avLst/>
            </a:prstGeom>
            <a:noFill/>
            <a:ln w="38100">
              <a:solidFill>
                <a:srgbClr val="3333FF"/>
              </a:solidFill>
              <a:round/>
              <a:headEnd/>
              <a:tailEnd type="triangle" w="med" len="med"/>
            </a:ln>
          </p:spPr>
          <p:txBody>
            <a:bodyPr anchor="ctr">
              <a:spAutoFit/>
            </a:bodyPr>
            <a:lstStyle/>
            <a:p>
              <a:endParaRPr lang="zh-CN" altLang="en-US">
                <a:latin typeface="Consolas" pitchFamily="49" charset="0"/>
                <a:cs typeface="Consolas" pitchFamily="49" charset="0"/>
              </a:endParaRPr>
            </a:p>
          </p:txBody>
        </p:sp>
        <p:sp>
          <p:nvSpPr>
            <p:cNvPr id="43015" name="Text Box 42"/>
            <p:cNvSpPr txBox="1">
              <a:spLocks noChangeArrowheads="1"/>
            </p:cNvSpPr>
            <p:nvPr/>
          </p:nvSpPr>
          <p:spPr bwMode="auto">
            <a:xfrm>
              <a:off x="3509935" y="1989138"/>
              <a:ext cx="1079500" cy="369332"/>
            </a:xfrm>
            <a:prstGeom prst="rect">
              <a:avLst/>
            </a:prstGeom>
            <a:noFill/>
            <a:ln w="9525">
              <a:noFill/>
              <a:miter lim="800000"/>
              <a:headEnd/>
              <a:tailEnd/>
            </a:ln>
          </p:spPr>
          <p:txBody>
            <a:bodyPr>
              <a:spAutoFit/>
            </a:bodyPr>
            <a:lstStyle/>
            <a:p>
              <a:pPr algn="l">
                <a:spcBef>
                  <a:spcPct val="50000"/>
                </a:spcBef>
              </a:pPr>
              <a:r>
                <a:rPr lang="zh-CN" altLang="en-US" sz="1800" b="1">
                  <a:solidFill>
                    <a:srgbClr val="3333FF"/>
                  </a:solidFill>
                  <a:latin typeface="Consolas" pitchFamily="49" charset="0"/>
                  <a:ea typeface="仿宋" pitchFamily="49" charset="-122"/>
                  <a:cs typeface="Consolas" pitchFamily="49" charset="0"/>
                </a:rPr>
                <a:t>插</a:t>
              </a:r>
              <a:r>
                <a:rPr lang="zh-CN" altLang="en-US" sz="1800" b="1" smtClean="0">
                  <a:solidFill>
                    <a:srgbClr val="3333FF"/>
                  </a:solidFill>
                  <a:latin typeface="Consolas" pitchFamily="49" charset="0"/>
                  <a:ea typeface="仿宋" pitchFamily="49" charset="-122"/>
                  <a:cs typeface="Consolas" pitchFamily="49" charset="0"/>
                </a:rPr>
                <a:t>入</a:t>
              </a:r>
              <a:r>
                <a:rPr lang="en-US" altLang="zh-CN" sz="1800" b="1" smtClean="0">
                  <a:solidFill>
                    <a:srgbClr val="3333FF"/>
                  </a:solidFill>
                  <a:latin typeface="Consolas" pitchFamily="49" charset="0"/>
                  <a:ea typeface="仿宋" pitchFamily="49" charset="-122"/>
                  <a:cs typeface="Consolas" pitchFamily="49" charset="0"/>
                </a:rPr>
                <a:t>9</a:t>
              </a:r>
              <a:endParaRPr lang="en-US" altLang="zh-CN" sz="1800" b="1" dirty="0">
                <a:solidFill>
                  <a:srgbClr val="3333FF"/>
                </a:solidFill>
                <a:latin typeface="Consolas" pitchFamily="49" charset="0"/>
                <a:ea typeface="仿宋" pitchFamily="49" charset="-122"/>
                <a:cs typeface="Consolas" pitchFamily="49" charset="0"/>
              </a:endParaRPr>
            </a:p>
          </p:txBody>
        </p:sp>
      </p:grpSp>
      <p:sp>
        <p:nvSpPr>
          <p:cNvPr id="46" name="Text Box 2"/>
          <p:cNvSpPr txBox="1">
            <a:spLocks noChangeArrowheads="1"/>
          </p:cNvSpPr>
          <p:nvPr/>
        </p:nvSpPr>
        <p:spPr bwMode="auto">
          <a:xfrm>
            <a:off x="428596" y="428604"/>
            <a:ext cx="2571768" cy="47705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125000"/>
              </a:lnSpc>
            </a:pPr>
            <a:r>
              <a:rPr lang="en-US" altLang="zh-CN" sz="2000" b="1" dirty="0" err="1">
                <a:solidFill>
                  <a:srgbClr val="FF00FF"/>
                </a:solidFill>
                <a:latin typeface="Consolas" pitchFamily="49" charset="0"/>
                <a:ea typeface="楷体" pitchFamily="49" charset="-122"/>
                <a:cs typeface="Consolas" pitchFamily="49" charset="0"/>
              </a:rPr>
              <a:t>AVL</a:t>
            </a:r>
            <a:r>
              <a:rPr lang="zh-CN" altLang="en-US" sz="2000" b="1" dirty="0" smtClean="0">
                <a:solidFill>
                  <a:srgbClr val="FF00FF"/>
                </a:solidFill>
                <a:latin typeface="Consolas" pitchFamily="49" charset="0"/>
                <a:ea typeface="楷体" pitchFamily="49" charset="-122"/>
                <a:cs typeface="Consolas" pitchFamily="49" charset="0"/>
              </a:rPr>
              <a:t>树</a:t>
            </a:r>
            <a:r>
              <a:rPr lang="en-US" altLang="zh-CN" sz="2000" b="1" dirty="0" smtClean="0">
                <a:solidFill>
                  <a:srgbClr val="FF00FF"/>
                </a:solidFill>
                <a:latin typeface="Consolas" pitchFamily="49" charset="0"/>
                <a:ea typeface="楷体" pitchFamily="49" charset="-122"/>
                <a:cs typeface="Consolas" pitchFamily="49" charset="0"/>
              </a:rPr>
              <a:t>RR</a:t>
            </a:r>
            <a:r>
              <a:rPr lang="zh-CN" altLang="en-US" sz="2000" b="1" dirty="0" smtClean="0">
                <a:solidFill>
                  <a:srgbClr val="FF00FF"/>
                </a:solidFill>
                <a:latin typeface="Consolas" pitchFamily="49" charset="0"/>
                <a:ea typeface="楷体" pitchFamily="49" charset="-122"/>
                <a:cs typeface="Consolas" pitchFamily="49" charset="0"/>
              </a:rPr>
              <a:t>调整演示</a:t>
            </a:r>
            <a:endParaRPr lang="zh-CN" altLang="en-US" sz="2000" b="1" dirty="0">
              <a:solidFill>
                <a:srgbClr val="FF00FF"/>
              </a:solidFill>
              <a:latin typeface="Consolas" pitchFamily="49" charset="0"/>
              <a:ea typeface="楷体" pitchFamily="49" charset="-122"/>
              <a:cs typeface="Consolas" pitchFamily="49" charset="0"/>
            </a:endParaRPr>
          </a:p>
        </p:txBody>
      </p:sp>
      <p:grpSp>
        <p:nvGrpSpPr>
          <p:cNvPr id="3" name="组合 65"/>
          <p:cNvGrpSpPr/>
          <p:nvPr/>
        </p:nvGrpSpPr>
        <p:grpSpPr>
          <a:xfrm>
            <a:off x="4857752" y="1312846"/>
            <a:ext cx="3470306" cy="2743200"/>
            <a:chOff x="4857752" y="1312846"/>
            <a:chExt cx="3470306" cy="2743200"/>
          </a:xfrm>
        </p:grpSpPr>
        <p:sp>
          <p:nvSpPr>
            <p:cNvPr id="47" name="Oval 3"/>
            <p:cNvSpPr>
              <a:spLocks noChangeArrowheads="1"/>
            </p:cNvSpPr>
            <p:nvPr/>
          </p:nvSpPr>
          <p:spPr bwMode="auto">
            <a:xfrm>
              <a:off x="5619752" y="1312846"/>
              <a:ext cx="457200" cy="4572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dirty="0">
                  <a:solidFill>
                    <a:srgbClr val="3333FF"/>
                  </a:solidFill>
                  <a:latin typeface="Consolas" pitchFamily="49" charset="0"/>
                  <a:cs typeface="Consolas" pitchFamily="49" charset="0"/>
                </a:rPr>
                <a:t>4</a:t>
              </a:r>
              <a:endParaRPr lang="en-US" altLang="zh-CN" sz="2000" dirty="0">
                <a:solidFill>
                  <a:srgbClr val="3333FF"/>
                </a:solidFill>
                <a:latin typeface="Consolas" pitchFamily="49" charset="0"/>
                <a:cs typeface="Consolas" pitchFamily="49" charset="0"/>
              </a:endParaRPr>
            </a:p>
          </p:txBody>
        </p:sp>
        <p:sp>
          <p:nvSpPr>
            <p:cNvPr id="48" name="Oval 4"/>
            <p:cNvSpPr>
              <a:spLocks noChangeArrowheads="1"/>
            </p:cNvSpPr>
            <p:nvPr/>
          </p:nvSpPr>
          <p:spPr bwMode="auto">
            <a:xfrm>
              <a:off x="4857752" y="2074846"/>
              <a:ext cx="457200" cy="4572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a:solidFill>
                    <a:srgbClr val="3333FF"/>
                  </a:solidFill>
                  <a:latin typeface="Consolas" pitchFamily="49" charset="0"/>
                  <a:cs typeface="Consolas" pitchFamily="49" charset="0"/>
                </a:rPr>
                <a:t>2</a:t>
              </a:r>
              <a:endParaRPr lang="en-US" altLang="zh-CN" sz="2000">
                <a:solidFill>
                  <a:srgbClr val="3333FF"/>
                </a:solidFill>
                <a:latin typeface="Consolas" pitchFamily="49" charset="0"/>
                <a:cs typeface="Consolas" pitchFamily="49" charset="0"/>
              </a:endParaRPr>
            </a:p>
          </p:txBody>
        </p:sp>
        <p:sp>
          <p:nvSpPr>
            <p:cNvPr id="49" name="Line 5"/>
            <p:cNvSpPr>
              <a:spLocks noChangeShapeType="1"/>
            </p:cNvSpPr>
            <p:nvPr/>
          </p:nvSpPr>
          <p:spPr bwMode="auto">
            <a:xfrm flipH="1">
              <a:off x="5238752" y="1693846"/>
              <a:ext cx="457200" cy="457200"/>
            </a:xfrm>
            <a:prstGeom prst="line">
              <a:avLst/>
            </a:prstGeom>
            <a:noFill/>
            <a:ln w="28575">
              <a:solidFill>
                <a:srgbClr val="3333FF"/>
              </a:solidFill>
              <a:round/>
              <a:headEnd/>
              <a:tailEnd/>
            </a:ln>
          </p:spPr>
          <p:txBody>
            <a:bodyPr wrap="none" anchor="ctr"/>
            <a:lstStyle/>
            <a:p>
              <a:endParaRPr lang="zh-CN" altLang="en-US">
                <a:latin typeface="Consolas" pitchFamily="49" charset="0"/>
                <a:cs typeface="Consolas" pitchFamily="49" charset="0"/>
              </a:endParaRPr>
            </a:p>
          </p:txBody>
        </p:sp>
        <p:sp>
          <p:nvSpPr>
            <p:cNvPr id="50" name="Line 6"/>
            <p:cNvSpPr>
              <a:spLocks noChangeShapeType="1"/>
            </p:cNvSpPr>
            <p:nvPr/>
          </p:nvSpPr>
          <p:spPr bwMode="auto">
            <a:xfrm>
              <a:off x="6000752" y="1693846"/>
              <a:ext cx="457200" cy="457200"/>
            </a:xfrm>
            <a:prstGeom prst="line">
              <a:avLst/>
            </a:prstGeom>
            <a:noFill/>
            <a:ln w="31750">
              <a:solidFill>
                <a:srgbClr val="3333FF"/>
              </a:solidFill>
              <a:round/>
              <a:headEnd/>
              <a:tailEnd/>
            </a:ln>
          </p:spPr>
          <p:txBody>
            <a:bodyPr wrap="none" anchor="ctr"/>
            <a:lstStyle/>
            <a:p>
              <a:endParaRPr lang="zh-CN" altLang="en-US">
                <a:latin typeface="Consolas" pitchFamily="49" charset="0"/>
                <a:cs typeface="Consolas" pitchFamily="49" charset="0"/>
              </a:endParaRPr>
            </a:p>
          </p:txBody>
        </p:sp>
        <p:sp>
          <p:nvSpPr>
            <p:cNvPr id="51" name="Oval 8"/>
            <p:cNvSpPr>
              <a:spLocks noChangeArrowheads="1"/>
            </p:cNvSpPr>
            <p:nvPr/>
          </p:nvSpPr>
          <p:spPr bwMode="auto">
            <a:xfrm>
              <a:off x="6381752" y="2074846"/>
              <a:ext cx="457200" cy="4572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a:solidFill>
                    <a:srgbClr val="3333FF"/>
                  </a:solidFill>
                  <a:latin typeface="Consolas" pitchFamily="49" charset="0"/>
                  <a:cs typeface="Consolas" pitchFamily="49" charset="0"/>
                </a:rPr>
                <a:t>6</a:t>
              </a:r>
              <a:endParaRPr lang="en-US" altLang="zh-CN" sz="2000">
                <a:solidFill>
                  <a:srgbClr val="3333FF"/>
                </a:solidFill>
                <a:latin typeface="Consolas" pitchFamily="49" charset="0"/>
                <a:cs typeface="Consolas" pitchFamily="49" charset="0"/>
              </a:endParaRPr>
            </a:p>
          </p:txBody>
        </p:sp>
        <p:sp>
          <p:nvSpPr>
            <p:cNvPr id="52" name="Oval 9"/>
            <p:cNvSpPr>
              <a:spLocks noChangeArrowheads="1"/>
            </p:cNvSpPr>
            <p:nvPr/>
          </p:nvSpPr>
          <p:spPr bwMode="auto">
            <a:xfrm>
              <a:off x="5619752" y="2836846"/>
              <a:ext cx="457200" cy="4572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a:solidFill>
                    <a:srgbClr val="3333FF"/>
                  </a:solidFill>
                  <a:latin typeface="Consolas" pitchFamily="49" charset="0"/>
                  <a:cs typeface="Consolas" pitchFamily="49" charset="0"/>
                </a:rPr>
                <a:t>5</a:t>
              </a:r>
              <a:endParaRPr lang="en-US" altLang="zh-CN" sz="2000">
                <a:solidFill>
                  <a:srgbClr val="3333FF"/>
                </a:solidFill>
                <a:latin typeface="Consolas" pitchFamily="49" charset="0"/>
                <a:cs typeface="Consolas" pitchFamily="49" charset="0"/>
              </a:endParaRPr>
            </a:p>
          </p:txBody>
        </p:sp>
        <p:sp>
          <p:nvSpPr>
            <p:cNvPr id="53" name="Line 10"/>
            <p:cNvSpPr>
              <a:spLocks noChangeShapeType="1"/>
            </p:cNvSpPr>
            <p:nvPr/>
          </p:nvSpPr>
          <p:spPr bwMode="auto">
            <a:xfrm flipH="1">
              <a:off x="6000752" y="2455846"/>
              <a:ext cx="457200" cy="457200"/>
            </a:xfrm>
            <a:prstGeom prst="line">
              <a:avLst/>
            </a:prstGeom>
            <a:noFill/>
            <a:ln w="38100">
              <a:solidFill>
                <a:srgbClr val="3333FF"/>
              </a:solidFill>
              <a:round/>
              <a:headEnd/>
              <a:tailEnd/>
            </a:ln>
          </p:spPr>
          <p:txBody>
            <a:bodyPr wrap="none" anchor="ctr"/>
            <a:lstStyle/>
            <a:p>
              <a:endParaRPr lang="zh-CN" altLang="en-US">
                <a:latin typeface="Consolas" pitchFamily="49" charset="0"/>
                <a:cs typeface="Consolas" pitchFamily="49" charset="0"/>
              </a:endParaRPr>
            </a:p>
          </p:txBody>
        </p:sp>
        <p:sp>
          <p:nvSpPr>
            <p:cNvPr id="54" name="Line 11"/>
            <p:cNvSpPr>
              <a:spLocks noChangeShapeType="1"/>
            </p:cNvSpPr>
            <p:nvPr/>
          </p:nvSpPr>
          <p:spPr bwMode="auto">
            <a:xfrm>
              <a:off x="6762752" y="2455846"/>
              <a:ext cx="457200" cy="457200"/>
            </a:xfrm>
            <a:prstGeom prst="line">
              <a:avLst/>
            </a:prstGeom>
            <a:noFill/>
            <a:ln w="31750">
              <a:solidFill>
                <a:srgbClr val="3333FF"/>
              </a:solidFill>
              <a:round/>
              <a:headEnd/>
              <a:tailEnd/>
            </a:ln>
          </p:spPr>
          <p:txBody>
            <a:bodyPr wrap="none" anchor="ctr"/>
            <a:lstStyle/>
            <a:p>
              <a:endParaRPr lang="zh-CN" altLang="en-US">
                <a:latin typeface="Consolas" pitchFamily="49" charset="0"/>
                <a:cs typeface="Consolas" pitchFamily="49" charset="0"/>
              </a:endParaRPr>
            </a:p>
          </p:txBody>
        </p:sp>
        <p:sp>
          <p:nvSpPr>
            <p:cNvPr id="55" name="Oval 12"/>
            <p:cNvSpPr>
              <a:spLocks noChangeArrowheads="1"/>
            </p:cNvSpPr>
            <p:nvPr/>
          </p:nvSpPr>
          <p:spPr bwMode="auto">
            <a:xfrm>
              <a:off x="7143752" y="2836846"/>
              <a:ext cx="457200" cy="4572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dirty="0">
                  <a:solidFill>
                    <a:srgbClr val="3333FF"/>
                  </a:solidFill>
                  <a:latin typeface="Consolas" pitchFamily="49" charset="0"/>
                  <a:cs typeface="Consolas" pitchFamily="49" charset="0"/>
                </a:rPr>
                <a:t>8</a:t>
              </a:r>
              <a:endParaRPr lang="en-US" altLang="zh-CN" sz="2000" dirty="0">
                <a:solidFill>
                  <a:srgbClr val="3333FF"/>
                </a:solidFill>
                <a:latin typeface="Consolas" pitchFamily="49" charset="0"/>
                <a:cs typeface="Consolas" pitchFamily="49" charset="0"/>
              </a:endParaRPr>
            </a:p>
          </p:txBody>
        </p:sp>
        <p:sp>
          <p:nvSpPr>
            <p:cNvPr id="56" name="Oval 13"/>
            <p:cNvSpPr>
              <a:spLocks noChangeArrowheads="1"/>
            </p:cNvSpPr>
            <p:nvPr/>
          </p:nvSpPr>
          <p:spPr bwMode="auto">
            <a:xfrm>
              <a:off x="7870858" y="3598846"/>
              <a:ext cx="457200" cy="4572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b="1">
                  <a:solidFill>
                    <a:srgbClr val="3333FF"/>
                  </a:solidFill>
                  <a:latin typeface="Consolas" pitchFamily="49" charset="0"/>
                  <a:cs typeface="Consolas" pitchFamily="49" charset="0"/>
                </a:rPr>
                <a:t>9</a:t>
              </a:r>
              <a:endParaRPr lang="en-US" altLang="zh-CN" sz="2000">
                <a:solidFill>
                  <a:srgbClr val="3333FF"/>
                </a:solidFill>
                <a:latin typeface="Consolas" pitchFamily="49" charset="0"/>
                <a:cs typeface="Consolas" pitchFamily="49" charset="0"/>
              </a:endParaRPr>
            </a:p>
          </p:txBody>
        </p:sp>
        <p:sp>
          <p:nvSpPr>
            <p:cNvPr id="57" name="Line 14"/>
            <p:cNvSpPr>
              <a:spLocks noChangeShapeType="1"/>
            </p:cNvSpPr>
            <p:nvPr/>
          </p:nvSpPr>
          <p:spPr bwMode="auto">
            <a:xfrm>
              <a:off x="7524752" y="3217846"/>
              <a:ext cx="432000" cy="432000"/>
            </a:xfrm>
            <a:prstGeom prst="line">
              <a:avLst/>
            </a:prstGeom>
            <a:noFill/>
            <a:ln w="31750">
              <a:solidFill>
                <a:srgbClr val="3333FF"/>
              </a:solidFill>
              <a:round/>
              <a:headEnd/>
              <a:tailEnd/>
            </a:ln>
          </p:spPr>
          <p:txBody>
            <a:bodyPr wrap="none" anchor="ctr"/>
            <a:lstStyle/>
            <a:p>
              <a:endParaRPr lang="zh-CN" altLang="en-US">
                <a:latin typeface="Consolas" pitchFamily="49" charset="0"/>
                <a:cs typeface="Consolas" pitchFamily="49" charset="0"/>
              </a:endParaRPr>
            </a:p>
          </p:txBody>
        </p:sp>
      </p:grpSp>
      <p:sp>
        <p:nvSpPr>
          <p:cNvPr id="59" name="Text Box 33"/>
          <p:cNvSpPr txBox="1">
            <a:spLocks noChangeArrowheads="1"/>
          </p:cNvSpPr>
          <p:nvPr/>
        </p:nvSpPr>
        <p:spPr bwMode="auto">
          <a:xfrm>
            <a:off x="6283327" y="1501759"/>
            <a:ext cx="360363" cy="366712"/>
          </a:xfrm>
          <a:prstGeom prst="rect">
            <a:avLst/>
          </a:prstGeom>
          <a:noFill/>
          <a:ln w="9525">
            <a:noFill/>
            <a:miter lim="800000"/>
            <a:headEnd/>
            <a:tailEnd/>
          </a:ln>
        </p:spPr>
        <p:txBody>
          <a:bodyPr>
            <a:spAutoFit/>
          </a:bodyPr>
          <a:lstStyle/>
          <a:p>
            <a:pPr algn="l">
              <a:spcBef>
                <a:spcPct val="50000"/>
              </a:spcBef>
            </a:pPr>
            <a:r>
              <a:rPr kumimoji="0" lang="en-US" altLang="zh-CN" sz="1800" b="1" dirty="0">
                <a:latin typeface="Consolas" pitchFamily="49" charset="0"/>
                <a:cs typeface="Consolas" pitchFamily="49" charset="0"/>
              </a:rPr>
              <a:t>R</a:t>
            </a:r>
          </a:p>
        </p:txBody>
      </p:sp>
      <p:sp>
        <p:nvSpPr>
          <p:cNvPr id="60" name="Text Box 34"/>
          <p:cNvSpPr txBox="1">
            <a:spLocks noChangeArrowheads="1"/>
          </p:cNvSpPr>
          <p:nvPr/>
        </p:nvSpPr>
        <p:spPr bwMode="auto">
          <a:xfrm>
            <a:off x="7002465" y="2359009"/>
            <a:ext cx="360363" cy="366712"/>
          </a:xfrm>
          <a:prstGeom prst="rect">
            <a:avLst/>
          </a:prstGeom>
          <a:noFill/>
          <a:ln w="9525">
            <a:noFill/>
            <a:miter lim="800000"/>
            <a:headEnd/>
            <a:tailEnd/>
          </a:ln>
        </p:spPr>
        <p:txBody>
          <a:bodyPr>
            <a:spAutoFit/>
          </a:bodyPr>
          <a:lstStyle/>
          <a:p>
            <a:pPr algn="l">
              <a:spcBef>
                <a:spcPct val="50000"/>
              </a:spcBef>
            </a:pPr>
            <a:r>
              <a:rPr kumimoji="0" lang="en-US" altLang="zh-CN" sz="1800" b="1" dirty="0">
                <a:latin typeface="Consolas" pitchFamily="49" charset="0"/>
                <a:cs typeface="Consolas" pitchFamily="49" charset="0"/>
              </a:rPr>
              <a:t>R</a:t>
            </a:r>
          </a:p>
        </p:txBody>
      </p:sp>
      <p:sp>
        <p:nvSpPr>
          <p:cNvPr id="61" name="Text Box 35"/>
          <p:cNvSpPr txBox="1">
            <a:spLocks noChangeArrowheads="1"/>
          </p:cNvSpPr>
          <p:nvPr/>
        </p:nvSpPr>
        <p:spPr bwMode="auto">
          <a:xfrm>
            <a:off x="8285190" y="3357562"/>
            <a:ext cx="287338" cy="338554"/>
          </a:xfrm>
          <a:prstGeom prst="rect">
            <a:avLst/>
          </a:prstGeom>
          <a:noFill/>
          <a:ln w="9525">
            <a:noFill/>
            <a:miter lim="800000"/>
            <a:headEnd/>
            <a:tailEnd/>
          </a:ln>
        </p:spPr>
        <p:txBody>
          <a:bodyPr>
            <a:spAutoFit/>
          </a:bodyPr>
          <a:lstStyle/>
          <a:p>
            <a:pPr algn="l">
              <a:spcBef>
                <a:spcPct val="50000"/>
              </a:spcBef>
            </a:pPr>
            <a:r>
              <a:rPr kumimoji="0" lang="en-US" altLang="zh-CN" sz="1600" b="1" dirty="0">
                <a:solidFill>
                  <a:srgbClr val="00B0F0"/>
                </a:solidFill>
                <a:latin typeface="Consolas" pitchFamily="49" charset="0"/>
                <a:ea typeface="楷体_GB2312" pitchFamily="49" charset="-122"/>
                <a:cs typeface="Consolas" pitchFamily="49" charset="0"/>
              </a:rPr>
              <a:t>0</a:t>
            </a:r>
          </a:p>
        </p:txBody>
      </p:sp>
      <p:sp>
        <p:nvSpPr>
          <p:cNvPr id="62" name="Text Box 36"/>
          <p:cNvSpPr txBox="1">
            <a:spLocks noChangeArrowheads="1"/>
          </p:cNvSpPr>
          <p:nvPr/>
        </p:nvSpPr>
        <p:spPr bwMode="auto">
          <a:xfrm>
            <a:off x="7578726" y="2725721"/>
            <a:ext cx="565173" cy="338554"/>
          </a:xfrm>
          <a:prstGeom prst="rect">
            <a:avLst/>
          </a:prstGeom>
          <a:noFill/>
          <a:ln w="9525">
            <a:noFill/>
            <a:miter lim="800000"/>
            <a:headEnd/>
            <a:tailEnd/>
          </a:ln>
        </p:spPr>
        <p:txBody>
          <a:bodyPr wrap="square">
            <a:spAutoFit/>
          </a:bodyPr>
          <a:lstStyle/>
          <a:p>
            <a:pPr algn="l">
              <a:spcBef>
                <a:spcPct val="50000"/>
              </a:spcBef>
            </a:pPr>
            <a:r>
              <a:rPr kumimoji="0" lang="en-US" altLang="zh-CN" sz="1600" b="1" dirty="0">
                <a:solidFill>
                  <a:srgbClr val="00B0F0"/>
                </a:solidFill>
                <a:latin typeface="Consolas" pitchFamily="49" charset="0"/>
                <a:ea typeface="楷体_GB2312" pitchFamily="49" charset="-122"/>
                <a:cs typeface="Consolas" pitchFamily="49" charset="0"/>
              </a:rPr>
              <a:t>-1</a:t>
            </a:r>
          </a:p>
        </p:txBody>
      </p:sp>
      <p:sp>
        <p:nvSpPr>
          <p:cNvPr id="63" name="Text Box 37"/>
          <p:cNvSpPr txBox="1">
            <a:spLocks noChangeArrowheads="1"/>
          </p:cNvSpPr>
          <p:nvPr/>
        </p:nvSpPr>
        <p:spPr bwMode="auto">
          <a:xfrm>
            <a:off x="6859590" y="2000234"/>
            <a:ext cx="498492" cy="338554"/>
          </a:xfrm>
          <a:prstGeom prst="rect">
            <a:avLst/>
          </a:prstGeom>
          <a:noFill/>
          <a:ln w="9525">
            <a:noFill/>
            <a:miter lim="800000"/>
            <a:headEnd/>
            <a:tailEnd/>
          </a:ln>
        </p:spPr>
        <p:txBody>
          <a:bodyPr wrap="square">
            <a:spAutoFit/>
          </a:bodyPr>
          <a:lstStyle/>
          <a:p>
            <a:pPr algn="l">
              <a:spcBef>
                <a:spcPct val="50000"/>
              </a:spcBef>
            </a:pPr>
            <a:r>
              <a:rPr kumimoji="0" lang="en-US" altLang="zh-CN" sz="1600" b="1" dirty="0">
                <a:solidFill>
                  <a:srgbClr val="00B0F0"/>
                </a:solidFill>
                <a:latin typeface="Consolas" pitchFamily="49" charset="0"/>
                <a:ea typeface="楷体_GB2312" pitchFamily="49" charset="-122"/>
                <a:cs typeface="Consolas" pitchFamily="49" charset="0"/>
              </a:rPr>
              <a:t>-1</a:t>
            </a:r>
          </a:p>
        </p:txBody>
      </p:sp>
      <p:sp>
        <p:nvSpPr>
          <p:cNvPr id="64" name="Text Box 38"/>
          <p:cNvSpPr txBox="1">
            <a:spLocks noChangeArrowheads="1"/>
          </p:cNvSpPr>
          <p:nvPr/>
        </p:nvSpPr>
        <p:spPr bwMode="auto">
          <a:xfrm>
            <a:off x="5994402" y="1142984"/>
            <a:ext cx="506424" cy="338554"/>
          </a:xfrm>
          <a:prstGeom prst="rect">
            <a:avLst/>
          </a:prstGeom>
          <a:noFill/>
          <a:ln w="9525">
            <a:noFill/>
            <a:miter lim="800000"/>
            <a:headEnd/>
            <a:tailEnd/>
          </a:ln>
        </p:spPr>
        <p:txBody>
          <a:bodyPr wrap="square">
            <a:spAutoFit/>
          </a:bodyPr>
          <a:lstStyle/>
          <a:p>
            <a:pPr algn="l">
              <a:spcBef>
                <a:spcPct val="50000"/>
              </a:spcBef>
            </a:pPr>
            <a:r>
              <a:rPr kumimoji="0" lang="en-US" altLang="zh-CN" sz="1600" b="1" dirty="0">
                <a:latin typeface="Consolas" pitchFamily="49" charset="0"/>
                <a:ea typeface="楷体_GB2312" pitchFamily="49" charset="-122"/>
                <a:cs typeface="Consolas" pitchFamily="49" charset="0"/>
              </a:rPr>
              <a:t>-2</a:t>
            </a:r>
          </a:p>
        </p:txBody>
      </p:sp>
      <p:sp>
        <p:nvSpPr>
          <p:cNvPr id="36" name="灯片编号占位符 35"/>
          <p:cNvSpPr>
            <a:spLocks noGrp="1"/>
          </p:cNvSpPr>
          <p:nvPr>
            <p:ph type="sldNum" sz="quarter" idx="12"/>
          </p:nvPr>
        </p:nvSpPr>
        <p:spPr/>
        <p:txBody>
          <a:bodyPr/>
          <a:lstStyle/>
          <a:p>
            <a:pPr>
              <a:defRPr/>
            </a:pPr>
            <a:fld id="{94984E60-CADE-4266-8DC7-A91C528B8A31}" type="slidenum">
              <a:rPr lang="en-US" altLang="zh-CN" smtClean="0"/>
              <a:pPr>
                <a:defRPr/>
              </a:pPr>
              <a:t>53</a:t>
            </a:fld>
            <a:r>
              <a:rPr lang="en-US" altLang="zh-CN" smtClean="0"/>
              <a:t>/132</a:t>
            </a:r>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59" grpId="0"/>
      <p:bldP spid="60" grpId="0"/>
      <p:bldP spid="61" grpId="0"/>
      <p:bldP spid="62" grpId="0"/>
      <p:bldP spid="63" grpId="0"/>
      <p:bldP spid="6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84" name="Text Box 44"/>
          <p:cNvSpPr txBox="1">
            <a:spLocks noChangeArrowheads="1"/>
          </p:cNvSpPr>
          <p:nvPr/>
        </p:nvSpPr>
        <p:spPr bwMode="auto">
          <a:xfrm>
            <a:off x="3571868" y="3786190"/>
            <a:ext cx="1727200" cy="400110"/>
          </a:xfrm>
          <a:prstGeom prst="rect">
            <a:avLst/>
          </a:prstGeom>
          <a:noFill/>
          <a:ln w="28575" algn="ctr">
            <a:noFill/>
            <a:miter lim="800000"/>
            <a:headEnd/>
            <a:tailEnd/>
          </a:ln>
        </p:spPr>
        <p:txBody>
          <a:bodyPr>
            <a:spAutoFit/>
          </a:bodyPr>
          <a:lstStyle/>
          <a:p>
            <a:pPr>
              <a:spcBef>
                <a:spcPct val="50000"/>
              </a:spcBef>
            </a:pPr>
            <a:r>
              <a:rPr kumimoji="0" lang="zh-CN" altLang="en-US" sz="2000" b="1" dirty="0">
                <a:solidFill>
                  <a:srgbClr val="FF00FF"/>
                </a:solidFill>
                <a:latin typeface="Consolas" pitchFamily="49" charset="0"/>
                <a:ea typeface="仿宋" pitchFamily="49" charset="-122"/>
                <a:cs typeface="Consolas" pitchFamily="49" charset="0"/>
              </a:rPr>
              <a:t>调整完毕</a:t>
            </a:r>
          </a:p>
        </p:txBody>
      </p:sp>
      <p:sp>
        <p:nvSpPr>
          <p:cNvPr id="45" name="Oval 3"/>
          <p:cNvSpPr>
            <a:spLocks noChangeArrowheads="1"/>
          </p:cNvSpPr>
          <p:nvPr/>
        </p:nvSpPr>
        <p:spPr bwMode="auto">
          <a:xfrm>
            <a:off x="3690926" y="1312846"/>
            <a:ext cx="457200" cy="4572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dirty="0">
                <a:solidFill>
                  <a:srgbClr val="3333FF"/>
                </a:solidFill>
                <a:latin typeface="Consolas" pitchFamily="49" charset="0"/>
                <a:cs typeface="Consolas" pitchFamily="49" charset="0"/>
              </a:rPr>
              <a:t>4</a:t>
            </a:r>
            <a:endParaRPr lang="en-US" altLang="zh-CN" sz="2000" dirty="0">
              <a:solidFill>
                <a:srgbClr val="3333FF"/>
              </a:solidFill>
              <a:latin typeface="Consolas" pitchFamily="49" charset="0"/>
              <a:cs typeface="Consolas" pitchFamily="49" charset="0"/>
            </a:endParaRPr>
          </a:p>
        </p:txBody>
      </p:sp>
      <p:sp>
        <p:nvSpPr>
          <p:cNvPr id="47" name="Oval 4"/>
          <p:cNvSpPr>
            <a:spLocks noChangeArrowheads="1"/>
          </p:cNvSpPr>
          <p:nvPr/>
        </p:nvSpPr>
        <p:spPr bwMode="auto">
          <a:xfrm>
            <a:off x="2928926" y="2074846"/>
            <a:ext cx="457200" cy="4572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a:solidFill>
                  <a:srgbClr val="3333FF"/>
                </a:solidFill>
                <a:latin typeface="Consolas" pitchFamily="49" charset="0"/>
                <a:cs typeface="Consolas" pitchFamily="49" charset="0"/>
              </a:rPr>
              <a:t>2</a:t>
            </a:r>
            <a:endParaRPr lang="en-US" altLang="zh-CN" sz="2000">
              <a:solidFill>
                <a:srgbClr val="3333FF"/>
              </a:solidFill>
              <a:latin typeface="Consolas" pitchFamily="49" charset="0"/>
              <a:cs typeface="Consolas" pitchFamily="49" charset="0"/>
            </a:endParaRPr>
          </a:p>
        </p:txBody>
      </p:sp>
      <p:sp>
        <p:nvSpPr>
          <p:cNvPr id="48" name="Line 5"/>
          <p:cNvSpPr>
            <a:spLocks noChangeShapeType="1"/>
          </p:cNvSpPr>
          <p:nvPr/>
        </p:nvSpPr>
        <p:spPr bwMode="auto">
          <a:xfrm flipH="1">
            <a:off x="3309926" y="1693846"/>
            <a:ext cx="457200" cy="457200"/>
          </a:xfrm>
          <a:prstGeom prst="line">
            <a:avLst/>
          </a:prstGeom>
          <a:noFill/>
          <a:ln w="28575">
            <a:solidFill>
              <a:srgbClr val="3333FF"/>
            </a:solidFill>
            <a:round/>
            <a:headEnd/>
            <a:tailEnd/>
          </a:ln>
        </p:spPr>
        <p:txBody>
          <a:bodyPr wrap="none" anchor="ctr"/>
          <a:lstStyle/>
          <a:p>
            <a:endParaRPr lang="zh-CN" altLang="en-US">
              <a:latin typeface="Consolas" pitchFamily="49" charset="0"/>
              <a:cs typeface="Consolas" pitchFamily="49" charset="0"/>
            </a:endParaRPr>
          </a:p>
        </p:txBody>
      </p:sp>
      <p:sp>
        <p:nvSpPr>
          <p:cNvPr id="49" name="Line 6"/>
          <p:cNvSpPr>
            <a:spLocks noChangeShapeType="1"/>
          </p:cNvSpPr>
          <p:nvPr/>
        </p:nvSpPr>
        <p:spPr bwMode="auto">
          <a:xfrm>
            <a:off x="4071926" y="1693846"/>
            <a:ext cx="457200" cy="457200"/>
          </a:xfrm>
          <a:prstGeom prst="line">
            <a:avLst/>
          </a:prstGeom>
          <a:noFill/>
          <a:ln w="31750">
            <a:solidFill>
              <a:srgbClr val="3333FF"/>
            </a:solidFill>
            <a:round/>
            <a:headEnd/>
            <a:tailEnd/>
          </a:ln>
        </p:spPr>
        <p:txBody>
          <a:bodyPr wrap="none" anchor="ctr"/>
          <a:lstStyle/>
          <a:p>
            <a:endParaRPr lang="zh-CN" altLang="en-US">
              <a:latin typeface="Consolas" pitchFamily="49" charset="0"/>
              <a:cs typeface="Consolas" pitchFamily="49" charset="0"/>
            </a:endParaRPr>
          </a:p>
        </p:txBody>
      </p:sp>
      <p:sp>
        <p:nvSpPr>
          <p:cNvPr id="51" name="Oval 9"/>
          <p:cNvSpPr>
            <a:spLocks noChangeArrowheads="1"/>
          </p:cNvSpPr>
          <p:nvPr/>
        </p:nvSpPr>
        <p:spPr bwMode="auto">
          <a:xfrm>
            <a:off x="3690926" y="2836846"/>
            <a:ext cx="457200" cy="4572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a:solidFill>
                  <a:srgbClr val="3333FF"/>
                </a:solidFill>
                <a:latin typeface="Consolas" pitchFamily="49" charset="0"/>
                <a:cs typeface="Consolas" pitchFamily="49" charset="0"/>
              </a:rPr>
              <a:t>5</a:t>
            </a:r>
            <a:endParaRPr lang="en-US" altLang="zh-CN" sz="2000">
              <a:solidFill>
                <a:srgbClr val="3333FF"/>
              </a:solidFill>
              <a:latin typeface="Consolas" pitchFamily="49" charset="0"/>
              <a:cs typeface="Consolas" pitchFamily="49" charset="0"/>
            </a:endParaRPr>
          </a:p>
        </p:txBody>
      </p:sp>
      <p:sp>
        <p:nvSpPr>
          <p:cNvPr id="52" name="Line 10"/>
          <p:cNvSpPr>
            <a:spLocks noChangeShapeType="1"/>
          </p:cNvSpPr>
          <p:nvPr/>
        </p:nvSpPr>
        <p:spPr bwMode="auto">
          <a:xfrm flipH="1">
            <a:off x="4071926" y="2455846"/>
            <a:ext cx="457200" cy="457200"/>
          </a:xfrm>
          <a:prstGeom prst="line">
            <a:avLst/>
          </a:prstGeom>
          <a:noFill/>
          <a:ln w="38100">
            <a:solidFill>
              <a:srgbClr val="3333FF"/>
            </a:solidFill>
            <a:round/>
            <a:headEnd/>
            <a:tailEnd/>
          </a:ln>
        </p:spPr>
        <p:txBody>
          <a:bodyPr wrap="none" anchor="ctr"/>
          <a:lstStyle/>
          <a:p>
            <a:endParaRPr lang="zh-CN" altLang="en-US">
              <a:latin typeface="Consolas" pitchFamily="49" charset="0"/>
              <a:cs typeface="Consolas" pitchFamily="49" charset="0"/>
            </a:endParaRPr>
          </a:p>
        </p:txBody>
      </p:sp>
      <p:grpSp>
        <p:nvGrpSpPr>
          <p:cNvPr id="2" name="组合 62"/>
          <p:cNvGrpSpPr/>
          <p:nvPr/>
        </p:nvGrpSpPr>
        <p:grpSpPr>
          <a:xfrm>
            <a:off x="4452926" y="2074846"/>
            <a:ext cx="1946306" cy="1981200"/>
            <a:chOff x="4452926" y="2074846"/>
            <a:chExt cx="1946306" cy="1981200"/>
          </a:xfrm>
        </p:grpSpPr>
        <p:sp>
          <p:nvSpPr>
            <p:cNvPr id="50" name="Oval 8"/>
            <p:cNvSpPr>
              <a:spLocks noChangeArrowheads="1"/>
            </p:cNvSpPr>
            <p:nvPr/>
          </p:nvSpPr>
          <p:spPr bwMode="auto">
            <a:xfrm>
              <a:off x="4452926" y="2074846"/>
              <a:ext cx="457200" cy="4572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a:solidFill>
                    <a:srgbClr val="3333FF"/>
                  </a:solidFill>
                  <a:latin typeface="Consolas" pitchFamily="49" charset="0"/>
                  <a:cs typeface="Consolas" pitchFamily="49" charset="0"/>
                </a:rPr>
                <a:t>6</a:t>
              </a:r>
              <a:endParaRPr lang="en-US" altLang="zh-CN" sz="2000">
                <a:solidFill>
                  <a:srgbClr val="3333FF"/>
                </a:solidFill>
                <a:latin typeface="Consolas" pitchFamily="49" charset="0"/>
                <a:cs typeface="Consolas" pitchFamily="49" charset="0"/>
              </a:endParaRPr>
            </a:p>
          </p:txBody>
        </p:sp>
        <p:sp>
          <p:nvSpPr>
            <p:cNvPr id="53" name="Line 11"/>
            <p:cNvSpPr>
              <a:spLocks noChangeShapeType="1"/>
            </p:cNvSpPr>
            <p:nvPr/>
          </p:nvSpPr>
          <p:spPr bwMode="auto">
            <a:xfrm>
              <a:off x="4833926" y="2455846"/>
              <a:ext cx="457200" cy="457200"/>
            </a:xfrm>
            <a:prstGeom prst="line">
              <a:avLst/>
            </a:prstGeom>
            <a:noFill/>
            <a:ln w="31750">
              <a:solidFill>
                <a:srgbClr val="3333FF"/>
              </a:solidFill>
              <a:round/>
              <a:headEnd/>
              <a:tailEnd/>
            </a:ln>
          </p:spPr>
          <p:txBody>
            <a:bodyPr wrap="none" anchor="ctr"/>
            <a:lstStyle/>
            <a:p>
              <a:endParaRPr lang="zh-CN" altLang="en-US">
                <a:latin typeface="Consolas" pitchFamily="49" charset="0"/>
                <a:cs typeface="Consolas" pitchFamily="49" charset="0"/>
              </a:endParaRPr>
            </a:p>
          </p:txBody>
        </p:sp>
        <p:sp>
          <p:nvSpPr>
            <p:cNvPr id="54" name="Oval 12"/>
            <p:cNvSpPr>
              <a:spLocks noChangeArrowheads="1"/>
            </p:cNvSpPr>
            <p:nvPr/>
          </p:nvSpPr>
          <p:spPr bwMode="auto">
            <a:xfrm>
              <a:off x="5214926" y="2836846"/>
              <a:ext cx="457200" cy="4572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b="1" dirty="0">
                  <a:solidFill>
                    <a:srgbClr val="3333FF"/>
                  </a:solidFill>
                  <a:latin typeface="Consolas" pitchFamily="49" charset="0"/>
                  <a:cs typeface="Consolas" pitchFamily="49" charset="0"/>
                </a:rPr>
                <a:t>8</a:t>
              </a:r>
              <a:endParaRPr lang="en-US" altLang="zh-CN" sz="2000" dirty="0">
                <a:solidFill>
                  <a:srgbClr val="3333FF"/>
                </a:solidFill>
                <a:latin typeface="Consolas" pitchFamily="49" charset="0"/>
                <a:cs typeface="Consolas" pitchFamily="49" charset="0"/>
              </a:endParaRPr>
            </a:p>
          </p:txBody>
        </p:sp>
        <p:sp>
          <p:nvSpPr>
            <p:cNvPr id="55" name="Oval 13"/>
            <p:cNvSpPr>
              <a:spLocks noChangeArrowheads="1"/>
            </p:cNvSpPr>
            <p:nvPr/>
          </p:nvSpPr>
          <p:spPr bwMode="auto">
            <a:xfrm>
              <a:off x="5942032" y="3598846"/>
              <a:ext cx="457200" cy="4572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b="1">
                  <a:solidFill>
                    <a:srgbClr val="3333FF"/>
                  </a:solidFill>
                  <a:latin typeface="Consolas" pitchFamily="49" charset="0"/>
                  <a:cs typeface="Consolas" pitchFamily="49" charset="0"/>
                </a:rPr>
                <a:t>9</a:t>
              </a:r>
              <a:endParaRPr lang="en-US" altLang="zh-CN" sz="2000">
                <a:solidFill>
                  <a:srgbClr val="3333FF"/>
                </a:solidFill>
                <a:latin typeface="Consolas" pitchFamily="49" charset="0"/>
                <a:cs typeface="Consolas" pitchFamily="49" charset="0"/>
              </a:endParaRPr>
            </a:p>
          </p:txBody>
        </p:sp>
        <p:sp>
          <p:nvSpPr>
            <p:cNvPr id="56" name="Line 14"/>
            <p:cNvSpPr>
              <a:spLocks noChangeShapeType="1"/>
            </p:cNvSpPr>
            <p:nvPr/>
          </p:nvSpPr>
          <p:spPr bwMode="auto">
            <a:xfrm>
              <a:off x="5595926" y="3217846"/>
              <a:ext cx="432000" cy="432000"/>
            </a:xfrm>
            <a:prstGeom prst="line">
              <a:avLst/>
            </a:prstGeom>
            <a:noFill/>
            <a:ln w="31750">
              <a:solidFill>
                <a:srgbClr val="3333FF"/>
              </a:solidFill>
              <a:round/>
              <a:headEnd/>
              <a:tailEnd/>
            </a:ln>
          </p:spPr>
          <p:txBody>
            <a:bodyPr wrap="none" anchor="ctr"/>
            <a:lstStyle/>
            <a:p>
              <a:endParaRPr lang="zh-CN" altLang="en-US">
                <a:latin typeface="Consolas" pitchFamily="49" charset="0"/>
                <a:cs typeface="Consolas" pitchFamily="49" charset="0"/>
              </a:endParaRPr>
            </a:p>
          </p:txBody>
        </p:sp>
      </p:grpSp>
      <p:sp>
        <p:nvSpPr>
          <p:cNvPr id="64" name="Line 10"/>
          <p:cNvSpPr>
            <a:spLocks noChangeShapeType="1"/>
          </p:cNvSpPr>
          <p:nvPr/>
        </p:nvSpPr>
        <p:spPr bwMode="auto">
          <a:xfrm flipH="1">
            <a:off x="4079872" y="890570"/>
            <a:ext cx="457200" cy="457200"/>
          </a:xfrm>
          <a:prstGeom prst="line">
            <a:avLst/>
          </a:prstGeom>
          <a:noFill/>
          <a:ln w="38100">
            <a:solidFill>
              <a:srgbClr val="3333FF"/>
            </a:solidFill>
            <a:round/>
            <a:headEnd/>
            <a:tailEnd/>
          </a:ln>
        </p:spPr>
        <p:txBody>
          <a:bodyPr wrap="none" anchor="ctr"/>
          <a:lstStyle/>
          <a:p>
            <a:endParaRPr lang="zh-CN" altLang="en-US">
              <a:latin typeface="Consolas" pitchFamily="49" charset="0"/>
              <a:cs typeface="Consolas" pitchFamily="49" charset="0"/>
            </a:endParaRPr>
          </a:p>
        </p:txBody>
      </p:sp>
      <p:sp>
        <p:nvSpPr>
          <p:cNvPr id="17" name="灯片编号占位符 16"/>
          <p:cNvSpPr>
            <a:spLocks noGrp="1"/>
          </p:cNvSpPr>
          <p:nvPr>
            <p:ph type="sldNum" sz="quarter" idx="12"/>
          </p:nvPr>
        </p:nvSpPr>
        <p:spPr/>
        <p:txBody>
          <a:bodyPr/>
          <a:lstStyle/>
          <a:p>
            <a:pPr>
              <a:defRPr/>
            </a:pPr>
            <a:fld id="{94984E60-CADE-4266-8DC7-A91C528B8A31}" type="slidenum">
              <a:rPr lang="en-US" altLang="zh-CN" smtClean="0"/>
              <a:pPr>
                <a:defRPr/>
              </a:pPr>
              <a:t>54</a:t>
            </a:fld>
            <a:r>
              <a:rPr lang="en-US" altLang="zh-CN" smtClean="0"/>
              <a:t>/132</a:t>
            </a:r>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1806 -7.40741E-7 C 0.0224 -0.06319 0.025 -0.13634 0.02327 -0.17338 C 0.02153 -0.21042 0.01111 -0.2125 0.00799 -0.22292 " pathEditMode="relative" rAng="0" ptsTypes="aaa">
                                      <p:cBhvr>
                                        <p:cTn id="6" dur="2000" fill="hold"/>
                                        <p:tgtEl>
                                          <p:spTgt spid="2"/>
                                        </p:tgtEl>
                                        <p:attrNameLst>
                                          <p:attrName>ppt_x</p:attrName>
                                          <p:attrName>ppt_y</p:attrName>
                                        </p:attrNameLst>
                                      </p:cBhvr>
                                      <p:rCtr x="-2" y="-112"/>
                                    </p:animMotion>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grpId="0" nodeType="clickEffect">
                                  <p:stCondLst>
                                    <p:cond delay="0"/>
                                  </p:stCondLst>
                                  <p:childTnLst>
                                    <p:animEffect transition="out" filter="wipe(down)">
                                      <p:cBhvr>
                                        <p:cTn id="10" dur="500"/>
                                        <p:tgtEl>
                                          <p:spTgt spid="52"/>
                                        </p:tgtEl>
                                      </p:cBhvr>
                                    </p:animEffect>
                                    <p:set>
                                      <p:cBhvr>
                                        <p:cTn id="11" dur="1" fill="hold">
                                          <p:stCondLst>
                                            <p:cond delay="499"/>
                                          </p:stCondLst>
                                        </p:cTn>
                                        <p:tgtEl>
                                          <p:spTgt spid="52"/>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4.16667E-6 -0.00741 C -0.00018 -0.00602 -0.00139 0.00139 0.00972 -0.01481 C 0.02083 -0.03102 0.0552 -0.08565 0.06718 -0.1044 " pathEditMode="relative" rAng="0" ptsTypes="aaa">
                                      <p:cBhvr>
                                        <p:cTn id="18" dur="2000" fill="hold"/>
                                        <p:tgtEl>
                                          <p:spTgt spid="51"/>
                                        </p:tgtEl>
                                        <p:attrNameLst>
                                          <p:attrName>ppt_x</p:attrName>
                                          <p:attrName>ppt_y</p:attrName>
                                        </p:attrNameLst>
                                      </p:cBhvr>
                                      <p:rCtr x="33" y="-44"/>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828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6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直接连接符 59"/>
          <p:cNvCxnSpPr/>
          <p:nvPr/>
        </p:nvCxnSpPr>
        <p:spPr>
          <a:xfrm rot="16200000" flipH="1">
            <a:off x="2863090" y="3217478"/>
            <a:ext cx="512323" cy="4766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6" name="Text Box 2"/>
          <p:cNvSpPr txBox="1">
            <a:spLocks noChangeArrowheads="1"/>
          </p:cNvSpPr>
          <p:nvPr/>
        </p:nvSpPr>
        <p:spPr bwMode="auto">
          <a:xfrm>
            <a:off x="571473" y="357166"/>
            <a:ext cx="2143140" cy="400110"/>
          </a:xfrm>
          <a:prstGeom prst="rect">
            <a:avLst/>
          </a:prstGeom>
          <a:noFill/>
          <a:ln w="9525">
            <a:noFill/>
            <a:miter lim="800000"/>
            <a:headEnd/>
            <a:tailEnd/>
          </a:ln>
        </p:spPr>
        <p:txBody>
          <a:bodyPr wrap="square">
            <a:spAutoFit/>
          </a:bodyPr>
          <a:lstStyle/>
          <a:p>
            <a:pPr algn="l">
              <a:spcBef>
                <a:spcPct val="50000"/>
              </a:spcBef>
            </a:pPr>
            <a:r>
              <a:rPr lang="zh-CN" altLang="en-US" sz="2000" smtClean="0">
                <a:latin typeface="Consolas" pitchFamily="49" charset="0"/>
                <a:ea typeface="微软雅黑" pitchFamily="34" charset="-122"/>
                <a:cs typeface="Consolas" pitchFamily="49" charset="0"/>
              </a:rPr>
              <a:t>（</a:t>
            </a:r>
            <a:r>
              <a:rPr lang="en-US" altLang="zh-CN" sz="2000" b="1" dirty="0" smtClean="0">
                <a:latin typeface="Consolas" pitchFamily="49" charset="0"/>
                <a:ea typeface="微软雅黑" pitchFamily="34" charset="-122"/>
                <a:cs typeface="Consolas" pitchFamily="49" charset="0"/>
              </a:rPr>
              <a:t>3</a:t>
            </a:r>
            <a:r>
              <a:rPr lang="zh-CN" altLang="en-US" sz="2000" b="1" dirty="0" smtClean="0">
                <a:latin typeface="Consolas" pitchFamily="49" charset="0"/>
                <a:ea typeface="微软雅黑" pitchFamily="34" charset="-122"/>
                <a:cs typeface="Consolas" pitchFamily="49" charset="0"/>
              </a:rPr>
              <a:t>）</a:t>
            </a:r>
            <a:r>
              <a:rPr lang="en-US" altLang="zh-CN" sz="2000" b="1" dirty="0" err="1" smtClean="0">
                <a:latin typeface="Consolas" pitchFamily="49" charset="0"/>
                <a:ea typeface="微软雅黑" pitchFamily="34" charset="-122"/>
                <a:cs typeface="Consolas" pitchFamily="49" charset="0"/>
              </a:rPr>
              <a:t>LR</a:t>
            </a:r>
            <a:r>
              <a:rPr lang="zh-CN" altLang="en-US" sz="2000" b="1" dirty="0" smtClean="0">
                <a:latin typeface="Consolas" pitchFamily="49" charset="0"/>
                <a:ea typeface="微软雅黑" pitchFamily="34" charset="-122"/>
                <a:cs typeface="Consolas" pitchFamily="49" charset="0"/>
              </a:rPr>
              <a:t>型</a:t>
            </a:r>
            <a:r>
              <a:rPr lang="zh-CN" altLang="en-US" sz="2000" b="1" dirty="0">
                <a:latin typeface="Consolas" pitchFamily="49" charset="0"/>
                <a:ea typeface="微软雅黑" pitchFamily="34" charset="-122"/>
                <a:cs typeface="Consolas" pitchFamily="49" charset="0"/>
              </a:rPr>
              <a:t>调整</a:t>
            </a:r>
          </a:p>
        </p:txBody>
      </p:sp>
      <p:sp>
        <p:nvSpPr>
          <p:cNvPr id="8" name="矩形 7"/>
          <p:cNvSpPr/>
          <p:nvPr/>
        </p:nvSpPr>
        <p:spPr>
          <a:xfrm>
            <a:off x="1276372" y="2786058"/>
            <a:ext cx="357190" cy="136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smtClean="0">
                <a:latin typeface="Consolas" pitchFamily="49" charset="0"/>
                <a:cs typeface="Consolas" pitchFamily="49" charset="0"/>
              </a:rPr>
              <a:t>α</a:t>
            </a:r>
            <a:endParaRPr lang="zh-CN" altLang="en-US" sz="2000" dirty="0">
              <a:latin typeface="Consolas" pitchFamily="49" charset="0"/>
              <a:cs typeface="Consolas" pitchFamily="49" charset="0"/>
            </a:endParaRPr>
          </a:p>
        </p:txBody>
      </p:sp>
      <p:sp>
        <p:nvSpPr>
          <p:cNvPr id="9" name="左大括号 8"/>
          <p:cNvSpPr/>
          <p:nvPr/>
        </p:nvSpPr>
        <p:spPr>
          <a:xfrm>
            <a:off x="1087458" y="2832096"/>
            <a:ext cx="108000" cy="1314094"/>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0" name="TextBox 9"/>
          <p:cNvSpPr txBox="1"/>
          <p:nvPr/>
        </p:nvSpPr>
        <p:spPr>
          <a:xfrm>
            <a:off x="621712" y="3354531"/>
            <a:ext cx="490586" cy="246221"/>
          </a:xfrm>
          <a:prstGeom prst="rect">
            <a:avLst/>
          </a:prstGeom>
          <a:noFill/>
        </p:spPr>
        <p:txBody>
          <a:bodyPr wrap="square" lIns="0" tIns="0" rIns="0" bIns="0" rtlCol="0">
            <a:spAutoFit/>
          </a:bodyPr>
          <a:lstStyle/>
          <a:p>
            <a:r>
              <a:rPr lang="en-US" altLang="zh-CN" sz="1600" b="1" i="1" dirty="0" err="1" smtClean="0">
                <a:solidFill>
                  <a:srgbClr val="3333FF"/>
                </a:solidFill>
                <a:latin typeface="Consolas" pitchFamily="49" charset="0"/>
                <a:ea typeface="楷体" pitchFamily="49" charset="-122"/>
                <a:cs typeface="Consolas" pitchFamily="49" charset="0"/>
              </a:rPr>
              <a:t>h</a:t>
            </a:r>
            <a:r>
              <a:rPr lang="en-US" altLang="zh-CN" sz="1600" b="1" dirty="0" err="1" smtClean="0">
                <a:solidFill>
                  <a:srgbClr val="3333FF"/>
                </a:solidFill>
                <a:latin typeface="Consolas" pitchFamily="49" charset="0"/>
                <a:ea typeface="楷体" pitchFamily="49" charset="-122"/>
                <a:cs typeface="Consolas" pitchFamily="49" charset="0"/>
              </a:rPr>
              <a:t>+1</a:t>
            </a:r>
            <a:endParaRPr lang="zh-CN" altLang="en-US" sz="1600" b="1" dirty="0" smtClean="0">
              <a:solidFill>
                <a:srgbClr val="3333FF"/>
              </a:solidFill>
              <a:latin typeface="Consolas" pitchFamily="49" charset="0"/>
              <a:ea typeface="楷体" pitchFamily="49" charset="-122"/>
              <a:cs typeface="Consolas" pitchFamily="49" charset="0"/>
            </a:endParaRPr>
          </a:p>
        </p:txBody>
      </p:sp>
      <p:sp>
        <p:nvSpPr>
          <p:cNvPr id="14" name="椭圆 13"/>
          <p:cNvSpPr/>
          <p:nvPr/>
        </p:nvSpPr>
        <p:spPr>
          <a:xfrm>
            <a:off x="1705000" y="1785926"/>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smtClean="0">
                <a:solidFill>
                  <a:srgbClr val="3333FF"/>
                </a:solidFill>
                <a:latin typeface="Consolas" pitchFamily="49" charset="0"/>
                <a:cs typeface="Consolas" pitchFamily="49" charset="0"/>
              </a:rPr>
              <a:t>B</a:t>
            </a:r>
            <a:endParaRPr lang="zh-CN" altLang="en-US" sz="2000" b="1" i="1" dirty="0">
              <a:solidFill>
                <a:srgbClr val="3333FF"/>
              </a:solidFill>
              <a:latin typeface="Consolas" pitchFamily="49" charset="0"/>
              <a:cs typeface="Consolas" pitchFamily="49" charset="0"/>
            </a:endParaRPr>
          </a:p>
        </p:txBody>
      </p:sp>
      <p:sp>
        <p:nvSpPr>
          <p:cNvPr id="15" name="椭圆 14"/>
          <p:cNvSpPr/>
          <p:nvPr/>
        </p:nvSpPr>
        <p:spPr>
          <a:xfrm>
            <a:off x="2490818" y="1071546"/>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smtClean="0">
                <a:solidFill>
                  <a:srgbClr val="3333FF"/>
                </a:solidFill>
                <a:latin typeface="Consolas" pitchFamily="49" charset="0"/>
                <a:cs typeface="Consolas" pitchFamily="49" charset="0"/>
              </a:rPr>
              <a:t>A</a:t>
            </a:r>
            <a:endParaRPr lang="zh-CN" altLang="en-US" sz="2000" b="1" i="1" dirty="0">
              <a:solidFill>
                <a:srgbClr val="3333FF"/>
              </a:solidFill>
              <a:latin typeface="Consolas" pitchFamily="49" charset="0"/>
              <a:cs typeface="Consolas" pitchFamily="49" charset="0"/>
            </a:endParaRPr>
          </a:p>
        </p:txBody>
      </p:sp>
      <p:sp>
        <p:nvSpPr>
          <p:cNvPr id="16" name="矩形 15"/>
          <p:cNvSpPr/>
          <p:nvPr/>
        </p:nvSpPr>
        <p:spPr>
          <a:xfrm>
            <a:off x="3419512" y="1928802"/>
            <a:ext cx="357190" cy="128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smtClean="0">
                <a:latin typeface="Consolas" pitchFamily="49" charset="0"/>
                <a:cs typeface="Consolas" pitchFamily="49" charset="0"/>
              </a:rPr>
              <a:t>δ</a:t>
            </a:r>
            <a:endParaRPr lang="zh-CN" altLang="en-US" sz="2000" dirty="0">
              <a:latin typeface="Consolas" pitchFamily="49" charset="0"/>
              <a:cs typeface="Consolas" pitchFamily="49" charset="0"/>
            </a:endParaRPr>
          </a:p>
        </p:txBody>
      </p:sp>
      <p:sp>
        <p:nvSpPr>
          <p:cNvPr id="17" name="左大括号 16"/>
          <p:cNvSpPr/>
          <p:nvPr/>
        </p:nvSpPr>
        <p:spPr>
          <a:xfrm>
            <a:off x="3230598" y="1974840"/>
            <a:ext cx="126956" cy="1242656"/>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8" name="TextBox 17"/>
          <p:cNvSpPr txBox="1"/>
          <p:nvPr/>
        </p:nvSpPr>
        <p:spPr>
          <a:xfrm>
            <a:off x="2775434" y="2426939"/>
            <a:ext cx="490586" cy="246221"/>
          </a:xfrm>
          <a:prstGeom prst="rect">
            <a:avLst/>
          </a:prstGeom>
          <a:noFill/>
        </p:spPr>
        <p:txBody>
          <a:bodyPr wrap="square" lIns="0" tIns="0" rIns="0" bIns="0" rtlCol="0">
            <a:spAutoFit/>
          </a:bodyPr>
          <a:lstStyle/>
          <a:p>
            <a:r>
              <a:rPr lang="en-US" altLang="zh-CN" sz="1600" b="1" i="1" dirty="0" err="1" smtClean="0">
                <a:solidFill>
                  <a:srgbClr val="3333FF"/>
                </a:solidFill>
                <a:latin typeface="Consolas" pitchFamily="49" charset="0"/>
                <a:ea typeface="楷体" pitchFamily="49" charset="-122"/>
                <a:cs typeface="Consolas" pitchFamily="49" charset="0"/>
              </a:rPr>
              <a:t>h</a:t>
            </a:r>
            <a:r>
              <a:rPr lang="en-US" altLang="zh-CN" sz="1600" b="1" dirty="0" err="1" smtClean="0">
                <a:solidFill>
                  <a:srgbClr val="3333FF"/>
                </a:solidFill>
                <a:latin typeface="Consolas" pitchFamily="49" charset="0"/>
                <a:ea typeface="楷体" pitchFamily="49" charset="-122"/>
                <a:cs typeface="Consolas" pitchFamily="49" charset="0"/>
              </a:rPr>
              <a:t>+1</a:t>
            </a:r>
            <a:endParaRPr lang="zh-CN" altLang="en-US" sz="1600" b="1" dirty="0" smtClean="0">
              <a:solidFill>
                <a:srgbClr val="3333FF"/>
              </a:solidFill>
              <a:latin typeface="Consolas" pitchFamily="49" charset="0"/>
              <a:ea typeface="楷体" pitchFamily="49" charset="-122"/>
              <a:cs typeface="Consolas" pitchFamily="49" charset="0"/>
            </a:endParaRPr>
          </a:p>
        </p:txBody>
      </p:sp>
      <p:cxnSp>
        <p:nvCxnSpPr>
          <p:cNvPr id="19" name="直接连接符 18"/>
          <p:cNvCxnSpPr>
            <a:stCxn id="14" idx="3"/>
            <a:endCxn id="8" idx="0"/>
          </p:cNvCxnSpPr>
          <p:nvPr/>
        </p:nvCxnSpPr>
        <p:spPr>
          <a:xfrm rot="5400000">
            <a:off x="1365670" y="2363032"/>
            <a:ext cx="512323" cy="3337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4" idx="5"/>
          </p:cNvCxnSpPr>
          <p:nvPr/>
        </p:nvCxnSpPr>
        <p:spPr>
          <a:xfrm rot="16200000" flipH="1">
            <a:off x="2174950" y="2291594"/>
            <a:ext cx="512323" cy="4766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16" idx="0"/>
          </p:cNvCxnSpPr>
          <p:nvPr/>
        </p:nvCxnSpPr>
        <p:spPr>
          <a:xfrm>
            <a:off x="3026603" y="1500174"/>
            <a:ext cx="571504" cy="4286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endCxn id="14" idx="7"/>
          </p:cNvCxnSpPr>
          <p:nvPr/>
        </p:nvCxnSpPr>
        <p:spPr>
          <a:xfrm rot="5400000">
            <a:off x="2169791" y="1510494"/>
            <a:ext cx="382146" cy="336109"/>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05066" y="1000108"/>
            <a:ext cx="357190" cy="246221"/>
          </a:xfrm>
          <a:prstGeom prst="rect">
            <a:avLst/>
          </a:prstGeom>
          <a:noFill/>
        </p:spPr>
        <p:txBody>
          <a:bodyPr wrap="square" lIns="0" tIns="0" rIns="0" bIns="0" rtlCol="0">
            <a:spAutoFit/>
          </a:bodyPr>
          <a:lstStyle/>
          <a:p>
            <a:r>
              <a:rPr lang="en-US" altLang="zh-CN" sz="1600" b="1" dirty="0" smtClean="0">
                <a:solidFill>
                  <a:srgbClr val="00B0F0"/>
                </a:solidFill>
                <a:latin typeface="Consolas" pitchFamily="49" charset="0"/>
                <a:ea typeface="楷体" pitchFamily="49" charset="-122"/>
                <a:cs typeface="Consolas" pitchFamily="49" charset="0"/>
              </a:rPr>
              <a:t>1</a:t>
            </a:r>
            <a:endParaRPr lang="zh-CN" altLang="en-US" sz="1600" b="1" dirty="0" smtClean="0">
              <a:solidFill>
                <a:srgbClr val="00B0F0"/>
              </a:solidFill>
              <a:latin typeface="Consolas" pitchFamily="49" charset="0"/>
              <a:ea typeface="楷体" pitchFamily="49" charset="-122"/>
              <a:cs typeface="Consolas" pitchFamily="49" charset="0"/>
            </a:endParaRPr>
          </a:p>
        </p:txBody>
      </p:sp>
      <p:sp>
        <p:nvSpPr>
          <p:cNvPr id="24" name="TextBox 23"/>
          <p:cNvSpPr txBox="1"/>
          <p:nvPr/>
        </p:nvSpPr>
        <p:spPr>
          <a:xfrm>
            <a:off x="1419248" y="1692463"/>
            <a:ext cx="357190" cy="246221"/>
          </a:xfrm>
          <a:prstGeom prst="rect">
            <a:avLst/>
          </a:prstGeom>
          <a:noFill/>
        </p:spPr>
        <p:txBody>
          <a:bodyPr wrap="square" lIns="0" tIns="0" rIns="0" bIns="0" rtlCol="0">
            <a:spAutoFit/>
          </a:bodyPr>
          <a:lstStyle/>
          <a:p>
            <a:r>
              <a:rPr lang="en-US" altLang="zh-CN" sz="1600" b="1" dirty="0" smtClean="0">
                <a:solidFill>
                  <a:srgbClr val="00B0F0"/>
                </a:solidFill>
                <a:latin typeface="Consolas" pitchFamily="49" charset="0"/>
                <a:ea typeface="楷体" pitchFamily="49" charset="-122"/>
                <a:cs typeface="Consolas" pitchFamily="49" charset="0"/>
              </a:rPr>
              <a:t>0</a:t>
            </a:r>
            <a:endParaRPr lang="zh-CN" altLang="en-US" sz="1600" b="1" dirty="0" smtClean="0">
              <a:solidFill>
                <a:srgbClr val="00B0F0"/>
              </a:solidFill>
              <a:latin typeface="Consolas" pitchFamily="49" charset="0"/>
              <a:ea typeface="楷体" pitchFamily="49" charset="-122"/>
              <a:cs typeface="Consolas" pitchFamily="49" charset="0"/>
            </a:endParaRPr>
          </a:p>
        </p:txBody>
      </p:sp>
      <p:sp>
        <p:nvSpPr>
          <p:cNvPr id="44" name="椭圆 43"/>
          <p:cNvSpPr/>
          <p:nvPr/>
        </p:nvSpPr>
        <p:spPr>
          <a:xfrm>
            <a:off x="6631412" y="4487870"/>
            <a:ext cx="360000" cy="360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2000" b="1" i="1" dirty="0">
              <a:solidFill>
                <a:srgbClr val="3333FF"/>
              </a:solidFill>
              <a:latin typeface="Consolas" pitchFamily="49" charset="0"/>
              <a:cs typeface="Consolas" pitchFamily="49" charset="0"/>
            </a:endParaRPr>
          </a:p>
        </p:txBody>
      </p:sp>
      <p:grpSp>
        <p:nvGrpSpPr>
          <p:cNvPr id="2" name="组合 44"/>
          <p:cNvGrpSpPr/>
          <p:nvPr/>
        </p:nvGrpSpPr>
        <p:grpSpPr>
          <a:xfrm>
            <a:off x="4357686" y="2143116"/>
            <a:ext cx="642942" cy="1428760"/>
            <a:chOff x="3857620" y="1000108"/>
            <a:chExt cx="642942" cy="1428760"/>
          </a:xfrm>
        </p:grpSpPr>
        <p:sp>
          <p:nvSpPr>
            <p:cNvPr id="46" name="右箭头 45"/>
            <p:cNvSpPr/>
            <p:nvPr/>
          </p:nvSpPr>
          <p:spPr>
            <a:xfrm>
              <a:off x="3857620" y="2214554"/>
              <a:ext cx="642942" cy="21431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47" name="TextBox 46"/>
            <p:cNvSpPr txBox="1"/>
            <p:nvPr/>
          </p:nvSpPr>
          <p:spPr>
            <a:xfrm>
              <a:off x="3967461" y="1000108"/>
              <a:ext cx="461665" cy="1143008"/>
            </a:xfrm>
            <a:prstGeom prst="rect">
              <a:avLst/>
            </a:prstGeom>
            <a:noFill/>
          </p:spPr>
          <p:txBody>
            <a:bodyPr vert="eaVert" wrap="square" rtlCol="0">
              <a:spAutoFit/>
            </a:bodyPr>
            <a:lstStyle/>
            <a:p>
              <a:r>
                <a:rPr lang="zh-CN" altLang="en-US" sz="1800" b="1" smtClean="0">
                  <a:solidFill>
                    <a:srgbClr val="3333FF"/>
                  </a:solidFill>
                  <a:latin typeface="仿宋" pitchFamily="49" charset="-122"/>
                  <a:ea typeface="仿宋" pitchFamily="49" charset="-122"/>
                  <a:cs typeface="Consolas" pitchFamily="49" charset="0"/>
                </a:rPr>
                <a:t>插入结点</a:t>
              </a:r>
              <a:endParaRPr lang="zh-CN" altLang="en-US" sz="1800" b="1" dirty="0" smtClean="0">
                <a:solidFill>
                  <a:srgbClr val="3333FF"/>
                </a:solidFill>
                <a:latin typeface="仿宋" pitchFamily="49" charset="-122"/>
                <a:ea typeface="仿宋" pitchFamily="49" charset="-122"/>
                <a:cs typeface="Consolas" pitchFamily="49" charset="0"/>
              </a:endParaRPr>
            </a:p>
          </p:txBody>
        </p:sp>
      </p:grpSp>
      <p:sp>
        <p:nvSpPr>
          <p:cNvPr id="51" name="矩形 50"/>
          <p:cNvSpPr/>
          <p:nvPr/>
        </p:nvSpPr>
        <p:spPr>
          <a:xfrm>
            <a:off x="2000232" y="3714752"/>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altLang="zh-CN" sz="2000" dirty="0" smtClean="0">
                <a:latin typeface="Consolas" pitchFamily="49" charset="0"/>
                <a:cs typeface="Consolas" pitchFamily="49" charset="0"/>
              </a:rPr>
              <a:t>β</a:t>
            </a:r>
            <a:endParaRPr lang="zh-CN" altLang="en-US" sz="2000" dirty="0" smtClean="0">
              <a:latin typeface="Consolas" pitchFamily="49" charset="0"/>
              <a:cs typeface="Consolas" pitchFamily="49" charset="0"/>
            </a:endParaRPr>
          </a:p>
        </p:txBody>
      </p:sp>
      <p:sp>
        <p:nvSpPr>
          <p:cNvPr id="52" name="TextBox 51"/>
          <p:cNvSpPr txBox="1"/>
          <p:nvPr/>
        </p:nvSpPr>
        <p:spPr>
          <a:xfrm>
            <a:off x="1550218" y="4192793"/>
            <a:ext cx="357190" cy="246221"/>
          </a:xfrm>
          <a:prstGeom prst="rect">
            <a:avLst/>
          </a:prstGeom>
          <a:noFill/>
        </p:spPr>
        <p:txBody>
          <a:bodyPr wrap="square" lIns="0" tIns="0" rIns="0" bIns="0" rtlCol="0">
            <a:spAutoFit/>
          </a:bodyPr>
          <a:lstStyle/>
          <a:p>
            <a:r>
              <a:rPr lang="en-US" altLang="zh-CN" sz="1600" b="1" i="1" dirty="0" smtClean="0">
                <a:solidFill>
                  <a:srgbClr val="3333FF"/>
                </a:solidFill>
                <a:latin typeface="Consolas" pitchFamily="49" charset="0"/>
                <a:ea typeface="楷体" pitchFamily="49" charset="-122"/>
                <a:cs typeface="Consolas" pitchFamily="49" charset="0"/>
              </a:rPr>
              <a:t>h</a:t>
            </a:r>
            <a:endParaRPr lang="zh-CN" altLang="en-US" sz="1600" b="1" i="1" dirty="0" smtClean="0">
              <a:solidFill>
                <a:srgbClr val="3333FF"/>
              </a:solidFill>
              <a:latin typeface="Consolas" pitchFamily="49" charset="0"/>
              <a:ea typeface="楷体" pitchFamily="49" charset="-122"/>
              <a:cs typeface="Consolas" pitchFamily="49" charset="0"/>
            </a:endParaRPr>
          </a:p>
        </p:txBody>
      </p:sp>
      <p:sp>
        <p:nvSpPr>
          <p:cNvPr id="53" name="矩形 52"/>
          <p:cNvSpPr/>
          <p:nvPr/>
        </p:nvSpPr>
        <p:spPr>
          <a:xfrm>
            <a:off x="3214678" y="3714752"/>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altLang="zh-CN" sz="2000" dirty="0" smtClean="0">
                <a:latin typeface="Consolas" pitchFamily="49" charset="0"/>
                <a:cs typeface="Consolas" pitchFamily="49" charset="0"/>
              </a:rPr>
              <a:t>γ</a:t>
            </a:r>
            <a:endParaRPr lang="zh-CN" altLang="en-US" sz="2000" dirty="0" smtClean="0">
              <a:latin typeface="Consolas" pitchFamily="49" charset="0"/>
              <a:cs typeface="Consolas" pitchFamily="49" charset="0"/>
            </a:endParaRPr>
          </a:p>
        </p:txBody>
      </p:sp>
      <p:sp>
        <p:nvSpPr>
          <p:cNvPr id="54" name="左大括号 53"/>
          <p:cNvSpPr/>
          <p:nvPr/>
        </p:nvSpPr>
        <p:spPr>
          <a:xfrm>
            <a:off x="3025764" y="3760790"/>
            <a:ext cx="108000" cy="1071570"/>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55" name="TextBox 54"/>
          <p:cNvSpPr txBox="1"/>
          <p:nvPr/>
        </p:nvSpPr>
        <p:spPr>
          <a:xfrm>
            <a:off x="2764664" y="4192793"/>
            <a:ext cx="357190" cy="246221"/>
          </a:xfrm>
          <a:prstGeom prst="rect">
            <a:avLst/>
          </a:prstGeom>
          <a:noFill/>
        </p:spPr>
        <p:txBody>
          <a:bodyPr wrap="square" lIns="0" tIns="0" rIns="0" bIns="0" rtlCol="0">
            <a:spAutoFit/>
          </a:bodyPr>
          <a:lstStyle/>
          <a:p>
            <a:r>
              <a:rPr lang="en-US" altLang="zh-CN" sz="1600" b="1" i="1" dirty="0" smtClean="0">
                <a:solidFill>
                  <a:srgbClr val="3333FF"/>
                </a:solidFill>
                <a:latin typeface="Consolas" pitchFamily="49" charset="0"/>
                <a:ea typeface="楷体" pitchFamily="49" charset="-122"/>
                <a:cs typeface="Consolas" pitchFamily="49" charset="0"/>
              </a:rPr>
              <a:t>h</a:t>
            </a:r>
            <a:endParaRPr lang="zh-CN" altLang="en-US" sz="1600" b="1" i="1" dirty="0" smtClean="0">
              <a:solidFill>
                <a:srgbClr val="3333FF"/>
              </a:solidFill>
              <a:latin typeface="Consolas" pitchFamily="49" charset="0"/>
              <a:ea typeface="楷体" pitchFamily="49" charset="-122"/>
              <a:cs typeface="Consolas" pitchFamily="49" charset="0"/>
            </a:endParaRPr>
          </a:p>
        </p:txBody>
      </p:sp>
      <p:sp>
        <p:nvSpPr>
          <p:cNvPr id="56" name="椭圆 55"/>
          <p:cNvSpPr/>
          <p:nvPr/>
        </p:nvSpPr>
        <p:spPr>
          <a:xfrm>
            <a:off x="2428860" y="2714620"/>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smtClean="0">
                <a:solidFill>
                  <a:srgbClr val="3333FF"/>
                </a:solidFill>
                <a:latin typeface="Consolas" pitchFamily="49" charset="0"/>
                <a:cs typeface="Consolas" pitchFamily="49" charset="0"/>
              </a:rPr>
              <a:t>C</a:t>
            </a:r>
            <a:endParaRPr lang="zh-CN" altLang="en-US" sz="2000" b="1" i="1" dirty="0">
              <a:solidFill>
                <a:srgbClr val="3333FF"/>
              </a:solidFill>
              <a:latin typeface="Consolas" pitchFamily="49" charset="0"/>
              <a:cs typeface="Consolas" pitchFamily="49" charset="0"/>
            </a:endParaRPr>
          </a:p>
        </p:txBody>
      </p:sp>
      <p:cxnSp>
        <p:nvCxnSpPr>
          <p:cNvPr id="57" name="直接连接符 56"/>
          <p:cNvCxnSpPr>
            <a:stCxn id="56" idx="3"/>
            <a:endCxn id="51" idx="0"/>
          </p:cNvCxnSpPr>
          <p:nvPr/>
        </p:nvCxnSpPr>
        <p:spPr>
          <a:xfrm rot="5400000">
            <a:off x="2089530" y="3291726"/>
            <a:ext cx="512323" cy="3337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61" name="左大括号 60"/>
          <p:cNvSpPr/>
          <p:nvPr/>
        </p:nvSpPr>
        <p:spPr>
          <a:xfrm>
            <a:off x="1824018" y="3783380"/>
            <a:ext cx="108000" cy="1071570"/>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grpSp>
        <p:nvGrpSpPr>
          <p:cNvPr id="3" name="组合 84"/>
          <p:cNvGrpSpPr/>
          <p:nvPr/>
        </p:nvGrpSpPr>
        <p:grpSpPr>
          <a:xfrm>
            <a:off x="5214942" y="714356"/>
            <a:ext cx="3205230" cy="3786214"/>
            <a:chOff x="5214942" y="714356"/>
            <a:chExt cx="3205230" cy="3786214"/>
          </a:xfrm>
        </p:grpSpPr>
        <p:cxnSp>
          <p:nvCxnSpPr>
            <p:cNvPr id="62" name="直接连接符 61"/>
            <p:cNvCxnSpPr/>
            <p:nvPr/>
          </p:nvCxnSpPr>
          <p:spPr>
            <a:xfrm rot="16200000" flipH="1">
              <a:off x="7506560" y="2860288"/>
              <a:ext cx="512323" cy="4766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5919842" y="2428868"/>
              <a:ext cx="357190" cy="136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smtClean="0">
                  <a:latin typeface="Consolas" pitchFamily="49" charset="0"/>
                  <a:cs typeface="Consolas" pitchFamily="49" charset="0"/>
                </a:rPr>
                <a:t>α</a:t>
              </a:r>
              <a:endParaRPr lang="zh-CN" altLang="en-US" sz="2000" dirty="0">
                <a:latin typeface="Consolas" pitchFamily="49" charset="0"/>
                <a:cs typeface="Consolas" pitchFamily="49" charset="0"/>
              </a:endParaRPr>
            </a:p>
          </p:txBody>
        </p:sp>
        <p:sp>
          <p:nvSpPr>
            <p:cNvPr id="64" name="左大括号 63"/>
            <p:cNvSpPr/>
            <p:nvPr/>
          </p:nvSpPr>
          <p:spPr>
            <a:xfrm>
              <a:off x="5730928" y="2474906"/>
              <a:ext cx="108000" cy="1314094"/>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65" name="TextBox 64"/>
            <p:cNvSpPr txBox="1"/>
            <p:nvPr/>
          </p:nvSpPr>
          <p:spPr>
            <a:xfrm>
              <a:off x="5214942" y="2906909"/>
              <a:ext cx="490586" cy="246221"/>
            </a:xfrm>
            <a:prstGeom prst="rect">
              <a:avLst/>
            </a:prstGeom>
            <a:noFill/>
          </p:spPr>
          <p:txBody>
            <a:bodyPr wrap="square" lIns="0" tIns="0" rIns="0" bIns="0" rtlCol="0">
              <a:spAutoFit/>
            </a:bodyPr>
            <a:lstStyle/>
            <a:p>
              <a:r>
                <a:rPr lang="en-US" altLang="zh-CN" sz="1600" b="1" i="1" dirty="0" err="1" smtClean="0">
                  <a:solidFill>
                    <a:srgbClr val="3333FF"/>
                  </a:solidFill>
                  <a:latin typeface="Consolas" pitchFamily="49" charset="0"/>
                  <a:ea typeface="楷体" pitchFamily="49" charset="-122"/>
                  <a:cs typeface="Consolas" pitchFamily="49" charset="0"/>
                </a:rPr>
                <a:t>h</a:t>
              </a:r>
              <a:r>
                <a:rPr lang="en-US" altLang="zh-CN" sz="1600" b="1" dirty="0" err="1" smtClean="0">
                  <a:solidFill>
                    <a:srgbClr val="3333FF"/>
                  </a:solidFill>
                  <a:latin typeface="Consolas" pitchFamily="49" charset="0"/>
                  <a:ea typeface="楷体" pitchFamily="49" charset="-122"/>
                  <a:cs typeface="Consolas" pitchFamily="49" charset="0"/>
                </a:rPr>
                <a:t>+1</a:t>
              </a:r>
              <a:endParaRPr lang="zh-CN" altLang="en-US" sz="1600" b="1" dirty="0" smtClean="0">
                <a:solidFill>
                  <a:srgbClr val="3333FF"/>
                </a:solidFill>
                <a:latin typeface="Consolas" pitchFamily="49" charset="0"/>
                <a:ea typeface="楷体" pitchFamily="49" charset="-122"/>
                <a:cs typeface="Consolas" pitchFamily="49" charset="0"/>
              </a:endParaRPr>
            </a:p>
          </p:txBody>
        </p:sp>
        <p:sp>
          <p:nvSpPr>
            <p:cNvPr id="66" name="椭圆 65"/>
            <p:cNvSpPr/>
            <p:nvPr/>
          </p:nvSpPr>
          <p:spPr>
            <a:xfrm>
              <a:off x="6348470" y="1428736"/>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smtClean="0">
                  <a:solidFill>
                    <a:srgbClr val="3333FF"/>
                  </a:solidFill>
                  <a:latin typeface="Consolas" pitchFamily="49" charset="0"/>
                  <a:cs typeface="Consolas" pitchFamily="49" charset="0"/>
                </a:rPr>
                <a:t>B</a:t>
              </a:r>
              <a:endParaRPr lang="zh-CN" altLang="en-US" sz="2000" b="1" i="1" dirty="0">
                <a:solidFill>
                  <a:srgbClr val="3333FF"/>
                </a:solidFill>
                <a:latin typeface="Consolas" pitchFamily="49" charset="0"/>
                <a:cs typeface="Consolas" pitchFamily="49" charset="0"/>
              </a:endParaRPr>
            </a:p>
          </p:txBody>
        </p:sp>
        <p:sp>
          <p:nvSpPr>
            <p:cNvPr id="67" name="椭圆 66"/>
            <p:cNvSpPr/>
            <p:nvPr/>
          </p:nvSpPr>
          <p:spPr>
            <a:xfrm>
              <a:off x="7134288" y="714356"/>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smtClean="0">
                  <a:solidFill>
                    <a:srgbClr val="3333FF"/>
                  </a:solidFill>
                  <a:latin typeface="Consolas" pitchFamily="49" charset="0"/>
                  <a:cs typeface="Consolas" pitchFamily="49" charset="0"/>
                </a:rPr>
                <a:t>A</a:t>
              </a:r>
              <a:endParaRPr lang="zh-CN" altLang="en-US" sz="2000" b="1" i="1" dirty="0">
                <a:solidFill>
                  <a:srgbClr val="3333FF"/>
                </a:solidFill>
                <a:latin typeface="Consolas" pitchFamily="49" charset="0"/>
                <a:cs typeface="Consolas" pitchFamily="49" charset="0"/>
              </a:endParaRPr>
            </a:p>
          </p:txBody>
        </p:sp>
        <p:sp>
          <p:nvSpPr>
            <p:cNvPr id="68" name="矩形 67"/>
            <p:cNvSpPr/>
            <p:nvPr/>
          </p:nvSpPr>
          <p:spPr>
            <a:xfrm>
              <a:off x="8062982" y="1571612"/>
              <a:ext cx="357190" cy="128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smtClean="0">
                  <a:latin typeface="Consolas" pitchFamily="49" charset="0"/>
                  <a:cs typeface="Consolas" pitchFamily="49" charset="0"/>
                </a:rPr>
                <a:t>δ</a:t>
              </a:r>
              <a:endParaRPr lang="zh-CN" altLang="en-US" sz="2000" dirty="0">
                <a:latin typeface="Consolas" pitchFamily="49" charset="0"/>
                <a:cs typeface="Consolas" pitchFamily="49" charset="0"/>
              </a:endParaRPr>
            </a:p>
          </p:txBody>
        </p:sp>
        <p:sp>
          <p:nvSpPr>
            <p:cNvPr id="69" name="左大括号 68"/>
            <p:cNvSpPr/>
            <p:nvPr/>
          </p:nvSpPr>
          <p:spPr>
            <a:xfrm>
              <a:off x="7874068" y="1617650"/>
              <a:ext cx="126956" cy="1242656"/>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70" name="TextBox 69"/>
            <p:cNvSpPr txBox="1"/>
            <p:nvPr/>
          </p:nvSpPr>
          <p:spPr>
            <a:xfrm>
              <a:off x="7439000" y="2049653"/>
              <a:ext cx="490586" cy="246221"/>
            </a:xfrm>
            <a:prstGeom prst="rect">
              <a:avLst/>
            </a:prstGeom>
            <a:noFill/>
          </p:spPr>
          <p:txBody>
            <a:bodyPr wrap="square" lIns="0" tIns="0" rIns="0" bIns="0" rtlCol="0">
              <a:spAutoFit/>
            </a:bodyPr>
            <a:lstStyle/>
            <a:p>
              <a:r>
                <a:rPr lang="en-US" altLang="zh-CN" sz="1600" b="1" i="1" dirty="0" err="1" smtClean="0">
                  <a:solidFill>
                    <a:srgbClr val="3333FF"/>
                  </a:solidFill>
                  <a:latin typeface="Consolas" pitchFamily="49" charset="0"/>
                  <a:ea typeface="楷体" pitchFamily="49" charset="-122"/>
                  <a:cs typeface="Consolas" pitchFamily="49" charset="0"/>
                </a:rPr>
                <a:t>h</a:t>
              </a:r>
              <a:r>
                <a:rPr lang="en-US" altLang="zh-CN" sz="1600" b="1" dirty="0" err="1" smtClean="0">
                  <a:solidFill>
                    <a:srgbClr val="3333FF"/>
                  </a:solidFill>
                  <a:latin typeface="Consolas" pitchFamily="49" charset="0"/>
                  <a:ea typeface="楷体" pitchFamily="49" charset="-122"/>
                  <a:cs typeface="Consolas" pitchFamily="49" charset="0"/>
                </a:rPr>
                <a:t>+1</a:t>
              </a:r>
              <a:endParaRPr lang="zh-CN" altLang="en-US" sz="1600" b="1" dirty="0" smtClean="0">
                <a:solidFill>
                  <a:srgbClr val="3333FF"/>
                </a:solidFill>
                <a:latin typeface="Consolas" pitchFamily="49" charset="0"/>
                <a:ea typeface="楷体" pitchFamily="49" charset="-122"/>
                <a:cs typeface="Consolas" pitchFamily="49" charset="0"/>
              </a:endParaRPr>
            </a:p>
          </p:txBody>
        </p:sp>
        <p:cxnSp>
          <p:nvCxnSpPr>
            <p:cNvPr id="71" name="直接连接符 70"/>
            <p:cNvCxnSpPr>
              <a:stCxn id="66" idx="3"/>
              <a:endCxn id="63" idx="0"/>
            </p:cNvCxnSpPr>
            <p:nvPr/>
          </p:nvCxnSpPr>
          <p:spPr>
            <a:xfrm rot="5400000">
              <a:off x="6009140" y="2005842"/>
              <a:ext cx="512323" cy="3337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6" idx="5"/>
            </p:cNvCxnSpPr>
            <p:nvPr/>
          </p:nvCxnSpPr>
          <p:spPr>
            <a:xfrm rot="16200000" flipH="1">
              <a:off x="6818420" y="1934404"/>
              <a:ext cx="512323" cy="4766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endCxn id="68" idx="0"/>
            </p:cNvCxnSpPr>
            <p:nvPr/>
          </p:nvCxnSpPr>
          <p:spPr>
            <a:xfrm>
              <a:off x="7670073" y="1142984"/>
              <a:ext cx="571504" cy="4286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endCxn id="66" idx="7"/>
            </p:cNvCxnSpPr>
            <p:nvPr/>
          </p:nvCxnSpPr>
          <p:spPr>
            <a:xfrm rot="5400000">
              <a:off x="6813261" y="1153304"/>
              <a:ext cx="382146" cy="336109"/>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6643702" y="3357562"/>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altLang="zh-CN" sz="2000" dirty="0" smtClean="0">
                  <a:latin typeface="Consolas" pitchFamily="49" charset="0"/>
                  <a:cs typeface="Consolas" pitchFamily="49" charset="0"/>
                </a:rPr>
                <a:t>β</a:t>
              </a:r>
              <a:endParaRPr lang="zh-CN" altLang="en-US" sz="2000" dirty="0" smtClean="0">
                <a:latin typeface="Consolas" pitchFamily="49" charset="0"/>
                <a:cs typeface="Consolas" pitchFamily="49" charset="0"/>
              </a:endParaRPr>
            </a:p>
          </p:txBody>
        </p:sp>
        <p:sp>
          <p:nvSpPr>
            <p:cNvPr id="78" name="TextBox 77"/>
            <p:cNvSpPr txBox="1"/>
            <p:nvPr/>
          </p:nvSpPr>
          <p:spPr>
            <a:xfrm>
              <a:off x="6167198" y="3835603"/>
              <a:ext cx="357190" cy="246221"/>
            </a:xfrm>
            <a:prstGeom prst="rect">
              <a:avLst/>
            </a:prstGeom>
            <a:noFill/>
          </p:spPr>
          <p:txBody>
            <a:bodyPr wrap="square" lIns="0" tIns="0" rIns="0" bIns="0" rtlCol="0">
              <a:spAutoFit/>
            </a:bodyPr>
            <a:lstStyle/>
            <a:p>
              <a:r>
                <a:rPr lang="en-US" altLang="zh-CN" sz="1600" b="1" i="1" dirty="0" smtClean="0">
                  <a:solidFill>
                    <a:srgbClr val="3333FF"/>
                  </a:solidFill>
                  <a:latin typeface="Consolas" pitchFamily="49" charset="0"/>
                  <a:ea typeface="楷体" pitchFamily="49" charset="-122"/>
                  <a:cs typeface="Consolas" pitchFamily="49" charset="0"/>
                </a:rPr>
                <a:t>h</a:t>
              </a:r>
              <a:endParaRPr lang="zh-CN" altLang="en-US" sz="1600" b="1" i="1" dirty="0" smtClean="0">
                <a:solidFill>
                  <a:srgbClr val="3333FF"/>
                </a:solidFill>
                <a:latin typeface="Consolas" pitchFamily="49" charset="0"/>
                <a:ea typeface="楷体" pitchFamily="49" charset="-122"/>
                <a:cs typeface="Consolas" pitchFamily="49" charset="0"/>
              </a:endParaRPr>
            </a:p>
          </p:txBody>
        </p:sp>
        <p:sp>
          <p:nvSpPr>
            <p:cNvPr id="79" name="矩形 78"/>
            <p:cNvSpPr/>
            <p:nvPr/>
          </p:nvSpPr>
          <p:spPr>
            <a:xfrm>
              <a:off x="7858148" y="3357562"/>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altLang="zh-CN" sz="2000" dirty="0" smtClean="0">
                  <a:latin typeface="Consolas" pitchFamily="49" charset="0"/>
                  <a:cs typeface="Consolas" pitchFamily="49" charset="0"/>
                </a:rPr>
                <a:t>γ</a:t>
              </a:r>
              <a:endParaRPr lang="zh-CN" altLang="en-US" sz="2000" dirty="0" smtClean="0">
                <a:latin typeface="Consolas" pitchFamily="49" charset="0"/>
                <a:cs typeface="Consolas" pitchFamily="49" charset="0"/>
              </a:endParaRPr>
            </a:p>
          </p:txBody>
        </p:sp>
        <p:sp>
          <p:nvSpPr>
            <p:cNvPr id="80" name="左大括号 79"/>
            <p:cNvSpPr/>
            <p:nvPr/>
          </p:nvSpPr>
          <p:spPr>
            <a:xfrm>
              <a:off x="7669234" y="3403600"/>
              <a:ext cx="108000" cy="1071570"/>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81" name="TextBox 80"/>
            <p:cNvSpPr txBox="1"/>
            <p:nvPr/>
          </p:nvSpPr>
          <p:spPr>
            <a:xfrm>
              <a:off x="7357894" y="3835603"/>
              <a:ext cx="357190" cy="246221"/>
            </a:xfrm>
            <a:prstGeom prst="rect">
              <a:avLst/>
            </a:prstGeom>
            <a:noFill/>
          </p:spPr>
          <p:txBody>
            <a:bodyPr wrap="square" lIns="0" tIns="0" rIns="0" bIns="0" rtlCol="0">
              <a:spAutoFit/>
            </a:bodyPr>
            <a:lstStyle/>
            <a:p>
              <a:r>
                <a:rPr lang="en-US" altLang="zh-CN" sz="1600" b="1" i="1" dirty="0" smtClean="0">
                  <a:solidFill>
                    <a:srgbClr val="3333FF"/>
                  </a:solidFill>
                  <a:latin typeface="Consolas" pitchFamily="49" charset="0"/>
                  <a:ea typeface="楷体" pitchFamily="49" charset="-122"/>
                  <a:cs typeface="Consolas" pitchFamily="49" charset="0"/>
                </a:rPr>
                <a:t>h</a:t>
              </a:r>
              <a:endParaRPr lang="zh-CN" altLang="en-US" sz="1600" b="1" i="1" dirty="0" smtClean="0">
                <a:solidFill>
                  <a:srgbClr val="3333FF"/>
                </a:solidFill>
                <a:latin typeface="Consolas" pitchFamily="49" charset="0"/>
                <a:ea typeface="楷体" pitchFamily="49" charset="-122"/>
                <a:cs typeface="Consolas" pitchFamily="49" charset="0"/>
              </a:endParaRPr>
            </a:p>
          </p:txBody>
        </p:sp>
        <p:sp>
          <p:nvSpPr>
            <p:cNvPr id="82" name="椭圆 81"/>
            <p:cNvSpPr/>
            <p:nvPr/>
          </p:nvSpPr>
          <p:spPr>
            <a:xfrm>
              <a:off x="7072330" y="2357430"/>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smtClean="0">
                  <a:solidFill>
                    <a:srgbClr val="3333FF"/>
                  </a:solidFill>
                  <a:latin typeface="Consolas" pitchFamily="49" charset="0"/>
                  <a:cs typeface="Consolas" pitchFamily="49" charset="0"/>
                </a:rPr>
                <a:t>C</a:t>
              </a:r>
              <a:endParaRPr lang="zh-CN" altLang="en-US" sz="2000" b="1" i="1" dirty="0">
                <a:solidFill>
                  <a:srgbClr val="3333FF"/>
                </a:solidFill>
                <a:latin typeface="Consolas" pitchFamily="49" charset="0"/>
                <a:cs typeface="Consolas" pitchFamily="49" charset="0"/>
              </a:endParaRPr>
            </a:p>
          </p:txBody>
        </p:sp>
        <p:cxnSp>
          <p:nvCxnSpPr>
            <p:cNvPr id="83" name="直接连接符 82"/>
            <p:cNvCxnSpPr>
              <a:stCxn id="82" idx="3"/>
              <a:endCxn id="77" idx="0"/>
            </p:cNvCxnSpPr>
            <p:nvPr/>
          </p:nvCxnSpPr>
          <p:spPr>
            <a:xfrm rot="5400000">
              <a:off x="6733000" y="2934536"/>
              <a:ext cx="512323" cy="3337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84" name="左大括号 83"/>
            <p:cNvSpPr/>
            <p:nvPr/>
          </p:nvSpPr>
          <p:spPr>
            <a:xfrm>
              <a:off x="6467488" y="3426190"/>
              <a:ext cx="108000" cy="1071570"/>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grpSp>
      <p:grpSp>
        <p:nvGrpSpPr>
          <p:cNvPr id="4" name="组合 85"/>
          <p:cNvGrpSpPr/>
          <p:nvPr/>
        </p:nvGrpSpPr>
        <p:grpSpPr>
          <a:xfrm>
            <a:off x="6702440" y="1062221"/>
            <a:ext cx="415928" cy="1320609"/>
            <a:chOff x="6656402" y="1036821"/>
            <a:chExt cx="415928" cy="1320609"/>
          </a:xfrm>
        </p:grpSpPr>
        <p:sp>
          <p:nvSpPr>
            <p:cNvPr id="87" name="TextBox 86"/>
            <p:cNvSpPr txBox="1"/>
            <p:nvPr/>
          </p:nvSpPr>
          <p:spPr>
            <a:xfrm>
              <a:off x="6656402" y="1036821"/>
              <a:ext cx="357190" cy="307777"/>
            </a:xfrm>
            <a:prstGeom prst="rect">
              <a:avLst/>
            </a:prstGeom>
            <a:noFill/>
          </p:spPr>
          <p:txBody>
            <a:bodyPr wrap="square" lIns="0" tIns="0" rIns="0" bIns="0" rtlCol="0">
              <a:spAutoFit/>
            </a:bodyPr>
            <a:lstStyle/>
            <a:p>
              <a:r>
                <a:rPr lang="en-US" altLang="zh-CN" sz="2000" b="1" dirty="0" smtClean="0">
                  <a:latin typeface="Consolas" pitchFamily="49" charset="0"/>
                  <a:ea typeface="楷体" pitchFamily="49" charset="-122"/>
                  <a:cs typeface="Consolas" pitchFamily="49" charset="0"/>
                </a:rPr>
                <a:t>L</a:t>
              </a:r>
              <a:endParaRPr lang="zh-CN" altLang="en-US" sz="2000" b="1" dirty="0" smtClean="0">
                <a:latin typeface="Consolas" pitchFamily="49" charset="0"/>
                <a:ea typeface="楷体" pitchFamily="49" charset="-122"/>
                <a:cs typeface="Consolas" pitchFamily="49" charset="0"/>
              </a:endParaRPr>
            </a:p>
          </p:txBody>
        </p:sp>
        <p:sp>
          <p:nvSpPr>
            <p:cNvPr id="88" name="TextBox 87"/>
            <p:cNvSpPr txBox="1"/>
            <p:nvPr/>
          </p:nvSpPr>
          <p:spPr>
            <a:xfrm>
              <a:off x="6715140" y="2049653"/>
              <a:ext cx="357190" cy="307777"/>
            </a:xfrm>
            <a:prstGeom prst="rect">
              <a:avLst/>
            </a:prstGeom>
            <a:noFill/>
          </p:spPr>
          <p:txBody>
            <a:bodyPr wrap="square" lIns="0" tIns="0" rIns="0" bIns="0" rtlCol="0">
              <a:spAutoFit/>
            </a:bodyPr>
            <a:lstStyle/>
            <a:p>
              <a:r>
                <a:rPr lang="en-US" altLang="zh-CN" sz="2000" b="1" dirty="0" smtClean="0">
                  <a:latin typeface="Consolas" pitchFamily="49" charset="0"/>
                  <a:ea typeface="楷体" pitchFamily="49" charset="-122"/>
                  <a:cs typeface="Consolas" pitchFamily="49" charset="0"/>
                </a:rPr>
                <a:t>R</a:t>
              </a:r>
              <a:endParaRPr lang="zh-CN" altLang="en-US" sz="2000" b="1" dirty="0" smtClean="0">
                <a:latin typeface="Consolas" pitchFamily="49" charset="0"/>
                <a:ea typeface="楷体" pitchFamily="49" charset="-122"/>
                <a:cs typeface="Consolas" pitchFamily="49" charset="0"/>
              </a:endParaRPr>
            </a:p>
          </p:txBody>
        </p:sp>
      </p:grpSp>
      <p:grpSp>
        <p:nvGrpSpPr>
          <p:cNvPr id="5" name="组合 89"/>
          <p:cNvGrpSpPr/>
          <p:nvPr/>
        </p:nvGrpSpPr>
        <p:grpSpPr>
          <a:xfrm>
            <a:off x="6062718" y="642918"/>
            <a:ext cx="1143008" cy="2081584"/>
            <a:chOff x="6062718" y="642918"/>
            <a:chExt cx="1143008" cy="2081584"/>
          </a:xfrm>
        </p:grpSpPr>
        <p:sp>
          <p:nvSpPr>
            <p:cNvPr id="75" name="TextBox 74"/>
            <p:cNvSpPr txBox="1"/>
            <p:nvPr/>
          </p:nvSpPr>
          <p:spPr>
            <a:xfrm>
              <a:off x="6848536" y="642918"/>
              <a:ext cx="357190" cy="246221"/>
            </a:xfrm>
            <a:prstGeom prst="rect">
              <a:avLst/>
            </a:prstGeom>
            <a:noFill/>
          </p:spPr>
          <p:txBody>
            <a:bodyPr wrap="square" lIns="0" tIns="0" rIns="0" bIns="0" rtlCol="0">
              <a:spAutoFit/>
            </a:bodyPr>
            <a:lstStyle/>
            <a:p>
              <a:r>
                <a:rPr lang="en-US" altLang="zh-CN" sz="1600" b="1" dirty="0" smtClean="0">
                  <a:latin typeface="Consolas" pitchFamily="49" charset="0"/>
                  <a:ea typeface="楷体" pitchFamily="49" charset="-122"/>
                  <a:cs typeface="Consolas" pitchFamily="49" charset="0"/>
                </a:rPr>
                <a:t>2</a:t>
              </a:r>
              <a:endParaRPr lang="zh-CN" altLang="en-US" sz="1600" b="1" dirty="0" smtClean="0">
                <a:latin typeface="Consolas" pitchFamily="49" charset="0"/>
                <a:ea typeface="楷体" pitchFamily="49" charset="-122"/>
                <a:cs typeface="Consolas" pitchFamily="49" charset="0"/>
              </a:endParaRPr>
            </a:p>
          </p:txBody>
        </p:sp>
        <p:sp>
          <p:nvSpPr>
            <p:cNvPr id="76" name="TextBox 75"/>
            <p:cNvSpPr txBox="1"/>
            <p:nvPr/>
          </p:nvSpPr>
          <p:spPr>
            <a:xfrm>
              <a:off x="6062718" y="1335273"/>
              <a:ext cx="357190" cy="246221"/>
            </a:xfrm>
            <a:prstGeom prst="rect">
              <a:avLst/>
            </a:prstGeom>
            <a:noFill/>
          </p:spPr>
          <p:txBody>
            <a:bodyPr wrap="square" lIns="0" tIns="0" rIns="0" bIns="0" rtlCol="0">
              <a:spAutoFit/>
            </a:bodyPr>
            <a:lstStyle/>
            <a:p>
              <a:r>
                <a:rPr lang="en-US" altLang="zh-CN" sz="1600" b="1" dirty="0" smtClean="0">
                  <a:solidFill>
                    <a:srgbClr val="00B0F0"/>
                  </a:solidFill>
                  <a:latin typeface="Consolas" pitchFamily="49" charset="0"/>
                  <a:ea typeface="楷体" pitchFamily="49" charset="-122"/>
                  <a:cs typeface="Consolas" pitchFamily="49" charset="0"/>
                </a:rPr>
                <a:t>-1</a:t>
              </a:r>
              <a:endParaRPr lang="zh-CN" altLang="en-US" sz="1600" b="1" dirty="0" smtClean="0">
                <a:solidFill>
                  <a:srgbClr val="00B0F0"/>
                </a:solidFill>
                <a:latin typeface="Consolas" pitchFamily="49" charset="0"/>
                <a:ea typeface="楷体" pitchFamily="49" charset="-122"/>
                <a:cs typeface="Consolas" pitchFamily="49" charset="0"/>
              </a:endParaRPr>
            </a:p>
          </p:txBody>
        </p:sp>
        <p:sp>
          <p:nvSpPr>
            <p:cNvPr id="89" name="TextBox 88"/>
            <p:cNvSpPr txBox="1"/>
            <p:nvPr/>
          </p:nvSpPr>
          <p:spPr>
            <a:xfrm>
              <a:off x="6858016" y="2478281"/>
              <a:ext cx="285752" cy="246221"/>
            </a:xfrm>
            <a:prstGeom prst="rect">
              <a:avLst/>
            </a:prstGeom>
            <a:noFill/>
          </p:spPr>
          <p:txBody>
            <a:bodyPr wrap="square" lIns="0" tIns="0" rIns="0" bIns="0" rtlCol="0">
              <a:spAutoFit/>
            </a:bodyPr>
            <a:lstStyle/>
            <a:p>
              <a:r>
                <a:rPr lang="en-US" altLang="zh-CN" sz="1600" b="1" dirty="0" smtClean="0">
                  <a:solidFill>
                    <a:srgbClr val="00B0F0"/>
                  </a:solidFill>
                  <a:latin typeface="Consolas" pitchFamily="49" charset="0"/>
                  <a:ea typeface="楷体" pitchFamily="49" charset="-122"/>
                  <a:cs typeface="Consolas" pitchFamily="49" charset="0"/>
                </a:rPr>
                <a:t>1</a:t>
              </a:r>
              <a:endParaRPr lang="zh-CN" altLang="en-US" sz="1600" b="1" dirty="0" smtClean="0">
                <a:solidFill>
                  <a:srgbClr val="00B0F0"/>
                </a:solidFill>
                <a:latin typeface="Consolas" pitchFamily="49" charset="0"/>
                <a:ea typeface="楷体" pitchFamily="49" charset="-122"/>
                <a:cs typeface="Consolas" pitchFamily="49" charset="0"/>
              </a:endParaRPr>
            </a:p>
          </p:txBody>
        </p:sp>
      </p:grpSp>
      <p:sp>
        <p:nvSpPr>
          <p:cNvPr id="91" name="TextBox 90"/>
          <p:cNvSpPr txBox="1"/>
          <p:nvPr/>
        </p:nvSpPr>
        <p:spPr>
          <a:xfrm>
            <a:off x="2071670" y="2692595"/>
            <a:ext cx="357190" cy="246221"/>
          </a:xfrm>
          <a:prstGeom prst="rect">
            <a:avLst/>
          </a:prstGeom>
          <a:noFill/>
        </p:spPr>
        <p:txBody>
          <a:bodyPr wrap="square" lIns="0" tIns="0" rIns="0" bIns="0" rtlCol="0">
            <a:spAutoFit/>
          </a:bodyPr>
          <a:lstStyle/>
          <a:p>
            <a:r>
              <a:rPr lang="en-US" altLang="zh-CN" sz="1600" b="1" dirty="0" smtClean="0">
                <a:solidFill>
                  <a:srgbClr val="00B0F0"/>
                </a:solidFill>
                <a:latin typeface="Consolas" pitchFamily="49" charset="0"/>
                <a:ea typeface="楷体" pitchFamily="49" charset="-122"/>
                <a:cs typeface="Consolas" pitchFamily="49" charset="0"/>
              </a:rPr>
              <a:t>0</a:t>
            </a:r>
            <a:endParaRPr lang="zh-CN" altLang="en-US" sz="1600" b="1" dirty="0" smtClean="0">
              <a:solidFill>
                <a:srgbClr val="00B0F0"/>
              </a:solidFill>
              <a:latin typeface="Consolas" pitchFamily="49" charset="0"/>
              <a:ea typeface="楷体" pitchFamily="49" charset="-122"/>
              <a:cs typeface="Consolas" pitchFamily="49" charset="0"/>
            </a:endParaRPr>
          </a:p>
        </p:txBody>
      </p:sp>
      <p:sp>
        <p:nvSpPr>
          <p:cNvPr id="85" name="灯片编号占位符 84"/>
          <p:cNvSpPr>
            <a:spLocks noGrp="1"/>
          </p:cNvSpPr>
          <p:nvPr>
            <p:ph type="sldNum" sz="quarter" idx="12"/>
          </p:nvPr>
        </p:nvSpPr>
        <p:spPr/>
        <p:txBody>
          <a:bodyPr/>
          <a:lstStyle/>
          <a:p>
            <a:pPr>
              <a:defRPr/>
            </a:pPr>
            <a:fld id="{94984E60-CADE-4266-8DC7-A91C528B8A31}" type="slidenum">
              <a:rPr lang="en-US" altLang="zh-CN" smtClean="0"/>
              <a:pPr>
                <a:defRPr/>
              </a:pPr>
              <a:t>55</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4"/>
                                        </p:tgtEl>
                                        <p:attrNameLst>
                                          <p:attrName>style.visibility</p:attrName>
                                        </p:attrNameLst>
                                      </p:cBhvr>
                                      <p:to>
                                        <p:strVal val="visible"/>
                                      </p:to>
                                    </p:set>
                                  </p:childTnLst>
                                </p:cTn>
                              </p:par>
                            </p:childTnLst>
                          </p:cTn>
                        </p:par>
                        <p:par>
                          <p:cTn id="14" fill="hold">
                            <p:stCondLst>
                              <p:cond delay="0"/>
                            </p:stCondLst>
                            <p:childTnLst>
                              <p:par>
                                <p:cTn id="15" presetID="26" presetClass="emph" presetSubtype="0" fill="hold" grpId="1" nodeType="afterEffect">
                                  <p:stCondLst>
                                    <p:cond delay="0"/>
                                  </p:stCondLst>
                                  <p:childTnLst>
                                    <p:animEffect transition="out" filter="fade">
                                      <p:cBhvr>
                                        <p:cTn id="16" dur="500" tmFilter="0, 0; .2, .5; .8, .5; 1, 0"/>
                                        <p:tgtEl>
                                          <p:spTgt spid="44"/>
                                        </p:tgtEl>
                                      </p:cBhvr>
                                    </p:animEffect>
                                    <p:animScale>
                                      <p:cBhvr>
                                        <p:cTn id="17" dur="250" autoRev="1" fill="hold"/>
                                        <p:tgtEl>
                                          <p:spTgt spid="44"/>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直接连接符 61"/>
          <p:cNvCxnSpPr/>
          <p:nvPr/>
        </p:nvCxnSpPr>
        <p:spPr>
          <a:xfrm rot="16200000" flipH="1">
            <a:off x="3220280" y="3513120"/>
            <a:ext cx="512323" cy="4766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67" name="椭圆 66"/>
          <p:cNvSpPr/>
          <p:nvPr/>
        </p:nvSpPr>
        <p:spPr>
          <a:xfrm>
            <a:off x="2848008" y="1367188"/>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smtClean="0">
                <a:solidFill>
                  <a:srgbClr val="3333FF"/>
                </a:solidFill>
                <a:latin typeface="Consolas" pitchFamily="49" charset="0"/>
                <a:cs typeface="Consolas" pitchFamily="49" charset="0"/>
              </a:rPr>
              <a:t>A</a:t>
            </a:r>
            <a:endParaRPr lang="zh-CN" altLang="en-US" sz="2000" b="1" i="1" dirty="0">
              <a:solidFill>
                <a:srgbClr val="3333FF"/>
              </a:solidFill>
              <a:latin typeface="Consolas" pitchFamily="49" charset="0"/>
              <a:cs typeface="Consolas" pitchFamily="49" charset="0"/>
            </a:endParaRPr>
          </a:p>
        </p:txBody>
      </p:sp>
      <p:sp>
        <p:nvSpPr>
          <p:cNvPr id="68" name="矩形 67"/>
          <p:cNvSpPr/>
          <p:nvPr/>
        </p:nvSpPr>
        <p:spPr>
          <a:xfrm>
            <a:off x="3776702" y="2224444"/>
            <a:ext cx="357190" cy="128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smtClean="0">
                <a:latin typeface="Consolas" pitchFamily="49" charset="0"/>
                <a:cs typeface="Consolas" pitchFamily="49" charset="0"/>
              </a:rPr>
              <a:t>δ</a:t>
            </a:r>
            <a:endParaRPr lang="zh-CN" altLang="en-US" sz="2000" dirty="0">
              <a:latin typeface="Consolas" pitchFamily="49" charset="0"/>
              <a:cs typeface="Consolas" pitchFamily="49" charset="0"/>
            </a:endParaRPr>
          </a:p>
        </p:txBody>
      </p:sp>
      <p:sp>
        <p:nvSpPr>
          <p:cNvPr id="69" name="左大括号 68"/>
          <p:cNvSpPr/>
          <p:nvPr/>
        </p:nvSpPr>
        <p:spPr>
          <a:xfrm>
            <a:off x="3587788" y="2270482"/>
            <a:ext cx="126956" cy="1242656"/>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70" name="TextBox 69"/>
          <p:cNvSpPr txBox="1"/>
          <p:nvPr/>
        </p:nvSpPr>
        <p:spPr>
          <a:xfrm>
            <a:off x="3152720" y="2702485"/>
            <a:ext cx="490586" cy="246221"/>
          </a:xfrm>
          <a:prstGeom prst="rect">
            <a:avLst/>
          </a:prstGeom>
          <a:noFill/>
        </p:spPr>
        <p:txBody>
          <a:bodyPr wrap="square" lIns="0" tIns="0" rIns="0" bIns="0" rtlCol="0">
            <a:spAutoFit/>
          </a:bodyPr>
          <a:lstStyle/>
          <a:p>
            <a:r>
              <a:rPr lang="en-US" altLang="zh-CN" sz="1600" b="1" i="1" dirty="0" err="1" smtClean="0">
                <a:solidFill>
                  <a:srgbClr val="3333FF"/>
                </a:solidFill>
                <a:latin typeface="Consolas" pitchFamily="49" charset="0"/>
                <a:ea typeface="楷体" pitchFamily="49" charset="-122"/>
                <a:cs typeface="Consolas" pitchFamily="49" charset="0"/>
              </a:rPr>
              <a:t>h</a:t>
            </a:r>
            <a:r>
              <a:rPr lang="en-US" altLang="zh-CN" sz="1600" b="1" dirty="0" err="1" smtClean="0">
                <a:solidFill>
                  <a:srgbClr val="3333FF"/>
                </a:solidFill>
                <a:latin typeface="Consolas" pitchFamily="49" charset="0"/>
                <a:ea typeface="楷体" pitchFamily="49" charset="-122"/>
                <a:cs typeface="Consolas" pitchFamily="49" charset="0"/>
              </a:rPr>
              <a:t>+1</a:t>
            </a:r>
            <a:endParaRPr lang="zh-CN" altLang="en-US" sz="1600" b="1" dirty="0" smtClean="0">
              <a:solidFill>
                <a:srgbClr val="3333FF"/>
              </a:solidFill>
              <a:latin typeface="Consolas" pitchFamily="49" charset="0"/>
              <a:ea typeface="楷体" pitchFamily="49" charset="-122"/>
              <a:cs typeface="Consolas" pitchFamily="49" charset="0"/>
            </a:endParaRPr>
          </a:p>
        </p:txBody>
      </p:sp>
      <p:grpSp>
        <p:nvGrpSpPr>
          <p:cNvPr id="2" name="组合 91"/>
          <p:cNvGrpSpPr/>
          <p:nvPr/>
        </p:nvGrpSpPr>
        <p:grpSpPr>
          <a:xfrm>
            <a:off x="1000100" y="2081568"/>
            <a:ext cx="1633594" cy="2360264"/>
            <a:chOff x="2866968" y="1938692"/>
            <a:chExt cx="1633594" cy="2360264"/>
          </a:xfrm>
        </p:grpSpPr>
        <p:sp>
          <p:nvSpPr>
            <p:cNvPr id="63" name="矩形 62"/>
            <p:cNvSpPr/>
            <p:nvPr/>
          </p:nvSpPr>
          <p:spPr>
            <a:xfrm>
              <a:off x="3500430" y="2938824"/>
              <a:ext cx="357190" cy="136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smtClean="0">
                  <a:latin typeface="Consolas" pitchFamily="49" charset="0"/>
                  <a:cs typeface="Consolas" pitchFamily="49" charset="0"/>
                </a:rPr>
                <a:t>α</a:t>
              </a:r>
              <a:endParaRPr lang="zh-CN" altLang="en-US" sz="2000" dirty="0">
                <a:latin typeface="Consolas" pitchFamily="49" charset="0"/>
                <a:cs typeface="Consolas" pitchFamily="49" charset="0"/>
              </a:endParaRPr>
            </a:p>
          </p:txBody>
        </p:sp>
        <p:sp>
          <p:nvSpPr>
            <p:cNvPr id="64" name="左大括号 63"/>
            <p:cNvSpPr/>
            <p:nvPr/>
          </p:nvSpPr>
          <p:spPr>
            <a:xfrm>
              <a:off x="3311516" y="2984862"/>
              <a:ext cx="108000" cy="1314094"/>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65" name="TextBox 64"/>
            <p:cNvSpPr txBox="1"/>
            <p:nvPr/>
          </p:nvSpPr>
          <p:spPr>
            <a:xfrm>
              <a:off x="2866968" y="3488115"/>
              <a:ext cx="490586" cy="246221"/>
            </a:xfrm>
            <a:prstGeom prst="rect">
              <a:avLst/>
            </a:prstGeom>
            <a:noFill/>
          </p:spPr>
          <p:txBody>
            <a:bodyPr wrap="square" lIns="0" tIns="0" rIns="0" bIns="0" rtlCol="0">
              <a:spAutoFit/>
            </a:bodyPr>
            <a:lstStyle/>
            <a:p>
              <a:r>
                <a:rPr lang="en-US" altLang="zh-CN" sz="1600" b="1" i="1" dirty="0" err="1" smtClean="0">
                  <a:solidFill>
                    <a:srgbClr val="3333FF"/>
                  </a:solidFill>
                  <a:latin typeface="Consolas" pitchFamily="49" charset="0"/>
                  <a:ea typeface="楷体" pitchFamily="49" charset="-122"/>
                  <a:cs typeface="Consolas" pitchFamily="49" charset="0"/>
                </a:rPr>
                <a:t>h</a:t>
              </a:r>
              <a:r>
                <a:rPr lang="en-US" altLang="zh-CN" sz="1600" b="1" dirty="0" err="1" smtClean="0">
                  <a:solidFill>
                    <a:srgbClr val="3333FF"/>
                  </a:solidFill>
                  <a:latin typeface="Consolas" pitchFamily="49" charset="0"/>
                  <a:ea typeface="楷体" pitchFamily="49" charset="-122"/>
                  <a:cs typeface="Consolas" pitchFamily="49" charset="0"/>
                </a:rPr>
                <a:t>+1</a:t>
              </a:r>
              <a:endParaRPr lang="zh-CN" altLang="en-US" sz="1600" b="1" dirty="0" smtClean="0">
                <a:solidFill>
                  <a:srgbClr val="3333FF"/>
                </a:solidFill>
                <a:latin typeface="Consolas" pitchFamily="49" charset="0"/>
                <a:ea typeface="楷体" pitchFamily="49" charset="-122"/>
                <a:cs typeface="Consolas" pitchFamily="49" charset="0"/>
              </a:endParaRPr>
            </a:p>
          </p:txBody>
        </p:sp>
        <p:sp>
          <p:nvSpPr>
            <p:cNvPr id="66" name="椭圆 65"/>
            <p:cNvSpPr/>
            <p:nvPr/>
          </p:nvSpPr>
          <p:spPr>
            <a:xfrm>
              <a:off x="3929058" y="1938692"/>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smtClean="0">
                  <a:solidFill>
                    <a:srgbClr val="3333FF"/>
                  </a:solidFill>
                  <a:latin typeface="Consolas" pitchFamily="49" charset="0"/>
                  <a:cs typeface="Consolas" pitchFamily="49" charset="0"/>
                </a:rPr>
                <a:t>B</a:t>
              </a:r>
              <a:endParaRPr lang="zh-CN" altLang="en-US" sz="2000" b="1" i="1" dirty="0">
                <a:solidFill>
                  <a:srgbClr val="3333FF"/>
                </a:solidFill>
                <a:latin typeface="Consolas" pitchFamily="49" charset="0"/>
                <a:cs typeface="Consolas" pitchFamily="49" charset="0"/>
              </a:endParaRPr>
            </a:p>
          </p:txBody>
        </p:sp>
        <p:cxnSp>
          <p:nvCxnSpPr>
            <p:cNvPr id="71" name="直接连接符 70"/>
            <p:cNvCxnSpPr>
              <a:stCxn id="66" idx="3"/>
              <a:endCxn id="63" idx="0"/>
            </p:cNvCxnSpPr>
            <p:nvPr/>
          </p:nvCxnSpPr>
          <p:spPr>
            <a:xfrm rot="5400000">
              <a:off x="3589728" y="2515798"/>
              <a:ext cx="512323" cy="3337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cxnSp>
        <p:nvCxnSpPr>
          <p:cNvPr id="72" name="直接连接符 71"/>
          <p:cNvCxnSpPr/>
          <p:nvPr/>
        </p:nvCxnSpPr>
        <p:spPr>
          <a:xfrm rot="16200000" flipH="1">
            <a:off x="2532140" y="2587236"/>
            <a:ext cx="512323" cy="4766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endCxn id="68" idx="0"/>
          </p:cNvCxnSpPr>
          <p:nvPr/>
        </p:nvCxnSpPr>
        <p:spPr>
          <a:xfrm>
            <a:off x="3383793" y="1795816"/>
            <a:ext cx="571504" cy="4286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5400000">
            <a:off x="2526981" y="1806136"/>
            <a:ext cx="382146" cy="336109"/>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nvGrpSpPr>
          <p:cNvPr id="3" name="组合 96"/>
          <p:cNvGrpSpPr/>
          <p:nvPr/>
        </p:nvGrpSpPr>
        <p:grpSpPr>
          <a:xfrm>
            <a:off x="3083489" y="4010394"/>
            <a:ext cx="845569" cy="1143008"/>
            <a:chOff x="4950357" y="3867518"/>
            <a:chExt cx="845569" cy="1143008"/>
          </a:xfrm>
        </p:grpSpPr>
        <p:sp>
          <p:nvSpPr>
            <p:cNvPr id="79" name="矩形 78"/>
            <p:cNvSpPr/>
            <p:nvPr/>
          </p:nvSpPr>
          <p:spPr>
            <a:xfrm>
              <a:off x="5438736" y="3867518"/>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altLang="zh-CN" sz="2000" dirty="0" smtClean="0">
                  <a:latin typeface="Consolas" pitchFamily="49" charset="0"/>
                  <a:cs typeface="Consolas" pitchFamily="49" charset="0"/>
                </a:rPr>
                <a:t>γ</a:t>
              </a:r>
              <a:endParaRPr lang="zh-CN" altLang="en-US" sz="2000" dirty="0" smtClean="0">
                <a:latin typeface="Consolas" pitchFamily="49" charset="0"/>
                <a:cs typeface="Consolas" pitchFamily="49" charset="0"/>
              </a:endParaRPr>
            </a:p>
          </p:txBody>
        </p:sp>
        <p:sp>
          <p:nvSpPr>
            <p:cNvPr id="80" name="左大括号 79"/>
            <p:cNvSpPr/>
            <p:nvPr/>
          </p:nvSpPr>
          <p:spPr>
            <a:xfrm>
              <a:off x="5249822" y="3913556"/>
              <a:ext cx="108000" cy="1071570"/>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81" name="TextBox 80"/>
            <p:cNvSpPr txBox="1"/>
            <p:nvPr/>
          </p:nvSpPr>
          <p:spPr>
            <a:xfrm>
              <a:off x="4950357" y="4345559"/>
              <a:ext cx="357190" cy="246221"/>
            </a:xfrm>
            <a:prstGeom prst="rect">
              <a:avLst/>
            </a:prstGeom>
            <a:noFill/>
          </p:spPr>
          <p:txBody>
            <a:bodyPr wrap="square" lIns="0" tIns="0" rIns="0" bIns="0" rtlCol="0">
              <a:spAutoFit/>
            </a:bodyPr>
            <a:lstStyle/>
            <a:p>
              <a:r>
                <a:rPr lang="en-US" altLang="zh-CN" sz="1600" b="1" i="1" dirty="0" smtClean="0">
                  <a:solidFill>
                    <a:srgbClr val="3333FF"/>
                  </a:solidFill>
                  <a:latin typeface="Consolas" pitchFamily="49" charset="0"/>
                  <a:ea typeface="楷体" pitchFamily="49" charset="-122"/>
                  <a:cs typeface="Consolas" pitchFamily="49" charset="0"/>
                </a:rPr>
                <a:t>h</a:t>
              </a:r>
              <a:endParaRPr lang="zh-CN" altLang="en-US" sz="1600" b="1" i="1" dirty="0" smtClean="0">
                <a:solidFill>
                  <a:srgbClr val="3333FF"/>
                </a:solidFill>
                <a:latin typeface="Consolas" pitchFamily="49" charset="0"/>
                <a:ea typeface="楷体" pitchFamily="49" charset="-122"/>
                <a:cs typeface="Consolas" pitchFamily="49" charset="0"/>
              </a:endParaRPr>
            </a:p>
          </p:txBody>
        </p:sp>
      </p:grpSp>
      <p:sp>
        <p:nvSpPr>
          <p:cNvPr id="82" name="椭圆 81"/>
          <p:cNvSpPr/>
          <p:nvPr/>
        </p:nvSpPr>
        <p:spPr>
          <a:xfrm>
            <a:off x="2786050" y="3010262"/>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smtClean="0">
                <a:solidFill>
                  <a:srgbClr val="3333FF"/>
                </a:solidFill>
                <a:latin typeface="Consolas" pitchFamily="49" charset="0"/>
                <a:cs typeface="Consolas" pitchFamily="49" charset="0"/>
              </a:rPr>
              <a:t>C</a:t>
            </a:r>
            <a:endParaRPr lang="zh-CN" altLang="en-US" sz="2000" b="1" i="1" dirty="0">
              <a:solidFill>
                <a:srgbClr val="3333FF"/>
              </a:solidFill>
              <a:latin typeface="Consolas" pitchFamily="49" charset="0"/>
              <a:cs typeface="Consolas" pitchFamily="49" charset="0"/>
            </a:endParaRPr>
          </a:p>
        </p:txBody>
      </p:sp>
      <p:cxnSp>
        <p:nvCxnSpPr>
          <p:cNvPr id="83" name="直接连接符 82"/>
          <p:cNvCxnSpPr>
            <a:stCxn id="82" idx="3"/>
          </p:cNvCxnSpPr>
          <p:nvPr/>
        </p:nvCxnSpPr>
        <p:spPr>
          <a:xfrm rot="5400000">
            <a:off x="2446720" y="3587368"/>
            <a:ext cx="512323" cy="3337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nvGrpSpPr>
          <p:cNvPr id="4" name="组合 95"/>
          <p:cNvGrpSpPr/>
          <p:nvPr/>
        </p:nvGrpSpPr>
        <p:grpSpPr>
          <a:xfrm>
            <a:off x="1880918" y="4010394"/>
            <a:ext cx="833694" cy="1490308"/>
            <a:chOff x="3747786" y="3867518"/>
            <a:chExt cx="833694" cy="1490308"/>
          </a:xfrm>
        </p:grpSpPr>
        <p:sp>
          <p:nvSpPr>
            <p:cNvPr id="44" name="椭圆 43"/>
            <p:cNvSpPr/>
            <p:nvPr/>
          </p:nvSpPr>
          <p:spPr>
            <a:xfrm>
              <a:off x="4212000" y="4997826"/>
              <a:ext cx="360000" cy="360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2000" b="1" i="1" dirty="0">
                <a:solidFill>
                  <a:srgbClr val="3333FF"/>
                </a:solidFill>
                <a:latin typeface="Consolas" pitchFamily="49" charset="0"/>
                <a:cs typeface="Consolas" pitchFamily="49" charset="0"/>
              </a:endParaRPr>
            </a:p>
          </p:txBody>
        </p:sp>
        <p:sp>
          <p:nvSpPr>
            <p:cNvPr id="77" name="矩形 76"/>
            <p:cNvSpPr/>
            <p:nvPr/>
          </p:nvSpPr>
          <p:spPr>
            <a:xfrm>
              <a:off x="4224290" y="3867518"/>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altLang="zh-CN" sz="2000" dirty="0" smtClean="0">
                  <a:latin typeface="Consolas" pitchFamily="49" charset="0"/>
                  <a:cs typeface="Consolas" pitchFamily="49" charset="0"/>
                </a:rPr>
                <a:t>β</a:t>
              </a:r>
              <a:endParaRPr lang="zh-CN" altLang="en-US" sz="2000" dirty="0" smtClean="0">
                <a:latin typeface="Consolas" pitchFamily="49" charset="0"/>
                <a:cs typeface="Consolas" pitchFamily="49" charset="0"/>
              </a:endParaRPr>
            </a:p>
          </p:txBody>
        </p:sp>
        <p:sp>
          <p:nvSpPr>
            <p:cNvPr id="78" name="TextBox 77"/>
            <p:cNvSpPr txBox="1"/>
            <p:nvPr/>
          </p:nvSpPr>
          <p:spPr>
            <a:xfrm>
              <a:off x="3747786" y="4345559"/>
              <a:ext cx="357190" cy="246221"/>
            </a:xfrm>
            <a:prstGeom prst="rect">
              <a:avLst/>
            </a:prstGeom>
            <a:noFill/>
          </p:spPr>
          <p:txBody>
            <a:bodyPr wrap="square" lIns="0" tIns="0" rIns="0" bIns="0" rtlCol="0">
              <a:spAutoFit/>
            </a:bodyPr>
            <a:lstStyle/>
            <a:p>
              <a:r>
                <a:rPr lang="en-US" altLang="zh-CN" sz="1600" b="1" i="1" dirty="0" smtClean="0">
                  <a:solidFill>
                    <a:srgbClr val="3333FF"/>
                  </a:solidFill>
                  <a:latin typeface="Consolas" pitchFamily="49" charset="0"/>
                  <a:ea typeface="楷体" pitchFamily="49" charset="-122"/>
                  <a:cs typeface="Consolas" pitchFamily="49" charset="0"/>
                </a:rPr>
                <a:t>h</a:t>
              </a:r>
              <a:endParaRPr lang="zh-CN" altLang="en-US" sz="1600" b="1" i="1" dirty="0" smtClean="0">
                <a:solidFill>
                  <a:srgbClr val="3333FF"/>
                </a:solidFill>
                <a:latin typeface="Consolas" pitchFamily="49" charset="0"/>
                <a:ea typeface="楷体" pitchFamily="49" charset="-122"/>
                <a:cs typeface="Consolas" pitchFamily="49" charset="0"/>
              </a:endParaRPr>
            </a:p>
          </p:txBody>
        </p:sp>
        <p:sp>
          <p:nvSpPr>
            <p:cNvPr id="84" name="左大括号 83"/>
            <p:cNvSpPr/>
            <p:nvPr/>
          </p:nvSpPr>
          <p:spPr>
            <a:xfrm>
              <a:off x="4048076" y="3936146"/>
              <a:ext cx="108000" cy="1071570"/>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grpSp>
      <p:grpSp>
        <p:nvGrpSpPr>
          <p:cNvPr id="5" name="组合 98"/>
          <p:cNvGrpSpPr/>
          <p:nvPr/>
        </p:nvGrpSpPr>
        <p:grpSpPr>
          <a:xfrm>
            <a:off x="1142976" y="428604"/>
            <a:ext cx="2500330" cy="1032039"/>
            <a:chOff x="3009844" y="285728"/>
            <a:chExt cx="2500330" cy="1032039"/>
          </a:xfrm>
        </p:grpSpPr>
        <p:sp>
          <p:nvSpPr>
            <p:cNvPr id="75" name="TextBox 74"/>
            <p:cNvSpPr txBox="1"/>
            <p:nvPr/>
          </p:nvSpPr>
          <p:spPr>
            <a:xfrm>
              <a:off x="4295728" y="285728"/>
              <a:ext cx="357190" cy="246221"/>
            </a:xfrm>
            <a:prstGeom prst="rect">
              <a:avLst/>
            </a:prstGeom>
            <a:noFill/>
          </p:spPr>
          <p:txBody>
            <a:bodyPr wrap="square" lIns="0" tIns="0" rIns="0" bIns="0" rtlCol="0">
              <a:spAutoFit/>
            </a:bodyPr>
            <a:lstStyle/>
            <a:p>
              <a:r>
                <a:rPr lang="en-US" altLang="zh-CN" sz="1600" b="1" dirty="0" smtClean="0">
                  <a:solidFill>
                    <a:srgbClr val="00B0F0"/>
                  </a:solidFill>
                  <a:latin typeface="Consolas" pitchFamily="49" charset="0"/>
                  <a:ea typeface="楷体" pitchFamily="49" charset="-122"/>
                  <a:cs typeface="Consolas" pitchFamily="49" charset="0"/>
                </a:rPr>
                <a:t>0</a:t>
              </a:r>
              <a:endParaRPr lang="zh-CN" altLang="en-US" sz="1600" b="1" dirty="0" smtClean="0">
                <a:solidFill>
                  <a:srgbClr val="00B0F0"/>
                </a:solidFill>
                <a:latin typeface="Consolas" pitchFamily="49" charset="0"/>
                <a:ea typeface="楷体" pitchFamily="49" charset="-122"/>
                <a:cs typeface="Consolas" pitchFamily="49" charset="0"/>
              </a:endParaRPr>
            </a:p>
          </p:txBody>
        </p:sp>
        <p:sp>
          <p:nvSpPr>
            <p:cNvPr id="76" name="TextBox 75"/>
            <p:cNvSpPr txBox="1"/>
            <p:nvPr/>
          </p:nvSpPr>
          <p:spPr>
            <a:xfrm>
              <a:off x="5152984" y="1071546"/>
              <a:ext cx="357190" cy="246221"/>
            </a:xfrm>
            <a:prstGeom prst="rect">
              <a:avLst/>
            </a:prstGeom>
            <a:noFill/>
          </p:spPr>
          <p:txBody>
            <a:bodyPr wrap="square" lIns="0" tIns="0" rIns="0" bIns="0" rtlCol="0">
              <a:spAutoFit/>
            </a:bodyPr>
            <a:lstStyle/>
            <a:p>
              <a:r>
                <a:rPr lang="en-US" altLang="zh-CN" sz="1600" b="1" dirty="0" smtClean="0">
                  <a:solidFill>
                    <a:srgbClr val="00B0F0"/>
                  </a:solidFill>
                  <a:latin typeface="Consolas" pitchFamily="49" charset="0"/>
                  <a:ea typeface="楷体" pitchFamily="49" charset="-122"/>
                  <a:cs typeface="Consolas" pitchFamily="49" charset="0"/>
                </a:rPr>
                <a:t>-1</a:t>
              </a:r>
              <a:endParaRPr lang="zh-CN" altLang="en-US" sz="1600" b="1" dirty="0" smtClean="0">
                <a:solidFill>
                  <a:srgbClr val="00B0F0"/>
                </a:solidFill>
                <a:latin typeface="Consolas" pitchFamily="49" charset="0"/>
                <a:ea typeface="楷体" pitchFamily="49" charset="-122"/>
                <a:cs typeface="Consolas" pitchFamily="49" charset="0"/>
              </a:endParaRPr>
            </a:p>
          </p:txBody>
        </p:sp>
        <p:sp>
          <p:nvSpPr>
            <p:cNvPr id="58" name="TextBox 57"/>
            <p:cNvSpPr txBox="1"/>
            <p:nvPr/>
          </p:nvSpPr>
          <p:spPr>
            <a:xfrm>
              <a:off x="3009844" y="1009495"/>
              <a:ext cx="357190" cy="246221"/>
            </a:xfrm>
            <a:prstGeom prst="rect">
              <a:avLst/>
            </a:prstGeom>
            <a:noFill/>
          </p:spPr>
          <p:txBody>
            <a:bodyPr wrap="square" lIns="0" tIns="0" rIns="0" bIns="0" rtlCol="0">
              <a:spAutoFit/>
            </a:bodyPr>
            <a:lstStyle/>
            <a:p>
              <a:r>
                <a:rPr lang="en-US" altLang="zh-CN" sz="1600" b="1" dirty="0" smtClean="0">
                  <a:solidFill>
                    <a:srgbClr val="00B0F0"/>
                  </a:solidFill>
                  <a:latin typeface="Consolas" pitchFamily="49" charset="0"/>
                  <a:ea typeface="楷体" pitchFamily="49" charset="-122"/>
                  <a:cs typeface="Consolas" pitchFamily="49" charset="0"/>
                </a:rPr>
                <a:t>0</a:t>
              </a:r>
              <a:endParaRPr lang="zh-CN" altLang="en-US" sz="1600" b="1" dirty="0" smtClean="0">
                <a:solidFill>
                  <a:srgbClr val="00B0F0"/>
                </a:solidFill>
                <a:latin typeface="Consolas" pitchFamily="49" charset="0"/>
                <a:ea typeface="楷体" pitchFamily="49" charset="-122"/>
                <a:cs typeface="Consolas" pitchFamily="49" charset="0"/>
              </a:endParaRPr>
            </a:p>
          </p:txBody>
        </p:sp>
      </p:grpSp>
      <p:grpSp>
        <p:nvGrpSpPr>
          <p:cNvPr id="6" name="组合 97"/>
          <p:cNvGrpSpPr/>
          <p:nvPr/>
        </p:nvGrpSpPr>
        <p:grpSpPr>
          <a:xfrm>
            <a:off x="1705000" y="1064051"/>
            <a:ext cx="1252546" cy="436126"/>
            <a:chOff x="3571868" y="921175"/>
            <a:chExt cx="1252546" cy="436126"/>
          </a:xfrm>
        </p:grpSpPr>
        <p:cxnSp>
          <p:nvCxnSpPr>
            <p:cNvPr id="87" name="直接连接符 86"/>
            <p:cNvCxnSpPr/>
            <p:nvPr/>
          </p:nvCxnSpPr>
          <p:spPr>
            <a:xfrm>
              <a:off x="4357686" y="928670"/>
              <a:ext cx="466728" cy="356747"/>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rot="5400000">
              <a:off x="3550039" y="943004"/>
              <a:ext cx="436126" cy="392467"/>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cxnSp>
        <p:nvCxnSpPr>
          <p:cNvPr id="94" name="直接连接符 93"/>
          <p:cNvCxnSpPr/>
          <p:nvPr/>
        </p:nvCxnSpPr>
        <p:spPr>
          <a:xfrm>
            <a:off x="1580824" y="1857364"/>
            <a:ext cx="409930" cy="357192"/>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1204934" y="3967467"/>
            <a:ext cx="2928958" cy="400110"/>
          </a:xfrm>
          <a:prstGeom prst="rect">
            <a:avLst/>
          </a:prstGeom>
          <a:noFill/>
        </p:spPr>
        <p:txBody>
          <a:bodyPr wrap="square" rtlCol="0">
            <a:spAutoFit/>
          </a:bodyPr>
          <a:lstStyle/>
          <a:p>
            <a:r>
              <a:rPr lang="en-US" altLang="zh-CN" sz="2000" b="1" dirty="0" err="1" smtClean="0">
                <a:solidFill>
                  <a:srgbClr val="3333FF"/>
                </a:solidFill>
                <a:latin typeface="Consolas" pitchFamily="49" charset="0"/>
                <a:ea typeface="楷体" pitchFamily="49" charset="-122"/>
                <a:cs typeface="Consolas" pitchFamily="49" charset="0"/>
              </a:rPr>
              <a:t>LR</a:t>
            </a:r>
            <a:r>
              <a:rPr lang="zh-CN" altLang="en-US" sz="2000" b="1" dirty="0" smtClean="0">
                <a:solidFill>
                  <a:srgbClr val="3333FF"/>
                </a:solidFill>
                <a:latin typeface="Consolas" pitchFamily="49" charset="0"/>
                <a:ea typeface="楷体" pitchFamily="49" charset="-122"/>
                <a:cs typeface="Consolas" pitchFamily="49" charset="0"/>
              </a:rPr>
              <a:t>调整后的结果</a:t>
            </a:r>
          </a:p>
        </p:txBody>
      </p:sp>
      <p:sp>
        <p:nvSpPr>
          <p:cNvPr id="39" name="TextBox 38"/>
          <p:cNvSpPr txBox="1"/>
          <p:nvPr/>
        </p:nvSpPr>
        <p:spPr>
          <a:xfrm>
            <a:off x="5000628" y="1571612"/>
            <a:ext cx="3714776" cy="289775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108000" rtlCol="0">
            <a:spAutoFit/>
          </a:bodyPr>
          <a:lstStyle/>
          <a:p>
            <a:pPr marL="457200" indent="-457200" algn="l">
              <a:lnSpc>
                <a:spcPct val="150000"/>
              </a:lnSpc>
              <a:buBlip>
                <a:blip r:embed="rId2"/>
              </a:buBlip>
            </a:pPr>
            <a:r>
              <a:rPr lang="en-US" altLang="zh-CN" sz="2000" b="1" smtClean="0">
                <a:solidFill>
                  <a:srgbClr val="3333FF"/>
                </a:solidFill>
                <a:latin typeface="Consolas" pitchFamily="49" charset="0"/>
                <a:ea typeface="仿宋" pitchFamily="49" charset="-122"/>
                <a:cs typeface="Consolas" pitchFamily="49" charset="0"/>
              </a:rPr>
              <a:t>C</a:t>
            </a:r>
            <a:r>
              <a:rPr lang="zh-CN" altLang="en-US" sz="2000" b="1" smtClean="0">
                <a:solidFill>
                  <a:srgbClr val="3333FF"/>
                </a:solidFill>
                <a:latin typeface="Consolas" pitchFamily="49" charset="0"/>
                <a:ea typeface="仿宋" pitchFamily="49" charset="-122"/>
                <a:cs typeface="Consolas" pitchFamily="49" charset="0"/>
              </a:rPr>
              <a:t>结点穿过</a:t>
            </a:r>
            <a:r>
              <a:rPr lang="en-US" altLang="zh-CN" sz="2000" b="1" smtClean="0">
                <a:solidFill>
                  <a:srgbClr val="3333FF"/>
                </a:solidFill>
                <a:latin typeface="Consolas" pitchFamily="49" charset="0"/>
                <a:ea typeface="仿宋" pitchFamily="49" charset="-122"/>
                <a:cs typeface="Consolas" pitchFamily="49" charset="0"/>
              </a:rPr>
              <a:t>A</a:t>
            </a:r>
            <a:r>
              <a:rPr lang="zh-CN" altLang="en-US" sz="2000" b="1" smtClean="0">
                <a:solidFill>
                  <a:srgbClr val="3333FF"/>
                </a:solidFill>
                <a:latin typeface="Consolas" pitchFamily="49" charset="0"/>
                <a:ea typeface="仿宋" pitchFamily="49" charset="-122"/>
                <a:cs typeface="Consolas" pitchFamily="49" charset="0"/>
              </a:rPr>
              <a:t>、</a:t>
            </a:r>
            <a:r>
              <a:rPr lang="en-US" altLang="zh-CN" sz="2000" b="1" smtClean="0">
                <a:solidFill>
                  <a:srgbClr val="3333FF"/>
                </a:solidFill>
                <a:latin typeface="Consolas" pitchFamily="49" charset="0"/>
                <a:ea typeface="仿宋" pitchFamily="49" charset="-122"/>
                <a:cs typeface="Consolas" pitchFamily="49" charset="0"/>
              </a:rPr>
              <a:t>B</a:t>
            </a:r>
            <a:r>
              <a:rPr lang="zh-CN" altLang="en-US" sz="2000" b="1" smtClean="0">
                <a:solidFill>
                  <a:srgbClr val="3333FF"/>
                </a:solidFill>
                <a:latin typeface="Consolas" pitchFamily="49" charset="0"/>
                <a:ea typeface="仿宋" pitchFamily="49" charset="-122"/>
                <a:cs typeface="Consolas" pitchFamily="49" charset="0"/>
              </a:rPr>
              <a:t>结点上升</a:t>
            </a:r>
            <a:endParaRPr lang="en-US" altLang="zh-CN" sz="2000" b="1" smtClean="0">
              <a:solidFill>
                <a:srgbClr val="3333FF"/>
              </a:solidFill>
              <a:latin typeface="Consolas" pitchFamily="49" charset="0"/>
              <a:ea typeface="仿宋" pitchFamily="49" charset="-122"/>
              <a:cs typeface="Consolas" pitchFamily="49" charset="0"/>
            </a:endParaRPr>
          </a:p>
          <a:p>
            <a:pPr marL="457200" indent="-457200" algn="l">
              <a:lnSpc>
                <a:spcPct val="150000"/>
              </a:lnSpc>
              <a:buBlip>
                <a:blip r:embed="rId2"/>
              </a:buBlip>
            </a:pPr>
            <a:r>
              <a:rPr lang="en-US" altLang="zh-CN" sz="2000" b="1" smtClean="0">
                <a:solidFill>
                  <a:srgbClr val="3333FF"/>
                </a:solidFill>
                <a:latin typeface="Consolas" pitchFamily="49" charset="0"/>
                <a:ea typeface="仿宋" pitchFamily="49" charset="-122"/>
                <a:cs typeface="Consolas" pitchFamily="49" charset="0"/>
              </a:rPr>
              <a:t>B</a:t>
            </a:r>
            <a:r>
              <a:rPr lang="zh-CN" altLang="en-US" sz="2000" b="1" smtClean="0">
                <a:solidFill>
                  <a:srgbClr val="3333FF"/>
                </a:solidFill>
                <a:latin typeface="Consolas" pitchFamily="49" charset="0"/>
                <a:ea typeface="仿宋" pitchFamily="49" charset="-122"/>
                <a:cs typeface="Consolas" pitchFamily="49" charset="0"/>
              </a:rPr>
              <a:t>结点成为</a:t>
            </a:r>
            <a:r>
              <a:rPr lang="en-US" altLang="zh-CN" sz="2000" b="1" smtClean="0">
                <a:solidFill>
                  <a:srgbClr val="3333FF"/>
                </a:solidFill>
                <a:latin typeface="Consolas" pitchFamily="49" charset="0"/>
                <a:ea typeface="仿宋" pitchFamily="49" charset="-122"/>
                <a:cs typeface="Consolas" pitchFamily="49" charset="0"/>
              </a:rPr>
              <a:t>C</a:t>
            </a:r>
            <a:r>
              <a:rPr lang="zh-CN" altLang="en-US" sz="2000" b="1" smtClean="0">
                <a:solidFill>
                  <a:srgbClr val="3333FF"/>
                </a:solidFill>
                <a:latin typeface="Consolas" pitchFamily="49" charset="0"/>
                <a:ea typeface="仿宋" pitchFamily="49" charset="-122"/>
                <a:cs typeface="Consolas" pitchFamily="49" charset="0"/>
              </a:rPr>
              <a:t>的左孩子，</a:t>
            </a:r>
            <a:r>
              <a:rPr lang="en-US" altLang="zh-CN" sz="2000" b="1" smtClean="0">
                <a:solidFill>
                  <a:srgbClr val="3333FF"/>
                </a:solidFill>
                <a:latin typeface="Consolas" pitchFamily="49" charset="0"/>
                <a:ea typeface="仿宋" pitchFamily="49" charset="-122"/>
                <a:cs typeface="Consolas" pitchFamily="49" charset="0"/>
              </a:rPr>
              <a:t>A</a:t>
            </a:r>
            <a:r>
              <a:rPr lang="zh-CN" altLang="en-US" sz="2000" b="1" smtClean="0">
                <a:solidFill>
                  <a:srgbClr val="3333FF"/>
                </a:solidFill>
                <a:latin typeface="Consolas" pitchFamily="49" charset="0"/>
                <a:ea typeface="仿宋" pitchFamily="49" charset="-122"/>
                <a:cs typeface="Consolas" pitchFamily="49" charset="0"/>
              </a:rPr>
              <a:t>结点成为</a:t>
            </a:r>
            <a:r>
              <a:rPr lang="en-US" altLang="zh-CN" sz="2000" b="1" smtClean="0">
                <a:solidFill>
                  <a:srgbClr val="3333FF"/>
                </a:solidFill>
                <a:latin typeface="Consolas" pitchFamily="49" charset="0"/>
                <a:ea typeface="仿宋" pitchFamily="49" charset="-122"/>
                <a:cs typeface="Consolas" pitchFamily="49" charset="0"/>
              </a:rPr>
              <a:t>C</a:t>
            </a:r>
            <a:r>
              <a:rPr lang="zh-CN" altLang="en-US" sz="2000" b="1" smtClean="0">
                <a:solidFill>
                  <a:srgbClr val="3333FF"/>
                </a:solidFill>
                <a:latin typeface="Consolas" pitchFamily="49" charset="0"/>
                <a:ea typeface="仿宋" pitchFamily="49" charset="-122"/>
                <a:cs typeface="Consolas" pitchFamily="49" charset="0"/>
              </a:rPr>
              <a:t>的右孩子</a:t>
            </a:r>
            <a:endParaRPr lang="en-US" altLang="zh-CN" sz="2000" b="1" smtClean="0">
              <a:solidFill>
                <a:srgbClr val="3333FF"/>
              </a:solidFill>
              <a:latin typeface="Consolas" pitchFamily="49" charset="0"/>
              <a:ea typeface="仿宋" pitchFamily="49" charset="-122"/>
              <a:cs typeface="Consolas" pitchFamily="49" charset="0"/>
            </a:endParaRPr>
          </a:p>
          <a:p>
            <a:pPr marL="457200" indent="-457200" algn="l">
              <a:lnSpc>
                <a:spcPct val="150000"/>
              </a:lnSpc>
              <a:buBlip>
                <a:blip r:embed="rId2"/>
              </a:buBlip>
            </a:pPr>
            <a:r>
              <a:rPr lang="zh-CN" altLang="en-US" sz="2000" b="1" smtClean="0">
                <a:solidFill>
                  <a:srgbClr val="3333FF"/>
                </a:solidFill>
                <a:latin typeface="Consolas" pitchFamily="49" charset="0"/>
                <a:ea typeface="仿宋" pitchFamily="49" charset="-122"/>
                <a:cs typeface="Consolas" pitchFamily="49" charset="0"/>
              </a:rPr>
              <a:t>原来</a:t>
            </a:r>
            <a:r>
              <a:rPr lang="en-US" altLang="zh-CN" sz="2000" b="1" smtClean="0">
                <a:solidFill>
                  <a:srgbClr val="3333FF"/>
                </a:solidFill>
                <a:latin typeface="Consolas" pitchFamily="49" charset="0"/>
                <a:ea typeface="仿宋" pitchFamily="49" charset="-122"/>
                <a:cs typeface="Consolas" pitchFamily="49" charset="0"/>
              </a:rPr>
              <a:t>C</a:t>
            </a:r>
            <a:r>
              <a:rPr lang="zh-CN" altLang="en-US" sz="2000" b="1" smtClean="0">
                <a:solidFill>
                  <a:srgbClr val="3333FF"/>
                </a:solidFill>
                <a:latin typeface="Consolas" pitchFamily="49" charset="0"/>
                <a:ea typeface="仿宋" pitchFamily="49" charset="-122"/>
                <a:cs typeface="Consolas" pitchFamily="49" charset="0"/>
              </a:rPr>
              <a:t>结点的左子树</a:t>
            </a:r>
            <a:r>
              <a:rPr lang="el-GR" altLang="zh-CN" sz="2000" b="1" smtClean="0">
                <a:solidFill>
                  <a:srgbClr val="3333FF"/>
                </a:solidFill>
                <a:latin typeface="Consolas" pitchFamily="49" charset="0"/>
                <a:ea typeface="仿宋" pitchFamily="49" charset="-122"/>
                <a:cs typeface="Consolas" pitchFamily="49" charset="0"/>
              </a:rPr>
              <a:t>β</a:t>
            </a:r>
            <a:r>
              <a:rPr lang="zh-CN" altLang="en-US" sz="2000" b="1" smtClean="0">
                <a:solidFill>
                  <a:srgbClr val="3333FF"/>
                </a:solidFill>
                <a:latin typeface="Consolas" pitchFamily="49" charset="0"/>
                <a:ea typeface="仿宋" pitchFamily="49" charset="-122"/>
                <a:cs typeface="Consolas" pitchFamily="49" charset="0"/>
              </a:rPr>
              <a:t>作为</a:t>
            </a:r>
            <a:r>
              <a:rPr lang="en-US" altLang="zh-CN" sz="2000" b="1" smtClean="0">
                <a:solidFill>
                  <a:srgbClr val="3333FF"/>
                </a:solidFill>
                <a:latin typeface="Consolas" pitchFamily="49" charset="0"/>
                <a:ea typeface="仿宋" pitchFamily="49" charset="-122"/>
                <a:cs typeface="Consolas" pitchFamily="49" charset="0"/>
              </a:rPr>
              <a:t>B</a:t>
            </a:r>
            <a:r>
              <a:rPr lang="zh-CN" altLang="en-US" sz="2000" b="1" smtClean="0">
                <a:solidFill>
                  <a:srgbClr val="3333FF"/>
                </a:solidFill>
                <a:latin typeface="Consolas" pitchFamily="49" charset="0"/>
                <a:ea typeface="仿宋" pitchFamily="49" charset="-122"/>
                <a:cs typeface="Consolas" pitchFamily="49" charset="0"/>
              </a:rPr>
              <a:t>的右子树；原来</a:t>
            </a:r>
            <a:r>
              <a:rPr lang="en-US" altLang="zh-CN" sz="2000" b="1" smtClean="0">
                <a:solidFill>
                  <a:srgbClr val="3333FF"/>
                </a:solidFill>
                <a:latin typeface="Consolas" pitchFamily="49" charset="0"/>
                <a:ea typeface="仿宋" pitchFamily="49" charset="-122"/>
                <a:cs typeface="Consolas" pitchFamily="49" charset="0"/>
              </a:rPr>
              <a:t>C</a:t>
            </a:r>
            <a:r>
              <a:rPr lang="zh-CN" altLang="en-US" sz="2000" b="1" smtClean="0">
                <a:solidFill>
                  <a:srgbClr val="3333FF"/>
                </a:solidFill>
                <a:latin typeface="Consolas" pitchFamily="49" charset="0"/>
                <a:ea typeface="仿宋" pitchFamily="49" charset="-122"/>
                <a:cs typeface="Consolas" pitchFamily="49" charset="0"/>
              </a:rPr>
              <a:t>结点的右子树</a:t>
            </a:r>
            <a:r>
              <a:rPr lang="el-GR" altLang="zh-CN" sz="2000" b="1" smtClean="0">
                <a:solidFill>
                  <a:srgbClr val="3333FF"/>
                </a:solidFill>
                <a:latin typeface="Consolas" pitchFamily="49" charset="0"/>
                <a:ea typeface="仿宋" pitchFamily="49" charset="-122"/>
                <a:cs typeface="Consolas" pitchFamily="49" charset="0"/>
              </a:rPr>
              <a:t>γ </a:t>
            </a:r>
            <a:r>
              <a:rPr lang="zh-CN" altLang="en-US" sz="2000" b="1" smtClean="0">
                <a:solidFill>
                  <a:srgbClr val="3333FF"/>
                </a:solidFill>
                <a:latin typeface="Consolas" pitchFamily="49" charset="0"/>
                <a:ea typeface="仿宋" pitchFamily="49" charset="-122"/>
                <a:cs typeface="Consolas" pitchFamily="49" charset="0"/>
              </a:rPr>
              <a:t>作为</a:t>
            </a:r>
            <a:r>
              <a:rPr lang="en-US" altLang="zh-CN" sz="2000" b="1" smtClean="0">
                <a:solidFill>
                  <a:srgbClr val="3333FF"/>
                </a:solidFill>
                <a:latin typeface="Consolas" pitchFamily="49" charset="0"/>
                <a:ea typeface="仿宋" pitchFamily="49" charset="-122"/>
                <a:cs typeface="Consolas" pitchFamily="49" charset="0"/>
              </a:rPr>
              <a:t>A</a:t>
            </a:r>
            <a:r>
              <a:rPr lang="zh-CN" altLang="en-US" sz="2000" b="1" smtClean="0">
                <a:solidFill>
                  <a:srgbClr val="3333FF"/>
                </a:solidFill>
                <a:latin typeface="Consolas" pitchFamily="49" charset="0"/>
                <a:ea typeface="仿宋" pitchFamily="49" charset="-122"/>
                <a:cs typeface="Consolas" pitchFamily="49" charset="0"/>
              </a:rPr>
              <a:t>的左子树</a:t>
            </a:r>
            <a:endParaRPr lang="zh-CN" altLang="en-US" sz="2000" b="1" dirty="0" smtClean="0">
              <a:solidFill>
                <a:srgbClr val="3333FF"/>
              </a:solidFill>
              <a:latin typeface="Consolas" pitchFamily="49" charset="0"/>
              <a:ea typeface="仿宋" pitchFamily="49" charset="-122"/>
              <a:cs typeface="Consolas" pitchFamily="49" charset="0"/>
            </a:endParaRPr>
          </a:p>
        </p:txBody>
      </p:sp>
      <p:sp>
        <p:nvSpPr>
          <p:cNvPr id="40" name="Text Box 2"/>
          <p:cNvSpPr txBox="1">
            <a:spLocks noChangeArrowheads="1"/>
          </p:cNvSpPr>
          <p:nvPr/>
        </p:nvSpPr>
        <p:spPr bwMode="auto">
          <a:xfrm>
            <a:off x="4857752" y="928670"/>
            <a:ext cx="3081337" cy="400110"/>
          </a:xfrm>
          <a:prstGeom prst="rect">
            <a:avLst/>
          </a:prstGeom>
          <a:noFill/>
          <a:ln w="9525">
            <a:noFill/>
            <a:miter lim="800000"/>
            <a:headEnd/>
            <a:tailEnd/>
          </a:ln>
        </p:spPr>
        <p:txBody>
          <a:bodyPr>
            <a:spAutoFit/>
          </a:bodyPr>
          <a:lstStyle/>
          <a:p>
            <a:pPr algn="l">
              <a:spcBef>
                <a:spcPct val="50000"/>
              </a:spcBef>
            </a:pPr>
            <a:r>
              <a:rPr lang="en-US" altLang="zh-CN" sz="2000">
                <a:solidFill>
                  <a:srgbClr val="FF00FF"/>
                </a:solidFill>
                <a:latin typeface="Consolas" pitchFamily="49" charset="0"/>
                <a:ea typeface="楷体" pitchFamily="49" charset="-122"/>
                <a:cs typeface="Consolas" pitchFamily="49" charset="0"/>
              </a:rPr>
              <a:t>  </a:t>
            </a:r>
            <a:r>
              <a:rPr lang="en-US" altLang="zh-CN" sz="2000" b="1" smtClean="0">
                <a:solidFill>
                  <a:srgbClr val="FF00FF"/>
                </a:solidFill>
                <a:latin typeface="Consolas" pitchFamily="49" charset="0"/>
                <a:ea typeface="楷体" pitchFamily="49" charset="-122"/>
                <a:cs typeface="Consolas" pitchFamily="49" charset="0"/>
              </a:rPr>
              <a:t>LR</a:t>
            </a:r>
            <a:r>
              <a:rPr lang="zh-CN" altLang="en-US" sz="2000" b="1" smtClean="0">
                <a:solidFill>
                  <a:srgbClr val="FF00FF"/>
                </a:solidFill>
                <a:latin typeface="Consolas" pitchFamily="49" charset="0"/>
                <a:ea typeface="楷体" pitchFamily="49" charset="-122"/>
                <a:cs typeface="Consolas" pitchFamily="49" charset="0"/>
              </a:rPr>
              <a:t>型调整过程：</a:t>
            </a:r>
            <a:endParaRPr lang="zh-CN" altLang="en-US" sz="2000" b="1" dirty="0">
              <a:solidFill>
                <a:srgbClr val="FF00FF"/>
              </a:solidFill>
              <a:latin typeface="Consolas" pitchFamily="49" charset="0"/>
              <a:ea typeface="楷体" pitchFamily="49" charset="-122"/>
              <a:cs typeface="Consolas" pitchFamily="49" charset="0"/>
            </a:endParaRPr>
          </a:p>
        </p:txBody>
      </p:sp>
      <p:sp>
        <p:nvSpPr>
          <p:cNvPr id="41" name="灯片编号占位符 40"/>
          <p:cNvSpPr>
            <a:spLocks noGrp="1"/>
          </p:cNvSpPr>
          <p:nvPr>
            <p:ph type="sldNum" sz="quarter" idx="12"/>
          </p:nvPr>
        </p:nvSpPr>
        <p:spPr/>
        <p:txBody>
          <a:bodyPr/>
          <a:lstStyle/>
          <a:p>
            <a:pPr>
              <a:defRPr/>
            </a:pPr>
            <a:fld id="{94984E60-CADE-4266-8DC7-A91C528B8A31}" type="slidenum">
              <a:rPr lang="en-US" altLang="zh-CN" smtClean="0"/>
              <a:pPr>
                <a:defRPr/>
              </a:pPr>
              <a:t>56</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83"/>
                                        </p:tgtEl>
                                      </p:cBhvr>
                                    </p:animEffect>
                                    <p:set>
                                      <p:cBhvr>
                                        <p:cTn id="7" dur="1" fill="hold">
                                          <p:stCondLst>
                                            <p:cond delay="499"/>
                                          </p:stCondLst>
                                        </p:cTn>
                                        <p:tgtEl>
                                          <p:spTgt spid="83"/>
                                        </p:tgtEl>
                                        <p:attrNameLst>
                                          <p:attrName>style.visibility</p:attrName>
                                        </p:attrNameLst>
                                      </p:cBhvr>
                                      <p:to>
                                        <p:strVal val="hidden"/>
                                      </p:to>
                                    </p:set>
                                  </p:childTnLst>
                                </p:cTn>
                              </p:par>
                            </p:childTnLst>
                          </p:cTn>
                        </p:par>
                        <p:par>
                          <p:cTn id="8" fill="hold">
                            <p:stCondLst>
                              <p:cond delay="500"/>
                            </p:stCondLst>
                            <p:childTnLst>
                              <p:par>
                                <p:cTn id="9" presetID="22" presetClass="exit" presetSubtype="4" fill="hold" nodeType="afterEffect">
                                  <p:stCondLst>
                                    <p:cond delay="0"/>
                                  </p:stCondLst>
                                  <p:childTnLst>
                                    <p:animEffect transition="out" filter="wipe(down)">
                                      <p:cBhvr>
                                        <p:cTn id="10" dur="500"/>
                                        <p:tgtEl>
                                          <p:spTgt spid="72"/>
                                        </p:tgtEl>
                                      </p:cBhvr>
                                    </p:animEffect>
                                    <p:set>
                                      <p:cBhvr>
                                        <p:cTn id="11" dur="1" fill="hold">
                                          <p:stCondLst>
                                            <p:cond delay="499"/>
                                          </p:stCondLst>
                                        </p:cTn>
                                        <p:tgtEl>
                                          <p:spTgt spid="72"/>
                                        </p:tgtEl>
                                        <p:attrNameLst>
                                          <p:attrName>style.visibility</p:attrName>
                                        </p:attrNameLst>
                                      </p:cBhvr>
                                      <p:to>
                                        <p:strVal val="hidden"/>
                                      </p:to>
                                    </p:set>
                                  </p:childTnLst>
                                </p:cTn>
                              </p:par>
                            </p:childTnLst>
                          </p:cTn>
                        </p:par>
                        <p:par>
                          <p:cTn id="12" fill="hold">
                            <p:stCondLst>
                              <p:cond delay="1000"/>
                            </p:stCondLst>
                            <p:childTnLst>
                              <p:par>
                                <p:cTn id="13" presetID="22" presetClass="exit" presetSubtype="4" fill="hold" nodeType="afterEffect">
                                  <p:stCondLst>
                                    <p:cond delay="0"/>
                                  </p:stCondLst>
                                  <p:childTnLst>
                                    <p:animEffect transition="out" filter="wipe(down)">
                                      <p:cBhvr>
                                        <p:cTn id="14" dur="500"/>
                                        <p:tgtEl>
                                          <p:spTgt spid="62"/>
                                        </p:tgtEl>
                                      </p:cBhvr>
                                    </p:animEffect>
                                    <p:set>
                                      <p:cBhvr>
                                        <p:cTn id="15" dur="1" fill="hold">
                                          <p:stCondLst>
                                            <p:cond delay="499"/>
                                          </p:stCondLst>
                                        </p:cTn>
                                        <p:tgtEl>
                                          <p:spTgt spid="62"/>
                                        </p:tgtEl>
                                        <p:attrNameLst>
                                          <p:attrName>style.visibility</p:attrName>
                                        </p:attrNameLst>
                                      </p:cBhvr>
                                      <p:to>
                                        <p:strVal val="hidden"/>
                                      </p:to>
                                    </p:set>
                                  </p:childTnLst>
                                </p:cTn>
                              </p:par>
                            </p:childTnLst>
                          </p:cTn>
                        </p:par>
                        <p:par>
                          <p:cTn id="16" fill="hold">
                            <p:stCondLst>
                              <p:cond delay="1500"/>
                            </p:stCondLst>
                            <p:childTnLst>
                              <p:par>
                                <p:cTn id="17" presetID="0" presetClass="path" presetSubtype="0" accel="50000" decel="50000" fill="hold" grpId="0" nodeType="afterEffect">
                                  <p:stCondLst>
                                    <p:cond delay="0"/>
                                  </p:stCondLst>
                                  <p:childTnLst>
                                    <p:animMotion origin="layout" path="M -4.16667E-6 -0.00023 C -0.00711 -0.03264 -0.01406 -0.06481 -0.02204 -0.09815 C -0.02986 -0.13125 -0.03593 -0.15833 -0.04687 -0.2 C -0.05781 -0.24166 -0.07882 -0.31759 -0.08732 -0.34861 " pathEditMode="relative" rAng="0" ptsTypes="aaaa">
                                      <p:cBhvr>
                                        <p:cTn id="18" dur="2000" fill="hold"/>
                                        <p:tgtEl>
                                          <p:spTgt spid="82"/>
                                        </p:tgtEl>
                                        <p:attrNameLst>
                                          <p:attrName>ppt_x</p:attrName>
                                          <p:attrName>ppt_y</p:attrName>
                                        </p:attrNameLst>
                                      </p:cBhvr>
                                      <p:rCtr x="-44" y="-174"/>
                                    </p:animMotion>
                                  </p:childTnLst>
                                </p:cTn>
                              </p:par>
                            </p:childTnLst>
                          </p:cTn>
                        </p:par>
                        <p:par>
                          <p:cTn id="19" fill="hold">
                            <p:stCondLst>
                              <p:cond delay="3500"/>
                            </p:stCondLst>
                            <p:childTnLst>
                              <p:par>
                                <p:cTn id="20" presetID="1" presetClass="entr" presetSubtype="0"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0" presetClass="path" presetSubtype="0" accel="50000" decel="50000" fill="hold" nodeType="clickEffect">
                                  <p:stCondLst>
                                    <p:cond delay="0"/>
                                  </p:stCondLst>
                                  <p:childTnLst>
                                    <p:animMotion origin="layout" path="M -0.02604 -0.03866 C -0.0375 -0.05023 -0.08056 -0.09375 -0.09479 -0.10833 " pathEditMode="relative" rAng="0" ptsTypes="aa">
                                      <p:cBhvr>
                                        <p:cTn id="25" dur="2000" fill="hold"/>
                                        <p:tgtEl>
                                          <p:spTgt spid="2"/>
                                        </p:tgtEl>
                                        <p:attrNameLst>
                                          <p:attrName>ppt_x</p:attrName>
                                          <p:attrName>ppt_y</p:attrName>
                                        </p:attrNameLst>
                                      </p:cBhvr>
                                      <p:rCtr x="-34" y="-35"/>
                                    </p:animMotion>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94"/>
                                        </p:tgtEl>
                                        <p:attrNameLst>
                                          <p:attrName>style.visibility</p:attrName>
                                        </p:attrNameLst>
                                      </p:cBhvr>
                                      <p:to>
                                        <p:strVal val="visible"/>
                                      </p:to>
                                    </p:set>
                                  </p:childTnLst>
                                </p:cTn>
                              </p:par>
                            </p:childTnLst>
                          </p:cTn>
                        </p:par>
                        <p:par>
                          <p:cTn id="30" fill="hold">
                            <p:stCondLst>
                              <p:cond delay="0"/>
                            </p:stCondLst>
                            <p:childTnLst>
                              <p:par>
                                <p:cTn id="31" presetID="0" presetClass="path" presetSubtype="0" accel="50000" decel="50000" fill="hold" nodeType="afterEffect">
                                  <p:stCondLst>
                                    <p:cond delay="0"/>
                                  </p:stCondLst>
                                  <p:childTnLst>
                                    <p:animMotion origin="layout" path="M 0.02761 -0.06504 C 0.02622 -0.0743 0.03438 -0.09444 0.01927 -0.125 C 0.00417 -0.15555 -0.04566 -0.22268 -0.06267 -0.24838 " pathEditMode="relative" rAng="0" ptsTypes="aaa">
                                      <p:cBhvr>
                                        <p:cTn id="32" dur="2000" fill="hold"/>
                                        <p:tgtEl>
                                          <p:spTgt spid="4"/>
                                        </p:tgtEl>
                                        <p:attrNameLst>
                                          <p:attrName>ppt_x</p:attrName>
                                          <p:attrName>ppt_y</p:attrName>
                                        </p:attrNameLst>
                                      </p:cBhvr>
                                      <p:rCtr x="-42" y="-92"/>
                                    </p:animMotion>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nodeType="clickEffect">
                                  <p:stCondLst>
                                    <p:cond delay="0"/>
                                  </p:stCondLst>
                                  <p:childTnLst>
                                    <p:animMotion origin="layout" path="M 3.88889E-6 -0.02592 C -0.00921 -0.01759 -0.01632 -0.00972 -0.03334 -0.04815 C -0.05035 -0.08657 -0.08802 -0.21319 -0.10243 -0.25648 " pathEditMode="relative" rAng="0" ptsTypes="aaa">
                                      <p:cBhvr>
                                        <p:cTn id="36" dur="2000" fill="hold"/>
                                        <p:tgtEl>
                                          <p:spTgt spid="3"/>
                                        </p:tgtEl>
                                        <p:attrNameLst>
                                          <p:attrName>ppt_x</p:attrName>
                                          <p:attrName>ppt_y</p:attrName>
                                        </p:attrNameLst>
                                      </p:cBhvr>
                                      <p:rCtr x="-51" y="-107"/>
                                    </p:animMotion>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10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8"/>
          <p:cNvGrpSpPr/>
          <p:nvPr/>
        </p:nvGrpSpPr>
        <p:grpSpPr>
          <a:xfrm>
            <a:off x="6540501" y="1471613"/>
            <a:ext cx="2135188" cy="2145129"/>
            <a:chOff x="6540501" y="1471613"/>
            <a:chExt cx="2135188" cy="2145129"/>
          </a:xfrm>
        </p:grpSpPr>
        <p:sp>
          <p:nvSpPr>
            <p:cNvPr id="45082" name="Freeform 10"/>
            <p:cNvSpPr>
              <a:spLocks/>
            </p:cNvSpPr>
            <p:nvPr/>
          </p:nvSpPr>
          <p:spPr bwMode="auto">
            <a:xfrm>
              <a:off x="7821614" y="2271713"/>
              <a:ext cx="557213" cy="488950"/>
            </a:xfrm>
            <a:custGeom>
              <a:avLst/>
              <a:gdLst>
                <a:gd name="T0" fmla="*/ 0 w 304"/>
                <a:gd name="T1" fmla="*/ 0 h 285"/>
                <a:gd name="T2" fmla="*/ 304 w 304"/>
                <a:gd name="T3" fmla="*/ 285 h 285"/>
                <a:gd name="T4" fmla="*/ 0 60000 65536"/>
                <a:gd name="T5" fmla="*/ 0 60000 65536"/>
                <a:gd name="T6" fmla="*/ 0 w 304"/>
                <a:gd name="T7" fmla="*/ 0 h 285"/>
                <a:gd name="T8" fmla="*/ 304 w 304"/>
                <a:gd name="T9" fmla="*/ 285 h 285"/>
              </a:gdLst>
              <a:ahLst/>
              <a:cxnLst>
                <a:cxn ang="T4">
                  <a:pos x="T0" y="T1"/>
                </a:cxn>
                <a:cxn ang="T5">
                  <a:pos x="T2" y="T3"/>
                </a:cxn>
              </a:cxnLst>
              <a:rect l="T6" t="T7" r="T8" b="T9"/>
              <a:pathLst>
                <a:path w="304" h="285">
                  <a:moveTo>
                    <a:pt x="0" y="0"/>
                  </a:moveTo>
                  <a:lnTo>
                    <a:pt x="304" y="285"/>
                  </a:lnTo>
                </a:path>
              </a:pathLst>
            </a:custGeom>
            <a:noFill/>
            <a:ln w="31750">
              <a:solidFill>
                <a:srgbClr val="3333FF"/>
              </a:solidFill>
              <a:round/>
              <a:headEnd/>
              <a:tailEnd/>
            </a:ln>
          </p:spPr>
          <p:txBody>
            <a:bodyPr/>
            <a:lstStyle/>
            <a:p>
              <a:endParaRPr lang="zh-CN" altLang="en-US">
                <a:latin typeface="Consolas" pitchFamily="49" charset="0"/>
                <a:cs typeface="Consolas" pitchFamily="49" charset="0"/>
              </a:endParaRPr>
            </a:p>
          </p:txBody>
        </p:sp>
        <p:sp>
          <p:nvSpPr>
            <p:cNvPr id="45083" name="Freeform 11"/>
            <p:cNvSpPr>
              <a:spLocks/>
            </p:cNvSpPr>
            <p:nvPr/>
          </p:nvSpPr>
          <p:spPr bwMode="auto">
            <a:xfrm>
              <a:off x="6910389" y="2300288"/>
              <a:ext cx="520700" cy="604837"/>
            </a:xfrm>
            <a:custGeom>
              <a:avLst/>
              <a:gdLst>
                <a:gd name="T0" fmla="*/ 285 w 285"/>
                <a:gd name="T1" fmla="*/ 0 h 353"/>
                <a:gd name="T2" fmla="*/ 0 w 285"/>
                <a:gd name="T3" fmla="*/ 353 h 353"/>
                <a:gd name="T4" fmla="*/ 0 60000 65536"/>
                <a:gd name="T5" fmla="*/ 0 60000 65536"/>
                <a:gd name="T6" fmla="*/ 0 w 285"/>
                <a:gd name="T7" fmla="*/ 0 h 353"/>
                <a:gd name="T8" fmla="*/ 285 w 285"/>
                <a:gd name="T9" fmla="*/ 353 h 353"/>
              </a:gdLst>
              <a:ahLst/>
              <a:cxnLst>
                <a:cxn ang="T4">
                  <a:pos x="T0" y="T1"/>
                </a:cxn>
                <a:cxn ang="T5">
                  <a:pos x="T2" y="T3"/>
                </a:cxn>
              </a:cxnLst>
              <a:rect l="T6" t="T7" r="T8" b="T9"/>
              <a:pathLst>
                <a:path w="285" h="353">
                  <a:moveTo>
                    <a:pt x="285" y="0"/>
                  </a:moveTo>
                  <a:lnTo>
                    <a:pt x="0" y="353"/>
                  </a:lnTo>
                </a:path>
              </a:pathLst>
            </a:custGeom>
            <a:noFill/>
            <a:ln w="31750">
              <a:solidFill>
                <a:srgbClr val="3333FF"/>
              </a:solidFill>
              <a:round/>
              <a:headEnd/>
              <a:tailEnd/>
            </a:ln>
          </p:spPr>
          <p:txBody>
            <a:bodyPr/>
            <a:lstStyle/>
            <a:p>
              <a:endParaRPr lang="zh-CN" altLang="en-US">
                <a:latin typeface="Consolas" pitchFamily="49" charset="0"/>
                <a:cs typeface="Consolas" pitchFamily="49" charset="0"/>
              </a:endParaRPr>
            </a:p>
          </p:txBody>
        </p:sp>
        <p:sp>
          <p:nvSpPr>
            <p:cNvPr id="45084" name="Oval 12"/>
            <p:cNvSpPr>
              <a:spLocks noChangeArrowheads="1"/>
            </p:cNvSpPr>
            <p:nvPr/>
          </p:nvSpPr>
          <p:spPr bwMode="auto">
            <a:xfrm>
              <a:off x="7312026" y="1838325"/>
              <a:ext cx="571500" cy="534987"/>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72000" rIns="0" bIns="0"/>
            <a:lstStyle/>
            <a:p>
              <a:pPr>
                <a:lnSpc>
                  <a:spcPct val="80000"/>
                </a:lnSpc>
              </a:pPr>
              <a:r>
                <a:rPr kumimoji="0" lang="en-US" altLang="zh-CN" sz="2000" b="1" dirty="0">
                  <a:solidFill>
                    <a:srgbClr val="3333FF"/>
                  </a:solidFill>
                  <a:latin typeface="Consolas" pitchFamily="49" charset="0"/>
                  <a:ea typeface="楷体_GB2312" pitchFamily="49" charset="-122"/>
                  <a:cs typeface="Consolas" pitchFamily="49" charset="0"/>
                </a:rPr>
                <a:t>7</a:t>
              </a:r>
            </a:p>
          </p:txBody>
        </p:sp>
        <p:sp>
          <p:nvSpPr>
            <p:cNvPr id="45085" name="Oval 14"/>
            <p:cNvSpPr>
              <a:spLocks noChangeArrowheads="1"/>
            </p:cNvSpPr>
            <p:nvPr/>
          </p:nvSpPr>
          <p:spPr bwMode="auto">
            <a:xfrm>
              <a:off x="6540501" y="2741613"/>
              <a:ext cx="571500" cy="5365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72000" rIns="0" bIns="0"/>
            <a:lstStyle/>
            <a:p>
              <a:pPr>
                <a:lnSpc>
                  <a:spcPct val="80000"/>
                </a:lnSpc>
              </a:pPr>
              <a:r>
                <a:rPr kumimoji="0" lang="en-US" altLang="zh-CN" sz="2000" b="1">
                  <a:solidFill>
                    <a:srgbClr val="3333FF"/>
                  </a:solidFill>
                  <a:latin typeface="Consolas" pitchFamily="49" charset="0"/>
                  <a:ea typeface="楷体_GB2312" pitchFamily="49" charset="-122"/>
                  <a:cs typeface="Consolas" pitchFamily="49" charset="0"/>
                </a:rPr>
                <a:t>3</a:t>
              </a:r>
            </a:p>
          </p:txBody>
        </p:sp>
        <p:sp>
          <p:nvSpPr>
            <p:cNvPr id="45086" name="Oval 15"/>
            <p:cNvSpPr>
              <a:spLocks noChangeArrowheads="1"/>
            </p:cNvSpPr>
            <p:nvPr/>
          </p:nvSpPr>
          <p:spPr bwMode="auto">
            <a:xfrm>
              <a:off x="8099426" y="2670175"/>
              <a:ext cx="566738" cy="534987"/>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72000" rIns="0" bIns="0"/>
            <a:lstStyle/>
            <a:p>
              <a:pPr>
                <a:lnSpc>
                  <a:spcPct val="80000"/>
                </a:lnSpc>
              </a:pPr>
              <a:r>
                <a:rPr kumimoji="0" lang="en-US" altLang="zh-CN" sz="2000" b="1">
                  <a:solidFill>
                    <a:srgbClr val="3333FF"/>
                  </a:solidFill>
                  <a:latin typeface="Consolas" pitchFamily="49" charset="0"/>
                  <a:ea typeface="楷体_GB2312" pitchFamily="49" charset="-122"/>
                  <a:cs typeface="Consolas" pitchFamily="49" charset="0"/>
                </a:rPr>
                <a:t>16</a:t>
              </a:r>
            </a:p>
          </p:txBody>
        </p:sp>
        <p:sp>
          <p:nvSpPr>
            <p:cNvPr id="45087" name="Text Box 24"/>
            <p:cNvSpPr txBox="1">
              <a:spLocks noChangeArrowheads="1"/>
            </p:cNvSpPr>
            <p:nvPr/>
          </p:nvSpPr>
          <p:spPr bwMode="auto">
            <a:xfrm>
              <a:off x="7380289" y="1471613"/>
              <a:ext cx="431800" cy="338554"/>
            </a:xfrm>
            <a:prstGeom prst="rect">
              <a:avLst/>
            </a:prstGeom>
            <a:noFill/>
            <a:ln w="9525">
              <a:noFill/>
              <a:miter lim="800000"/>
              <a:headEnd/>
              <a:tailEnd/>
            </a:ln>
          </p:spPr>
          <p:txBody>
            <a:bodyPr>
              <a:sp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sp>
          <p:nvSpPr>
            <p:cNvPr id="45088" name="Text Box 25"/>
            <p:cNvSpPr txBox="1">
              <a:spLocks noChangeArrowheads="1"/>
            </p:cNvSpPr>
            <p:nvPr/>
          </p:nvSpPr>
          <p:spPr bwMode="auto">
            <a:xfrm>
              <a:off x="6659564" y="3271838"/>
              <a:ext cx="431800" cy="338554"/>
            </a:xfrm>
            <a:prstGeom prst="rect">
              <a:avLst/>
            </a:prstGeom>
            <a:noFill/>
            <a:ln w="9525">
              <a:noFill/>
              <a:miter lim="800000"/>
              <a:headEnd/>
              <a:tailEnd/>
            </a:ln>
          </p:spPr>
          <p:txBody>
            <a:bodyPr>
              <a:spAutoFit/>
            </a:bodyPr>
            <a:lstStyle/>
            <a:p>
              <a:pPr algn="l">
                <a:spcBef>
                  <a:spcPct val="50000"/>
                </a:spcBef>
              </a:pPr>
              <a:r>
                <a:rPr kumimoji="0" lang="en-US" altLang="zh-CN" sz="1600" b="1" dirty="0">
                  <a:solidFill>
                    <a:srgbClr val="00B0F0"/>
                  </a:solidFill>
                  <a:latin typeface="Consolas" pitchFamily="49" charset="0"/>
                  <a:ea typeface="楷体_GB2312" pitchFamily="49" charset="-122"/>
                  <a:cs typeface="Consolas" pitchFamily="49" charset="0"/>
                </a:rPr>
                <a:t>0</a:t>
              </a:r>
            </a:p>
          </p:txBody>
        </p:sp>
        <p:sp>
          <p:nvSpPr>
            <p:cNvPr id="45089" name="Text Box 26"/>
            <p:cNvSpPr txBox="1">
              <a:spLocks noChangeArrowheads="1"/>
            </p:cNvSpPr>
            <p:nvPr/>
          </p:nvSpPr>
          <p:spPr bwMode="auto">
            <a:xfrm>
              <a:off x="8243889" y="3278188"/>
              <a:ext cx="431800" cy="338554"/>
            </a:xfrm>
            <a:prstGeom prst="rect">
              <a:avLst/>
            </a:prstGeom>
            <a:noFill/>
            <a:ln w="9525">
              <a:noFill/>
              <a:miter lim="800000"/>
              <a:headEnd/>
              <a:tailEnd/>
            </a:ln>
          </p:spPr>
          <p:txBody>
            <a:bodyPr>
              <a:sp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grpSp>
      <p:sp>
        <p:nvSpPr>
          <p:cNvPr id="45060" name="Freeform 30"/>
          <p:cNvSpPr>
            <a:spLocks/>
          </p:cNvSpPr>
          <p:nvPr/>
        </p:nvSpPr>
        <p:spPr bwMode="auto">
          <a:xfrm>
            <a:off x="669925" y="2235200"/>
            <a:ext cx="520700" cy="604838"/>
          </a:xfrm>
          <a:custGeom>
            <a:avLst/>
            <a:gdLst>
              <a:gd name="T0" fmla="*/ 285 w 285"/>
              <a:gd name="T1" fmla="*/ 0 h 353"/>
              <a:gd name="T2" fmla="*/ 0 w 285"/>
              <a:gd name="T3" fmla="*/ 353 h 353"/>
              <a:gd name="T4" fmla="*/ 0 60000 65536"/>
              <a:gd name="T5" fmla="*/ 0 60000 65536"/>
              <a:gd name="T6" fmla="*/ 0 w 285"/>
              <a:gd name="T7" fmla="*/ 0 h 353"/>
              <a:gd name="T8" fmla="*/ 285 w 285"/>
              <a:gd name="T9" fmla="*/ 353 h 353"/>
            </a:gdLst>
            <a:ahLst/>
            <a:cxnLst>
              <a:cxn ang="T4">
                <a:pos x="T0" y="T1"/>
              </a:cxn>
              <a:cxn ang="T5">
                <a:pos x="T2" y="T3"/>
              </a:cxn>
            </a:cxnLst>
            <a:rect l="T6" t="T7" r="T8" b="T9"/>
            <a:pathLst>
              <a:path w="285" h="353">
                <a:moveTo>
                  <a:pt x="285" y="0"/>
                </a:moveTo>
                <a:lnTo>
                  <a:pt x="0" y="353"/>
                </a:lnTo>
              </a:path>
            </a:pathLst>
          </a:custGeom>
          <a:noFill/>
          <a:ln w="31750">
            <a:solidFill>
              <a:srgbClr val="3333FF"/>
            </a:solidFill>
            <a:round/>
            <a:headEnd/>
            <a:tailEnd/>
          </a:ln>
        </p:spPr>
        <p:txBody>
          <a:bodyPr/>
          <a:lstStyle/>
          <a:p>
            <a:endParaRPr lang="zh-CN" altLang="en-US">
              <a:latin typeface="Consolas" pitchFamily="49" charset="0"/>
              <a:cs typeface="Consolas" pitchFamily="49" charset="0"/>
            </a:endParaRPr>
          </a:p>
        </p:txBody>
      </p:sp>
      <p:sp>
        <p:nvSpPr>
          <p:cNvPr id="45061" name="Oval 31"/>
          <p:cNvSpPr>
            <a:spLocks noChangeArrowheads="1"/>
          </p:cNvSpPr>
          <p:nvPr/>
        </p:nvSpPr>
        <p:spPr bwMode="auto">
          <a:xfrm>
            <a:off x="1071563" y="1773238"/>
            <a:ext cx="571479" cy="534987"/>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72000" rIns="0" bIns="46800"/>
          <a:lstStyle/>
          <a:p>
            <a:pPr>
              <a:lnSpc>
                <a:spcPct val="80000"/>
              </a:lnSpc>
            </a:pPr>
            <a:r>
              <a:rPr kumimoji="0" lang="en-US" altLang="zh-CN" sz="2000" b="1" dirty="0">
                <a:solidFill>
                  <a:srgbClr val="3333FF"/>
                </a:solidFill>
                <a:latin typeface="Consolas" pitchFamily="49" charset="0"/>
                <a:ea typeface="楷体_GB2312" pitchFamily="49" charset="-122"/>
                <a:cs typeface="Consolas" pitchFamily="49" charset="0"/>
              </a:rPr>
              <a:t>16</a:t>
            </a:r>
          </a:p>
        </p:txBody>
      </p:sp>
      <p:sp>
        <p:nvSpPr>
          <p:cNvPr id="45062" name="Oval 32"/>
          <p:cNvSpPr>
            <a:spLocks noChangeArrowheads="1"/>
          </p:cNvSpPr>
          <p:nvPr/>
        </p:nvSpPr>
        <p:spPr bwMode="auto">
          <a:xfrm>
            <a:off x="300038" y="2676525"/>
            <a:ext cx="571500" cy="5365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72000" rIns="0" bIns="46800"/>
          <a:lstStyle/>
          <a:p>
            <a:pPr>
              <a:lnSpc>
                <a:spcPct val="80000"/>
              </a:lnSpc>
            </a:pPr>
            <a:r>
              <a:rPr kumimoji="0" lang="en-US" altLang="zh-CN" sz="2000" b="1">
                <a:solidFill>
                  <a:srgbClr val="3333FF"/>
                </a:solidFill>
                <a:latin typeface="Consolas" pitchFamily="49" charset="0"/>
                <a:ea typeface="楷体_GB2312" pitchFamily="49" charset="-122"/>
                <a:cs typeface="Consolas" pitchFamily="49" charset="0"/>
              </a:rPr>
              <a:t>3</a:t>
            </a:r>
          </a:p>
        </p:txBody>
      </p:sp>
      <p:grpSp>
        <p:nvGrpSpPr>
          <p:cNvPr id="3" name="组合 37"/>
          <p:cNvGrpSpPr/>
          <p:nvPr/>
        </p:nvGrpSpPr>
        <p:grpSpPr>
          <a:xfrm>
            <a:off x="3468688" y="1700213"/>
            <a:ext cx="1416049" cy="2227263"/>
            <a:chOff x="3468688" y="1700213"/>
            <a:chExt cx="1416049" cy="2227263"/>
          </a:xfrm>
        </p:grpSpPr>
        <p:sp>
          <p:nvSpPr>
            <p:cNvPr id="45066" name="Freeform 3"/>
            <p:cNvSpPr>
              <a:spLocks/>
            </p:cNvSpPr>
            <p:nvPr/>
          </p:nvSpPr>
          <p:spPr bwMode="auto">
            <a:xfrm>
              <a:off x="3843338" y="3006726"/>
              <a:ext cx="557212" cy="488950"/>
            </a:xfrm>
            <a:custGeom>
              <a:avLst/>
              <a:gdLst>
                <a:gd name="T0" fmla="*/ 0 w 304"/>
                <a:gd name="T1" fmla="*/ 0 h 285"/>
                <a:gd name="T2" fmla="*/ 304 w 304"/>
                <a:gd name="T3" fmla="*/ 285 h 285"/>
                <a:gd name="T4" fmla="*/ 0 60000 65536"/>
                <a:gd name="T5" fmla="*/ 0 60000 65536"/>
                <a:gd name="T6" fmla="*/ 0 w 304"/>
                <a:gd name="T7" fmla="*/ 0 h 285"/>
                <a:gd name="T8" fmla="*/ 304 w 304"/>
                <a:gd name="T9" fmla="*/ 285 h 285"/>
              </a:gdLst>
              <a:ahLst/>
              <a:cxnLst>
                <a:cxn ang="T4">
                  <a:pos x="T0" y="T1"/>
                </a:cxn>
                <a:cxn ang="T5">
                  <a:pos x="T2" y="T3"/>
                </a:cxn>
              </a:cxnLst>
              <a:rect l="T6" t="T7" r="T8" b="T9"/>
              <a:pathLst>
                <a:path w="304" h="285">
                  <a:moveTo>
                    <a:pt x="0" y="0"/>
                  </a:moveTo>
                  <a:lnTo>
                    <a:pt x="304" y="285"/>
                  </a:lnTo>
                </a:path>
              </a:pathLst>
            </a:custGeom>
            <a:noFill/>
            <a:ln w="31750">
              <a:solidFill>
                <a:srgbClr val="3333FF"/>
              </a:solidFill>
              <a:round/>
              <a:headEnd/>
              <a:tailEnd/>
            </a:ln>
          </p:spPr>
          <p:txBody>
            <a:bodyPr/>
            <a:lstStyle/>
            <a:p>
              <a:endParaRPr lang="zh-CN" altLang="en-US">
                <a:latin typeface="Consolas" pitchFamily="49" charset="0"/>
                <a:cs typeface="Consolas" pitchFamily="49" charset="0"/>
              </a:endParaRPr>
            </a:p>
          </p:txBody>
        </p:sp>
        <p:sp>
          <p:nvSpPr>
            <p:cNvPr id="45067" name="Freeform 4"/>
            <p:cNvSpPr>
              <a:spLocks/>
            </p:cNvSpPr>
            <p:nvPr/>
          </p:nvSpPr>
          <p:spPr bwMode="auto">
            <a:xfrm>
              <a:off x="3838575" y="2162176"/>
              <a:ext cx="520700" cy="604838"/>
            </a:xfrm>
            <a:custGeom>
              <a:avLst/>
              <a:gdLst>
                <a:gd name="T0" fmla="*/ 285 w 285"/>
                <a:gd name="T1" fmla="*/ 0 h 353"/>
                <a:gd name="T2" fmla="*/ 0 w 285"/>
                <a:gd name="T3" fmla="*/ 353 h 353"/>
                <a:gd name="T4" fmla="*/ 0 60000 65536"/>
                <a:gd name="T5" fmla="*/ 0 60000 65536"/>
                <a:gd name="T6" fmla="*/ 0 w 285"/>
                <a:gd name="T7" fmla="*/ 0 h 353"/>
                <a:gd name="T8" fmla="*/ 285 w 285"/>
                <a:gd name="T9" fmla="*/ 353 h 353"/>
              </a:gdLst>
              <a:ahLst/>
              <a:cxnLst>
                <a:cxn ang="T4">
                  <a:pos x="T0" y="T1"/>
                </a:cxn>
                <a:cxn ang="T5">
                  <a:pos x="T2" y="T3"/>
                </a:cxn>
              </a:cxnLst>
              <a:rect l="T6" t="T7" r="T8" b="T9"/>
              <a:pathLst>
                <a:path w="285" h="353">
                  <a:moveTo>
                    <a:pt x="285" y="0"/>
                  </a:moveTo>
                  <a:lnTo>
                    <a:pt x="0" y="353"/>
                  </a:lnTo>
                </a:path>
              </a:pathLst>
            </a:custGeom>
            <a:noFill/>
            <a:ln w="31750">
              <a:solidFill>
                <a:srgbClr val="3333FF"/>
              </a:solidFill>
              <a:round/>
              <a:headEnd/>
              <a:tailEnd/>
            </a:ln>
          </p:spPr>
          <p:txBody>
            <a:bodyPr/>
            <a:lstStyle/>
            <a:p>
              <a:endParaRPr lang="zh-CN" altLang="en-US">
                <a:latin typeface="Consolas" pitchFamily="49" charset="0"/>
                <a:cs typeface="Consolas" pitchFamily="49" charset="0"/>
              </a:endParaRPr>
            </a:p>
          </p:txBody>
        </p:sp>
        <p:sp>
          <p:nvSpPr>
            <p:cNvPr id="45068" name="Oval 5"/>
            <p:cNvSpPr>
              <a:spLocks noChangeArrowheads="1"/>
            </p:cNvSpPr>
            <p:nvPr/>
          </p:nvSpPr>
          <p:spPr bwMode="auto">
            <a:xfrm>
              <a:off x="4240213" y="1700213"/>
              <a:ext cx="571500" cy="534988"/>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72000" rIns="0" bIns="46800"/>
            <a:lstStyle/>
            <a:p>
              <a:pPr>
                <a:lnSpc>
                  <a:spcPct val="80000"/>
                </a:lnSpc>
              </a:pPr>
              <a:r>
                <a:rPr kumimoji="0" lang="en-US" altLang="zh-CN" sz="2000" b="1">
                  <a:solidFill>
                    <a:srgbClr val="3333FF"/>
                  </a:solidFill>
                  <a:latin typeface="Consolas" pitchFamily="49" charset="0"/>
                  <a:ea typeface="楷体_GB2312" pitchFamily="49" charset="-122"/>
                  <a:cs typeface="Consolas" pitchFamily="49" charset="0"/>
                </a:rPr>
                <a:t>16</a:t>
              </a:r>
            </a:p>
          </p:txBody>
        </p:sp>
        <p:sp>
          <p:nvSpPr>
            <p:cNvPr id="45069" name="Oval 7"/>
            <p:cNvSpPr>
              <a:spLocks noChangeArrowheads="1"/>
            </p:cNvSpPr>
            <p:nvPr/>
          </p:nvSpPr>
          <p:spPr bwMode="auto">
            <a:xfrm>
              <a:off x="3468688" y="2603501"/>
              <a:ext cx="571500" cy="5365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72000" rIns="0" bIns="46800"/>
            <a:lstStyle/>
            <a:p>
              <a:pPr>
                <a:lnSpc>
                  <a:spcPct val="80000"/>
                </a:lnSpc>
              </a:pPr>
              <a:r>
                <a:rPr kumimoji="0" lang="en-US" altLang="zh-CN" sz="2000" b="1" dirty="0">
                  <a:solidFill>
                    <a:srgbClr val="3333FF"/>
                  </a:solidFill>
                  <a:latin typeface="Consolas" pitchFamily="49" charset="0"/>
                  <a:ea typeface="楷体_GB2312" pitchFamily="49" charset="-122"/>
                  <a:cs typeface="Consolas" pitchFamily="49" charset="0"/>
                </a:rPr>
                <a:t>3</a:t>
              </a:r>
            </a:p>
          </p:txBody>
        </p:sp>
        <p:sp>
          <p:nvSpPr>
            <p:cNvPr id="45070" name="Oval 8"/>
            <p:cNvSpPr>
              <a:spLocks noChangeArrowheads="1"/>
            </p:cNvSpPr>
            <p:nvPr/>
          </p:nvSpPr>
          <p:spPr bwMode="auto">
            <a:xfrm>
              <a:off x="4318000" y="3392488"/>
              <a:ext cx="566737" cy="5349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lIns="0" tIns="72000" rIns="0" bIns="46800"/>
            <a:lstStyle/>
            <a:p>
              <a:pPr>
                <a:lnSpc>
                  <a:spcPct val="80000"/>
                </a:lnSpc>
              </a:pPr>
              <a:r>
                <a:rPr kumimoji="0" lang="en-US" altLang="zh-CN" sz="2000" b="1" dirty="0">
                  <a:solidFill>
                    <a:srgbClr val="3333FF"/>
                  </a:solidFill>
                  <a:latin typeface="Consolas" pitchFamily="49" charset="0"/>
                  <a:ea typeface="楷体_GB2312" pitchFamily="49" charset="-122"/>
                  <a:cs typeface="Consolas" pitchFamily="49" charset="0"/>
                </a:rPr>
                <a:t>7</a:t>
              </a:r>
            </a:p>
          </p:txBody>
        </p:sp>
      </p:grpSp>
      <p:sp>
        <p:nvSpPr>
          <p:cNvPr id="45072" name="Text Box 19"/>
          <p:cNvSpPr txBox="1">
            <a:spLocks noChangeArrowheads="1"/>
          </p:cNvSpPr>
          <p:nvPr/>
        </p:nvSpPr>
        <p:spPr bwMode="auto">
          <a:xfrm>
            <a:off x="4067175" y="2917826"/>
            <a:ext cx="360362" cy="366713"/>
          </a:xfrm>
          <a:prstGeom prst="rect">
            <a:avLst/>
          </a:prstGeom>
          <a:noFill/>
          <a:ln w="9525">
            <a:noFill/>
            <a:miter lim="800000"/>
            <a:headEnd/>
            <a:tailEnd/>
          </a:ln>
        </p:spPr>
        <p:txBody>
          <a:bodyPr>
            <a:spAutoFit/>
          </a:bodyPr>
          <a:lstStyle/>
          <a:p>
            <a:pPr algn="l">
              <a:spcBef>
                <a:spcPct val="50000"/>
              </a:spcBef>
            </a:pPr>
            <a:r>
              <a:rPr kumimoji="0" lang="en-US" altLang="zh-CN" sz="1800" b="1" dirty="0">
                <a:latin typeface="Consolas" pitchFamily="49" charset="0"/>
                <a:cs typeface="Consolas" pitchFamily="49" charset="0"/>
              </a:rPr>
              <a:t>R</a:t>
            </a:r>
          </a:p>
        </p:txBody>
      </p:sp>
      <p:sp>
        <p:nvSpPr>
          <p:cNvPr id="45073" name="Text Box 20"/>
          <p:cNvSpPr txBox="1">
            <a:spLocks noChangeArrowheads="1"/>
          </p:cNvSpPr>
          <p:nvPr/>
        </p:nvSpPr>
        <p:spPr bwMode="auto">
          <a:xfrm>
            <a:off x="3852863" y="2052638"/>
            <a:ext cx="360362" cy="366713"/>
          </a:xfrm>
          <a:prstGeom prst="rect">
            <a:avLst/>
          </a:prstGeom>
          <a:noFill/>
          <a:ln w="9525">
            <a:noFill/>
            <a:miter lim="800000"/>
            <a:headEnd/>
            <a:tailEnd/>
          </a:ln>
        </p:spPr>
        <p:txBody>
          <a:bodyPr>
            <a:spAutoFit/>
          </a:bodyPr>
          <a:lstStyle/>
          <a:p>
            <a:pPr algn="l">
              <a:spcBef>
                <a:spcPct val="50000"/>
              </a:spcBef>
            </a:pPr>
            <a:r>
              <a:rPr kumimoji="0" lang="en-US" altLang="zh-CN" sz="1800" b="1" dirty="0">
                <a:latin typeface="Consolas" pitchFamily="49" charset="0"/>
                <a:cs typeface="Consolas" pitchFamily="49" charset="0"/>
              </a:rPr>
              <a:t>L</a:t>
            </a:r>
          </a:p>
        </p:txBody>
      </p:sp>
      <p:sp>
        <p:nvSpPr>
          <p:cNvPr id="45074" name="Text Box 21"/>
          <p:cNvSpPr txBox="1">
            <a:spLocks noChangeArrowheads="1"/>
          </p:cNvSpPr>
          <p:nvPr/>
        </p:nvSpPr>
        <p:spPr bwMode="auto">
          <a:xfrm>
            <a:off x="4860925" y="3427413"/>
            <a:ext cx="287337" cy="338554"/>
          </a:xfrm>
          <a:prstGeom prst="rect">
            <a:avLst/>
          </a:prstGeom>
          <a:noFill/>
          <a:ln w="9525">
            <a:noFill/>
            <a:miter lim="800000"/>
            <a:headEnd/>
            <a:tailEnd/>
          </a:ln>
        </p:spPr>
        <p:txBody>
          <a:bodyPr>
            <a:spAutoFit/>
          </a:bodyPr>
          <a:lstStyle/>
          <a:p>
            <a:pPr algn="l">
              <a:spcBef>
                <a:spcPct val="50000"/>
              </a:spcBef>
            </a:pPr>
            <a:r>
              <a:rPr kumimoji="0" lang="en-US" altLang="zh-CN" sz="1600" b="1" dirty="0">
                <a:solidFill>
                  <a:srgbClr val="00B0F0"/>
                </a:solidFill>
                <a:latin typeface="Consolas" pitchFamily="49" charset="0"/>
                <a:ea typeface="楷体_GB2312" pitchFamily="49" charset="-122"/>
                <a:cs typeface="Consolas" pitchFamily="49" charset="0"/>
              </a:rPr>
              <a:t>0</a:t>
            </a:r>
          </a:p>
        </p:txBody>
      </p:sp>
      <p:sp>
        <p:nvSpPr>
          <p:cNvPr id="45075" name="Text Box 22"/>
          <p:cNvSpPr txBox="1">
            <a:spLocks noChangeArrowheads="1"/>
          </p:cNvSpPr>
          <p:nvPr/>
        </p:nvSpPr>
        <p:spPr bwMode="auto">
          <a:xfrm>
            <a:off x="4860924" y="1700213"/>
            <a:ext cx="568331" cy="338554"/>
          </a:xfrm>
          <a:prstGeom prst="rect">
            <a:avLst/>
          </a:prstGeom>
          <a:noFill/>
          <a:ln w="9525">
            <a:noFill/>
            <a:miter lim="800000"/>
            <a:headEnd/>
            <a:tailEnd/>
          </a:ln>
        </p:spPr>
        <p:txBody>
          <a:bodyPr wrap="square">
            <a:spAutoFit/>
          </a:bodyPr>
          <a:lstStyle/>
          <a:p>
            <a:pPr algn="l">
              <a:spcBef>
                <a:spcPct val="50000"/>
              </a:spcBef>
            </a:pPr>
            <a:r>
              <a:rPr kumimoji="0" lang="en-US" altLang="zh-CN" sz="1600" b="1" dirty="0">
                <a:latin typeface="Consolas" pitchFamily="49" charset="0"/>
                <a:ea typeface="楷体_GB2312" pitchFamily="49" charset="-122"/>
                <a:cs typeface="Consolas" pitchFamily="49" charset="0"/>
              </a:rPr>
              <a:t>-2</a:t>
            </a:r>
          </a:p>
        </p:txBody>
      </p:sp>
      <p:sp>
        <p:nvSpPr>
          <p:cNvPr id="45076" name="Text Box 23"/>
          <p:cNvSpPr txBox="1">
            <a:spLocks noChangeArrowheads="1"/>
          </p:cNvSpPr>
          <p:nvPr/>
        </p:nvSpPr>
        <p:spPr bwMode="auto">
          <a:xfrm>
            <a:off x="3091946" y="2700338"/>
            <a:ext cx="511168" cy="338554"/>
          </a:xfrm>
          <a:prstGeom prst="rect">
            <a:avLst/>
          </a:prstGeom>
          <a:noFill/>
          <a:ln w="9525">
            <a:noFill/>
            <a:miter lim="800000"/>
            <a:headEnd/>
            <a:tailEnd/>
          </a:ln>
        </p:spPr>
        <p:txBody>
          <a:bodyPr wrap="square">
            <a:spAutoFit/>
          </a:bodyPr>
          <a:lstStyle/>
          <a:p>
            <a:pPr algn="l">
              <a:spcBef>
                <a:spcPct val="50000"/>
              </a:spcBef>
            </a:pPr>
            <a:r>
              <a:rPr kumimoji="0" lang="en-US" altLang="zh-CN" sz="1600" b="1" dirty="0">
                <a:solidFill>
                  <a:srgbClr val="00B0F0"/>
                </a:solidFill>
                <a:latin typeface="Consolas" pitchFamily="49" charset="0"/>
                <a:ea typeface="楷体_GB2312" pitchFamily="49" charset="-122"/>
                <a:cs typeface="Consolas" pitchFamily="49" charset="0"/>
              </a:rPr>
              <a:t>-1</a:t>
            </a:r>
          </a:p>
        </p:txBody>
      </p:sp>
      <p:grpSp>
        <p:nvGrpSpPr>
          <p:cNvPr id="4" name="组合 34"/>
          <p:cNvGrpSpPr/>
          <p:nvPr/>
        </p:nvGrpSpPr>
        <p:grpSpPr>
          <a:xfrm>
            <a:off x="1331913" y="2420938"/>
            <a:ext cx="1655762" cy="503238"/>
            <a:chOff x="1331913" y="2420938"/>
            <a:chExt cx="1655762" cy="503238"/>
          </a:xfrm>
        </p:grpSpPr>
        <p:sp>
          <p:nvSpPr>
            <p:cNvPr id="45077" name="Text Box 28"/>
            <p:cNvSpPr txBox="1">
              <a:spLocks noChangeArrowheads="1"/>
            </p:cNvSpPr>
            <p:nvPr/>
          </p:nvSpPr>
          <p:spPr bwMode="auto">
            <a:xfrm>
              <a:off x="1763713" y="2420938"/>
              <a:ext cx="936625" cy="369332"/>
            </a:xfrm>
            <a:prstGeom prst="rect">
              <a:avLst/>
            </a:prstGeom>
            <a:noFill/>
            <a:ln w="9525">
              <a:noFill/>
              <a:miter lim="800000"/>
              <a:headEnd/>
              <a:tailEnd/>
            </a:ln>
          </p:spPr>
          <p:txBody>
            <a:bodyPr>
              <a:spAutoFit/>
            </a:bodyPr>
            <a:lstStyle/>
            <a:p>
              <a:pPr algn="l">
                <a:spcBef>
                  <a:spcPct val="50000"/>
                </a:spcBef>
              </a:pPr>
              <a:r>
                <a:rPr kumimoji="0" lang="zh-CN" altLang="en-US" sz="1800" b="1" dirty="0">
                  <a:solidFill>
                    <a:srgbClr val="3333FF"/>
                  </a:solidFill>
                  <a:latin typeface="Consolas" pitchFamily="49" charset="0"/>
                  <a:ea typeface="仿宋" pitchFamily="49" charset="-122"/>
                  <a:cs typeface="Consolas" pitchFamily="49" charset="0"/>
                </a:rPr>
                <a:t>插入</a:t>
              </a:r>
              <a:r>
                <a:rPr kumimoji="0" lang="en-US" altLang="zh-CN" sz="1800" b="1" dirty="0">
                  <a:solidFill>
                    <a:srgbClr val="3333FF"/>
                  </a:solidFill>
                  <a:latin typeface="Consolas" pitchFamily="49" charset="0"/>
                  <a:ea typeface="仿宋" pitchFamily="49" charset="-122"/>
                  <a:cs typeface="Consolas" pitchFamily="49" charset="0"/>
                </a:rPr>
                <a:t>7</a:t>
              </a:r>
            </a:p>
          </p:txBody>
        </p:sp>
        <p:sp>
          <p:nvSpPr>
            <p:cNvPr id="45078" name="Line 40"/>
            <p:cNvSpPr>
              <a:spLocks noChangeShapeType="1"/>
            </p:cNvSpPr>
            <p:nvPr/>
          </p:nvSpPr>
          <p:spPr bwMode="auto">
            <a:xfrm>
              <a:off x="1331913" y="2924176"/>
              <a:ext cx="1655762" cy="0"/>
            </a:xfrm>
            <a:prstGeom prst="line">
              <a:avLst/>
            </a:prstGeom>
            <a:noFill/>
            <a:ln w="38100">
              <a:solidFill>
                <a:srgbClr val="3333FF"/>
              </a:solidFill>
              <a:round/>
              <a:headEnd/>
              <a:tailEnd type="triangle" w="med" len="med"/>
            </a:ln>
          </p:spPr>
          <p:txBody>
            <a:bodyPr anchor="ctr">
              <a:spAutoFit/>
            </a:bodyPr>
            <a:lstStyle/>
            <a:p>
              <a:endParaRPr lang="zh-CN" altLang="en-US">
                <a:latin typeface="Consolas" pitchFamily="49" charset="0"/>
                <a:cs typeface="Consolas" pitchFamily="49" charset="0"/>
              </a:endParaRPr>
            </a:p>
          </p:txBody>
        </p:sp>
      </p:grpSp>
      <p:sp>
        <p:nvSpPr>
          <p:cNvPr id="45079" name="Text Box 43"/>
          <p:cNvSpPr txBox="1">
            <a:spLocks noChangeArrowheads="1"/>
          </p:cNvSpPr>
          <p:nvPr/>
        </p:nvSpPr>
        <p:spPr bwMode="auto">
          <a:xfrm>
            <a:off x="3071802" y="4357694"/>
            <a:ext cx="2592387" cy="369332"/>
          </a:xfrm>
          <a:prstGeom prst="rect">
            <a:avLst/>
          </a:prstGeom>
          <a:noFill/>
          <a:ln w="9525">
            <a:noFill/>
            <a:miter lim="800000"/>
            <a:headEnd/>
            <a:tailEnd/>
          </a:ln>
        </p:spPr>
        <p:txBody>
          <a:bodyPr>
            <a:spAutoFit/>
          </a:bodyPr>
          <a:lstStyle/>
          <a:p>
            <a:pPr algn="l">
              <a:spcBef>
                <a:spcPct val="50000"/>
              </a:spcBef>
            </a:pPr>
            <a:r>
              <a:rPr lang="zh-CN" altLang="en-US" sz="1800" b="1" dirty="0">
                <a:solidFill>
                  <a:srgbClr val="3333FF"/>
                </a:solidFill>
                <a:latin typeface="Consolas" pitchFamily="49" charset="0"/>
                <a:ea typeface="仿宋" pitchFamily="49" charset="-122"/>
                <a:cs typeface="Consolas" pitchFamily="49" charset="0"/>
              </a:rPr>
              <a:t>插入关键字</a:t>
            </a:r>
            <a:r>
              <a:rPr lang="en-US" altLang="zh-CN" sz="1800" b="1" dirty="0">
                <a:solidFill>
                  <a:srgbClr val="3333FF"/>
                </a:solidFill>
                <a:latin typeface="Consolas" pitchFamily="49" charset="0"/>
                <a:ea typeface="仿宋" pitchFamily="49" charset="-122"/>
                <a:cs typeface="Consolas" pitchFamily="49" charset="0"/>
              </a:rPr>
              <a:t>7</a:t>
            </a:r>
            <a:r>
              <a:rPr lang="zh-CN" altLang="en-US" sz="1800" b="1" dirty="0">
                <a:solidFill>
                  <a:srgbClr val="3333FF"/>
                </a:solidFill>
                <a:latin typeface="Consolas" pitchFamily="49" charset="0"/>
                <a:ea typeface="仿宋" pitchFamily="49" charset="-122"/>
                <a:cs typeface="Consolas" pitchFamily="49" charset="0"/>
              </a:rPr>
              <a:t>的结果</a:t>
            </a:r>
          </a:p>
        </p:txBody>
      </p:sp>
      <p:sp>
        <p:nvSpPr>
          <p:cNvPr id="143405" name="Text Box 45"/>
          <p:cNvSpPr txBox="1">
            <a:spLocks noChangeArrowheads="1"/>
          </p:cNvSpPr>
          <p:nvPr/>
        </p:nvSpPr>
        <p:spPr bwMode="auto">
          <a:xfrm>
            <a:off x="6948488" y="4076700"/>
            <a:ext cx="1727200" cy="400110"/>
          </a:xfrm>
          <a:prstGeom prst="rect">
            <a:avLst/>
          </a:prstGeom>
          <a:noFill/>
          <a:ln w="28575" algn="ctr">
            <a:noFill/>
            <a:miter lim="800000"/>
            <a:headEnd/>
            <a:tailEnd/>
          </a:ln>
        </p:spPr>
        <p:txBody>
          <a:bodyPr>
            <a:spAutoFit/>
          </a:bodyPr>
          <a:lstStyle/>
          <a:p>
            <a:pPr>
              <a:spcBef>
                <a:spcPct val="50000"/>
              </a:spcBef>
            </a:pPr>
            <a:r>
              <a:rPr kumimoji="0" lang="zh-CN" altLang="en-US" sz="2000" b="1" dirty="0">
                <a:solidFill>
                  <a:srgbClr val="FF00FF"/>
                </a:solidFill>
                <a:latin typeface="Consolas" pitchFamily="49" charset="0"/>
                <a:ea typeface="楷体" pitchFamily="49" charset="-122"/>
                <a:cs typeface="Consolas" pitchFamily="49" charset="0"/>
              </a:rPr>
              <a:t>调整完毕</a:t>
            </a:r>
          </a:p>
        </p:txBody>
      </p:sp>
      <p:sp>
        <p:nvSpPr>
          <p:cNvPr id="143406" name="Freeform 46"/>
          <p:cNvSpPr>
            <a:spLocks/>
          </p:cNvSpPr>
          <p:nvPr/>
        </p:nvSpPr>
        <p:spPr bwMode="auto">
          <a:xfrm>
            <a:off x="3492500" y="1638300"/>
            <a:ext cx="1092200" cy="1765300"/>
          </a:xfrm>
          <a:custGeom>
            <a:avLst/>
            <a:gdLst>
              <a:gd name="T0" fmla="*/ 688 w 688"/>
              <a:gd name="T1" fmla="*/ 1112 h 1112"/>
              <a:gd name="T2" fmla="*/ 600 w 688"/>
              <a:gd name="T3" fmla="*/ 632 h 1112"/>
              <a:gd name="T4" fmla="*/ 160 w 688"/>
              <a:gd name="T5" fmla="*/ 376 h 1112"/>
              <a:gd name="T6" fmla="*/ 0 w 688"/>
              <a:gd name="T7" fmla="*/ 0 h 1112"/>
              <a:gd name="T8" fmla="*/ 0 60000 65536"/>
              <a:gd name="T9" fmla="*/ 0 60000 65536"/>
              <a:gd name="T10" fmla="*/ 0 60000 65536"/>
              <a:gd name="T11" fmla="*/ 0 60000 65536"/>
              <a:gd name="T12" fmla="*/ 0 w 688"/>
              <a:gd name="T13" fmla="*/ 0 h 1112"/>
              <a:gd name="T14" fmla="*/ 688 w 688"/>
              <a:gd name="T15" fmla="*/ 1112 h 1112"/>
            </a:gdLst>
            <a:ahLst/>
            <a:cxnLst>
              <a:cxn ang="T8">
                <a:pos x="T0" y="T1"/>
              </a:cxn>
              <a:cxn ang="T9">
                <a:pos x="T2" y="T3"/>
              </a:cxn>
              <a:cxn ang="T10">
                <a:pos x="T4" y="T5"/>
              </a:cxn>
              <a:cxn ang="T11">
                <a:pos x="T6" y="T7"/>
              </a:cxn>
            </a:cxnLst>
            <a:rect l="T12" t="T13" r="T14" b="T15"/>
            <a:pathLst>
              <a:path w="688" h="1112">
                <a:moveTo>
                  <a:pt x="688" y="1112"/>
                </a:moveTo>
                <a:cubicBezTo>
                  <a:pt x="673" y="1033"/>
                  <a:pt x="688" y="755"/>
                  <a:pt x="600" y="632"/>
                </a:cubicBezTo>
                <a:cubicBezTo>
                  <a:pt x="498" y="514"/>
                  <a:pt x="260" y="481"/>
                  <a:pt x="160" y="376"/>
                </a:cubicBezTo>
                <a:cubicBezTo>
                  <a:pt x="60" y="271"/>
                  <a:pt x="33" y="78"/>
                  <a:pt x="0" y="0"/>
                </a:cubicBezTo>
              </a:path>
            </a:pathLst>
          </a:custGeom>
          <a:noFill/>
          <a:ln w="57150">
            <a:solidFill>
              <a:srgbClr val="9900FF"/>
            </a:solidFill>
            <a:round/>
            <a:headEnd/>
            <a:tailEnd type="triangle" w="med" len="med"/>
          </a:ln>
        </p:spPr>
        <p:txBody>
          <a:bodyPr wrap="none" anchor="ctr"/>
          <a:lstStyle/>
          <a:p>
            <a:endParaRPr lang="zh-CN" altLang="en-US">
              <a:latin typeface="Consolas" pitchFamily="49" charset="0"/>
              <a:cs typeface="Consolas" pitchFamily="49" charset="0"/>
            </a:endParaRPr>
          </a:p>
        </p:txBody>
      </p:sp>
      <p:sp>
        <p:nvSpPr>
          <p:cNvPr id="34" name="Text Box 2"/>
          <p:cNvSpPr txBox="1">
            <a:spLocks noChangeArrowheads="1"/>
          </p:cNvSpPr>
          <p:nvPr/>
        </p:nvSpPr>
        <p:spPr bwMode="auto">
          <a:xfrm>
            <a:off x="642910" y="357166"/>
            <a:ext cx="2714644" cy="47705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125000"/>
              </a:lnSpc>
            </a:pPr>
            <a:r>
              <a:rPr lang="en-US" altLang="zh-CN" sz="2000" b="1" dirty="0" err="1">
                <a:solidFill>
                  <a:srgbClr val="FF00FF"/>
                </a:solidFill>
                <a:latin typeface="Consolas" pitchFamily="49" charset="0"/>
                <a:ea typeface="楷体" pitchFamily="49" charset="-122"/>
                <a:cs typeface="Consolas" pitchFamily="49" charset="0"/>
              </a:rPr>
              <a:t>AVL</a:t>
            </a:r>
            <a:r>
              <a:rPr lang="zh-CN" altLang="en-US" sz="2000" b="1" dirty="0" smtClean="0">
                <a:solidFill>
                  <a:srgbClr val="FF00FF"/>
                </a:solidFill>
                <a:latin typeface="Consolas" pitchFamily="49" charset="0"/>
                <a:ea typeface="楷体" pitchFamily="49" charset="-122"/>
                <a:cs typeface="Consolas" pitchFamily="49" charset="0"/>
              </a:rPr>
              <a:t>树</a:t>
            </a:r>
            <a:r>
              <a:rPr lang="en-US" altLang="zh-CN" sz="2000" b="1" dirty="0" err="1" smtClean="0">
                <a:solidFill>
                  <a:srgbClr val="FF00FF"/>
                </a:solidFill>
                <a:latin typeface="Consolas" pitchFamily="49" charset="0"/>
                <a:ea typeface="楷体" pitchFamily="49" charset="-122"/>
                <a:cs typeface="Consolas" pitchFamily="49" charset="0"/>
              </a:rPr>
              <a:t>LR</a:t>
            </a:r>
            <a:r>
              <a:rPr lang="zh-CN" altLang="en-US" sz="2000" b="1" dirty="0" smtClean="0">
                <a:solidFill>
                  <a:srgbClr val="FF00FF"/>
                </a:solidFill>
                <a:latin typeface="Consolas" pitchFamily="49" charset="0"/>
                <a:ea typeface="楷体" pitchFamily="49" charset="-122"/>
                <a:cs typeface="Consolas" pitchFamily="49" charset="0"/>
              </a:rPr>
              <a:t>调整演示</a:t>
            </a:r>
            <a:endParaRPr lang="zh-CN" altLang="en-US" sz="2000" b="1" dirty="0">
              <a:solidFill>
                <a:srgbClr val="FF00FF"/>
              </a:solidFill>
              <a:latin typeface="Consolas" pitchFamily="49" charset="0"/>
              <a:ea typeface="楷体" pitchFamily="49" charset="-122"/>
              <a:cs typeface="Consolas" pitchFamily="49" charset="0"/>
            </a:endParaRPr>
          </a:p>
        </p:txBody>
      </p:sp>
      <p:sp>
        <p:nvSpPr>
          <p:cNvPr id="36" name="右箭头 35"/>
          <p:cNvSpPr/>
          <p:nvPr/>
        </p:nvSpPr>
        <p:spPr>
          <a:xfrm>
            <a:off x="5429256" y="2714620"/>
            <a:ext cx="642942" cy="35719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35" name="灯片编号占位符 34"/>
          <p:cNvSpPr>
            <a:spLocks noGrp="1"/>
          </p:cNvSpPr>
          <p:nvPr>
            <p:ph type="sldNum" sz="quarter" idx="12"/>
          </p:nvPr>
        </p:nvSpPr>
        <p:spPr/>
        <p:txBody>
          <a:bodyPr/>
          <a:lstStyle/>
          <a:p>
            <a:pPr>
              <a:defRPr/>
            </a:pPr>
            <a:fld id="{94984E60-CADE-4266-8DC7-A91C528B8A31}" type="slidenum">
              <a:rPr lang="en-US" altLang="zh-CN" smtClean="0"/>
              <a:pPr>
                <a:defRPr/>
              </a:pPr>
              <a:t>57</a:t>
            </a:fld>
            <a:r>
              <a:rPr lang="en-US" altLang="zh-CN" smtClean="0"/>
              <a:t>/132</a:t>
            </a:r>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07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0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507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507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507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07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40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3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2" grpId="0"/>
      <p:bldP spid="45073" grpId="0"/>
      <p:bldP spid="45074" grpId="0"/>
      <p:bldP spid="45075" grpId="0"/>
      <p:bldP spid="45076" grpId="0"/>
      <p:bldP spid="45079" grpId="0"/>
      <p:bldP spid="143405" grpId="0"/>
      <p:bldP spid="143406" grpId="0" animBg="1"/>
      <p:bldP spid="3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285720" y="214290"/>
            <a:ext cx="3081337" cy="400110"/>
          </a:xfrm>
          <a:prstGeom prst="rect">
            <a:avLst/>
          </a:prstGeom>
          <a:noFill/>
          <a:ln w="9525">
            <a:noFill/>
            <a:miter lim="800000"/>
            <a:headEnd/>
            <a:tailEnd/>
          </a:ln>
        </p:spPr>
        <p:txBody>
          <a:bodyPr>
            <a:spAutoFit/>
          </a:bodyPr>
          <a:lstStyle/>
          <a:p>
            <a:pPr algn="l">
              <a:spcBef>
                <a:spcPct val="50000"/>
              </a:spcBef>
            </a:pPr>
            <a:r>
              <a:rPr lang="zh-CN" altLang="en-US" sz="2000" b="1" smtClean="0">
                <a:latin typeface="Consolas" pitchFamily="49" charset="0"/>
                <a:ea typeface="微软雅黑" pitchFamily="34" charset="-122"/>
                <a:cs typeface="Consolas" pitchFamily="49" charset="0"/>
              </a:rPr>
              <a:t>（</a:t>
            </a:r>
            <a:r>
              <a:rPr lang="en-US" altLang="zh-CN" sz="2000" b="1" dirty="0" smtClean="0">
                <a:latin typeface="Consolas" pitchFamily="49" charset="0"/>
                <a:ea typeface="微软雅黑" pitchFamily="34" charset="-122"/>
                <a:cs typeface="Consolas" pitchFamily="49" charset="0"/>
              </a:rPr>
              <a:t>4</a:t>
            </a:r>
            <a:r>
              <a:rPr lang="zh-CN" altLang="en-US" sz="2000" b="1" dirty="0" smtClean="0">
                <a:latin typeface="Consolas" pitchFamily="49" charset="0"/>
                <a:ea typeface="微软雅黑" pitchFamily="34" charset="-122"/>
                <a:cs typeface="Consolas" pitchFamily="49" charset="0"/>
              </a:rPr>
              <a:t>）</a:t>
            </a:r>
            <a:r>
              <a:rPr lang="en-US" altLang="zh-CN" sz="2000" b="1" dirty="0" err="1" smtClean="0">
                <a:latin typeface="Consolas" pitchFamily="49" charset="0"/>
                <a:ea typeface="微软雅黑" pitchFamily="34" charset="-122"/>
                <a:cs typeface="Consolas" pitchFamily="49" charset="0"/>
              </a:rPr>
              <a:t>RL</a:t>
            </a:r>
            <a:r>
              <a:rPr lang="zh-CN" altLang="en-US" sz="2000" b="1" dirty="0" smtClean="0">
                <a:latin typeface="Consolas" pitchFamily="49" charset="0"/>
                <a:ea typeface="微软雅黑" pitchFamily="34" charset="-122"/>
                <a:cs typeface="Consolas" pitchFamily="49" charset="0"/>
              </a:rPr>
              <a:t>型</a:t>
            </a:r>
            <a:r>
              <a:rPr lang="zh-CN" altLang="en-US" sz="2000" b="1" dirty="0">
                <a:latin typeface="Consolas" pitchFamily="49" charset="0"/>
                <a:ea typeface="微软雅黑" pitchFamily="34" charset="-122"/>
                <a:cs typeface="Consolas" pitchFamily="49" charset="0"/>
              </a:rPr>
              <a:t>调整</a:t>
            </a:r>
          </a:p>
        </p:txBody>
      </p:sp>
      <p:grpSp>
        <p:nvGrpSpPr>
          <p:cNvPr id="2" name="组合 21"/>
          <p:cNvGrpSpPr/>
          <p:nvPr/>
        </p:nvGrpSpPr>
        <p:grpSpPr>
          <a:xfrm>
            <a:off x="4143372" y="1643050"/>
            <a:ext cx="642942" cy="1428760"/>
            <a:chOff x="3857620" y="1000108"/>
            <a:chExt cx="642942" cy="1428760"/>
          </a:xfrm>
        </p:grpSpPr>
        <p:sp>
          <p:nvSpPr>
            <p:cNvPr id="23" name="右箭头 22"/>
            <p:cNvSpPr/>
            <p:nvPr/>
          </p:nvSpPr>
          <p:spPr>
            <a:xfrm>
              <a:off x="3857620" y="2214554"/>
              <a:ext cx="642942" cy="21431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4" name="TextBox 23"/>
            <p:cNvSpPr txBox="1"/>
            <p:nvPr/>
          </p:nvSpPr>
          <p:spPr>
            <a:xfrm>
              <a:off x="3967461" y="1000108"/>
              <a:ext cx="461665" cy="1143008"/>
            </a:xfrm>
            <a:prstGeom prst="rect">
              <a:avLst/>
            </a:prstGeom>
            <a:noFill/>
          </p:spPr>
          <p:txBody>
            <a:bodyPr vert="eaVert" wrap="square" rtlCol="0">
              <a:spAutoFit/>
            </a:bodyPr>
            <a:lstStyle/>
            <a:p>
              <a:r>
                <a:rPr lang="zh-CN" altLang="en-US" sz="1800" b="1" smtClean="0">
                  <a:solidFill>
                    <a:srgbClr val="3333FF"/>
                  </a:solidFill>
                  <a:latin typeface="仿宋" pitchFamily="49" charset="-122"/>
                  <a:ea typeface="仿宋" pitchFamily="49" charset="-122"/>
                  <a:cs typeface="Consolas" pitchFamily="49" charset="0"/>
                </a:rPr>
                <a:t>插入结点</a:t>
              </a:r>
              <a:endParaRPr lang="zh-CN" altLang="en-US" sz="1800" b="1" dirty="0" smtClean="0">
                <a:solidFill>
                  <a:srgbClr val="3333FF"/>
                </a:solidFill>
                <a:latin typeface="仿宋" pitchFamily="49" charset="-122"/>
                <a:ea typeface="仿宋" pitchFamily="49" charset="-122"/>
                <a:cs typeface="Consolas" pitchFamily="49" charset="0"/>
              </a:endParaRPr>
            </a:p>
          </p:txBody>
        </p:sp>
      </p:grpSp>
      <p:grpSp>
        <p:nvGrpSpPr>
          <p:cNvPr id="3" name="组合 69"/>
          <p:cNvGrpSpPr/>
          <p:nvPr/>
        </p:nvGrpSpPr>
        <p:grpSpPr>
          <a:xfrm>
            <a:off x="223762" y="785794"/>
            <a:ext cx="3667196" cy="3786214"/>
            <a:chOff x="223762" y="785794"/>
            <a:chExt cx="3667196" cy="3786214"/>
          </a:xfrm>
        </p:grpSpPr>
        <p:cxnSp>
          <p:nvCxnSpPr>
            <p:cNvPr id="7" name="直接连接符 6"/>
            <p:cNvCxnSpPr/>
            <p:nvPr/>
          </p:nvCxnSpPr>
          <p:spPr>
            <a:xfrm rot="16200000" flipH="1">
              <a:off x="2291586" y="2931726"/>
              <a:ext cx="512323" cy="4766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47744" y="1726746"/>
              <a:ext cx="357190" cy="136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smtClean="0">
                  <a:latin typeface="Consolas" pitchFamily="49" charset="0"/>
                  <a:cs typeface="Consolas" pitchFamily="49" charset="0"/>
                </a:rPr>
                <a:t>α</a:t>
              </a:r>
              <a:endParaRPr lang="zh-CN" altLang="en-US" sz="2000" dirty="0">
                <a:latin typeface="Consolas" pitchFamily="49" charset="0"/>
                <a:cs typeface="Consolas" pitchFamily="49" charset="0"/>
              </a:endParaRPr>
            </a:p>
          </p:txBody>
        </p:sp>
        <p:sp>
          <p:nvSpPr>
            <p:cNvPr id="9" name="左大括号 8"/>
            <p:cNvSpPr/>
            <p:nvPr/>
          </p:nvSpPr>
          <p:spPr>
            <a:xfrm>
              <a:off x="658830" y="1772784"/>
              <a:ext cx="108000" cy="1314094"/>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0" name="TextBox 9"/>
            <p:cNvSpPr txBox="1"/>
            <p:nvPr/>
          </p:nvSpPr>
          <p:spPr>
            <a:xfrm>
              <a:off x="223762" y="2325523"/>
              <a:ext cx="490586" cy="246221"/>
            </a:xfrm>
            <a:prstGeom prst="rect">
              <a:avLst/>
            </a:prstGeom>
            <a:noFill/>
          </p:spPr>
          <p:txBody>
            <a:bodyPr wrap="square" lIns="0" tIns="0" rIns="0" bIns="0" rtlCol="0">
              <a:spAutoFit/>
            </a:bodyPr>
            <a:lstStyle/>
            <a:p>
              <a:r>
                <a:rPr lang="en-US" altLang="zh-CN" sz="1600" b="1" i="1" dirty="0" err="1" smtClean="0">
                  <a:solidFill>
                    <a:srgbClr val="3333FF"/>
                  </a:solidFill>
                  <a:latin typeface="Consolas" pitchFamily="49" charset="0"/>
                  <a:ea typeface="楷体" pitchFamily="49" charset="-122"/>
                  <a:cs typeface="Consolas" pitchFamily="49" charset="0"/>
                </a:rPr>
                <a:t>h</a:t>
              </a:r>
              <a:r>
                <a:rPr lang="en-US" altLang="zh-CN" sz="1600" b="1" dirty="0" err="1" smtClean="0">
                  <a:solidFill>
                    <a:srgbClr val="3333FF"/>
                  </a:solidFill>
                  <a:latin typeface="Consolas" pitchFamily="49" charset="0"/>
                  <a:ea typeface="楷体" pitchFamily="49" charset="-122"/>
                  <a:cs typeface="Consolas" pitchFamily="49" charset="0"/>
                </a:rPr>
                <a:t>+1</a:t>
              </a:r>
              <a:endParaRPr lang="zh-CN" altLang="en-US" sz="1600" b="1" dirty="0" smtClean="0">
                <a:solidFill>
                  <a:srgbClr val="3333FF"/>
                </a:solidFill>
                <a:latin typeface="Consolas" pitchFamily="49" charset="0"/>
                <a:ea typeface="楷体" pitchFamily="49" charset="-122"/>
                <a:cs typeface="Consolas" pitchFamily="49" charset="0"/>
              </a:endParaRPr>
            </a:p>
          </p:txBody>
        </p:sp>
        <p:sp>
          <p:nvSpPr>
            <p:cNvPr id="11" name="椭圆 10"/>
            <p:cNvSpPr/>
            <p:nvPr/>
          </p:nvSpPr>
          <p:spPr>
            <a:xfrm>
              <a:off x="2643174" y="1571612"/>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smtClean="0">
                  <a:solidFill>
                    <a:srgbClr val="3333FF"/>
                  </a:solidFill>
                  <a:latin typeface="Consolas" pitchFamily="49" charset="0"/>
                  <a:cs typeface="Consolas" pitchFamily="49" charset="0"/>
                </a:rPr>
                <a:t>B</a:t>
              </a:r>
              <a:endParaRPr lang="zh-CN" altLang="en-US" sz="2000" b="1" i="1" dirty="0">
                <a:solidFill>
                  <a:srgbClr val="3333FF"/>
                </a:solidFill>
                <a:latin typeface="Consolas" pitchFamily="49" charset="0"/>
                <a:cs typeface="Consolas" pitchFamily="49" charset="0"/>
              </a:endParaRPr>
            </a:p>
          </p:txBody>
        </p:sp>
        <p:sp>
          <p:nvSpPr>
            <p:cNvPr id="12" name="椭圆 11"/>
            <p:cNvSpPr/>
            <p:nvPr/>
          </p:nvSpPr>
          <p:spPr>
            <a:xfrm>
              <a:off x="1633562" y="857232"/>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smtClean="0">
                  <a:solidFill>
                    <a:srgbClr val="3333FF"/>
                  </a:solidFill>
                  <a:latin typeface="Consolas" pitchFamily="49" charset="0"/>
                  <a:cs typeface="Consolas" pitchFamily="49" charset="0"/>
                </a:rPr>
                <a:t>A</a:t>
              </a:r>
              <a:endParaRPr lang="zh-CN" altLang="en-US" sz="2000" b="1" i="1" dirty="0">
                <a:solidFill>
                  <a:srgbClr val="3333FF"/>
                </a:solidFill>
                <a:latin typeface="Consolas" pitchFamily="49" charset="0"/>
                <a:cs typeface="Consolas" pitchFamily="49" charset="0"/>
              </a:endParaRPr>
            </a:p>
          </p:txBody>
        </p:sp>
        <p:sp>
          <p:nvSpPr>
            <p:cNvPr id="13" name="矩形 12"/>
            <p:cNvSpPr/>
            <p:nvPr/>
          </p:nvSpPr>
          <p:spPr>
            <a:xfrm>
              <a:off x="3533768" y="2497496"/>
              <a:ext cx="357190" cy="128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smtClean="0">
                  <a:latin typeface="Consolas" pitchFamily="49" charset="0"/>
                  <a:cs typeface="Consolas" pitchFamily="49" charset="0"/>
                </a:rPr>
                <a:t>δ</a:t>
              </a:r>
              <a:endParaRPr lang="zh-CN" altLang="en-US" sz="2000" dirty="0">
                <a:latin typeface="Consolas" pitchFamily="49" charset="0"/>
                <a:cs typeface="Consolas" pitchFamily="49" charset="0"/>
              </a:endParaRPr>
            </a:p>
          </p:txBody>
        </p:sp>
        <p:sp>
          <p:nvSpPr>
            <p:cNvPr id="14" name="左大括号 13"/>
            <p:cNvSpPr/>
            <p:nvPr/>
          </p:nvSpPr>
          <p:spPr>
            <a:xfrm>
              <a:off x="3344854" y="2543534"/>
              <a:ext cx="126956" cy="1242656"/>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5" name="TextBox 14"/>
            <p:cNvSpPr txBox="1"/>
            <p:nvPr/>
          </p:nvSpPr>
          <p:spPr>
            <a:xfrm>
              <a:off x="2891517" y="3011162"/>
              <a:ext cx="490586" cy="246221"/>
            </a:xfrm>
            <a:prstGeom prst="rect">
              <a:avLst/>
            </a:prstGeom>
            <a:noFill/>
          </p:spPr>
          <p:txBody>
            <a:bodyPr wrap="square" lIns="0" tIns="0" rIns="0" bIns="0" rtlCol="0">
              <a:spAutoFit/>
            </a:bodyPr>
            <a:lstStyle/>
            <a:p>
              <a:r>
                <a:rPr lang="en-US" altLang="zh-CN" sz="1600" b="1" i="1" dirty="0" err="1" smtClean="0">
                  <a:solidFill>
                    <a:srgbClr val="3333FF"/>
                  </a:solidFill>
                  <a:latin typeface="Consolas" pitchFamily="49" charset="0"/>
                  <a:ea typeface="楷体" pitchFamily="49" charset="-122"/>
                  <a:cs typeface="Consolas" pitchFamily="49" charset="0"/>
                </a:rPr>
                <a:t>h</a:t>
              </a:r>
              <a:r>
                <a:rPr lang="en-US" altLang="zh-CN" sz="1600" b="1" dirty="0" err="1" smtClean="0">
                  <a:solidFill>
                    <a:srgbClr val="3333FF"/>
                  </a:solidFill>
                  <a:latin typeface="Consolas" pitchFamily="49" charset="0"/>
                  <a:ea typeface="楷体" pitchFamily="49" charset="-122"/>
                  <a:cs typeface="Consolas" pitchFamily="49" charset="0"/>
                </a:rPr>
                <a:t>+1</a:t>
              </a:r>
              <a:endParaRPr lang="zh-CN" altLang="en-US" sz="1600" b="1" dirty="0" smtClean="0">
                <a:solidFill>
                  <a:srgbClr val="3333FF"/>
                </a:solidFill>
                <a:latin typeface="Consolas" pitchFamily="49" charset="0"/>
                <a:ea typeface="楷体" pitchFamily="49" charset="-122"/>
                <a:cs typeface="Consolas" pitchFamily="49" charset="0"/>
              </a:endParaRPr>
            </a:p>
          </p:txBody>
        </p:sp>
        <p:cxnSp>
          <p:nvCxnSpPr>
            <p:cNvPr id="16" name="直接连接符 15"/>
            <p:cNvCxnSpPr>
              <a:endCxn id="8" idx="0"/>
            </p:cNvCxnSpPr>
            <p:nvPr/>
          </p:nvCxnSpPr>
          <p:spPr>
            <a:xfrm rot="10800000" flipV="1">
              <a:off x="1026340" y="1273602"/>
              <a:ext cx="616703" cy="45314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1" idx="3"/>
            </p:cNvCxnSpPr>
            <p:nvPr/>
          </p:nvCxnSpPr>
          <p:spPr>
            <a:xfrm rot="5400000">
              <a:off x="2303096" y="2037990"/>
              <a:ext cx="402342" cy="4452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endCxn id="13" idx="0"/>
            </p:cNvCxnSpPr>
            <p:nvPr/>
          </p:nvCxnSpPr>
          <p:spPr>
            <a:xfrm>
              <a:off x="3140859" y="2068868"/>
              <a:ext cx="571504" cy="4286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11" idx="1"/>
            </p:cNvCxnSpPr>
            <p:nvPr/>
          </p:nvCxnSpPr>
          <p:spPr>
            <a:xfrm>
              <a:off x="2205066" y="1269984"/>
              <a:ext cx="521803" cy="385323"/>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347810" y="785794"/>
              <a:ext cx="357190" cy="246221"/>
            </a:xfrm>
            <a:prstGeom prst="rect">
              <a:avLst/>
            </a:prstGeom>
            <a:noFill/>
          </p:spPr>
          <p:txBody>
            <a:bodyPr wrap="square" lIns="0" tIns="0" rIns="0" bIns="0" rtlCol="0">
              <a:spAutoFit/>
            </a:bodyPr>
            <a:lstStyle/>
            <a:p>
              <a:r>
                <a:rPr lang="en-US" altLang="zh-CN" sz="1600" b="1" dirty="0" smtClean="0">
                  <a:solidFill>
                    <a:srgbClr val="00B0F0"/>
                  </a:solidFill>
                  <a:latin typeface="Consolas" pitchFamily="49" charset="0"/>
                  <a:ea typeface="楷体" pitchFamily="49" charset="-122"/>
                  <a:cs typeface="Consolas" pitchFamily="49" charset="0"/>
                </a:rPr>
                <a:t>-1</a:t>
              </a:r>
              <a:endParaRPr lang="zh-CN" altLang="en-US" sz="1600" b="1" dirty="0" smtClean="0">
                <a:solidFill>
                  <a:srgbClr val="00B0F0"/>
                </a:solidFill>
                <a:latin typeface="Consolas" pitchFamily="49" charset="0"/>
                <a:ea typeface="楷体" pitchFamily="49" charset="-122"/>
                <a:cs typeface="Consolas" pitchFamily="49" charset="0"/>
              </a:endParaRPr>
            </a:p>
          </p:txBody>
        </p:sp>
        <p:sp>
          <p:nvSpPr>
            <p:cNvPr id="21" name="TextBox 20"/>
            <p:cNvSpPr txBox="1"/>
            <p:nvPr/>
          </p:nvSpPr>
          <p:spPr>
            <a:xfrm>
              <a:off x="3071802" y="1478149"/>
              <a:ext cx="357190" cy="246221"/>
            </a:xfrm>
            <a:prstGeom prst="rect">
              <a:avLst/>
            </a:prstGeom>
            <a:noFill/>
          </p:spPr>
          <p:txBody>
            <a:bodyPr wrap="square" lIns="0" tIns="0" rIns="0" bIns="0" rtlCol="0">
              <a:spAutoFit/>
            </a:bodyPr>
            <a:lstStyle/>
            <a:p>
              <a:r>
                <a:rPr lang="en-US" altLang="zh-CN" sz="1600" b="1" dirty="0" smtClean="0">
                  <a:solidFill>
                    <a:srgbClr val="00B0F0"/>
                  </a:solidFill>
                  <a:latin typeface="Consolas" pitchFamily="49" charset="0"/>
                  <a:ea typeface="楷体" pitchFamily="49" charset="-122"/>
                  <a:cs typeface="Consolas" pitchFamily="49" charset="0"/>
                </a:rPr>
                <a:t>0</a:t>
              </a:r>
              <a:endParaRPr lang="zh-CN" altLang="en-US" sz="1600" b="1" dirty="0" smtClean="0">
                <a:solidFill>
                  <a:srgbClr val="00B0F0"/>
                </a:solidFill>
                <a:latin typeface="Consolas" pitchFamily="49" charset="0"/>
                <a:ea typeface="楷体" pitchFamily="49" charset="-122"/>
                <a:cs typeface="Consolas" pitchFamily="49" charset="0"/>
              </a:endParaRPr>
            </a:p>
          </p:txBody>
        </p:sp>
        <p:sp>
          <p:nvSpPr>
            <p:cNvPr id="25" name="矩形 24"/>
            <p:cNvSpPr/>
            <p:nvPr/>
          </p:nvSpPr>
          <p:spPr>
            <a:xfrm>
              <a:off x="1428728" y="3429000"/>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altLang="zh-CN" sz="2000" dirty="0" smtClean="0">
                  <a:latin typeface="Consolas" pitchFamily="49" charset="0"/>
                  <a:cs typeface="Consolas" pitchFamily="49" charset="0"/>
                </a:rPr>
                <a:t>β</a:t>
              </a:r>
              <a:endParaRPr lang="zh-CN" altLang="en-US" sz="2000" dirty="0" smtClean="0">
                <a:latin typeface="Consolas" pitchFamily="49" charset="0"/>
                <a:cs typeface="Consolas" pitchFamily="49" charset="0"/>
              </a:endParaRPr>
            </a:p>
          </p:txBody>
        </p:sp>
        <p:sp>
          <p:nvSpPr>
            <p:cNvPr id="26" name="TextBox 25"/>
            <p:cNvSpPr txBox="1"/>
            <p:nvPr/>
          </p:nvSpPr>
          <p:spPr>
            <a:xfrm>
              <a:off x="952224" y="3907041"/>
              <a:ext cx="357190" cy="246221"/>
            </a:xfrm>
            <a:prstGeom prst="rect">
              <a:avLst/>
            </a:prstGeom>
            <a:noFill/>
          </p:spPr>
          <p:txBody>
            <a:bodyPr wrap="square" lIns="0" tIns="0" rIns="0" bIns="0" rtlCol="0">
              <a:spAutoFit/>
            </a:bodyPr>
            <a:lstStyle/>
            <a:p>
              <a:r>
                <a:rPr lang="en-US" altLang="zh-CN" sz="1600" b="1" i="1" dirty="0" smtClean="0">
                  <a:solidFill>
                    <a:srgbClr val="3333FF"/>
                  </a:solidFill>
                  <a:latin typeface="Consolas" pitchFamily="49" charset="0"/>
                  <a:ea typeface="楷体" pitchFamily="49" charset="-122"/>
                  <a:cs typeface="Consolas" pitchFamily="49" charset="0"/>
                </a:rPr>
                <a:t>h</a:t>
              </a:r>
              <a:endParaRPr lang="zh-CN" altLang="en-US" sz="1600" b="1" i="1" dirty="0" smtClean="0">
                <a:solidFill>
                  <a:srgbClr val="3333FF"/>
                </a:solidFill>
                <a:latin typeface="Consolas" pitchFamily="49" charset="0"/>
                <a:ea typeface="楷体" pitchFamily="49" charset="-122"/>
                <a:cs typeface="Consolas" pitchFamily="49" charset="0"/>
              </a:endParaRPr>
            </a:p>
          </p:txBody>
        </p:sp>
        <p:sp>
          <p:nvSpPr>
            <p:cNvPr id="27" name="矩形 26"/>
            <p:cNvSpPr/>
            <p:nvPr/>
          </p:nvSpPr>
          <p:spPr>
            <a:xfrm>
              <a:off x="2643174" y="3429000"/>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altLang="zh-CN" sz="2000" dirty="0" smtClean="0">
                  <a:latin typeface="Consolas" pitchFamily="49" charset="0"/>
                  <a:cs typeface="Consolas" pitchFamily="49" charset="0"/>
                </a:rPr>
                <a:t>γ</a:t>
              </a:r>
              <a:endParaRPr lang="zh-CN" altLang="en-US" sz="2000" dirty="0" smtClean="0">
                <a:latin typeface="Consolas" pitchFamily="49" charset="0"/>
                <a:cs typeface="Consolas" pitchFamily="49" charset="0"/>
              </a:endParaRPr>
            </a:p>
          </p:txBody>
        </p:sp>
        <p:sp>
          <p:nvSpPr>
            <p:cNvPr id="28" name="左大括号 27"/>
            <p:cNvSpPr/>
            <p:nvPr/>
          </p:nvSpPr>
          <p:spPr>
            <a:xfrm>
              <a:off x="2454260" y="3475038"/>
              <a:ext cx="108000" cy="1071570"/>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9" name="TextBox 28"/>
            <p:cNvSpPr txBox="1"/>
            <p:nvPr/>
          </p:nvSpPr>
          <p:spPr>
            <a:xfrm>
              <a:off x="2166670" y="3907041"/>
              <a:ext cx="357190" cy="246221"/>
            </a:xfrm>
            <a:prstGeom prst="rect">
              <a:avLst/>
            </a:prstGeom>
            <a:noFill/>
          </p:spPr>
          <p:txBody>
            <a:bodyPr wrap="square" lIns="0" tIns="0" rIns="0" bIns="0" rtlCol="0">
              <a:spAutoFit/>
            </a:bodyPr>
            <a:lstStyle/>
            <a:p>
              <a:r>
                <a:rPr lang="en-US" altLang="zh-CN" sz="1600" b="1" i="1" dirty="0" smtClean="0">
                  <a:solidFill>
                    <a:srgbClr val="3333FF"/>
                  </a:solidFill>
                  <a:latin typeface="Consolas" pitchFamily="49" charset="0"/>
                  <a:ea typeface="楷体" pitchFamily="49" charset="-122"/>
                  <a:cs typeface="Consolas" pitchFamily="49" charset="0"/>
                </a:rPr>
                <a:t>h</a:t>
              </a:r>
              <a:endParaRPr lang="zh-CN" altLang="en-US" sz="1600" b="1" i="1" dirty="0" smtClean="0">
                <a:solidFill>
                  <a:srgbClr val="3333FF"/>
                </a:solidFill>
                <a:latin typeface="Consolas" pitchFamily="49" charset="0"/>
                <a:ea typeface="楷体" pitchFamily="49" charset="-122"/>
                <a:cs typeface="Consolas" pitchFamily="49" charset="0"/>
              </a:endParaRPr>
            </a:p>
          </p:txBody>
        </p:sp>
        <p:sp>
          <p:nvSpPr>
            <p:cNvPr id="30" name="椭圆 29"/>
            <p:cNvSpPr/>
            <p:nvPr/>
          </p:nvSpPr>
          <p:spPr>
            <a:xfrm>
              <a:off x="1857356" y="2428868"/>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smtClean="0">
                  <a:solidFill>
                    <a:srgbClr val="3333FF"/>
                  </a:solidFill>
                  <a:latin typeface="Consolas" pitchFamily="49" charset="0"/>
                  <a:cs typeface="Consolas" pitchFamily="49" charset="0"/>
                </a:rPr>
                <a:t>C</a:t>
              </a:r>
              <a:endParaRPr lang="zh-CN" altLang="en-US" sz="2000" b="1" i="1" dirty="0">
                <a:solidFill>
                  <a:srgbClr val="3333FF"/>
                </a:solidFill>
                <a:latin typeface="Consolas" pitchFamily="49" charset="0"/>
                <a:cs typeface="Consolas" pitchFamily="49" charset="0"/>
              </a:endParaRPr>
            </a:p>
          </p:txBody>
        </p:sp>
        <p:cxnSp>
          <p:nvCxnSpPr>
            <p:cNvPr id="31" name="直接连接符 30"/>
            <p:cNvCxnSpPr>
              <a:stCxn id="30" idx="3"/>
              <a:endCxn id="25" idx="0"/>
            </p:cNvCxnSpPr>
            <p:nvPr/>
          </p:nvCxnSpPr>
          <p:spPr>
            <a:xfrm rot="5400000">
              <a:off x="1518026" y="3005974"/>
              <a:ext cx="512323" cy="3337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32" name="左大括号 31"/>
            <p:cNvSpPr/>
            <p:nvPr/>
          </p:nvSpPr>
          <p:spPr>
            <a:xfrm>
              <a:off x="1252514" y="3497628"/>
              <a:ext cx="108000" cy="1071570"/>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59" name="TextBox 58"/>
            <p:cNvSpPr txBox="1"/>
            <p:nvPr/>
          </p:nvSpPr>
          <p:spPr>
            <a:xfrm>
              <a:off x="1571604" y="2478281"/>
              <a:ext cx="357190" cy="246221"/>
            </a:xfrm>
            <a:prstGeom prst="rect">
              <a:avLst/>
            </a:prstGeom>
            <a:noFill/>
          </p:spPr>
          <p:txBody>
            <a:bodyPr wrap="square" lIns="0" tIns="0" rIns="0" bIns="0" rtlCol="0">
              <a:spAutoFit/>
            </a:bodyPr>
            <a:lstStyle/>
            <a:p>
              <a:r>
                <a:rPr lang="en-US" altLang="zh-CN" sz="1600" b="1" dirty="0" smtClean="0">
                  <a:solidFill>
                    <a:srgbClr val="00B0F0"/>
                  </a:solidFill>
                  <a:latin typeface="Consolas" pitchFamily="49" charset="0"/>
                  <a:ea typeface="楷体" pitchFamily="49" charset="-122"/>
                  <a:cs typeface="Consolas" pitchFamily="49" charset="0"/>
                </a:rPr>
                <a:t>0</a:t>
              </a:r>
              <a:endParaRPr lang="zh-CN" altLang="en-US" sz="1600" b="1" dirty="0" smtClean="0">
                <a:solidFill>
                  <a:srgbClr val="00B0F0"/>
                </a:solidFill>
                <a:latin typeface="Consolas" pitchFamily="49" charset="0"/>
                <a:ea typeface="楷体" pitchFamily="49" charset="-122"/>
                <a:cs typeface="Consolas" pitchFamily="49" charset="0"/>
              </a:endParaRPr>
            </a:p>
          </p:txBody>
        </p:sp>
      </p:grpSp>
      <p:grpSp>
        <p:nvGrpSpPr>
          <p:cNvPr id="4" name="组合 96"/>
          <p:cNvGrpSpPr/>
          <p:nvPr/>
        </p:nvGrpSpPr>
        <p:grpSpPr>
          <a:xfrm>
            <a:off x="5173648" y="785794"/>
            <a:ext cx="3717970" cy="3714776"/>
            <a:chOff x="5173648" y="785794"/>
            <a:chExt cx="3717970" cy="3714776"/>
          </a:xfrm>
        </p:grpSpPr>
        <p:cxnSp>
          <p:nvCxnSpPr>
            <p:cNvPr id="72" name="直接连接符 71"/>
            <p:cNvCxnSpPr/>
            <p:nvPr/>
          </p:nvCxnSpPr>
          <p:spPr>
            <a:xfrm rot="16200000" flipH="1">
              <a:off x="7292246" y="2860288"/>
              <a:ext cx="512323" cy="4766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5848404" y="1655308"/>
              <a:ext cx="357190" cy="136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smtClean="0">
                  <a:latin typeface="Consolas" pitchFamily="49" charset="0"/>
                  <a:cs typeface="Consolas" pitchFamily="49" charset="0"/>
                </a:rPr>
                <a:t>α</a:t>
              </a:r>
              <a:endParaRPr lang="zh-CN" altLang="en-US" sz="2000" dirty="0">
                <a:latin typeface="Consolas" pitchFamily="49" charset="0"/>
                <a:cs typeface="Consolas" pitchFamily="49" charset="0"/>
              </a:endParaRPr>
            </a:p>
          </p:txBody>
        </p:sp>
        <p:sp>
          <p:nvSpPr>
            <p:cNvPr id="74" name="左大括号 73"/>
            <p:cNvSpPr/>
            <p:nvPr/>
          </p:nvSpPr>
          <p:spPr>
            <a:xfrm>
              <a:off x="5659490" y="1701346"/>
              <a:ext cx="108000" cy="1314094"/>
            </a:xfrm>
            <a:prstGeom prst="lef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75" name="TextBox 74"/>
            <p:cNvSpPr txBox="1"/>
            <p:nvPr/>
          </p:nvSpPr>
          <p:spPr>
            <a:xfrm>
              <a:off x="5173648" y="2254085"/>
              <a:ext cx="490586" cy="246221"/>
            </a:xfrm>
            <a:prstGeom prst="rect">
              <a:avLst/>
            </a:prstGeom>
            <a:noFill/>
          </p:spPr>
          <p:txBody>
            <a:bodyPr wrap="square" lIns="0" tIns="0" rIns="0" bIns="0" rtlCol="0">
              <a:spAutoFit/>
            </a:bodyPr>
            <a:lstStyle/>
            <a:p>
              <a:r>
                <a:rPr lang="en-US" altLang="zh-CN" sz="1600" b="1" i="1" dirty="0" err="1" smtClean="0">
                  <a:solidFill>
                    <a:srgbClr val="3333FF"/>
                  </a:solidFill>
                  <a:latin typeface="Consolas" pitchFamily="49" charset="0"/>
                  <a:ea typeface="楷体" pitchFamily="49" charset="-122"/>
                  <a:cs typeface="Consolas" pitchFamily="49" charset="0"/>
                </a:rPr>
                <a:t>h</a:t>
              </a:r>
              <a:r>
                <a:rPr lang="en-US" altLang="zh-CN" sz="1600" b="1" dirty="0" err="1" smtClean="0">
                  <a:solidFill>
                    <a:srgbClr val="3333FF"/>
                  </a:solidFill>
                  <a:latin typeface="Consolas" pitchFamily="49" charset="0"/>
                  <a:ea typeface="楷体" pitchFamily="49" charset="-122"/>
                  <a:cs typeface="Consolas" pitchFamily="49" charset="0"/>
                </a:rPr>
                <a:t>+1</a:t>
              </a:r>
              <a:endParaRPr lang="zh-CN" altLang="en-US" sz="1600" b="1" dirty="0" smtClean="0">
                <a:solidFill>
                  <a:srgbClr val="3333FF"/>
                </a:solidFill>
                <a:latin typeface="Consolas" pitchFamily="49" charset="0"/>
                <a:ea typeface="楷体" pitchFamily="49" charset="-122"/>
                <a:cs typeface="Consolas" pitchFamily="49" charset="0"/>
              </a:endParaRPr>
            </a:p>
          </p:txBody>
        </p:sp>
        <p:sp>
          <p:nvSpPr>
            <p:cNvPr id="76" name="椭圆 75"/>
            <p:cNvSpPr/>
            <p:nvPr/>
          </p:nvSpPr>
          <p:spPr>
            <a:xfrm>
              <a:off x="7643834" y="1500174"/>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smtClean="0">
                  <a:solidFill>
                    <a:srgbClr val="3333FF"/>
                  </a:solidFill>
                  <a:latin typeface="Consolas" pitchFamily="49" charset="0"/>
                  <a:cs typeface="Consolas" pitchFamily="49" charset="0"/>
                </a:rPr>
                <a:t>B</a:t>
              </a:r>
              <a:endParaRPr lang="zh-CN" altLang="en-US" sz="2000" b="1" i="1" dirty="0">
                <a:solidFill>
                  <a:srgbClr val="3333FF"/>
                </a:solidFill>
                <a:latin typeface="Consolas" pitchFamily="49" charset="0"/>
                <a:cs typeface="Consolas" pitchFamily="49" charset="0"/>
              </a:endParaRPr>
            </a:p>
          </p:txBody>
        </p:sp>
        <p:sp>
          <p:nvSpPr>
            <p:cNvPr id="77" name="椭圆 76"/>
            <p:cNvSpPr/>
            <p:nvPr/>
          </p:nvSpPr>
          <p:spPr>
            <a:xfrm>
              <a:off x="6634222" y="785794"/>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smtClean="0">
                  <a:solidFill>
                    <a:srgbClr val="3333FF"/>
                  </a:solidFill>
                  <a:latin typeface="Consolas" pitchFamily="49" charset="0"/>
                  <a:cs typeface="Consolas" pitchFamily="49" charset="0"/>
                </a:rPr>
                <a:t>A</a:t>
              </a:r>
              <a:endParaRPr lang="zh-CN" altLang="en-US" sz="2000" b="1" i="1" dirty="0">
                <a:solidFill>
                  <a:srgbClr val="3333FF"/>
                </a:solidFill>
                <a:latin typeface="Consolas" pitchFamily="49" charset="0"/>
                <a:cs typeface="Consolas" pitchFamily="49" charset="0"/>
              </a:endParaRPr>
            </a:p>
          </p:txBody>
        </p:sp>
        <p:sp>
          <p:nvSpPr>
            <p:cNvPr id="78" name="矩形 77"/>
            <p:cNvSpPr/>
            <p:nvPr/>
          </p:nvSpPr>
          <p:spPr>
            <a:xfrm>
              <a:off x="8534428" y="2426058"/>
              <a:ext cx="357190" cy="128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000" dirty="0" smtClean="0">
                  <a:latin typeface="Consolas" pitchFamily="49" charset="0"/>
                  <a:cs typeface="Consolas" pitchFamily="49" charset="0"/>
                </a:rPr>
                <a:t>δ</a:t>
              </a:r>
              <a:endParaRPr lang="zh-CN" altLang="en-US" sz="2000" dirty="0">
                <a:latin typeface="Consolas" pitchFamily="49" charset="0"/>
                <a:cs typeface="Consolas" pitchFamily="49" charset="0"/>
              </a:endParaRPr>
            </a:p>
          </p:txBody>
        </p:sp>
        <p:sp>
          <p:nvSpPr>
            <p:cNvPr id="79" name="左大括号 78"/>
            <p:cNvSpPr/>
            <p:nvPr/>
          </p:nvSpPr>
          <p:spPr>
            <a:xfrm>
              <a:off x="8345514" y="2472096"/>
              <a:ext cx="126956" cy="1242656"/>
            </a:xfrm>
            <a:prstGeom prst="lef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80" name="TextBox 79"/>
            <p:cNvSpPr txBox="1"/>
            <p:nvPr/>
          </p:nvSpPr>
          <p:spPr>
            <a:xfrm>
              <a:off x="7910446" y="2904099"/>
              <a:ext cx="490586" cy="246221"/>
            </a:xfrm>
            <a:prstGeom prst="rect">
              <a:avLst/>
            </a:prstGeom>
            <a:noFill/>
          </p:spPr>
          <p:txBody>
            <a:bodyPr wrap="square" lIns="0" tIns="0" rIns="0" bIns="0" rtlCol="0">
              <a:spAutoFit/>
            </a:bodyPr>
            <a:lstStyle/>
            <a:p>
              <a:r>
                <a:rPr lang="en-US" altLang="zh-CN" sz="1600" b="1" i="1" dirty="0" err="1" smtClean="0">
                  <a:solidFill>
                    <a:srgbClr val="3333FF"/>
                  </a:solidFill>
                  <a:latin typeface="Consolas" pitchFamily="49" charset="0"/>
                  <a:ea typeface="楷体" pitchFamily="49" charset="-122"/>
                  <a:cs typeface="Consolas" pitchFamily="49" charset="0"/>
                </a:rPr>
                <a:t>h</a:t>
              </a:r>
              <a:r>
                <a:rPr lang="en-US" altLang="zh-CN" sz="1600" b="1" dirty="0" err="1" smtClean="0">
                  <a:solidFill>
                    <a:srgbClr val="3333FF"/>
                  </a:solidFill>
                  <a:latin typeface="Consolas" pitchFamily="49" charset="0"/>
                  <a:ea typeface="楷体" pitchFamily="49" charset="-122"/>
                  <a:cs typeface="Consolas" pitchFamily="49" charset="0"/>
                </a:rPr>
                <a:t>+1</a:t>
              </a:r>
              <a:endParaRPr lang="zh-CN" altLang="en-US" sz="1600" b="1" dirty="0" smtClean="0">
                <a:solidFill>
                  <a:srgbClr val="3333FF"/>
                </a:solidFill>
                <a:latin typeface="Consolas" pitchFamily="49" charset="0"/>
                <a:ea typeface="楷体" pitchFamily="49" charset="-122"/>
                <a:cs typeface="Consolas" pitchFamily="49" charset="0"/>
              </a:endParaRPr>
            </a:p>
          </p:txBody>
        </p:sp>
        <p:cxnSp>
          <p:nvCxnSpPr>
            <p:cNvPr id="81" name="直接连接符 80"/>
            <p:cNvCxnSpPr>
              <a:endCxn id="73" idx="0"/>
            </p:cNvCxnSpPr>
            <p:nvPr/>
          </p:nvCxnSpPr>
          <p:spPr>
            <a:xfrm rot="10800000" flipV="1">
              <a:off x="6027000" y="1202164"/>
              <a:ext cx="616703" cy="45314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76" idx="3"/>
            </p:cNvCxnSpPr>
            <p:nvPr/>
          </p:nvCxnSpPr>
          <p:spPr>
            <a:xfrm rot="5400000">
              <a:off x="7303756" y="1966552"/>
              <a:ext cx="402342" cy="44520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endCxn id="78" idx="0"/>
            </p:cNvCxnSpPr>
            <p:nvPr/>
          </p:nvCxnSpPr>
          <p:spPr>
            <a:xfrm>
              <a:off x="8141519" y="1997430"/>
              <a:ext cx="571504" cy="4286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endCxn id="76" idx="1"/>
            </p:cNvCxnSpPr>
            <p:nvPr/>
          </p:nvCxnSpPr>
          <p:spPr>
            <a:xfrm>
              <a:off x="7205726" y="1198546"/>
              <a:ext cx="521803" cy="385323"/>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6429388" y="3357562"/>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altLang="zh-CN" sz="2000" dirty="0" smtClean="0">
                  <a:latin typeface="Consolas" pitchFamily="49" charset="0"/>
                  <a:cs typeface="Consolas" pitchFamily="49" charset="0"/>
                </a:rPr>
                <a:t>β</a:t>
              </a:r>
              <a:endParaRPr lang="zh-CN" altLang="en-US" sz="2000" dirty="0" smtClean="0">
                <a:latin typeface="Consolas" pitchFamily="49" charset="0"/>
                <a:cs typeface="Consolas" pitchFamily="49" charset="0"/>
              </a:endParaRPr>
            </a:p>
          </p:txBody>
        </p:sp>
        <p:sp>
          <p:nvSpPr>
            <p:cNvPr id="88" name="TextBox 87"/>
            <p:cNvSpPr txBox="1"/>
            <p:nvPr/>
          </p:nvSpPr>
          <p:spPr>
            <a:xfrm>
              <a:off x="5941009" y="3835603"/>
              <a:ext cx="357190" cy="246221"/>
            </a:xfrm>
            <a:prstGeom prst="rect">
              <a:avLst/>
            </a:prstGeom>
            <a:noFill/>
          </p:spPr>
          <p:txBody>
            <a:bodyPr wrap="square" lIns="0" tIns="0" rIns="0" bIns="0" rtlCol="0">
              <a:spAutoFit/>
            </a:bodyPr>
            <a:lstStyle/>
            <a:p>
              <a:r>
                <a:rPr lang="en-US" altLang="zh-CN" sz="1600" b="1" i="1" dirty="0" smtClean="0">
                  <a:solidFill>
                    <a:srgbClr val="3333FF"/>
                  </a:solidFill>
                  <a:latin typeface="Consolas" pitchFamily="49" charset="0"/>
                  <a:ea typeface="楷体" pitchFamily="49" charset="-122"/>
                  <a:cs typeface="Consolas" pitchFamily="49" charset="0"/>
                </a:rPr>
                <a:t>h</a:t>
              </a:r>
              <a:endParaRPr lang="zh-CN" altLang="en-US" sz="1600" b="1" i="1" dirty="0" smtClean="0">
                <a:solidFill>
                  <a:srgbClr val="3333FF"/>
                </a:solidFill>
                <a:latin typeface="Consolas" pitchFamily="49" charset="0"/>
                <a:ea typeface="楷体" pitchFamily="49" charset="-122"/>
                <a:cs typeface="Consolas" pitchFamily="49" charset="0"/>
              </a:endParaRPr>
            </a:p>
          </p:txBody>
        </p:sp>
        <p:sp>
          <p:nvSpPr>
            <p:cNvPr id="89" name="矩形 88"/>
            <p:cNvSpPr/>
            <p:nvPr/>
          </p:nvSpPr>
          <p:spPr>
            <a:xfrm>
              <a:off x="7643834" y="3357562"/>
              <a:ext cx="357190"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altLang="zh-CN" sz="2000" dirty="0" smtClean="0">
                  <a:latin typeface="Consolas" pitchFamily="49" charset="0"/>
                  <a:cs typeface="Consolas" pitchFamily="49" charset="0"/>
                </a:rPr>
                <a:t>γ</a:t>
              </a:r>
              <a:endParaRPr lang="zh-CN" altLang="en-US" sz="2000" dirty="0" smtClean="0">
                <a:latin typeface="Consolas" pitchFamily="49" charset="0"/>
                <a:cs typeface="Consolas" pitchFamily="49" charset="0"/>
              </a:endParaRPr>
            </a:p>
          </p:txBody>
        </p:sp>
        <p:sp>
          <p:nvSpPr>
            <p:cNvPr id="90" name="左大括号 89"/>
            <p:cNvSpPr/>
            <p:nvPr/>
          </p:nvSpPr>
          <p:spPr>
            <a:xfrm>
              <a:off x="7454920" y="3403600"/>
              <a:ext cx="108000" cy="1071570"/>
            </a:xfrm>
            <a:prstGeom prst="lef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91" name="TextBox 90"/>
            <p:cNvSpPr txBox="1"/>
            <p:nvPr/>
          </p:nvSpPr>
          <p:spPr>
            <a:xfrm>
              <a:off x="7155455" y="3835603"/>
              <a:ext cx="357190" cy="246221"/>
            </a:xfrm>
            <a:prstGeom prst="rect">
              <a:avLst/>
            </a:prstGeom>
            <a:noFill/>
          </p:spPr>
          <p:txBody>
            <a:bodyPr wrap="square" lIns="0" tIns="0" rIns="0" bIns="0" rtlCol="0">
              <a:spAutoFit/>
            </a:bodyPr>
            <a:lstStyle/>
            <a:p>
              <a:r>
                <a:rPr lang="en-US" altLang="zh-CN" sz="1600" b="1" i="1" dirty="0" smtClean="0">
                  <a:solidFill>
                    <a:srgbClr val="3333FF"/>
                  </a:solidFill>
                  <a:latin typeface="Consolas" pitchFamily="49" charset="0"/>
                  <a:ea typeface="楷体" pitchFamily="49" charset="-122"/>
                  <a:cs typeface="Consolas" pitchFamily="49" charset="0"/>
                </a:rPr>
                <a:t>h</a:t>
              </a:r>
              <a:endParaRPr lang="zh-CN" altLang="en-US" sz="1600" b="1" i="1" dirty="0" smtClean="0">
                <a:solidFill>
                  <a:srgbClr val="3333FF"/>
                </a:solidFill>
                <a:latin typeface="Consolas" pitchFamily="49" charset="0"/>
                <a:ea typeface="楷体" pitchFamily="49" charset="-122"/>
                <a:cs typeface="Consolas" pitchFamily="49" charset="0"/>
              </a:endParaRPr>
            </a:p>
          </p:txBody>
        </p:sp>
        <p:sp>
          <p:nvSpPr>
            <p:cNvPr id="92" name="椭圆 91"/>
            <p:cNvSpPr/>
            <p:nvPr/>
          </p:nvSpPr>
          <p:spPr>
            <a:xfrm>
              <a:off x="6858016" y="2357430"/>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b="1" i="1" dirty="0" smtClean="0">
                  <a:solidFill>
                    <a:srgbClr val="3333FF"/>
                  </a:solidFill>
                  <a:latin typeface="Consolas" pitchFamily="49" charset="0"/>
                  <a:cs typeface="Consolas" pitchFamily="49" charset="0"/>
                </a:rPr>
                <a:t>C</a:t>
              </a:r>
              <a:endParaRPr lang="zh-CN" altLang="en-US" sz="2000" b="1" i="1" dirty="0">
                <a:solidFill>
                  <a:srgbClr val="3333FF"/>
                </a:solidFill>
                <a:latin typeface="Consolas" pitchFamily="49" charset="0"/>
                <a:cs typeface="Consolas" pitchFamily="49" charset="0"/>
              </a:endParaRPr>
            </a:p>
          </p:txBody>
        </p:sp>
        <p:cxnSp>
          <p:nvCxnSpPr>
            <p:cNvPr id="93" name="直接连接符 92"/>
            <p:cNvCxnSpPr>
              <a:stCxn id="92" idx="3"/>
              <a:endCxn id="87" idx="0"/>
            </p:cNvCxnSpPr>
            <p:nvPr/>
          </p:nvCxnSpPr>
          <p:spPr>
            <a:xfrm rot="5400000">
              <a:off x="6518686" y="2934536"/>
              <a:ext cx="512323" cy="33372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sp>
          <p:nvSpPr>
            <p:cNvPr id="94" name="左大括号 93"/>
            <p:cNvSpPr/>
            <p:nvPr/>
          </p:nvSpPr>
          <p:spPr>
            <a:xfrm>
              <a:off x="6253174" y="3426190"/>
              <a:ext cx="108000" cy="1071570"/>
            </a:xfrm>
            <a:prstGeom prst="lef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grpSp>
      <p:grpSp>
        <p:nvGrpSpPr>
          <p:cNvPr id="5" name="组合 99"/>
          <p:cNvGrpSpPr/>
          <p:nvPr/>
        </p:nvGrpSpPr>
        <p:grpSpPr>
          <a:xfrm>
            <a:off x="6357950" y="682449"/>
            <a:ext cx="2143140" cy="1778326"/>
            <a:chOff x="6357950" y="682449"/>
            <a:chExt cx="2143140" cy="1778326"/>
          </a:xfrm>
        </p:grpSpPr>
        <p:sp>
          <p:nvSpPr>
            <p:cNvPr id="85" name="TextBox 84"/>
            <p:cNvSpPr txBox="1"/>
            <p:nvPr/>
          </p:nvSpPr>
          <p:spPr>
            <a:xfrm>
              <a:off x="6643702" y="2214554"/>
              <a:ext cx="357190" cy="246221"/>
            </a:xfrm>
            <a:prstGeom prst="rect">
              <a:avLst/>
            </a:prstGeom>
            <a:noFill/>
          </p:spPr>
          <p:txBody>
            <a:bodyPr wrap="square" lIns="0" tIns="0" rIns="0" bIns="0" rtlCol="0">
              <a:spAutoFit/>
            </a:bodyPr>
            <a:lstStyle/>
            <a:p>
              <a:r>
                <a:rPr lang="en-US" altLang="zh-CN" sz="1600" b="1" dirty="0" smtClean="0">
                  <a:solidFill>
                    <a:srgbClr val="00B0F0"/>
                  </a:solidFill>
                  <a:latin typeface="Consolas" pitchFamily="49" charset="0"/>
                  <a:ea typeface="楷体" pitchFamily="49" charset="-122"/>
                  <a:cs typeface="Consolas" pitchFamily="49" charset="0"/>
                </a:rPr>
                <a:t>-1</a:t>
              </a:r>
              <a:endParaRPr lang="zh-CN" altLang="en-US" sz="1600" b="1" dirty="0" smtClean="0">
                <a:solidFill>
                  <a:srgbClr val="00B0F0"/>
                </a:solidFill>
                <a:latin typeface="Consolas" pitchFamily="49" charset="0"/>
                <a:ea typeface="楷体" pitchFamily="49" charset="-122"/>
                <a:cs typeface="Consolas" pitchFamily="49" charset="0"/>
              </a:endParaRPr>
            </a:p>
          </p:txBody>
        </p:sp>
        <p:sp>
          <p:nvSpPr>
            <p:cNvPr id="86" name="TextBox 85"/>
            <p:cNvSpPr txBox="1"/>
            <p:nvPr/>
          </p:nvSpPr>
          <p:spPr>
            <a:xfrm>
              <a:off x="6357950" y="682449"/>
              <a:ext cx="357190" cy="246221"/>
            </a:xfrm>
            <a:prstGeom prst="rect">
              <a:avLst/>
            </a:prstGeom>
            <a:noFill/>
          </p:spPr>
          <p:txBody>
            <a:bodyPr wrap="square" lIns="0" tIns="0" rIns="0" bIns="0" rtlCol="0">
              <a:spAutoFit/>
            </a:bodyPr>
            <a:lstStyle/>
            <a:p>
              <a:r>
                <a:rPr lang="en-US" altLang="zh-CN" sz="1600" b="1" dirty="0" smtClean="0">
                  <a:latin typeface="Consolas" pitchFamily="49" charset="0"/>
                  <a:ea typeface="楷体" pitchFamily="49" charset="-122"/>
                  <a:cs typeface="Consolas" pitchFamily="49" charset="0"/>
                </a:rPr>
                <a:t>-2</a:t>
              </a:r>
              <a:endParaRPr lang="zh-CN" altLang="en-US" sz="1600" b="1" dirty="0" smtClean="0">
                <a:latin typeface="Consolas" pitchFamily="49" charset="0"/>
                <a:ea typeface="楷体" pitchFamily="49" charset="-122"/>
                <a:cs typeface="Consolas" pitchFamily="49" charset="0"/>
              </a:endParaRPr>
            </a:p>
          </p:txBody>
        </p:sp>
        <p:sp>
          <p:nvSpPr>
            <p:cNvPr id="95" name="TextBox 94"/>
            <p:cNvSpPr txBox="1"/>
            <p:nvPr/>
          </p:nvSpPr>
          <p:spPr>
            <a:xfrm>
              <a:off x="8143900" y="1500174"/>
              <a:ext cx="357190" cy="246221"/>
            </a:xfrm>
            <a:prstGeom prst="rect">
              <a:avLst/>
            </a:prstGeom>
            <a:noFill/>
          </p:spPr>
          <p:txBody>
            <a:bodyPr wrap="square" lIns="0" tIns="0" rIns="0" bIns="0" rtlCol="0">
              <a:spAutoFit/>
            </a:bodyPr>
            <a:lstStyle/>
            <a:p>
              <a:r>
                <a:rPr lang="en-US" altLang="zh-CN" sz="1600" b="1" dirty="0" smtClean="0">
                  <a:solidFill>
                    <a:srgbClr val="00B0F0"/>
                  </a:solidFill>
                  <a:latin typeface="Consolas" pitchFamily="49" charset="0"/>
                  <a:ea typeface="楷体" pitchFamily="49" charset="-122"/>
                  <a:cs typeface="Consolas" pitchFamily="49" charset="0"/>
                </a:rPr>
                <a:t>1</a:t>
              </a:r>
              <a:endParaRPr lang="zh-CN" altLang="en-US" sz="1600" b="1" dirty="0" smtClean="0">
                <a:solidFill>
                  <a:srgbClr val="00B0F0"/>
                </a:solidFill>
                <a:latin typeface="Consolas" pitchFamily="49" charset="0"/>
                <a:ea typeface="楷体" pitchFamily="49" charset="-122"/>
                <a:cs typeface="Consolas" pitchFamily="49" charset="0"/>
              </a:endParaRPr>
            </a:p>
          </p:txBody>
        </p:sp>
      </p:grpSp>
      <p:sp>
        <p:nvSpPr>
          <p:cNvPr id="96" name="椭圆 95"/>
          <p:cNvSpPr/>
          <p:nvPr/>
        </p:nvSpPr>
        <p:spPr>
          <a:xfrm>
            <a:off x="7643834" y="4462470"/>
            <a:ext cx="360000" cy="360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2000" b="1" i="1" dirty="0">
              <a:solidFill>
                <a:srgbClr val="3333FF"/>
              </a:solidFill>
              <a:latin typeface="Consolas" pitchFamily="49" charset="0"/>
              <a:cs typeface="Consolas" pitchFamily="49" charset="0"/>
            </a:endParaRPr>
          </a:p>
        </p:txBody>
      </p:sp>
      <p:grpSp>
        <p:nvGrpSpPr>
          <p:cNvPr id="22" name="组合 100"/>
          <p:cNvGrpSpPr/>
          <p:nvPr/>
        </p:nvGrpSpPr>
        <p:grpSpPr>
          <a:xfrm>
            <a:off x="7183960" y="1111738"/>
            <a:ext cx="714380" cy="1143008"/>
            <a:chOff x="7183960" y="1111738"/>
            <a:chExt cx="714380" cy="1143008"/>
          </a:xfrm>
        </p:grpSpPr>
        <p:sp>
          <p:nvSpPr>
            <p:cNvPr id="98" name="TextBox 97"/>
            <p:cNvSpPr txBox="1"/>
            <p:nvPr/>
          </p:nvSpPr>
          <p:spPr>
            <a:xfrm>
              <a:off x="7541150" y="1111738"/>
              <a:ext cx="357190" cy="307777"/>
            </a:xfrm>
            <a:prstGeom prst="rect">
              <a:avLst/>
            </a:prstGeom>
            <a:noFill/>
          </p:spPr>
          <p:txBody>
            <a:bodyPr wrap="square" lIns="0" tIns="0" rIns="0" bIns="0" rtlCol="0">
              <a:spAutoFit/>
            </a:bodyPr>
            <a:lstStyle/>
            <a:p>
              <a:r>
                <a:rPr lang="en-US" altLang="zh-CN" sz="2000" b="1" dirty="0" smtClean="0">
                  <a:latin typeface="Consolas" pitchFamily="49" charset="0"/>
                  <a:ea typeface="楷体" pitchFamily="49" charset="-122"/>
                  <a:cs typeface="Consolas" pitchFamily="49" charset="0"/>
                </a:rPr>
                <a:t>R</a:t>
              </a:r>
              <a:endParaRPr lang="zh-CN" altLang="en-US" sz="2000" b="1" dirty="0" smtClean="0">
                <a:latin typeface="Consolas" pitchFamily="49" charset="0"/>
                <a:ea typeface="楷体" pitchFamily="49" charset="-122"/>
                <a:cs typeface="Consolas" pitchFamily="49" charset="0"/>
              </a:endParaRPr>
            </a:p>
          </p:txBody>
        </p:sp>
        <p:sp>
          <p:nvSpPr>
            <p:cNvPr id="99" name="TextBox 98"/>
            <p:cNvSpPr txBox="1"/>
            <p:nvPr/>
          </p:nvSpPr>
          <p:spPr>
            <a:xfrm>
              <a:off x="7183960" y="1946969"/>
              <a:ext cx="357190" cy="307777"/>
            </a:xfrm>
            <a:prstGeom prst="rect">
              <a:avLst/>
            </a:prstGeom>
            <a:noFill/>
          </p:spPr>
          <p:txBody>
            <a:bodyPr wrap="square" lIns="0" tIns="0" rIns="0" bIns="0" rtlCol="0">
              <a:spAutoFit/>
            </a:bodyPr>
            <a:lstStyle/>
            <a:p>
              <a:r>
                <a:rPr lang="en-US" altLang="zh-CN" sz="2000" b="1" dirty="0" smtClean="0">
                  <a:latin typeface="Consolas" pitchFamily="49" charset="0"/>
                  <a:ea typeface="楷体" pitchFamily="49" charset="-122"/>
                  <a:cs typeface="Consolas" pitchFamily="49" charset="0"/>
                </a:rPr>
                <a:t>L</a:t>
              </a:r>
              <a:endParaRPr lang="zh-CN" altLang="en-US" sz="2000" b="1" dirty="0" smtClean="0">
                <a:latin typeface="Consolas" pitchFamily="49" charset="0"/>
                <a:ea typeface="楷体" pitchFamily="49" charset="-122"/>
                <a:cs typeface="Consolas" pitchFamily="49" charset="0"/>
              </a:endParaRPr>
            </a:p>
          </p:txBody>
        </p:sp>
      </p:grpSp>
      <p:cxnSp>
        <p:nvCxnSpPr>
          <p:cNvPr id="102" name="直接箭头连接符 101"/>
          <p:cNvCxnSpPr/>
          <p:nvPr/>
        </p:nvCxnSpPr>
        <p:spPr>
          <a:xfrm rot="5400000" flipH="1" flipV="1">
            <a:off x="6536545" y="1107265"/>
            <a:ext cx="1785950" cy="571504"/>
          </a:xfrm>
          <a:prstGeom prst="straightConnector1">
            <a:avLst/>
          </a:prstGeom>
          <a:ln w="57150">
            <a:solidFill>
              <a:srgbClr val="9900FF"/>
            </a:solidFill>
            <a:tailEnd type="arrow"/>
          </a:ln>
        </p:spPr>
        <p:style>
          <a:lnRef idx="1">
            <a:schemeClr val="accent1"/>
          </a:lnRef>
          <a:fillRef idx="0">
            <a:schemeClr val="accent1"/>
          </a:fillRef>
          <a:effectRef idx="0">
            <a:schemeClr val="accent1"/>
          </a:effectRef>
          <a:fontRef idx="minor">
            <a:schemeClr val="tx1"/>
          </a:fontRef>
        </p:style>
      </p:cxnSp>
      <p:sp>
        <p:nvSpPr>
          <p:cNvPr id="63" name="灯片编号占位符 62"/>
          <p:cNvSpPr>
            <a:spLocks noGrp="1"/>
          </p:cNvSpPr>
          <p:nvPr>
            <p:ph type="sldNum" sz="quarter" idx="12"/>
          </p:nvPr>
        </p:nvSpPr>
        <p:spPr/>
        <p:txBody>
          <a:bodyPr/>
          <a:lstStyle/>
          <a:p>
            <a:pPr>
              <a:defRPr/>
            </a:pPr>
            <a:fld id="{94984E60-CADE-4266-8DC7-A91C528B8A31}" type="slidenum">
              <a:rPr lang="en-US" altLang="zh-CN" smtClean="0"/>
              <a:pPr>
                <a:defRPr/>
              </a:pPr>
              <a:t>58</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6"/>
                                        </p:tgtEl>
                                        <p:attrNameLst>
                                          <p:attrName>style.visibility</p:attrName>
                                        </p:attrNameLst>
                                      </p:cBhvr>
                                      <p:to>
                                        <p:strVal val="visible"/>
                                      </p:to>
                                    </p:set>
                                  </p:childTnLst>
                                </p:cTn>
                              </p:par>
                            </p:childTnLst>
                          </p:cTn>
                        </p:par>
                        <p:par>
                          <p:cTn id="15" fill="hold">
                            <p:stCondLst>
                              <p:cond delay="0"/>
                            </p:stCondLst>
                            <p:childTnLst>
                              <p:par>
                                <p:cTn id="16" presetID="26" presetClass="emph" presetSubtype="0" fill="hold" grpId="1" nodeType="afterEffect">
                                  <p:stCondLst>
                                    <p:cond delay="0"/>
                                  </p:stCondLst>
                                  <p:childTnLst>
                                    <p:animEffect transition="out" filter="fade">
                                      <p:cBhvr>
                                        <p:cTn id="17" dur="500" tmFilter="0, 0; .2, .5; .8, .5; 1, 0"/>
                                        <p:tgtEl>
                                          <p:spTgt spid="96"/>
                                        </p:tgtEl>
                                      </p:cBhvr>
                                    </p:animEffect>
                                    <p:animScale>
                                      <p:cBhvr>
                                        <p:cTn id="18" dur="250" autoRev="1" fill="hold"/>
                                        <p:tgtEl>
                                          <p:spTgt spid="96"/>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8" presetClass="entr" presetSubtype="3" fill="hold" nodeType="click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strips(upRight)">
                                      <p:cBhvr>
                                        <p:cTn id="31" dur="20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6" grpId="1"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21" name="Text Box 31"/>
          <p:cNvSpPr txBox="1">
            <a:spLocks noChangeArrowheads="1"/>
          </p:cNvSpPr>
          <p:nvPr/>
        </p:nvSpPr>
        <p:spPr bwMode="auto">
          <a:xfrm>
            <a:off x="6813546" y="4149738"/>
            <a:ext cx="287337" cy="338554"/>
          </a:xfrm>
          <a:prstGeom prst="rect">
            <a:avLst/>
          </a:prstGeom>
          <a:noFill/>
          <a:ln w="9525">
            <a:noFill/>
            <a:miter lim="800000"/>
            <a:headEnd/>
            <a:tailEnd/>
          </a:ln>
        </p:spPr>
        <p:txBody>
          <a:bodyPr>
            <a:spAutoFit/>
          </a:bodyPr>
          <a:lstStyle/>
          <a:p>
            <a:pPr algn="l">
              <a:spcBef>
                <a:spcPct val="50000"/>
              </a:spcBef>
            </a:pPr>
            <a:r>
              <a:rPr kumimoji="0" lang="en-US" altLang="zh-CN" sz="1600" b="1" dirty="0">
                <a:solidFill>
                  <a:srgbClr val="00B0F0"/>
                </a:solidFill>
                <a:latin typeface="Consolas" pitchFamily="49" charset="0"/>
                <a:ea typeface="楷体_GB2312" pitchFamily="49" charset="-122"/>
                <a:cs typeface="Consolas" pitchFamily="49" charset="0"/>
              </a:rPr>
              <a:t>0</a:t>
            </a:r>
          </a:p>
        </p:txBody>
      </p:sp>
      <p:sp>
        <p:nvSpPr>
          <p:cNvPr id="47122" name="Text Box 32"/>
          <p:cNvSpPr txBox="1">
            <a:spLocks noChangeArrowheads="1"/>
          </p:cNvSpPr>
          <p:nvPr/>
        </p:nvSpPr>
        <p:spPr bwMode="auto">
          <a:xfrm>
            <a:off x="7029446" y="3357575"/>
            <a:ext cx="287337" cy="338554"/>
          </a:xfrm>
          <a:prstGeom prst="rect">
            <a:avLst/>
          </a:prstGeom>
          <a:noFill/>
          <a:ln w="9525">
            <a:noFill/>
            <a:miter lim="800000"/>
            <a:headEnd/>
            <a:tailEnd/>
          </a:ln>
        </p:spPr>
        <p:txBody>
          <a:bodyPr>
            <a:spAutoFit/>
          </a:bodyPr>
          <a:lstStyle/>
          <a:p>
            <a:pPr algn="l">
              <a:spcBef>
                <a:spcPct val="50000"/>
              </a:spcBef>
            </a:pPr>
            <a:r>
              <a:rPr kumimoji="0" lang="en-US" altLang="zh-CN" sz="1600" b="1" dirty="0">
                <a:solidFill>
                  <a:srgbClr val="00B0F0"/>
                </a:solidFill>
                <a:latin typeface="Consolas" pitchFamily="49" charset="0"/>
                <a:ea typeface="楷体_GB2312" pitchFamily="49" charset="-122"/>
                <a:cs typeface="Consolas" pitchFamily="49" charset="0"/>
              </a:rPr>
              <a:t>1</a:t>
            </a:r>
          </a:p>
        </p:txBody>
      </p:sp>
      <p:sp>
        <p:nvSpPr>
          <p:cNvPr id="47124" name="Text Box 34"/>
          <p:cNvSpPr txBox="1">
            <a:spLocks noChangeArrowheads="1"/>
          </p:cNvSpPr>
          <p:nvPr/>
        </p:nvSpPr>
        <p:spPr bwMode="auto">
          <a:xfrm>
            <a:off x="7893046" y="2206638"/>
            <a:ext cx="287337" cy="338554"/>
          </a:xfrm>
          <a:prstGeom prst="rect">
            <a:avLst/>
          </a:prstGeom>
          <a:noFill/>
          <a:ln w="9525">
            <a:noFill/>
            <a:miter lim="800000"/>
            <a:headEnd/>
            <a:tailEnd/>
          </a:ln>
        </p:spPr>
        <p:txBody>
          <a:bodyPr>
            <a:spAutoFit/>
          </a:bodyPr>
          <a:lstStyle/>
          <a:p>
            <a:pPr algn="l">
              <a:spcBef>
                <a:spcPct val="50000"/>
              </a:spcBef>
            </a:pPr>
            <a:r>
              <a:rPr kumimoji="0" lang="en-US" altLang="zh-CN" sz="1600" b="1" dirty="0">
                <a:solidFill>
                  <a:srgbClr val="00B0F0"/>
                </a:solidFill>
                <a:latin typeface="Consolas" pitchFamily="49" charset="0"/>
                <a:ea typeface="楷体_GB2312" pitchFamily="49" charset="-122"/>
                <a:cs typeface="Consolas" pitchFamily="49" charset="0"/>
              </a:rPr>
              <a:t>1</a:t>
            </a:r>
          </a:p>
        </p:txBody>
      </p:sp>
      <p:sp>
        <p:nvSpPr>
          <p:cNvPr id="47126" name="Text Box 36"/>
          <p:cNvSpPr txBox="1">
            <a:spLocks noChangeArrowheads="1"/>
          </p:cNvSpPr>
          <p:nvPr/>
        </p:nvSpPr>
        <p:spPr bwMode="auto">
          <a:xfrm>
            <a:off x="6740520" y="1054113"/>
            <a:ext cx="546123" cy="338554"/>
          </a:xfrm>
          <a:prstGeom prst="rect">
            <a:avLst/>
          </a:prstGeom>
          <a:noFill/>
          <a:ln w="9525">
            <a:noFill/>
            <a:miter lim="800000"/>
            <a:headEnd/>
            <a:tailEnd/>
          </a:ln>
        </p:spPr>
        <p:txBody>
          <a:bodyPr wrap="square">
            <a:spAutoFit/>
          </a:bodyPr>
          <a:lstStyle/>
          <a:p>
            <a:pPr algn="l">
              <a:spcBef>
                <a:spcPct val="50000"/>
              </a:spcBef>
            </a:pPr>
            <a:r>
              <a:rPr kumimoji="0" lang="en-US" altLang="zh-CN" sz="1600" b="1" dirty="0">
                <a:latin typeface="Consolas" pitchFamily="49" charset="0"/>
                <a:ea typeface="楷体_GB2312" pitchFamily="49" charset="-122"/>
                <a:cs typeface="Consolas" pitchFamily="49" charset="0"/>
              </a:rPr>
              <a:t>-2</a:t>
            </a:r>
          </a:p>
        </p:txBody>
      </p:sp>
      <p:grpSp>
        <p:nvGrpSpPr>
          <p:cNvPr id="2" name="组合 69"/>
          <p:cNvGrpSpPr/>
          <p:nvPr/>
        </p:nvGrpSpPr>
        <p:grpSpPr>
          <a:xfrm>
            <a:off x="5213346" y="1368438"/>
            <a:ext cx="3236926" cy="3870316"/>
            <a:chOff x="5213346" y="1368438"/>
            <a:chExt cx="3236926" cy="3870316"/>
          </a:xfrm>
        </p:grpSpPr>
        <p:sp>
          <p:nvSpPr>
            <p:cNvPr id="47106" name="Freeform 2"/>
            <p:cNvSpPr>
              <a:spLocks/>
            </p:cNvSpPr>
            <p:nvPr/>
          </p:nvSpPr>
          <p:spPr bwMode="auto">
            <a:xfrm>
              <a:off x="6783383" y="1801825"/>
              <a:ext cx="557213" cy="488950"/>
            </a:xfrm>
            <a:custGeom>
              <a:avLst/>
              <a:gdLst>
                <a:gd name="T0" fmla="*/ 0 w 304"/>
                <a:gd name="T1" fmla="*/ 0 h 285"/>
                <a:gd name="T2" fmla="*/ 304 w 304"/>
                <a:gd name="T3" fmla="*/ 285 h 285"/>
                <a:gd name="T4" fmla="*/ 0 60000 65536"/>
                <a:gd name="T5" fmla="*/ 0 60000 65536"/>
                <a:gd name="T6" fmla="*/ 0 w 304"/>
                <a:gd name="T7" fmla="*/ 0 h 285"/>
                <a:gd name="T8" fmla="*/ 304 w 304"/>
                <a:gd name="T9" fmla="*/ 285 h 285"/>
              </a:gdLst>
              <a:ahLst/>
              <a:cxnLst>
                <a:cxn ang="T4">
                  <a:pos x="T0" y="T1"/>
                </a:cxn>
                <a:cxn ang="T5">
                  <a:pos x="T2" y="T3"/>
                </a:cxn>
              </a:cxnLst>
              <a:rect l="T6" t="T7" r="T8" b="T9"/>
              <a:pathLst>
                <a:path w="304" h="285">
                  <a:moveTo>
                    <a:pt x="0" y="0"/>
                  </a:moveTo>
                  <a:lnTo>
                    <a:pt x="304" y="285"/>
                  </a:lnTo>
                </a:path>
              </a:pathLst>
            </a:custGeom>
            <a:noFill/>
            <a:ln w="31750">
              <a:solidFill>
                <a:srgbClr val="3333FF"/>
              </a:solidFill>
              <a:round/>
              <a:headEnd/>
              <a:tailEnd/>
            </a:ln>
          </p:spPr>
          <p:txBody>
            <a:bodyPr/>
            <a:lstStyle/>
            <a:p>
              <a:endParaRPr lang="zh-CN" altLang="en-US">
                <a:latin typeface="Consolas" pitchFamily="49" charset="0"/>
                <a:cs typeface="Consolas" pitchFamily="49" charset="0"/>
              </a:endParaRPr>
            </a:p>
          </p:txBody>
        </p:sp>
        <p:sp>
          <p:nvSpPr>
            <p:cNvPr id="47107" name="Freeform 3"/>
            <p:cNvSpPr>
              <a:spLocks/>
            </p:cNvSpPr>
            <p:nvPr/>
          </p:nvSpPr>
          <p:spPr bwMode="auto">
            <a:xfrm>
              <a:off x="5645146" y="1728800"/>
              <a:ext cx="649287" cy="503238"/>
            </a:xfrm>
            <a:custGeom>
              <a:avLst/>
              <a:gdLst>
                <a:gd name="T0" fmla="*/ 285 w 285"/>
                <a:gd name="T1" fmla="*/ 0 h 353"/>
                <a:gd name="T2" fmla="*/ 0 w 285"/>
                <a:gd name="T3" fmla="*/ 353 h 353"/>
                <a:gd name="T4" fmla="*/ 0 60000 65536"/>
                <a:gd name="T5" fmla="*/ 0 60000 65536"/>
                <a:gd name="T6" fmla="*/ 0 w 285"/>
                <a:gd name="T7" fmla="*/ 0 h 353"/>
                <a:gd name="T8" fmla="*/ 285 w 285"/>
                <a:gd name="T9" fmla="*/ 353 h 353"/>
              </a:gdLst>
              <a:ahLst/>
              <a:cxnLst>
                <a:cxn ang="T4">
                  <a:pos x="T0" y="T1"/>
                </a:cxn>
                <a:cxn ang="T5">
                  <a:pos x="T2" y="T3"/>
                </a:cxn>
              </a:cxnLst>
              <a:rect l="T6" t="T7" r="T8" b="T9"/>
              <a:pathLst>
                <a:path w="285" h="353">
                  <a:moveTo>
                    <a:pt x="285" y="0"/>
                  </a:moveTo>
                  <a:lnTo>
                    <a:pt x="0" y="353"/>
                  </a:lnTo>
                </a:path>
              </a:pathLst>
            </a:custGeom>
            <a:noFill/>
            <a:ln w="31750">
              <a:solidFill>
                <a:srgbClr val="3333FF"/>
              </a:solidFill>
              <a:round/>
              <a:headEnd/>
              <a:tailEnd/>
            </a:ln>
          </p:spPr>
          <p:txBody>
            <a:bodyPr/>
            <a:lstStyle/>
            <a:p>
              <a:endParaRPr lang="zh-CN" altLang="en-US">
                <a:latin typeface="Consolas" pitchFamily="49" charset="0"/>
                <a:cs typeface="Consolas" pitchFamily="49" charset="0"/>
              </a:endParaRPr>
            </a:p>
          </p:txBody>
        </p:sp>
        <p:sp>
          <p:nvSpPr>
            <p:cNvPr id="47108" name="Oval 4"/>
            <p:cNvSpPr>
              <a:spLocks noChangeArrowheads="1"/>
            </p:cNvSpPr>
            <p:nvPr/>
          </p:nvSpPr>
          <p:spPr bwMode="auto">
            <a:xfrm>
              <a:off x="6273796" y="1368438"/>
              <a:ext cx="571500" cy="534987"/>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72000" rIns="0" bIns="0"/>
            <a:lstStyle/>
            <a:p>
              <a:pPr>
                <a:lnSpc>
                  <a:spcPct val="80000"/>
                </a:lnSpc>
              </a:pPr>
              <a:r>
                <a:rPr kumimoji="0" lang="en-US" altLang="zh-CN" sz="2000" b="1">
                  <a:solidFill>
                    <a:srgbClr val="3333FF"/>
                  </a:solidFill>
                  <a:latin typeface="Consolas" pitchFamily="49" charset="0"/>
                  <a:cs typeface="Consolas" pitchFamily="49" charset="0"/>
                </a:rPr>
                <a:t>7</a:t>
              </a:r>
            </a:p>
          </p:txBody>
        </p:sp>
        <p:sp>
          <p:nvSpPr>
            <p:cNvPr id="47109" name="Oval 5"/>
            <p:cNvSpPr>
              <a:spLocks noChangeArrowheads="1"/>
            </p:cNvSpPr>
            <p:nvPr/>
          </p:nvSpPr>
          <p:spPr bwMode="auto">
            <a:xfrm>
              <a:off x="5213346" y="2089163"/>
              <a:ext cx="571500" cy="5365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72000" rIns="0" bIns="0"/>
            <a:lstStyle/>
            <a:p>
              <a:pPr>
                <a:lnSpc>
                  <a:spcPct val="80000"/>
                </a:lnSpc>
              </a:pPr>
              <a:r>
                <a:rPr kumimoji="0" lang="en-US" altLang="zh-CN" sz="2000" b="1" dirty="0">
                  <a:solidFill>
                    <a:srgbClr val="3333FF"/>
                  </a:solidFill>
                  <a:latin typeface="Consolas" pitchFamily="49" charset="0"/>
                  <a:cs typeface="Consolas" pitchFamily="49" charset="0"/>
                </a:rPr>
                <a:t>3</a:t>
              </a:r>
            </a:p>
          </p:txBody>
        </p:sp>
        <p:sp>
          <p:nvSpPr>
            <p:cNvPr id="47110" name="Oval 6"/>
            <p:cNvSpPr>
              <a:spLocks noChangeArrowheads="1"/>
            </p:cNvSpPr>
            <p:nvPr/>
          </p:nvSpPr>
          <p:spPr bwMode="auto">
            <a:xfrm>
              <a:off x="7258046" y="2187588"/>
              <a:ext cx="566737" cy="534987"/>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72000" rIns="0" bIns="0"/>
            <a:lstStyle/>
            <a:p>
              <a:pPr>
                <a:lnSpc>
                  <a:spcPct val="80000"/>
                </a:lnSpc>
              </a:pPr>
              <a:r>
                <a:rPr kumimoji="0" lang="en-US" altLang="zh-CN" sz="2000" b="1">
                  <a:solidFill>
                    <a:srgbClr val="3333FF"/>
                  </a:solidFill>
                  <a:latin typeface="Consolas" pitchFamily="49" charset="0"/>
                  <a:cs typeface="Consolas" pitchFamily="49" charset="0"/>
                </a:rPr>
                <a:t>11</a:t>
              </a:r>
            </a:p>
          </p:txBody>
        </p:sp>
        <p:sp>
          <p:nvSpPr>
            <p:cNvPr id="47111" name="Freeform 7"/>
            <p:cNvSpPr>
              <a:spLocks/>
            </p:cNvSpPr>
            <p:nvPr/>
          </p:nvSpPr>
          <p:spPr bwMode="auto">
            <a:xfrm>
              <a:off x="6853233" y="2651138"/>
              <a:ext cx="520700" cy="604837"/>
            </a:xfrm>
            <a:custGeom>
              <a:avLst/>
              <a:gdLst>
                <a:gd name="T0" fmla="*/ 285 w 285"/>
                <a:gd name="T1" fmla="*/ 0 h 353"/>
                <a:gd name="T2" fmla="*/ 0 w 285"/>
                <a:gd name="T3" fmla="*/ 353 h 353"/>
                <a:gd name="T4" fmla="*/ 0 60000 65536"/>
                <a:gd name="T5" fmla="*/ 0 60000 65536"/>
                <a:gd name="T6" fmla="*/ 0 w 285"/>
                <a:gd name="T7" fmla="*/ 0 h 353"/>
                <a:gd name="T8" fmla="*/ 285 w 285"/>
                <a:gd name="T9" fmla="*/ 353 h 353"/>
              </a:gdLst>
              <a:ahLst/>
              <a:cxnLst>
                <a:cxn ang="T4">
                  <a:pos x="T0" y="T1"/>
                </a:cxn>
                <a:cxn ang="T5">
                  <a:pos x="T2" y="T3"/>
                </a:cxn>
              </a:cxnLst>
              <a:rect l="T6" t="T7" r="T8" b="T9"/>
              <a:pathLst>
                <a:path w="285" h="353">
                  <a:moveTo>
                    <a:pt x="285" y="0"/>
                  </a:moveTo>
                  <a:lnTo>
                    <a:pt x="0" y="353"/>
                  </a:lnTo>
                </a:path>
              </a:pathLst>
            </a:custGeom>
            <a:noFill/>
            <a:ln w="31750">
              <a:solidFill>
                <a:srgbClr val="3333FF"/>
              </a:solidFill>
              <a:round/>
              <a:headEnd/>
              <a:tailEnd/>
            </a:ln>
          </p:spPr>
          <p:txBody>
            <a:bodyPr/>
            <a:lstStyle/>
            <a:p>
              <a:endParaRPr lang="zh-CN" altLang="en-US">
                <a:latin typeface="Consolas" pitchFamily="49" charset="0"/>
                <a:cs typeface="Consolas" pitchFamily="49" charset="0"/>
              </a:endParaRPr>
            </a:p>
          </p:txBody>
        </p:sp>
        <p:sp>
          <p:nvSpPr>
            <p:cNvPr id="47112" name="Oval 8"/>
            <p:cNvSpPr>
              <a:spLocks noChangeArrowheads="1"/>
            </p:cNvSpPr>
            <p:nvPr/>
          </p:nvSpPr>
          <p:spPr bwMode="auto">
            <a:xfrm>
              <a:off x="6483346" y="3092463"/>
              <a:ext cx="571500" cy="5365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72000" rIns="0" bIns="0"/>
            <a:lstStyle/>
            <a:p>
              <a:pPr>
                <a:lnSpc>
                  <a:spcPct val="80000"/>
                </a:lnSpc>
              </a:pPr>
              <a:r>
                <a:rPr kumimoji="0" lang="en-US" altLang="zh-CN" sz="2000" b="1">
                  <a:solidFill>
                    <a:srgbClr val="3333FF"/>
                  </a:solidFill>
                  <a:latin typeface="Consolas" pitchFamily="49" charset="0"/>
                  <a:cs typeface="Consolas" pitchFamily="49" charset="0"/>
                </a:rPr>
                <a:t>9</a:t>
              </a:r>
            </a:p>
          </p:txBody>
        </p:sp>
        <p:sp>
          <p:nvSpPr>
            <p:cNvPr id="47113" name="Freeform 9"/>
            <p:cNvSpPr>
              <a:spLocks/>
            </p:cNvSpPr>
            <p:nvPr/>
          </p:nvSpPr>
          <p:spPr bwMode="auto">
            <a:xfrm flipH="1">
              <a:off x="7697783" y="2665425"/>
              <a:ext cx="266700" cy="503238"/>
            </a:xfrm>
            <a:custGeom>
              <a:avLst/>
              <a:gdLst>
                <a:gd name="T0" fmla="*/ 285 w 285"/>
                <a:gd name="T1" fmla="*/ 0 h 353"/>
                <a:gd name="T2" fmla="*/ 0 w 285"/>
                <a:gd name="T3" fmla="*/ 353 h 353"/>
                <a:gd name="T4" fmla="*/ 0 60000 65536"/>
                <a:gd name="T5" fmla="*/ 0 60000 65536"/>
                <a:gd name="T6" fmla="*/ 0 w 285"/>
                <a:gd name="T7" fmla="*/ 0 h 353"/>
                <a:gd name="T8" fmla="*/ 285 w 285"/>
                <a:gd name="T9" fmla="*/ 353 h 353"/>
              </a:gdLst>
              <a:ahLst/>
              <a:cxnLst>
                <a:cxn ang="T4">
                  <a:pos x="T0" y="T1"/>
                </a:cxn>
                <a:cxn ang="T5">
                  <a:pos x="T2" y="T3"/>
                </a:cxn>
              </a:cxnLst>
              <a:rect l="T6" t="T7" r="T8" b="T9"/>
              <a:pathLst>
                <a:path w="285" h="353">
                  <a:moveTo>
                    <a:pt x="285" y="0"/>
                  </a:moveTo>
                  <a:lnTo>
                    <a:pt x="0" y="353"/>
                  </a:lnTo>
                </a:path>
              </a:pathLst>
            </a:custGeom>
            <a:noFill/>
            <a:ln w="31750">
              <a:solidFill>
                <a:srgbClr val="3333FF"/>
              </a:solidFill>
              <a:round/>
              <a:headEnd/>
              <a:tailEnd/>
            </a:ln>
          </p:spPr>
          <p:txBody>
            <a:bodyPr/>
            <a:lstStyle/>
            <a:p>
              <a:endParaRPr lang="zh-CN" altLang="en-US">
                <a:latin typeface="Consolas" pitchFamily="49" charset="0"/>
                <a:cs typeface="Consolas" pitchFamily="49" charset="0"/>
              </a:endParaRPr>
            </a:p>
          </p:txBody>
        </p:sp>
        <p:sp>
          <p:nvSpPr>
            <p:cNvPr id="47114" name="Oval 10"/>
            <p:cNvSpPr>
              <a:spLocks noChangeArrowheads="1"/>
            </p:cNvSpPr>
            <p:nvPr/>
          </p:nvSpPr>
          <p:spPr bwMode="auto">
            <a:xfrm>
              <a:off x="7824783" y="3097225"/>
              <a:ext cx="571500" cy="5365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72000" rIns="0" bIns="0"/>
            <a:lstStyle/>
            <a:p>
              <a:pPr>
                <a:lnSpc>
                  <a:spcPct val="80000"/>
                </a:lnSpc>
              </a:pPr>
              <a:r>
                <a:rPr kumimoji="0" lang="en-US" altLang="zh-CN" sz="2000" b="1">
                  <a:solidFill>
                    <a:srgbClr val="3333FF"/>
                  </a:solidFill>
                  <a:latin typeface="Consolas" pitchFamily="49" charset="0"/>
                  <a:cs typeface="Consolas" pitchFamily="49" charset="0"/>
                </a:rPr>
                <a:t>16</a:t>
              </a:r>
            </a:p>
          </p:txBody>
        </p:sp>
        <p:sp>
          <p:nvSpPr>
            <p:cNvPr id="47115" name="Freeform 12"/>
            <p:cNvSpPr>
              <a:spLocks/>
            </p:cNvSpPr>
            <p:nvPr/>
          </p:nvSpPr>
          <p:spPr bwMode="auto">
            <a:xfrm>
              <a:off x="6545818" y="3634342"/>
              <a:ext cx="146050" cy="423862"/>
            </a:xfrm>
            <a:custGeom>
              <a:avLst/>
              <a:gdLst>
                <a:gd name="T0" fmla="*/ 92 w 92"/>
                <a:gd name="T1" fmla="*/ 0 h 267"/>
                <a:gd name="T2" fmla="*/ 0 w 92"/>
                <a:gd name="T3" fmla="*/ 267 h 267"/>
                <a:gd name="T4" fmla="*/ 0 60000 65536"/>
                <a:gd name="T5" fmla="*/ 0 60000 65536"/>
                <a:gd name="T6" fmla="*/ 0 w 92"/>
                <a:gd name="T7" fmla="*/ 0 h 267"/>
                <a:gd name="T8" fmla="*/ 92 w 92"/>
                <a:gd name="T9" fmla="*/ 267 h 267"/>
              </a:gdLst>
              <a:ahLst/>
              <a:cxnLst>
                <a:cxn ang="T4">
                  <a:pos x="T0" y="T1"/>
                </a:cxn>
                <a:cxn ang="T5">
                  <a:pos x="T2" y="T3"/>
                </a:cxn>
              </a:cxnLst>
              <a:rect l="T6" t="T7" r="T8" b="T9"/>
              <a:pathLst>
                <a:path w="92" h="267">
                  <a:moveTo>
                    <a:pt x="92" y="0"/>
                  </a:moveTo>
                  <a:lnTo>
                    <a:pt x="0" y="267"/>
                  </a:lnTo>
                </a:path>
              </a:pathLst>
            </a:custGeom>
            <a:noFill/>
            <a:ln w="31750">
              <a:solidFill>
                <a:srgbClr val="3333FF"/>
              </a:solidFill>
              <a:round/>
              <a:headEnd/>
              <a:tailEnd/>
            </a:ln>
          </p:spPr>
          <p:txBody>
            <a:bodyPr/>
            <a:lstStyle/>
            <a:p>
              <a:endParaRPr lang="zh-CN" altLang="en-US">
                <a:latin typeface="Consolas" pitchFamily="49" charset="0"/>
                <a:cs typeface="Consolas" pitchFamily="49" charset="0"/>
              </a:endParaRPr>
            </a:p>
          </p:txBody>
        </p:sp>
        <p:sp>
          <p:nvSpPr>
            <p:cNvPr id="47116" name="Oval 13"/>
            <p:cNvSpPr>
              <a:spLocks noChangeArrowheads="1"/>
            </p:cNvSpPr>
            <p:nvPr/>
          </p:nvSpPr>
          <p:spPr bwMode="auto">
            <a:xfrm>
              <a:off x="6237283" y="4078300"/>
              <a:ext cx="571500" cy="536575"/>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lIns="0" tIns="72000" rIns="0" bIns="0"/>
            <a:lstStyle/>
            <a:p>
              <a:pPr>
                <a:lnSpc>
                  <a:spcPct val="80000"/>
                </a:lnSpc>
              </a:pPr>
              <a:r>
                <a:rPr kumimoji="0" lang="en-US" altLang="zh-CN" sz="2000" b="1">
                  <a:solidFill>
                    <a:srgbClr val="3333FF"/>
                  </a:solidFill>
                  <a:latin typeface="Consolas" pitchFamily="49" charset="0"/>
                  <a:cs typeface="Consolas" pitchFamily="49" charset="0"/>
                </a:rPr>
                <a:t>8</a:t>
              </a:r>
            </a:p>
          </p:txBody>
        </p:sp>
        <p:sp>
          <p:nvSpPr>
            <p:cNvPr id="47129" name="Text Box 44"/>
            <p:cNvSpPr txBox="1">
              <a:spLocks noChangeArrowheads="1"/>
            </p:cNvSpPr>
            <p:nvPr/>
          </p:nvSpPr>
          <p:spPr bwMode="auto">
            <a:xfrm>
              <a:off x="5929322" y="4786322"/>
              <a:ext cx="2520950" cy="452432"/>
            </a:xfrm>
            <a:prstGeom prst="rect">
              <a:avLst/>
            </a:prstGeom>
            <a:noFill/>
            <a:ln w="9525">
              <a:noFill/>
              <a:miter lim="800000"/>
              <a:headEnd/>
              <a:tailEnd/>
            </a:ln>
          </p:spPr>
          <p:txBody>
            <a:bodyPr>
              <a:spAutoFit/>
            </a:bodyPr>
            <a:lstStyle/>
            <a:p>
              <a:pPr algn="just" fontAlgn="ctr">
                <a:lnSpc>
                  <a:spcPct val="130000"/>
                </a:lnSpc>
              </a:pPr>
              <a:r>
                <a:rPr kumimoji="0" lang="zh-CN" altLang="en-US" sz="1800" b="1" dirty="0">
                  <a:solidFill>
                    <a:srgbClr val="3333FF"/>
                  </a:solidFill>
                  <a:latin typeface="Consolas" pitchFamily="49" charset="0"/>
                  <a:ea typeface="仿宋" pitchFamily="49" charset="-122"/>
                  <a:cs typeface="Consolas" pitchFamily="49" charset="0"/>
                </a:rPr>
                <a:t>插入关键字</a:t>
              </a:r>
              <a:r>
                <a:rPr kumimoji="0" lang="en-US" altLang="zh-CN" sz="1800" b="1" dirty="0">
                  <a:solidFill>
                    <a:srgbClr val="3333FF"/>
                  </a:solidFill>
                  <a:latin typeface="Consolas" pitchFamily="49" charset="0"/>
                  <a:ea typeface="仿宋" pitchFamily="49" charset="-122"/>
                  <a:cs typeface="Consolas" pitchFamily="49" charset="0"/>
                </a:rPr>
                <a:t>8</a:t>
              </a:r>
              <a:r>
                <a:rPr kumimoji="0" lang="zh-CN" altLang="en-US" sz="1800" b="1" dirty="0">
                  <a:solidFill>
                    <a:srgbClr val="3333FF"/>
                  </a:solidFill>
                  <a:latin typeface="Consolas" pitchFamily="49" charset="0"/>
                  <a:ea typeface="仿宋" pitchFamily="49" charset="-122"/>
                  <a:cs typeface="Consolas" pitchFamily="49" charset="0"/>
                </a:rPr>
                <a:t>的结果</a:t>
              </a:r>
            </a:p>
          </p:txBody>
        </p:sp>
      </p:grpSp>
      <p:grpSp>
        <p:nvGrpSpPr>
          <p:cNvPr id="3" name="组合 67"/>
          <p:cNvGrpSpPr/>
          <p:nvPr/>
        </p:nvGrpSpPr>
        <p:grpSpPr>
          <a:xfrm>
            <a:off x="3428992" y="2190763"/>
            <a:ext cx="1079500" cy="576262"/>
            <a:chOff x="3428992" y="2190763"/>
            <a:chExt cx="1079500" cy="576262"/>
          </a:xfrm>
        </p:grpSpPr>
        <p:sp>
          <p:nvSpPr>
            <p:cNvPr id="47130" name="Line 46"/>
            <p:cNvSpPr>
              <a:spLocks noChangeShapeType="1"/>
            </p:cNvSpPr>
            <p:nvPr/>
          </p:nvSpPr>
          <p:spPr bwMode="auto">
            <a:xfrm>
              <a:off x="3428992" y="2767025"/>
              <a:ext cx="1079500" cy="0"/>
            </a:xfrm>
            <a:prstGeom prst="line">
              <a:avLst/>
            </a:prstGeom>
            <a:noFill/>
            <a:ln w="38100">
              <a:solidFill>
                <a:srgbClr val="9900FF"/>
              </a:solidFill>
              <a:round/>
              <a:headEnd/>
              <a:tailEnd type="triangle" w="med" len="med"/>
            </a:ln>
          </p:spPr>
          <p:txBody>
            <a:bodyPr anchor="ctr">
              <a:spAutoFit/>
            </a:bodyPr>
            <a:lstStyle/>
            <a:p>
              <a:endParaRPr lang="zh-CN" altLang="en-US">
                <a:latin typeface="Consolas" pitchFamily="49" charset="0"/>
                <a:cs typeface="Consolas" pitchFamily="49" charset="0"/>
              </a:endParaRPr>
            </a:p>
          </p:txBody>
        </p:sp>
        <p:sp>
          <p:nvSpPr>
            <p:cNvPr id="47131" name="Text Box 47"/>
            <p:cNvSpPr txBox="1">
              <a:spLocks noChangeArrowheads="1"/>
            </p:cNvSpPr>
            <p:nvPr/>
          </p:nvSpPr>
          <p:spPr bwMode="auto">
            <a:xfrm>
              <a:off x="3428992" y="2190763"/>
              <a:ext cx="863600" cy="452432"/>
            </a:xfrm>
            <a:prstGeom prst="rect">
              <a:avLst/>
            </a:prstGeom>
            <a:noFill/>
            <a:ln w="9525">
              <a:noFill/>
              <a:miter lim="800000"/>
              <a:headEnd/>
              <a:tailEnd/>
            </a:ln>
          </p:spPr>
          <p:txBody>
            <a:bodyPr>
              <a:spAutoFit/>
            </a:bodyPr>
            <a:lstStyle/>
            <a:p>
              <a:pPr algn="just" fontAlgn="ctr">
                <a:lnSpc>
                  <a:spcPct val="130000"/>
                </a:lnSpc>
              </a:pPr>
              <a:r>
                <a:rPr kumimoji="0" lang="zh-CN" altLang="en-US" sz="1800" b="1" dirty="0">
                  <a:solidFill>
                    <a:srgbClr val="3333FF"/>
                  </a:solidFill>
                  <a:latin typeface="Consolas" pitchFamily="49" charset="0"/>
                  <a:ea typeface="仿宋" pitchFamily="49" charset="-122"/>
                  <a:cs typeface="Consolas" pitchFamily="49" charset="0"/>
                </a:rPr>
                <a:t>插入</a:t>
              </a:r>
              <a:r>
                <a:rPr kumimoji="0" lang="en-US" altLang="zh-CN" sz="1800" b="1" dirty="0">
                  <a:solidFill>
                    <a:srgbClr val="3333FF"/>
                  </a:solidFill>
                  <a:latin typeface="Consolas" pitchFamily="49" charset="0"/>
                  <a:ea typeface="仿宋" pitchFamily="49" charset="-122"/>
                  <a:cs typeface="Consolas" pitchFamily="49" charset="0"/>
                </a:rPr>
                <a:t>8</a:t>
              </a:r>
            </a:p>
          </p:txBody>
        </p:sp>
      </p:grpSp>
      <p:sp>
        <p:nvSpPr>
          <p:cNvPr id="47" name="Text Box 2"/>
          <p:cNvSpPr txBox="1">
            <a:spLocks noChangeArrowheads="1"/>
          </p:cNvSpPr>
          <p:nvPr/>
        </p:nvSpPr>
        <p:spPr bwMode="auto">
          <a:xfrm>
            <a:off x="500034" y="428604"/>
            <a:ext cx="2428892" cy="47705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125000"/>
              </a:lnSpc>
            </a:pPr>
            <a:r>
              <a:rPr lang="en-US" altLang="zh-CN" sz="2000" b="1" dirty="0" err="1">
                <a:solidFill>
                  <a:srgbClr val="FF00FF"/>
                </a:solidFill>
                <a:latin typeface="Consolas" pitchFamily="49" charset="0"/>
                <a:ea typeface="楷体" pitchFamily="49" charset="-122"/>
                <a:cs typeface="Consolas" pitchFamily="49" charset="0"/>
              </a:rPr>
              <a:t>AVL</a:t>
            </a:r>
            <a:r>
              <a:rPr lang="zh-CN" altLang="en-US" sz="2000" b="1" dirty="0" smtClean="0">
                <a:solidFill>
                  <a:srgbClr val="FF00FF"/>
                </a:solidFill>
                <a:latin typeface="Consolas" pitchFamily="49" charset="0"/>
                <a:ea typeface="楷体" pitchFamily="49" charset="-122"/>
                <a:cs typeface="Consolas" pitchFamily="49" charset="0"/>
              </a:rPr>
              <a:t>树</a:t>
            </a:r>
            <a:r>
              <a:rPr lang="en-US" altLang="zh-CN" sz="2000" b="1" dirty="0" err="1" smtClean="0">
                <a:solidFill>
                  <a:srgbClr val="FF00FF"/>
                </a:solidFill>
                <a:latin typeface="Consolas" pitchFamily="49" charset="0"/>
                <a:ea typeface="楷体" pitchFamily="49" charset="-122"/>
                <a:cs typeface="Consolas" pitchFamily="49" charset="0"/>
              </a:rPr>
              <a:t>RL</a:t>
            </a:r>
            <a:r>
              <a:rPr lang="zh-CN" altLang="en-US" sz="2000" b="1" dirty="0" smtClean="0">
                <a:solidFill>
                  <a:srgbClr val="FF00FF"/>
                </a:solidFill>
                <a:latin typeface="Consolas" pitchFamily="49" charset="0"/>
                <a:ea typeface="楷体" pitchFamily="49" charset="-122"/>
                <a:cs typeface="Consolas" pitchFamily="49" charset="0"/>
              </a:rPr>
              <a:t>调整演示</a:t>
            </a:r>
            <a:endParaRPr lang="zh-CN" altLang="en-US" sz="2000" b="1" dirty="0">
              <a:solidFill>
                <a:srgbClr val="FF00FF"/>
              </a:solidFill>
              <a:latin typeface="Consolas" pitchFamily="49" charset="0"/>
              <a:ea typeface="楷体" pitchFamily="49" charset="-122"/>
              <a:cs typeface="Consolas" pitchFamily="49" charset="0"/>
            </a:endParaRPr>
          </a:p>
        </p:txBody>
      </p:sp>
      <p:sp>
        <p:nvSpPr>
          <p:cNvPr id="48" name="Freeform 2"/>
          <p:cNvSpPr>
            <a:spLocks/>
          </p:cNvSpPr>
          <p:nvPr/>
        </p:nvSpPr>
        <p:spPr bwMode="auto">
          <a:xfrm>
            <a:off x="1855757" y="1890696"/>
            <a:ext cx="557213" cy="488950"/>
          </a:xfrm>
          <a:custGeom>
            <a:avLst/>
            <a:gdLst>
              <a:gd name="T0" fmla="*/ 0 w 304"/>
              <a:gd name="T1" fmla="*/ 0 h 285"/>
              <a:gd name="T2" fmla="*/ 304 w 304"/>
              <a:gd name="T3" fmla="*/ 285 h 285"/>
              <a:gd name="T4" fmla="*/ 0 60000 65536"/>
              <a:gd name="T5" fmla="*/ 0 60000 65536"/>
              <a:gd name="T6" fmla="*/ 0 w 304"/>
              <a:gd name="T7" fmla="*/ 0 h 285"/>
              <a:gd name="T8" fmla="*/ 304 w 304"/>
              <a:gd name="T9" fmla="*/ 285 h 285"/>
            </a:gdLst>
            <a:ahLst/>
            <a:cxnLst>
              <a:cxn ang="T4">
                <a:pos x="T0" y="T1"/>
              </a:cxn>
              <a:cxn ang="T5">
                <a:pos x="T2" y="T3"/>
              </a:cxn>
            </a:cxnLst>
            <a:rect l="T6" t="T7" r="T8" b="T9"/>
            <a:pathLst>
              <a:path w="304" h="285">
                <a:moveTo>
                  <a:pt x="0" y="0"/>
                </a:moveTo>
                <a:lnTo>
                  <a:pt x="304" y="285"/>
                </a:lnTo>
              </a:path>
            </a:pathLst>
          </a:custGeom>
          <a:noFill/>
          <a:ln w="31750">
            <a:solidFill>
              <a:srgbClr val="3333FF"/>
            </a:solidFill>
            <a:round/>
            <a:headEnd/>
            <a:tailEnd/>
          </a:ln>
        </p:spPr>
        <p:txBody>
          <a:bodyPr/>
          <a:lstStyle/>
          <a:p>
            <a:endParaRPr lang="zh-CN" altLang="en-US">
              <a:latin typeface="Consolas" pitchFamily="49" charset="0"/>
              <a:cs typeface="Consolas" pitchFamily="49" charset="0"/>
            </a:endParaRPr>
          </a:p>
        </p:txBody>
      </p:sp>
      <p:sp>
        <p:nvSpPr>
          <p:cNvPr id="49" name="Freeform 3"/>
          <p:cNvSpPr>
            <a:spLocks/>
          </p:cNvSpPr>
          <p:nvPr/>
        </p:nvSpPr>
        <p:spPr bwMode="auto">
          <a:xfrm>
            <a:off x="717520" y="1817671"/>
            <a:ext cx="649287" cy="503238"/>
          </a:xfrm>
          <a:custGeom>
            <a:avLst/>
            <a:gdLst>
              <a:gd name="T0" fmla="*/ 285 w 285"/>
              <a:gd name="T1" fmla="*/ 0 h 353"/>
              <a:gd name="T2" fmla="*/ 0 w 285"/>
              <a:gd name="T3" fmla="*/ 353 h 353"/>
              <a:gd name="T4" fmla="*/ 0 60000 65536"/>
              <a:gd name="T5" fmla="*/ 0 60000 65536"/>
              <a:gd name="T6" fmla="*/ 0 w 285"/>
              <a:gd name="T7" fmla="*/ 0 h 353"/>
              <a:gd name="T8" fmla="*/ 285 w 285"/>
              <a:gd name="T9" fmla="*/ 353 h 353"/>
            </a:gdLst>
            <a:ahLst/>
            <a:cxnLst>
              <a:cxn ang="T4">
                <a:pos x="T0" y="T1"/>
              </a:cxn>
              <a:cxn ang="T5">
                <a:pos x="T2" y="T3"/>
              </a:cxn>
            </a:cxnLst>
            <a:rect l="T6" t="T7" r="T8" b="T9"/>
            <a:pathLst>
              <a:path w="285" h="353">
                <a:moveTo>
                  <a:pt x="285" y="0"/>
                </a:moveTo>
                <a:lnTo>
                  <a:pt x="0" y="353"/>
                </a:lnTo>
              </a:path>
            </a:pathLst>
          </a:custGeom>
          <a:noFill/>
          <a:ln w="31750">
            <a:solidFill>
              <a:srgbClr val="3333FF"/>
            </a:solidFill>
            <a:round/>
            <a:headEnd/>
            <a:tailEnd/>
          </a:ln>
        </p:spPr>
        <p:txBody>
          <a:bodyPr/>
          <a:lstStyle/>
          <a:p>
            <a:endParaRPr lang="zh-CN" altLang="en-US">
              <a:latin typeface="Consolas" pitchFamily="49" charset="0"/>
              <a:cs typeface="Consolas" pitchFamily="49" charset="0"/>
            </a:endParaRPr>
          </a:p>
        </p:txBody>
      </p:sp>
      <p:sp>
        <p:nvSpPr>
          <p:cNvPr id="50" name="Oval 4"/>
          <p:cNvSpPr>
            <a:spLocks noChangeArrowheads="1"/>
          </p:cNvSpPr>
          <p:nvPr/>
        </p:nvSpPr>
        <p:spPr bwMode="auto">
          <a:xfrm>
            <a:off x="1346170" y="1457309"/>
            <a:ext cx="571500" cy="534987"/>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72000" rIns="0" bIns="0"/>
          <a:lstStyle/>
          <a:p>
            <a:pPr>
              <a:lnSpc>
                <a:spcPct val="80000"/>
              </a:lnSpc>
            </a:pPr>
            <a:r>
              <a:rPr kumimoji="0" lang="en-US" altLang="zh-CN" sz="2000" b="1">
                <a:solidFill>
                  <a:srgbClr val="3333FF"/>
                </a:solidFill>
                <a:latin typeface="Consolas" pitchFamily="49" charset="0"/>
                <a:cs typeface="Consolas" pitchFamily="49" charset="0"/>
              </a:rPr>
              <a:t>7</a:t>
            </a:r>
          </a:p>
        </p:txBody>
      </p:sp>
      <p:sp>
        <p:nvSpPr>
          <p:cNvPr id="51" name="Oval 5"/>
          <p:cNvSpPr>
            <a:spLocks noChangeArrowheads="1"/>
          </p:cNvSpPr>
          <p:nvPr/>
        </p:nvSpPr>
        <p:spPr bwMode="auto">
          <a:xfrm>
            <a:off x="285720" y="2178034"/>
            <a:ext cx="571500" cy="5365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72000" rIns="0" bIns="0"/>
          <a:lstStyle/>
          <a:p>
            <a:pPr>
              <a:lnSpc>
                <a:spcPct val="80000"/>
              </a:lnSpc>
            </a:pPr>
            <a:r>
              <a:rPr kumimoji="0" lang="en-US" altLang="zh-CN" sz="2000" b="1" dirty="0">
                <a:solidFill>
                  <a:srgbClr val="3333FF"/>
                </a:solidFill>
                <a:latin typeface="Consolas" pitchFamily="49" charset="0"/>
                <a:cs typeface="Consolas" pitchFamily="49" charset="0"/>
              </a:rPr>
              <a:t>3</a:t>
            </a:r>
          </a:p>
        </p:txBody>
      </p:sp>
      <p:sp>
        <p:nvSpPr>
          <p:cNvPr id="52" name="Oval 6"/>
          <p:cNvSpPr>
            <a:spLocks noChangeArrowheads="1"/>
          </p:cNvSpPr>
          <p:nvPr/>
        </p:nvSpPr>
        <p:spPr bwMode="auto">
          <a:xfrm>
            <a:off x="2330420" y="2276459"/>
            <a:ext cx="566737" cy="534987"/>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72000" rIns="0" bIns="0"/>
          <a:lstStyle/>
          <a:p>
            <a:pPr>
              <a:lnSpc>
                <a:spcPct val="80000"/>
              </a:lnSpc>
            </a:pPr>
            <a:r>
              <a:rPr kumimoji="0" lang="en-US" altLang="zh-CN" sz="2000" b="1">
                <a:solidFill>
                  <a:srgbClr val="3333FF"/>
                </a:solidFill>
                <a:latin typeface="Consolas" pitchFamily="49" charset="0"/>
                <a:cs typeface="Consolas" pitchFamily="49" charset="0"/>
              </a:rPr>
              <a:t>11</a:t>
            </a:r>
          </a:p>
        </p:txBody>
      </p:sp>
      <p:sp>
        <p:nvSpPr>
          <p:cNvPr id="53" name="Freeform 7"/>
          <p:cNvSpPr>
            <a:spLocks/>
          </p:cNvSpPr>
          <p:nvPr/>
        </p:nvSpPr>
        <p:spPr bwMode="auto">
          <a:xfrm>
            <a:off x="1925607" y="2740009"/>
            <a:ext cx="520700" cy="604837"/>
          </a:xfrm>
          <a:custGeom>
            <a:avLst/>
            <a:gdLst>
              <a:gd name="T0" fmla="*/ 285 w 285"/>
              <a:gd name="T1" fmla="*/ 0 h 353"/>
              <a:gd name="T2" fmla="*/ 0 w 285"/>
              <a:gd name="T3" fmla="*/ 353 h 353"/>
              <a:gd name="T4" fmla="*/ 0 60000 65536"/>
              <a:gd name="T5" fmla="*/ 0 60000 65536"/>
              <a:gd name="T6" fmla="*/ 0 w 285"/>
              <a:gd name="T7" fmla="*/ 0 h 353"/>
              <a:gd name="T8" fmla="*/ 285 w 285"/>
              <a:gd name="T9" fmla="*/ 353 h 353"/>
            </a:gdLst>
            <a:ahLst/>
            <a:cxnLst>
              <a:cxn ang="T4">
                <a:pos x="T0" y="T1"/>
              </a:cxn>
              <a:cxn ang="T5">
                <a:pos x="T2" y="T3"/>
              </a:cxn>
            </a:cxnLst>
            <a:rect l="T6" t="T7" r="T8" b="T9"/>
            <a:pathLst>
              <a:path w="285" h="353">
                <a:moveTo>
                  <a:pt x="285" y="0"/>
                </a:moveTo>
                <a:lnTo>
                  <a:pt x="0" y="353"/>
                </a:lnTo>
              </a:path>
            </a:pathLst>
          </a:custGeom>
          <a:noFill/>
          <a:ln w="31750">
            <a:solidFill>
              <a:srgbClr val="3333FF"/>
            </a:solidFill>
            <a:round/>
            <a:headEnd/>
            <a:tailEnd/>
          </a:ln>
        </p:spPr>
        <p:txBody>
          <a:bodyPr/>
          <a:lstStyle/>
          <a:p>
            <a:endParaRPr lang="zh-CN" altLang="en-US">
              <a:latin typeface="Consolas" pitchFamily="49" charset="0"/>
              <a:cs typeface="Consolas" pitchFamily="49" charset="0"/>
            </a:endParaRPr>
          </a:p>
        </p:txBody>
      </p:sp>
      <p:sp>
        <p:nvSpPr>
          <p:cNvPr id="54" name="Oval 8"/>
          <p:cNvSpPr>
            <a:spLocks noChangeArrowheads="1"/>
          </p:cNvSpPr>
          <p:nvPr/>
        </p:nvSpPr>
        <p:spPr bwMode="auto">
          <a:xfrm>
            <a:off x="1555720" y="3181334"/>
            <a:ext cx="571500" cy="5365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72000" rIns="0" bIns="0"/>
          <a:lstStyle/>
          <a:p>
            <a:pPr>
              <a:lnSpc>
                <a:spcPct val="80000"/>
              </a:lnSpc>
            </a:pPr>
            <a:r>
              <a:rPr kumimoji="0" lang="en-US" altLang="zh-CN" sz="2000" b="1">
                <a:solidFill>
                  <a:srgbClr val="3333FF"/>
                </a:solidFill>
                <a:latin typeface="Consolas" pitchFamily="49" charset="0"/>
                <a:cs typeface="Consolas" pitchFamily="49" charset="0"/>
              </a:rPr>
              <a:t>9</a:t>
            </a:r>
          </a:p>
        </p:txBody>
      </p:sp>
      <p:sp>
        <p:nvSpPr>
          <p:cNvPr id="55" name="Freeform 9"/>
          <p:cNvSpPr>
            <a:spLocks/>
          </p:cNvSpPr>
          <p:nvPr/>
        </p:nvSpPr>
        <p:spPr bwMode="auto">
          <a:xfrm flipH="1">
            <a:off x="2770157" y="2754296"/>
            <a:ext cx="266700" cy="503238"/>
          </a:xfrm>
          <a:custGeom>
            <a:avLst/>
            <a:gdLst>
              <a:gd name="T0" fmla="*/ 285 w 285"/>
              <a:gd name="T1" fmla="*/ 0 h 353"/>
              <a:gd name="T2" fmla="*/ 0 w 285"/>
              <a:gd name="T3" fmla="*/ 353 h 353"/>
              <a:gd name="T4" fmla="*/ 0 60000 65536"/>
              <a:gd name="T5" fmla="*/ 0 60000 65536"/>
              <a:gd name="T6" fmla="*/ 0 w 285"/>
              <a:gd name="T7" fmla="*/ 0 h 353"/>
              <a:gd name="T8" fmla="*/ 285 w 285"/>
              <a:gd name="T9" fmla="*/ 353 h 353"/>
            </a:gdLst>
            <a:ahLst/>
            <a:cxnLst>
              <a:cxn ang="T4">
                <a:pos x="T0" y="T1"/>
              </a:cxn>
              <a:cxn ang="T5">
                <a:pos x="T2" y="T3"/>
              </a:cxn>
            </a:cxnLst>
            <a:rect l="T6" t="T7" r="T8" b="T9"/>
            <a:pathLst>
              <a:path w="285" h="353">
                <a:moveTo>
                  <a:pt x="285" y="0"/>
                </a:moveTo>
                <a:lnTo>
                  <a:pt x="0" y="353"/>
                </a:lnTo>
              </a:path>
            </a:pathLst>
          </a:custGeom>
          <a:noFill/>
          <a:ln w="31750">
            <a:solidFill>
              <a:srgbClr val="3333FF"/>
            </a:solidFill>
            <a:round/>
            <a:headEnd/>
            <a:tailEnd/>
          </a:ln>
        </p:spPr>
        <p:txBody>
          <a:bodyPr/>
          <a:lstStyle/>
          <a:p>
            <a:endParaRPr lang="zh-CN" altLang="en-US">
              <a:latin typeface="Consolas" pitchFamily="49" charset="0"/>
              <a:cs typeface="Consolas" pitchFamily="49" charset="0"/>
            </a:endParaRPr>
          </a:p>
        </p:txBody>
      </p:sp>
      <p:sp>
        <p:nvSpPr>
          <p:cNvPr id="56" name="Oval 10"/>
          <p:cNvSpPr>
            <a:spLocks noChangeArrowheads="1"/>
          </p:cNvSpPr>
          <p:nvPr/>
        </p:nvSpPr>
        <p:spPr bwMode="auto">
          <a:xfrm>
            <a:off x="2897157" y="3186096"/>
            <a:ext cx="571500" cy="5365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72000" rIns="0" bIns="0"/>
          <a:lstStyle/>
          <a:p>
            <a:pPr>
              <a:lnSpc>
                <a:spcPct val="80000"/>
              </a:lnSpc>
            </a:pPr>
            <a:r>
              <a:rPr kumimoji="0" lang="en-US" altLang="zh-CN" sz="2000" b="1">
                <a:solidFill>
                  <a:srgbClr val="3333FF"/>
                </a:solidFill>
                <a:latin typeface="Consolas" pitchFamily="49" charset="0"/>
                <a:cs typeface="Consolas" pitchFamily="49" charset="0"/>
              </a:rPr>
              <a:t>16</a:t>
            </a:r>
          </a:p>
        </p:txBody>
      </p:sp>
      <p:sp>
        <p:nvSpPr>
          <p:cNvPr id="71" name="Oval 4"/>
          <p:cNvSpPr>
            <a:spLocks noChangeArrowheads="1"/>
          </p:cNvSpPr>
          <p:nvPr/>
        </p:nvSpPr>
        <p:spPr bwMode="auto">
          <a:xfrm>
            <a:off x="6269061" y="1369998"/>
            <a:ext cx="571500" cy="534987"/>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lIns="0" tIns="72000" rIns="0" bIns="0"/>
          <a:lstStyle/>
          <a:p>
            <a:pPr>
              <a:lnSpc>
                <a:spcPct val="80000"/>
              </a:lnSpc>
            </a:pPr>
            <a:r>
              <a:rPr kumimoji="0" lang="en-US" altLang="zh-CN" sz="2000" b="1">
                <a:solidFill>
                  <a:srgbClr val="3333FF"/>
                </a:solidFill>
                <a:latin typeface="Consolas" pitchFamily="49" charset="0"/>
                <a:cs typeface="Consolas" pitchFamily="49" charset="0"/>
              </a:rPr>
              <a:t>7</a:t>
            </a:r>
          </a:p>
        </p:txBody>
      </p:sp>
      <p:sp>
        <p:nvSpPr>
          <p:cNvPr id="72" name="Oval 6"/>
          <p:cNvSpPr>
            <a:spLocks noChangeArrowheads="1"/>
          </p:cNvSpPr>
          <p:nvPr/>
        </p:nvSpPr>
        <p:spPr bwMode="auto">
          <a:xfrm>
            <a:off x="7253311" y="2201848"/>
            <a:ext cx="566737" cy="534987"/>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lIns="0" tIns="72000" rIns="0" bIns="0"/>
          <a:lstStyle/>
          <a:p>
            <a:pPr>
              <a:lnSpc>
                <a:spcPct val="80000"/>
              </a:lnSpc>
            </a:pPr>
            <a:r>
              <a:rPr kumimoji="0" lang="en-US" altLang="zh-CN" sz="2000" b="1">
                <a:solidFill>
                  <a:srgbClr val="3333FF"/>
                </a:solidFill>
                <a:latin typeface="Consolas" pitchFamily="49" charset="0"/>
                <a:cs typeface="Consolas" pitchFamily="49" charset="0"/>
              </a:rPr>
              <a:t>11</a:t>
            </a:r>
          </a:p>
        </p:txBody>
      </p:sp>
      <p:sp>
        <p:nvSpPr>
          <p:cNvPr id="73" name="Oval 8"/>
          <p:cNvSpPr>
            <a:spLocks noChangeArrowheads="1"/>
          </p:cNvSpPr>
          <p:nvPr/>
        </p:nvSpPr>
        <p:spPr bwMode="auto">
          <a:xfrm>
            <a:off x="6491311" y="3094023"/>
            <a:ext cx="571500" cy="536575"/>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lIns="0" tIns="72000" rIns="0" bIns="0"/>
          <a:lstStyle/>
          <a:p>
            <a:pPr>
              <a:lnSpc>
                <a:spcPct val="80000"/>
              </a:lnSpc>
            </a:pPr>
            <a:r>
              <a:rPr kumimoji="0" lang="en-US" altLang="zh-CN" sz="2000" b="1">
                <a:solidFill>
                  <a:srgbClr val="3333FF"/>
                </a:solidFill>
                <a:latin typeface="Consolas" pitchFamily="49" charset="0"/>
                <a:cs typeface="Consolas" pitchFamily="49" charset="0"/>
              </a:rPr>
              <a:t>9</a:t>
            </a:r>
          </a:p>
        </p:txBody>
      </p:sp>
      <p:sp>
        <p:nvSpPr>
          <p:cNvPr id="74" name="Text Box 29"/>
          <p:cNvSpPr txBox="1">
            <a:spLocks noChangeArrowheads="1"/>
          </p:cNvSpPr>
          <p:nvPr/>
        </p:nvSpPr>
        <p:spPr bwMode="auto">
          <a:xfrm>
            <a:off x="7069157" y="1643050"/>
            <a:ext cx="360363" cy="366712"/>
          </a:xfrm>
          <a:prstGeom prst="rect">
            <a:avLst/>
          </a:prstGeom>
          <a:noFill/>
          <a:ln w="9525">
            <a:noFill/>
            <a:miter lim="800000"/>
            <a:headEnd/>
            <a:tailEnd/>
          </a:ln>
        </p:spPr>
        <p:txBody>
          <a:bodyPr>
            <a:spAutoFit/>
          </a:bodyPr>
          <a:lstStyle/>
          <a:p>
            <a:pPr algn="l">
              <a:spcBef>
                <a:spcPct val="50000"/>
              </a:spcBef>
            </a:pPr>
            <a:r>
              <a:rPr kumimoji="0" lang="en-US" altLang="zh-CN" sz="1800" b="1">
                <a:latin typeface="Consolas" pitchFamily="49" charset="0"/>
                <a:cs typeface="Consolas" pitchFamily="49" charset="0"/>
              </a:rPr>
              <a:t>R</a:t>
            </a:r>
          </a:p>
        </p:txBody>
      </p:sp>
      <p:sp>
        <p:nvSpPr>
          <p:cNvPr id="75" name="Text Box 30"/>
          <p:cNvSpPr txBox="1">
            <a:spLocks noChangeArrowheads="1"/>
          </p:cNvSpPr>
          <p:nvPr/>
        </p:nvSpPr>
        <p:spPr bwMode="auto">
          <a:xfrm>
            <a:off x="6926282" y="2506650"/>
            <a:ext cx="360363" cy="366712"/>
          </a:xfrm>
          <a:prstGeom prst="rect">
            <a:avLst/>
          </a:prstGeom>
          <a:noFill/>
          <a:ln w="9525">
            <a:noFill/>
            <a:miter lim="800000"/>
            <a:headEnd/>
            <a:tailEnd/>
          </a:ln>
        </p:spPr>
        <p:txBody>
          <a:bodyPr>
            <a:spAutoFit/>
          </a:bodyPr>
          <a:lstStyle/>
          <a:p>
            <a:pPr algn="l">
              <a:spcBef>
                <a:spcPct val="50000"/>
              </a:spcBef>
            </a:pPr>
            <a:r>
              <a:rPr kumimoji="0" lang="en-US" altLang="zh-CN" sz="1800" b="1">
                <a:latin typeface="Consolas" pitchFamily="49" charset="0"/>
                <a:cs typeface="Consolas" pitchFamily="49" charset="0"/>
              </a:rPr>
              <a:t>L</a:t>
            </a:r>
          </a:p>
        </p:txBody>
      </p:sp>
      <p:sp>
        <p:nvSpPr>
          <p:cNvPr id="38" name="灯片编号占位符 37"/>
          <p:cNvSpPr>
            <a:spLocks noGrp="1"/>
          </p:cNvSpPr>
          <p:nvPr>
            <p:ph type="sldNum" sz="quarter" idx="12"/>
          </p:nvPr>
        </p:nvSpPr>
        <p:spPr/>
        <p:txBody>
          <a:bodyPr/>
          <a:lstStyle/>
          <a:p>
            <a:pPr>
              <a:defRPr/>
            </a:pPr>
            <a:fld id="{94984E60-CADE-4266-8DC7-A91C528B8A31}" type="slidenum">
              <a:rPr lang="en-US" altLang="zh-CN" smtClean="0"/>
              <a:pPr>
                <a:defRPr/>
              </a:pPr>
              <a:t>59</a:t>
            </a:fld>
            <a:r>
              <a:rPr lang="en-US" altLang="zh-CN" smtClean="0"/>
              <a:t>/132</a:t>
            </a:r>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1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1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1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3"/>
                                        </p:tgtEl>
                                        <p:attrNameLst>
                                          <p:attrName>style.visibility</p:attrName>
                                        </p:attrNameLst>
                                      </p:cBhvr>
                                      <p:to>
                                        <p:strVal val="visible"/>
                                      </p:to>
                                    </p:set>
                                  </p:childTnLst>
                                </p:cTn>
                              </p:par>
                            </p:childTnLst>
                          </p:cTn>
                        </p:par>
                        <p:par>
                          <p:cTn id="35" fill="hold">
                            <p:stCondLst>
                              <p:cond delay="0"/>
                            </p:stCondLst>
                            <p:childTnLst>
                              <p:par>
                                <p:cTn id="36" presetID="26" presetClass="emph" presetSubtype="0" fill="hold" grpId="1" nodeType="afterEffect">
                                  <p:stCondLst>
                                    <p:cond delay="0"/>
                                  </p:stCondLst>
                                  <p:childTnLst>
                                    <p:animEffect transition="out" filter="fade">
                                      <p:cBhvr>
                                        <p:cTn id="37" dur="500" tmFilter="0, 0; .2, .5; .8, .5; 1, 0"/>
                                        <p:tgtEl>
                                          <p:spTgt spid="71"/>
                                        </p:tgtEl>
                                      </p:cBhvr>
                                    </p:animEffect>
                                    <p:animScale>
                                      <p:cBhvr>
                                        <p:cTn id="38" dur="250" autoRev="1" fill="hold"/>
                                        <p:tgtEl>
                                          <p:spTgt spid="71"/>
                                        </p:tgtEl>
                                      </p:cBhvr>
                                      <p:by x="105000" y="105000"/>
                                    </p:animScale>
                                  </p:childTnLst>
                                </p:cTn>
                              </p:par>
                            </p:childTnLst>
                          </p:cTn>
                        </p:par>
                        <p:par>
                          <p:cTn id="39" fill="hold">
                            <p:stCondLst>
                              <p:cond delay="500"/>
                            </p:stCondLst>
                            <p:childTnLst>
                              <p:par>
                                <p:cTn id="40" presetID="26" presetClass="emph" presetSubtype="0" fill="hold" grpId="1" nodeType="afterEffect">
                                  <p:stCondLst>
                                    <p:cond delay="0"/>
                                  </p:stCondLst>
                                  <p:childTnLst>
                                    <p:animEffect transition="out" filter="fade">
                                      <p:cBhvr>
                                        <p:cTn id="41" dur="500" tmFilter="0, 0; .2, .5; .8, .5; 1, 0"/>
                                        <p:tgtEl>
                                          <p:spTgt spid="72"/>
                                        </p:tgtEl>
                                      </p:cBhvr>
                                    </p:animEffect>
                                    <p:animScale>
                                      <p:cBhvr>
                                        <p:cTn id="42" dur="250" autoRev="1" fill="hold"/>
                                        <p:tgtEl>
                                          <p:spTgt spid="72"/>
                                        </p:tgtEl>
                                      </p:cBhvr>
                                      <p:by x="105000" y="105000"/>
                                    </p:animScale>
                                  </p:childTnLst>
                                </p:cTn>
                              </p:par>
                            </p:childTnLst>
                          </p:cTn>
                        </p:par>
                        <p:par>
                          <p:cTn id="43" fill="hold">
                            <p:stCondLst>
                              <p:cond delay="1000"/>
                            </p:stCondLst>
                            <p:childTnLst>
                              <p:par>
                                <p:cTn id="44" presetID="26" presetClass="emph" presetSubtype="0" fill="hold" grpId="1" nodeType="afterEffect">
                                  <p:stCondLst>
                                    <p:cond delay="0"/>
                                  </p:stCondLst>
                                  <p:childTnLst>
                                    <p:animEffect transition="out" filter="fade">
                                      <p:cBhvr>
                                        <p:cTn id="45" dur="500" tmFilter="0, 0; .2, .5; .8, .5; 1, 0"/>
                                        <p:tgtEl>
                                          <p:spTgt spid="73"/>
                                        </p:tgtEl>
                                      </p:cBhvr>
                                    </p:animEffect>
                                    <p:animScale>
                                      <p:cBhvr>
                                        <p:cTn id="46" dur="250" autoRev="1" fill="hold"/>
                                        <p:tgtEl>
                                          <p:spTgt spid="73"/>
                                        </p:tgtEl>
                                      </p:cBhvr>
                                      <p:by x="105000" y="105000"/>
                                    </p:animScale>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21" grpId="0"/>
      <p:bldP spid="47122" grpId="0"/>
      <p:bldP spid="47124" grpId="0"/>
      <p:bldP spid="47126" grpId="0"/>
      <p:bldP spid="71" grpId="0" animBg="1"/>
      <p:bldP spid="71" grpId="1" animBg="1"/>
      <p:bldP spid="72" grpId="0" animBg="1"/>
      <p:bldP spid="72" grpId="1" animBg="1"/>
      <p:bldP spid="73" grpId="0" animBg="1"/>
      <p:bldP spid="73" grpId="1" animBg="1"/>
      <p:bldP spid="74" grpId="0"/>
      <p:bldP spid="7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
          <p:cNvSpPr txBox="1">
            <a:spLocks noChangeArrowheads="1"/>
          </p:cNvSpPr>
          <p:nvPr/>
        </p:nvSpPr>
        <p:spPr bwMode="auto">
          <a:xfrm>
            <a:off x="1304949" y="5072074"/>
            <a:ext cx="6624637" cy="1554272"/>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a:spAutoFit/>
          </a:bodyPr>
          <a:lstStyle/>
          <a:p>
            <a:pPr marL="457200" indent="-457200" algn="l">
              <a:spcBef>
                <a:spcPct val="50000"/>
              </a:spcBef>
            </a:pPr>
            <a:r>
              <a:rPr kumimoji="0" lang="zh-CN" altLang="en-US" sz="2000" b="1" smtClean="0">
                <a:latin typeface="方正启体简体" pitchFamily="65" charset="-122"/>
                <a:ea typeface="方正启体简体" pitchFamily="65" charset="-122"/>
                <a:cs typeface="Times New Roman" pitchFamily="18" charset="0"/>
              </a:rPr>
              <a:t>特点：</a:t>
            </a:r>
            <a:endParaRPr kumimoji="0" lang="en-US" altLang="zh-CN" sz="2000" b="1" smtClean="0">
              <a:latin typeface="方正启体简体" pitchFamily="65" charset="-122"/>
              <a:ea typeface="方正启体简体" pitchFamily="65" charset="-122"/>
              <a:cs typeface="Times New Roman" pitchFamily="18" charset="0"/>
            </a:endParaRPr>
          </a:p>
          <a:p>
            <a:pPr marL="342900" indent="-342900" algn="l">
              <a:spcBef>
                <a:spcPts val="600"/>
              </a:spcBef>
              <a:buBlip>
                <a:blip r:embed="rId2"/>
              </a:buBlip>
            </a:pPr>
            <a:r>
              <a:rPr kumimoji="0" lang="zh-CN" altLang="en-US" sz="2000" b="1" smtClean="0">
                <a:solidFill>
                  <a:srgbClr val="3333FF"/>
                </a:solidFill>
                <a:latin typeface="Consolas" pitchFamily="49" charset="0"/>
                <a:ea typeface="华文中宋" pitchFamily="2" charset="-122"/>
                <a:cs typeface="Consolas" pitchFamily="49" charset="0"/>
              </a:rPr>
              <a:t>二</a:t>
            </a:r>
            <a:r>
              <a:rPr kumimoji="0" lang="zh-CN" altLang="en-US" sz="2000" b="1" dirty="0">
                <a:solidFill>
                  <a:srgbClr val="3333FF"/>
                </a:solidFill>
                <a:latin typeface="Consolas" pitchFamily="49" charset="0"/>
                <a:ea typeface="华文中宋" pitchFamily="2" charset="-122"/>
                <a:cs typeface="Consolas" pitchFamily="49" charset="0"/>
              </a:rPr>
              <a:t>叉排序树的</a:t>
            </a:r>
            <a:r>
              <a:rPr kumimoji="0" lang="zh-CN" altLang="en-US" sz="2000" b="1">
                <a:solidFill>
                  <a:srgbClr val="3333FF"/>
                </a:solidFill>
                <a:latin typeface="Consolas" pitchFamily="49" charset="0"/>
                <a:ea typeface="华文中宋" pitchFamily="2" charset="-122"/>
                <a:cs typeface="Consolas" pitchFamily="49" charset="0"/>
              </a:rPr>
              <a:t>中</a:t>
            </a:r>
            <a:r>
              <a:rPr kumimoji="0" lang="zh-CN" altLang="en-US" sz="2000" b="1" smtClean="0">
                <a:solidFill>
                  <a:srgbClr val="3333FF"/>
                </a:solidFill>
                <a:latin typeface="Consolas" pitchFamily="49" charset="0"/>
                <a:ea typeface="华文中宋" pitchFamily="2" charset="-122"/>
                <a:cs typeface="Consolas" pitchFamily="49" charset="0"/>
              </a:rPr>
              <a:t>序序列是一个递增有序序列</a:t>
            </a:r>
            <a:endParaRPr kumimoji="0" lang="en-US" altLang="zh-CN" sz="2000" b="1" smtClean="0">
              <a:solidFill>
                <a:srgbClr val="3333FF"/>
              </a:solidFill>
              <a:latin typeface="Consolas" pitchFamily="49" charset="0"/>
              <a:ea typeface="华文中宋" pitchFamily="2" charset="-122"/>
              <a:cs typeface="Consolas" pitchFamily="49" charset="0"/>
            </a:endParaRPr>
          </a:p>
          <a:p>
            <a:pPr marL="342900" indent="-342900" algn="l">
              <a:spcBef>
                <a:spcPts val="600"/>
              </a:spcBef>
              <a:buBlip>
                <a:blip r:embed="rId2"/>
              </a:buBlip>
            </a:pPr>
            <a:r>
              <a:rPr lang="zh-CN" altLang="en-US" sz="2000" b="1" smtClean="0">
                <a:solidFill>
                  <a:srgbClr val="3333FF"/>
                </a:solidFill>
                <a:latin typeface="Consolas" pitchFamily="49" charset="0"/>
                <a:ea typeface="华文中宋" pitchFamily="2" charset="-122"/>
                <a:cs typeface="Consolas" pitchFamily="49" charset="0"/>
              </a:rPr>
              <a:t>根结点的最</a:t>
            </a:r>
            <a:r>
              <a:rPr kumimoji="0" lang="zh-CN" altLang="en-US" sz="2000" b="1" smtClean="0">
                <a:solidFill>
                  <a:srgbClr val="3333FF"/>
                </a:solidFill>
                <a:latin typeface="Consolas" pitchFamily="49" charset="0"/>
                <a:ea typeface="华文中宋" pitchFamily="2" charset="-122"/>
                <a:cs typeface="Consolas" pitchFamily="49" charset="0"/>
              </a:rPr>
              <a:t>左下结点是关键字最小的结点</a:t>
            </a:r>
            <a:endParaRPr kumimoji="0" lang="en-US" altLang="zh-CN" sz="2000" b="1" smtClean="0">
              <a:solidFill>
                <a:srgbClr val="3333FF"/>
              </a:solidFill>
              <a:latin typeface="Consolas" pitchFamily="49" charset="0"/>
              <a:ea typeface="华文中宋" pitchFamily="2" charset="-122"/>
              <a:cs typeface="Consolas" pitchFamily="49" charset="0"/>
            </a:endParaRPr>
          </a:p>
          <a:p>
            <a:pPr marL="342900" indent="-342900" algn="l">
              <a:spcBef>
                <a:spcPts val="600"/>
              </a:spcBef>
              <a:buBlip>
                <a:blip r:embed="rId2"/>
              </a:buBlip>
            </a:pPr>
            <a:r>
              <a:rPr lang="zh-CN" altLang="en-US" sz="2000" b="1" smtClean="0">
                <a:solidFill>
                  <a:srgbClr val="3333FF"/>
                </a:solidFill>
                <a:latin typeface="Consolas" pitchFamily="49" charset="0"/>
                <a:ea typeface="华文中宋" pitchFamily="2" charset="-122"/>
                <a:cs typeface="Consolas" pitchFamily="49" charset="0"/>
              </a:rPr>
              <a:t>根结点的最</a:t>
            </a:r>
            <a:r>
              <a:rPr kumimoji="0" lang="zh-CN" altLang="en-US" sz="2000" b="1" smtClean="0">
                <a:solidFill>
                  <a:srgbClr val="3333FF"/>
                </a:solidFill>
                <a:latin typeface="Consolas" pitchFamily="49" charset="0"/>
                <a:ea typeface="华文中宋" pitchFamily="2" charset="-122"/>
                <a:cs typeface="Consolas" pitchFamily="49" charset="0"/>
              </a:rPr>
              <a:t>右下结点是关键字最大的结点</a:t>
            </a:r>
            <a:endParaRPr kumimoji="0" lang="zh-CN" altLang="en-US" sz="2000" b="1" dirty="0">
              <a:solidFill>
                <a:srgbClr val="3333FF"/>
              </a:solidFill>
              <a:latin typeface="Consolas" pitchFamily="49" charset="0"/>
              <a:ea typeface="华文中宋" pitchFamily="2" charset="-122"/>
              <a:cs typeface="Consolas" pitchFamily="49" charset="0"/>
            </a:endParaRPr>
          </a:p>
        </p:txBody>
      </p:sp>
      <p:grpSp>
        <p:nvGrpSpPr>
          <p:cNvPr id="2" name="组合 40"/>
          <p:cNvGrpSpPr/>
          <p:nvPr/>
        </p:nvGrpSpPr>
        <p:grpSpPr>
          <a:xfrm>
            <a:off x="1827194" y="142852"/>
            <a:ext cx="6245268" cy="4429156"/>
            <a:chOff x="857224" y="1000108"/>
            <a:chExt cx="6245268" cy="4429156"/>
          </a:xfrm>
        </p:grpSpPr>
        <p:sp>
          <p:nvSpPr>
            <p:cNvPr id="6" name="椭圆 5"/>
            <p:cNvSpPr/>
            <p:nvPr/>
          </p:nvSpPr>
          <p:spPr>
            <a:xfrm>
              <a:off x="3245620" y="1000108"/>
              <a:ext cx="612000" cy="576000"/>
            </a:xfrm>
            <a:prstGeom prst="ellipse">
              <a:avLst/>
            </a:prstGeom>
          </p:spPr>
          <p:style>
            <a:lnRef idx="1">
              <a:schemeClr val="accent2"/>
            </a:lnRef>
            <a:fillRef idx="2">
              <a:schemeClr val="accent2"/>
            </a:fillRef>
            <a:effectRef idx="1">
              <a:schemeClr val="accent2"/>
            </a:effectRef>
            <a:fontRef idx="minor">
              <a:schemeClr val="dk1"/>
            </a:fontRef>
          </p:style>
          <p:txBody>
            <a:bodyPr lIns="0" rIns="0" rtlCol="0" anchor="ctr"/>
            <a:lstStyle/>
            <a:p>
              <a:pPr algn="ctr"/>
              <a:r>
                <a:rPr lang="en-US" altLang="zh-CN" sz="1800" b="1" dirty="0" smtClean="0">
                  <a:solidFill>
                    <a:srgbClr val="3333FF"/>
                  </a:solidFill>
                  <a:latin typeface="Consolas" pitchFamily="49" charset="0"/>
                  <a:cs typeface="Consolas" pitchFamily="49" charset="0"/>
                </a:rPr>
                <a:t>25</a:t>
              </a:r>
              <a:endParaRPr lang="zh-CN" altLang="en-US" sz="1800" b="1" dirty="0">
                <a:solidFill>
                  <a:srgbClr val="3333FF"/>
                </a:solidFill>
                <a:latin typeface="Consolas" pitchFamily="49" charset="0"/>
                <a:cs typeface="Consolas" pitchFamily="49" charset="0"/>
              </a:endParaRPr>
            </a:p>
          </p:txBody>
        </p:sp>
        <p:grpSp>
          <p:nvGrpSpPr>
            <p:cNvPr id="3" name="组合 6"/>
            <p:cNvGrpSpPr/>
            <p:nvPr/>
          </p:nvGrpSpPr>
          <p:grpSpPr>
            <a:xfrm>
              <a:off x="1571604" y="1288107"/>
              <a:ext cx="1674017" cy="997885"/>
              <a:chOff x="1571604" y="1288107"/>
              <a:chExt cx="1674017" cy="997885"/>
            </a:xfrm>
          </p:grpSpPr>
          <p:sp>
            <p:nvSpPr>
              <p:cNvPr id="8" name="椭圆 7"/>
              <p:cNvSpPr/>
              <p:nvPr/>
            </p:nvSpPr>
            <p:spPr>
              <a:xfrm>
                <a:off x="1571604" y="1709992"/>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1" dirty="0" smtClean="0">
                    <a:solidFill>
                      <a:srgbClr val="3333FF"/>
                    </a:solidFill>
                    <a:latin typeface="Consolas" pitchFamily="49" charset="0"/>
                    <a:cs typeface="Consolas" pitchFamily="49" charset="0"/>
                  </a:rPr>
                  <a:t>18</a:t>
                </a:r>
                <a:endParaRPr lang="zh-CN" altLang="en-US" sz="1800" b="1" dirty="0">
                  <a:solidFill>
                    <a:srgbClr val="3333FF"/>
                  </a:solidFill>
                  <a:latin typeface="Consolas" pitchFamily="49" charset="0"/>
                  <a:cs typeface="Consolas" pitchFamily="49" charset="0"/>
                </a:endParaRPr>
              </a:p>
            </p:txBody>
          </p:sp>
          <p:cxnSp>
            <p:nvCxnSpPr>
              <p:cNvPr id="9" name="直接连接符 8"/>
              <p:cNvCxnSpPr>
                <a:stCxn id="6" idx="2"/>
                <a:endCxn id="8" idx="7"/>
              </p:cNvCxnSpPr>
              <p:nvPr/>
            </p:nvCxnSpPr>
            <p:spPr>
              <a:xfrm rot="10800000" flipV="1">
                <a:off x="2093980" y="1288107"/>
                <a:ext cx="1151641" cy="506237"/>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4" name="组合 9"/>
            <p:cNvGrpSpPr/>
            <p:nvPr/>
          </p:nvGrpSpPr>
          <p:grpSpPr>
            <a:xfrm>
              <a:off x="857224" y="2201639"/>
              <a:ext cx="804005" cy="870171"/>
              <a:chOff x="857224" y="2201639"/>
              <a:chExt cx="804005" cy="870171"/>
            </a:xfrm>
          </p:grpSpPr>
          <p:sp>
            <p:nvSpPr>
              <p:cNvPr id="11" name="椭圆 10"/>
              <p:cNvSpPr/>
              <p:nvPr/>
            </p:nvSpPr>
            <p:spPr>
              <a:xfrm>
                <a:off x="857224" y="2495810"/>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1" dirty="0" smtClean="0">
                    <a:solidFill>
                      <a:srgbClr val="FF0000"/>
                    </a:solidFill>
                    <a:latin typeface="Consolas" pitchFamily="49" charset="0"/>
                    <a:cs typeface="Consolas" pitchFamily="49" charset="0"/>
                  </a:rPr>
                  <a:t>2</a:t>
                </a:r>
                <a:endParaRPr lang="zh-CN" altLang="en-US" sz="1800" b="1" dirty="0">
                  <a:solidFill>
                    <a:srgbClr val="FF0000"/>
                  </a:solidFill>
                  <a:latin typeface="Consolas" pitchFamily="49" charset="0"/>
                  <a:cs typeface="Consolas" pitchFamily="49" charset="0"/>
                </a:endParaRPr>
              </a:p>
            </p:txBody>
          </p:sp>
          <p:cxnSp>
            <p:nvCxnSpPr>
              <p:cNvPr id="12" name="直接连接符 11"/>
              <p:cNvCxnSpPr>
                <a:stCxn id="8" idx="3"/>
                <a:endCxn id="11" idx="7"/>
              </p:cNvCxnSpPr>
              <p:nvPr/>
            </p:nvCxnSpPr>
            <p:spPr>
              <a:xfrm rot="5400000">
                <a:off x="1331152" y="2250086"/>
                <a:ext cx="378524" cy="28163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5" name="组合 12"/>
            <p:cNvGrpSpPr/>
            <p:nvPr/>
          </p:nvGrpSpPr>
          <p:grpSpPr>
            <a:xfrm>
              <a:off x="1379598" y="2987457"/>
              <a:ext cx="620634" cy="803229"/>
              <a:chOff x="1379598" y="2987457"/>
              <a:chExt cx="620634" cy="803229"/>
            </a:xfrm>
          </p:grpSpPr>
          <p:sp>
            <p:nvSpPr>
              <p:cNvPr id="14" name="椭圆 13"/>
              <p:cNvSpPr/>
              <p:nvPr/>
            </p:nvSpPr>
            <p:spPr>
              <a:xfrm>
                <a:off x="1388232" y="321468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1" dirty="0" smtClean="0">
                    <a:solidFill>
                      <a:srgbClr val="3333FF"/>
                    </a:solidFill>
                    <a:latin typeface="Consolas" pitchFamily="49" charset="0"/>
                    <a:cs typeface="Consolas" pitchFamily="49" charset="0"/>
                  </a:rPr>
                  <a:t>4</a:t>
                </a:r>
                <a:endParaRPr lang="zh-CN" altLang="en-US" sz="1800" b="1" dirty="0">
                  <a:solidFill>
                    <a:srgbClr val="3333FF"/>
                  </a:solidFill>
                  <a:latin typeface="Consolas" pitchFamily="49" charset="0"/>
                  <a:cs typeface="Consolas" pitchFamily="49" charset="0"/>
                </a:endParaRPr>
              </a:p>
            </p:txBody>
          </p:sp>
          <p:cxnSp>
            <p:nvCxnSpPr>
              <p:cNvPr id="15" name="直接连接符 14"/>
              <p:cNvCxnSpPr>
                <a:stCxn id="11" idx="5"/>
              </p:cNvCxnSpPr>
              <p:nvPr/>
            </p:nvCxnSpPr>
            <p:spPr>
              <a:xfrm rot="16200000" flipH="1">
                <a:off x="1332618" y="3034437"/>
                <a:ext cx="260566" cy="166605"/>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7" name="组合 15"/>
            <p:cNvGrpSpPr/>
            <p:nvPr/>
          </p:nvGrpSpPr>
          <p:grpSpPr>
            <a:xfrm>
              <a:off x="1910607" y="3706333"/>
              <a:ext cx="701625" cy="937113"/>
              <a:chOff x="1910607" y="3706333"/>
              <a:chExt cx="701625" cy="937113"/>
            </a:xfrm>
          </p:grpSpPr>
          <p:sp>
            <p:nvSpPr>
              <p:cNvPr id="17" name="椭圆 16"/>
              <p:cNvSpPr/>
              <p:nvPr/>
            </p:nvSpPr>
            <p:spPr>
              <a:xfrm>
                <a:off x="2000232" y="406744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1" dirty="0" smtClean="0">
                    <a:solidFill>
                      <a:srgbClr val="3333FF"/>
                    </a:solidFill>
                    <a:latin typeface="Consolas" pitchFamily="49" charset="0"/>
                    <a:cs typeface="Consolas" pitchFamily="49" charset="0"/>
                  </a:rPr>
                  <a:t>11</a:t>
                </a:r>
                <a:endParaRPr lang="zh-CN" altLang="en-US" sz="1800" b="1" dirty="0">
                  <a:solidFill>
                    <a:srgbClr val="3333FF"/>
                  </a:solidFill>
                  <a:latin typeface="Consolas" pitchFamily="49" charset="0"/>
                  <a:cs typeface="Consolas" pitchFamily="49" charset="0"/>
                </a:endParaRPr>
              </a:p>
            </p:txBody>
          </p:sp>
          <p:cxnSp>
            <p:nvCxnSpPr>
              <p:cNvPr id="18" name="直接连接符 17"/>
              <p:cNvCxnSpPr>
                <a:stCxn id="14" idx="5"/>
              </p:cNvCxnSpPr>
              <p:nvPr/>
            </p:nvCxnSpPr>
            <p:spPr>
              <a:xfrm rot="16200000" flipH="1">
                <a:off x="1821949" y="3794991"/>
                <a:ext cx="420066" cy="24275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0" name="组合 18"/>
            <p:cNvGrpSpPr/>
            <p:nvPr/>
          </p:nvGrpSpPr>
          <p:grpSpPr>
            <a:xfrm>
              <a:off x="3857620" y="1288108"/>
              <a:ext cx="1689112" cy="997884"/>
              <a:chOff x="3857620" y="1288108"/>
              <a:chExt cx="1689112" cy="997884"/>
            </a:xfrm>
          </p:grpSpPr>
          <p:sp>
            <p:nvSpPr>
              <p:cNvPr id="20" name="椭圆 19"/>
              <p:cNvSpPr/>
              <p:nvPr/>
            </p:nvSpPr>
            <p:spPr>
              <a:xfrm>
                <a:off x="4934732" y="1709992"/>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1" dirty="0" smtClean="0">
                    <a:solidFill>
                      <a:srgbClr val="3333FF"/>
                    </a:solidFill>
                    <a:latin typeface="Consolas" pitchFamily="49" charset="0"/>
                    <a:cs typeface="Consolas" pitchFamily="49" charset="0"/>
                  </a:rPr>
                  <a:t>46</a:t>
                </a:r>
                <a:endParaRPr lang="zh-CN" altLang="en-US" sz="1800" b="1" dirty="0">
                  <a:solidFill>
                    <a:srgbClr val="3333FF"/>
                  </a:solidFill>
                  <a:latin typeface="Consolas" pitchFamily="49" charset="0"/>
                  <a:cs typeface="Consolas" pitchFamily="49" charset="0"/>
                </a:endParaRPr>
              </a:p>
            </p:txBody>
          </p:sp>
          <p:cxnSp>
            <p:nvCxnSpPr>
              <p:cNvPr id="21" name="直接连接符 20"/>
              <p:cNvCxnSpPr>
                <a:stCxn id="6" idx="6"/>
                <a:endCxn id="20" idx="1"/>
              </p:cNvCxnSpPr>
              <p:nvPr/>
            </p:nvCxnSpPr>
            <p:spPr>
              <a:xfrm>
                <a:off x="3857620" y="1288108"/>
                <a:ext cx="1166737" cy="506237"/>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3" name="组合 21"/>
            <p:cNvGrpSpPr/>
            <p:nvPr/>
          </p:nvGrpSpPr>
          <p:grpSpPr>
            <a:xfrm>
              <a:off x="4148914" y="2201639"/>
              <a:ext cx="875443" cy="870171"/>
              <a:chOff x="4148914" y="2201639"/>
              <a:chExt cx="875443" cy="870171"/>
            </a:xfrm>
          </p:grpSpPr>
          <p:sp>
            <p:nvSpPr>
              <p:cNvPr id="23" name="椭圆 22"/>
              <p:cNvSpPr/>
              <p:nvPr/>
            </p:nvSpPr>
            <p:spPr>
              <a:xfrm>
                <a:off x="4148914" y="2495810"/>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1" dirty="0" smtClean="0">
                    <a:solidFill>
                      <a:srgbClr val="3333FF"/>
                    </a:solidFill>
                    <a:latin typeface="Consolas" pitchFamily="49" charset="0"/>
                    <a:cs typeface="Consolas" pitchFamily="49" charset="0"/>
                  </a:rPr>
                  <a:t>39</a:t>
                </a:r>
                <a:endParaRPr lang="zh-CN" altLang="en-US" sz="1800" b="1" dirty="0">
                  <a:solidFill>
                    <a:srgbClr val="3333FF"/>
                  </a:solidFill>
                  <a:latin typeface="Consolas" pitchFamily="49" charset="0"/>
                  <a:cs typeface="Consolas" pitchFamily="49" charset="0"/>
                </a:endParaRPr>
              </a:p>
            </p:txBody>
          </p:sp>
          <p:cxnSp>
            <p:nvCxnSpPr>
              <p:cNvPr id="24" name="直接连接符 23"/>
              <p:cNvCxnSpPr>
                <a:stCxn id="20" idx="3"/>
                <a:endCxn id="23" idx="7"/>
              </p:cNvCxnSpPr>
              <p:nvPr/>
            </p:nvCxnSpPr>
            <p:spPr>
              <a:xfrm rot="5400000">
                <a:off x="4658561" y="2214367"/>
                <a:ext cx="378524" cy="35306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6" name="组合 24"/>
            <p:cNvGrpSpPr/>
            <p:nvPr/>
          </p:nvGrpSpPr>
          <p:grpSpPr>
            <a:xfrm>
              <a:off x="3434534" y="2987457"/>
              <a:ext cx="804005" cy="803229"/>
              <a:chOff x="3434534" y="2987457"/>
              <a:chExt cx="804005" cy="803229"/>
            </a:xfrm>
          </p:grpSpPr>
          <p:sp>
            <p:nvSpPr>
              <p:cNvPr id="26" name="椭圆 25"/>
              <p:cNvSpPr/>
              <p:nvPr/>
            </p:nvSpPr>
            <p:spPr>
              <a:xfrm>
                <a:off x="3434534" y="321468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1" dirty="0" smtClean="0">
                    <a:solidFill>
                      <a:srgbClr val="3333FF"/>
                    </a:solidFill>
                    <a:latin typeface="Consolas" pitchFamily="49" charset="0"/>
                    <a:cs typeface="Consolas" pitchFamily="49" charset="0"/>
                  </a:rPr>
                  <a:t>32</a:t>
                </a:r>
                <a:endParaRPr lang="zh-CN" altLang="en-US" sz="1800" b="1" dirty="0">
                  <a:solidFill>
                    <a:srgbClr val="3333FF"/>
                  </a:solidFill>
                  <a:latin typeface="Consolas" pitchFamily="49" charset="0"/>
                  <a:cs typeface="Consolas" pitchFamily="49" charset="0"/>
                </a:endParaRPr>
              </a:p>
            </p:txBody>
          </p:sp>
          <p:cxnSp>
            <p:nvCxnSpPr>
              <p:cNvPr id="27" name="直接连接符 26"/>
              <p:cNvCxnSpPr>
                <a:stCxn id="23" idx="3"/>
                <a:endCxn id="26" idx="7"/>
              </p:cNvCxnSpPr>
              <p:nvPr/>
            </p:nvCxnSpPr>
            <p:spPr>
              <a:xfrm rot="5400000">
                <a:off x="3941933" y="3002433"/>
                <a:ext cx="311582" cy="28163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9" name="组合 27"/>
            <p:cNvGrpSpPr/>
            <p:nvPr/>
          </p:nvGrpSpPr>
          <p:grpSpPr>
            <a:xfrm>
              <a:off x="5457107" y="2201639"/>
              <a:ext cx="946881" cy="870171"/>
              <a:chOff x="5457107" y="2201639"/>
              <a:chExt cx="946881" cy="870171"/>
            </a:xfrm>
          </p:grpSpPr>
          <p:sp>
            <p:nvSpPr>
              <p:cNvPr id="29" name="椭圆 28"/>
              <p:cNvSpPr/>
              <p:nvPr/>
            </p:nvSpPr>
            <p:spPr>
              <a:xfrm>
                <a:off x="5791988" y="2495810"/>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1" dirty="0" smtClean="0">
                    <a:solidFill>
                      <a:srgbClr val="3333FF"/>
                    </a:solidFill>
                    <a:latin typeface="Consolas" pitchFamily="49" charset="0"/>
                    <a:cs typeface="Consolas" pitchFamily="49" charset="0"/>
                  </a:rPr>
                  <a:t>53</a:t>
                </a:r>
                <a:endParaRPr lang="zh-CN" altLang="en-US" sz="1800" b="1" dirty="0">
                  <a:solidFill>
                    <a:srgbClr val="3333FF"/>
                  </a:solidFill>
                  <a:latin typeface="Consolas" pitchFamily="49" charset="0"/>
                  <a:cs typeface="Consolas" pitchFamily="49" charset="0"/>
                </a:endParaRPr>
              </a:p>
            </p:txBody>
          </p:sp>
          <p:cxnSp>
            <p:nvCxnSpPr>
              <p:cNvPr id="30" name="直接连接符 29"/>
              <p:cNvCxnSpPr>
                <a:stCxn id="20" idx="5"/>
                <a:endCxn id="29" idx="1"/>
              </p:cNvCxnSpPr>
              <p:nvPr/>
            </p:nvCxnSpPr>
            <p:spPr>
              <a:xfrm rot="16200000" flipH="1">
                <a:off x="5480098" y="2178648"/>
                <a:ext cx="378524" cy="424506"/>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22" name="组合 30"/>
            <p:cNvGrpSpPr/>
            <p:nvPr/>
          </p:nvGrpSpPr>
          <p:grpSpPr>
            <a:xfrm>
              <a:off x="6314363" y="2987457"/>
              <a:ext cx="788129" cy="803229"/>
              <a:chOff x="6314363" y="2987457"/>
              <a:chExt cx="788129" cy="803229"/>
            </a:xfrm>
          </p:grpSpPr>
          <p:sp>
            <p:nvSpPr>
              <p:cNvPr id="32" name="椭圆 31"/>
              <p:cNvSpPr/>
              <p:nvPr/>
            </p:nvSpPr>
            <p:spPr>
              <a:xfrm>
                <a:off x="6490492" y="321468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1" dirty="0" smtClean="0">
                    <a:solidFill>
                      <a:srgbClr val="00B050"/>
                    </a:solidFill>
                    <a:latin typeface="Consolas" pitchFamily="49" charset="0"/>
                    <a:cs typeface="Consolas" pitchFamily="49" charset="0"/>
                  </a:rPr>
                  <a:t>74</a:t>
                </a:r>
                <a:endParaRPr lang="zh-CN" altLang="en-US" sz="1800" b="1" dirty="0">
                  <a:solidFill>
                    <a:srgbClr val="00B050"/>
                  </a:solidFill>
                  <a:latin typeface="Consolas" pitchFamily="49" charset="0"/>
                  <a:cs typeface="Consolas" pitchFamily="49" charset="0"/>
                </a:endParaRPr>
              </a:p>
            </p:txBody>
          </p:sp>
          <p:cxnSp>
            <p:nvCxnSpPr>
              <p:cNvPr id="33" name="直接连接符 32"/>
              <p:cNvCxnSpPr>
                <a:stCxn id="29" idx="5"/>
                <a:endCxn id="32" idx="1"/>
              </p:cNvCxnSpPr>
              <p:nvPr/>
            </p:nvCxnSpPr>
            <p:spPr>
              <a:xfrm rot="16200000" flipH="1">
                <a:off x="6291449" y="3010371"/>
                <a:ext cx="311582" cy="26575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25" name="组合 33"/>
            <p:cNvGrpSpPr/>
            <p:nvPr/>
          </p:nvGrpSpPr>
          <p:grpSpPr>
            <a:xfrm>
              <a:off x="5754724" y="3706333"/>
              <a:ext cx="825393" cy="937113"/>
              <a:chOff x="5754724" y="3706333"/>
              <a:chExt cx="825393" cy="937113"/>
            </a:xfrm>
          </p:grpSpPr>
          <p:sp>
            <p:nvSpPr>
              <p:cNvPr id="35" name="椭圆 34"/>
              <p:cNvSpPr/>
              <p:nvPr/>
            </p:nvSpPr>
            <p:spPr>
              <a:xfrm>
                <a:off x="5754724" y="406744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1" dirty="0" smtClean="0">
                    <a:solidFill>
                      <a:srgbClr val="3333FF"/>
                    </a:solidFill>
                    <a:latin typeface="Consolas" pitchFamily="49" charset="0"/>
                    <a:cs typeface="Consolas" pitchFamily="49" charset="0"/>
                  </a:rPr>
                  <a:t>67</a:t>
                </a:r>
                <a:endParaRPr lang="zh-CN" altLang="en-US" sz="1800" b="1" dirty="0">
                  <a:solidFill>
                    <a:srgbClr val="3333FF"/>
                  </a:solidFill>
                  <a:latin typeface="Consolas" pitchFamily="49" charset="0"/>
                  <a:cs typeface="Consolas" pitchFamily="49" charset="0"/>
                </a:endParaRPr>
              </a:p>
            </p:txBody>
          </p:sp>
          <p:cxnSp>
            <p:nvCxnSpPr>
              <p:cNvPr id="36" name="直接连接符 35"/>
              <p:cNvCxnSpPr>
                <a:stCxn id="32" idx="3"/>
              </p:cNvCxnSpPr>
              <p:nvPr/>
            </p:nvCxnSpPr>
            <p:spPr>
              <a:xfrm rot="5400000">
                <a:off x="6199525" y="3720407"/>
                <a:ext cx="394666" cy="36651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28" name="组合 36"/>
            <p:cNvGrpSpPr/>
            <p:nvPr/>
          </p:nvGrpSpPr>
          <p:grpSpPr>
            <a:xfrm>
              <a:off x="5173666" y="4571793"/>
              <a:ext cx="657984" cy="857471"/>
              <a:chOff x="5173666" y="4571793"/>
              <a:chExt cx="657984" cy="857471"/>
            </a:xfrm>
          </p:grpSpPr>
          <p:sp>
            <p:nvSpPr>
              <p:cNvPr id="38" name="椭圆 37"/>
              <p:cNvSpPr/>
              <p:nvPr/>
            </p:nvSpPr>
            <p:spPr>
              <a:xfrm>
                <a:off x="5173666" y="4853264"/>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1" dirty="0" smtClean="0">
                    <a:solidFill>
                      <a:srgbClr val="3333FF"/>
                    </a:solidFill>
                    <a:latin typeface="Consolas" pitchFamily="49" charset="0"/>
                    <a:cs typeface="Consolas" pitchFamily="49" charset="0"/>
                  </a:rPr>
                  <a:t>60</a:t>
                </a:r>
                <a:endParaRPr lang="zh-CN" altLang="en-US" sz="1800" b="1" dirty="0">
                  <a:solidFill>
                    <a:srgbClr val="3333FF"/>
                  </a:solidFill>
                  <a:latin typeface="Consolas" pitchFamily="49" charset="0"/>
                  <a:cs typeface="Consolas" pitchFamily="49" charset="0"/>
                </a:endParaRPr>
              </a:p>
            </p:txBody>
          </p:sp>
          <p:cxnSp>
            <p:nvCxnSpPr>
              <p:cNvPr id="39" name="直接连接符 38"/>
              <p:cNvCxnSpPr/>
              <p:nvPr/>
            </p:nvCxnSpPr>
            <p:spPr>
              <a:xfrm rot="5400000">
                <a:off x="5569227" y="4608037"/>
                <a:ext cx="298667" cy="226179"/>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sp>
        <p:nvSpPr>
          <p:cNvPr id="42" name="TextBox 41"/>
          <p:cNvSpPr txBox="1"/>
          <p:nvPr/>
        </p:nvSpPr>
        <p:spPr>
          <a:xfrm>
            <a:off x="1285852" y="4572008"/>
            <a:ext cx="6429420" cy="400110"/>
          </a:xfrm>
          <a:prstGeom prst="rect">
            <a:avLst/>
          </a:prstGeom>
          <a:noFill/>
        </p:spPr>
        <p:txBody>
          <a:bodyPr wrap="square" rtlCol="0">
            <a:spAutoFit/>
          </a:bodyPr>
          <a:lstStyle/>
          <a:p>
            <a:pPr algn="l"/>
            <a:r>
              <a:rPr kumimoji="0" lang="zh-CN" altLang="en-US" sz="2000" b="1" smtClean="0">
                <a:solidFill>
                  <a:srgbClr val="3333FF"/>
                </a:solidFill>
                <a:latin typeface="Consolas" pitchFamily="49" charset="0"/>
                <a:ea typeface="华文中宋" pitchFamily="2" charset="-122"/>
                <a:cs typeface="Consolas" pitchFamily="49" charset="0"/>
              </a:rPr>
              <a:t>中序序列</a:t>
            </a:r>
            <a:r>
              <a:rPr kumimoji="0" lang="en-US" altLang="zh-CN" sz="2000" b="1" smtClean="0">
                <a:solidFill>
                  <a:srgbClr val="3333FF"/>
                </a:solidFill>
                <a:latin typeface="Consolas" pitchFamily="49" charset="0"/>
                <a:ea typeface="华文中宋" pitchFamily="2" charset="-122"/>
                <a:cs typeface="Consolas" pitchFamily="49" charset="0"/>
              </a:rPr>
              <a:t>: </a:t>
            </a:r>
            <a:r>
              <a:rPr kumimoji="0" lang="en-US" altLang="zh-CN" sz="2000" b="1" smtClean="0">
                <a:latin typeface="Consolas" pitchFamily="49" charset="0"/>
                <a:ea typeface="华文中宋" pitchFamily="2" charset="-122"/>
                <a:cs typeface="Consolas" pitchFamily="49" charset="0"/>
              </a:rPr>
              <a:t>2</a:t>
            </a:r>
            <a:r>
              <a:rPr kumimoji="0" lang="en-US" altLang="zh-CN" sz="2000" b="1" smtClean="0">
                <a:solidFill>
                  <a:srgbClr val="3333FF"/>
                </a:solidFill>
                <a:latin typeface="Consolas" pitchFamily="49" charset="0"/>
                <a:ea typeface="华文中宋" pitchFamily="2" charset="-122"/>
                <a:cs typeface="Consolas" pitchFamily="49" charset="0"/>
              </a:rPr>
              <a:t> 4 11 18 25 32 39 46 53 60 67 </a:t>
            </a:r>
            <a:r>
              <a:rPr kumimoji="0" lang="en-US" altLang="zh-CN" sz="2000" b="1" smtClean="0">
                <a:solidFill>
                  <a:srgbClr val="00B050"/>
                </a:solidFill>
                <a:latin typeface="Consolas" pitchFamily="49" charset="0"/>
                <a:ea typeface="华文中宋" pitchFamily="2" charset="-122"/>
                <a:cs typeface="Consolas" pitchFamily="49" charset="0"/>
              </a:rPr>
              <a:t>74</a:t>
            </a:r>
            <a:endParaRPr lang="zh-CN" altLang="en-US" sz="2000" b="1" dirty="0" smtClean="0">
              <a:solidFill>
                <a:srgbClr val="00B050"/>
              </a:solidFill>
              <a:latin typeface="Consolas" pitchFamily="49" charset="0"/>
              <a:ea typeface="华文中宋" pitchFamily="2" charset="-122"/>
              <a:cs typeface="Consolas" pitchFamily="49" charset="0"/>
            </a:endParaRPr>
          </a:p>
        </p:txBody>
      </p:sp>
      <p:sp>
        <p:nvSpPr>
          <p:cNvPr id="43" name="TextBox 42"/>
          <p:cNvSpPr txBox="1"/>
          <p:nvPr/>
        </p:nvSpPr>
        <p:spPr>
          <a:xfrm>
            <a:off x="285720" y="142852"/>
            <a:ext cx="2571768" cy="400110"/>
          </a:xfrm>
          <a:prstGeom prst="rect">
            <a:avLst/>
          </a:prstGeom>
          <a:noFill/>
          <a:effectLst>
            <a:outerShdw blurRad="50800" dist="38100" dir="18900000" algn="bl" rotWithShape="0">
              <a:prstClr val="black">
                <a:alpha val="40000"/>
              </a:prstClr>
            </a:outerShdw>
          </a:effectLst>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kumimoji="0" lang="zh-CN" altLang="en-US" sz="2000" b="1"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Consolas" pitchFamily="49" charset="0"/>
              </a:rPr>
              <a:t>二叉排序树的特点</a:t>
            </a:r>
            <a:endParaRPr lang="zh-CN" altLang="en-U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Consolas" pitchFamily="49" charset="0"/>
            </a:endParaRPr>
          </a:p>
        </p:txBody>
      </p:sp>
      <p:grpSp>
        <p:nvGrpSpPr>
          <p:cNvPr id="31" name="组合 43"/>
          <p:cNvGrpSpPr/>
          <p:nvPr/>
        </p:nvGrpSpPr>
        <p:grpSpPr>
          <a:xfrm>
            <a:off x="642910" y="2113558"/>
            <a:ext cx="1512888" cy="1479213"/>
            <a:chOff x="250825" y="2349500"/>
            <a:chExt cx="1512888" cy="1479213"/>
          </a:xfrm>
        </p:grpSpPr>
        <p:sp>
          <p:nvSpPr>
            <p:cNvPr id="45" name="Line 41"/>
            <p:cNvSpPr>
              <a:spLocks noChangeShapeType="1"/>
            </p:cNvSpPr>
            <p:nvPr/>
          </p:nvSpPr>
          <p:spPr bwMode="auto">
            <a:xfrm flipV="1">
              <a:off x="1042988" y="2349500"/>
              <a:ext cx="433387" cy="503238"/>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anchor="ctr">
              <a:spAutoFit/>
            </a:bodyPr>
            <a:lstStyle/>
            <a:p>
              <a:endParaRPr lang="zh-CN" altLang="en-US" sz="2000">
                <a:latin typeface="Consolas" pitchFamily="49" charset="0"/>
                <a:cs typeface="Consolas" pitchFamily="49" charset="0"/>
              </a:endParaRPr>
            </a:p>
          </p:txBody>
        </p:sp>
        <p:sp>
          <p:nvSpPr>
            <p:cNvPr id="46" name="Text Box 42"/>
            <p:cNvSpPr txBox="1">
              <a:spLocks noChangeArrowheads="1"/>
            </p:cNvSpPr>
            <p:nvPr/>
          </p:nvSpPr>
          <p:spPr bwMode="auto">
            <a:xfrm>
              <a:off x="250825" y="2813050"/>
              <a:ext cx="1512888" cy="1015663"/>
            </a:xfrm>
            <a:prstGeom prst="rect">
              <a:avLst/>
            </a:prstGeom>
            <a:noFill/>
            <a:ln w="9525">
              <a:noFill/>
              <a:miter lim="800000"/>
              <a:headEnd/>
              <a:tailEnd/>
            </a:ln>
          </p:spPr>
          <p:txBody>
            <a:bodyPr>
              <a:spAutoFit/>
            </a:bodyPr>
            <a:lstStyle/>
            <a:p>
              <a:pPr algn="l">
                <a:spcBef>
                  <a:spcPct val="50000"/>
                </a:spcBef>
              </a:pPr>
              <a:r>
                <a:rPr kumimoji="0" lang="zh-CN" altLang="en-US" sz="2000" b="1">
                  <a:solidFill>
                    <a:srgbClr val="3333FF"/>
                  </a:solidFill>
                  <a:latin typeface="仿宋" pitchFamily="49" charset="-122"/>
                  <a:ea typeface="仿宋" pitchFamily="49" charset="-122"/>
                  <a:cs typeface="Consolas" pitchFamily="49" charset="0"/>
                </a:rPr>
                <a:t>最</a:t>
              </a:r>
              <a:r>
                <a:rPr kumimoji="0" lang="zh-CN" altLang="en-US" sz="2000" b="1" smtClean="0">
                  <a:solidFill>
                    <a:srgbClr val="3333FF"/>
                  </a:solidFill>
                  <a:latin typeface="仿宋" pitchFamily="49" charset="-122"/>
                  <a:ea typeface="仿宋" pitchFamily="49" charset="-122"/>
                  <a:cs typeface="Consolas" pitchFamily="49" charset="0"/>
                </a:rPr>
                <a:t>左下结点，即</a:t>
              </a:r>
              <a:r>
                <a:rPr kumimoji="0" lang="zh-CN" altLang="en-US" sz="2000" b="1" dirty="0">
                  <a:solidFill>
                    <a:srgbClr val="3333FF"/>
                  </a:solidFill>
                  <a:latin typeface="仿宋" pitchFamily="49" charset="-122"/>
                  <a:ea typeface="仿宋" pitchFamily="49" charset="-122"/>
                  <a:cs typeface="Consolas" pitchFamily="49" charset="0"/>
                </a:rPr>
                <a:t>为关键字</a:t>
              </a:r>
              <a:r>
                <a:rPr kumimoji="0" lang="zh-CN" altLang="en-US" sz="2000" b="1">
                  <a:solidFill>
                    <a:srgbClr val="3333FF"/>
                  </a:solidFill>
                  <a:latin typeface="仿宋" pitchFamily="49" charset="-122"/>
                  <a:ea typeface="仿宋" pitchFamily="49" charset="-122"/>
                  <a:cs typeface="Consolas" pitchFamily="49" charset="0"/>
                </a:rPr>
                <a:t>最小</a:t>
              </a:r>
              <a:r>
                <a:rPr kumimoji="0" lang="zh-CN" altLang="en-US" sz="2000" b="1" smtClean="0">
                  <a:solidFill>
                    <a:srgbClr val="3333FF"/>
                  </a:solidFill>
                  <a:latin typeface="仿宋" pitchFamily="49" charset="-122"/>
                  <a:ea typeface="仿宋" pitchFamily="49" charset="-122"/>
                  <a:cs typeface="Consolas" pitchFamily="49" charset="0"/>
                </a:rPr>
                <a:t>的结点</a:t>
              </a:r>
              <a:endParaRPr kumimoji="0" lang="zh-CN" altLang="en-US" sz="2000" b="1" dirty="0">
                <a:solidFill>
                  <a:srgbClr val="3333FF"/>
                </a:solidFill>
                <a:latin typeface="仿宋" pitchFamily="49" charset="-122"/>
                <a:ea typeface="仿宋" pitchFamily="49" charset="-122"/>
                <a:cs typeface="Consolas" pitchFamily="49" charset="0"/>
              </a:endParaRPr>
            </a:p>
          </p:txBody>
        </p:sp>
      </p:grpSp>
      <p:grpSp>
        <p:nvGrpSpPr>
          <p:cNvPr id="34" name="组合 46"/>
          <p:cNvGrpSpPr/>
          <p:nvPr/>
        </p:nvGrpSpPr>
        <p:grpSpPr>
          <a:xfrm>
            <a:off x="7429520" y="2928934"/>
            <a:ext cx="1512887" cy="1372853"/>
            <a:chOff x="7178695" y="1055685"/>
            <a:chExt cx="1512887" cy="1372853"/>
          </a:xfrm>
        </p:grpSpPr>
        <p:sp>
          <p:nvSpPr>
            <p:cNvPr id="48" name="Text Box 43"/>
            <p:cNvSpPr txBox="1">
              <a:spLocks noChangeArrowheads="1"/>
            </p:cNvSpPr>
            <p:nvPr/>
          </p:nvSpPr>
          <p:spPr bwMode="auto">
            <a:xfrm>
              <a:off x="7178695" y="1412875"/>
              <a:ext cx="1512887" cy="1015663"/>
            </a:xfrm>
            <a:prstGeom prst="rect">
              <a:avLst/>
            </a:prstGeom>
            <a:noFill/>
            <a:ln w="9525">
              <a:noFill/>
              <a:miter lim="800000"/>
              <a:headEnd/>
              <a:tailEnd/>
            </a:ln>
          </p:spPr>
          <p:txBody>
            <a:bodyPr wrap="square">
              <a:spAutoFit/>
            </a:bodyPr>
            <a:lstStyle/>
            <a:p>
              <a:pPr algn="l">
                <a:spcBef>
                  <a:spcPct val="50000"/>
                </a:spcBef>
              </a:pPr>
              <a:r>
                <a:rPr kumimoji="0" lang="zh-CN" altLang="en-US" sz="2000" b="1">
                  <a:solidFill>
                    <a:srgbClr val="3333FF"/>
                  </a:solidFill>
                  <a:latin typeface="仿宋" pitchFamily="49" charset="-122"/>
                  <a:ea typeface="仿宋" pitchFamily="49" charset="-122"/>
                  <a:cs typeface="Consolas" pitchFamily="49" charset="0"/>
                </a:rPr>
                <a:t>最右</a:t>
              </a:r>
              <a:r>
                <a:rPr kumimoji="0" lang="zh-CN" altLang="en-US" sz="2000" b="1" smtClean="0">
                  <a:solidFill>
                    <a:srgbClr val="3333FF"/>
                  </a:solidFill>
                  <a:latin typeface="仿宋" pitchFamily="49" charset="-122"/>
                  <a:ea typeface="仿宋" pitchFamily="49" charset="-122"/>
                  <a:cs typeface="Consolas" pitchFamily="49" charset="0"/>
                </a:rPr>
                <a:t>下结点，即</a:t>
              </a:r>
              <a:r>
                <a:rPr kumimoji="0" lang="zh-CN" altLang="en-US" sz="2000" b="1">
                  <a:solidFill>
                    <a:srgbClr val="3333FF"/>
                  </a:solidFill>
                  <a:latin typeface="仿宋" pitchFamily="49" charset="-122"/>
                  <a:ea typeface="仿宋" pitchFamily="49" charset="-122"/>
                  <a:cs typeface="Consolas" pitchFamily="49" charset="0"/>
                </a:rPr>
                <a:t>为关键字最大</a:t>
              </a:r>
              <a:r>
                <a:rPr kumimoji="0" lang="zh-CN" altLang="en-US" sz="2000" b="1" smtClean="0">
                  <a:solidFill>
                    <a:srgbClr val="3333FF"/>
                  </a:solidFill>
                  <a:latin typeface="仿宋" pitchFamily="49" charset="-122"/>
                  <a:ea typeface="仿宋" pitchFamily="49" charset="-122"/>
                  <a:cs typeface="Consolas" pitchFamily="49" charset="0"/>
                </a:rPr>
                <a:t>的结点</a:t>
              </a:r>
              <a:endParaRPr kumimoji="0" lang="zh-CN" altLang="en-US" sz="2000" b="1">
                <a:solidFill>
                  <a:srgbClr val="3333FF"/>
                </a:solidFill>
                <a:latin typeface="仿宋" pitchFamily="49" charset="-122"/>
                <a:ea typeface="仿宋" pitchFamily="49" charset="-122"/>
                <a:cs typeface="Consolas" pitchFamily="49" charset="0"/>
              </a:endParaRPr>
            </a:p>
          </p:txBody>
        </p:sp>
        <p:sp>
          <p:nvSpPr>
            <p:cNvPr id="49" name="Line 44"/>
            <p:cNvSpPr>
              <a:spLocks noChangeShapeType="1"/>
            </p:cNvSpPr>
            <p:nvPr/>
          </p:nvSpPr>
          <p:spPr bwMode="auto">
            <a:xfrm flipH="1" flipV="1">
              <a:off x="7678760" y="1055685"/>
              <a:ext cx="214314" cy="428628"/>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square" anchor="ctr">
              <a:spAutoFit/>
            </a:bodyPr>
            <a:lstStyle/>
            <a:p>
              <a:endParaRPr lang="zh-CN" altLang="en-US" sz="2000">
                <a:latin typeface="Consolas" pitchFamily="49" charset="0"/>
                <a:cs typeface="Consolas" pitchFamily="49" charset="0"/>
              </a:endParaRPr>
            </a:p>
          </p:txBody>
        </p:sp>
      </p:grpSp>
      <p:sp>
        <p:nvSpPr>
          <p:cNvPr id="47" name="灯片编号占位符 46"/>
          <p:cNvSpPr>
            <a:spLocks noGrp="1"/>
          </p:cNvSpPr>
          <p:nvPr>
            <p:ph type="sldNum" sz="quarter" idx="12"/>
          </p:nvPr>
        </p:nvSpPr>
        <p:spPr/>
        <p:txBody>
          <a:bodyPr/>
          <a:lstStyle/>
          <a:p>
            <a:pPr>
              <a:defRPr/>
            </a:pPr>
            <a:fld id="{94984E60-CADE-4266-8DC7-A91C528B8A31}" type="slidenum">
              <a:rPr lang="en-US" altLang="zh-CN" smtClean="0"/>
              <a:pPr>
                <a:defRPr/>
              </a:pPr>
              <a:t>6</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strips(upRight)">
                                      <p:cBhvr>
                                        <p:cTn id="7" dur="20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242">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242">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0242">
                                            <p:txEl>
                                              <p:pRg st="2" end="2"/>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242">
                                            <p:txEl>
                                              <p:pRg st="3" end="3"/>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reeform 2"/>
          <p:cNvSpPr>
            <a:spLocks/>
          </p:cNvSpPr>
          <p:nvPr/>
        </p:nvSpPr>
        <p:spPr bwMode="auto">
          <a:xfrm>
            <a:off x="2100258" y="1890696"/>
            <a:ext cx="557213" cy="488950"/>
          </a:xfrm>
          <a:custGeom>
            <a:avLst/>
            <a:gdLst>
              <a:gd name="T0" fmla="*/ 0 w 304"/>
              <a:gd name="T1" fmla="*/ 0 h 285"/>
              <a:gd name="T2" fmla="*/ 304 w 304"/>
              <a:gd name="T3" fmla="*/ 285 h 285"/>
              <a:gd name="T4" fmla="*/ 0 60000 65536"/>
              <a:gd name="T5" fmla="*/ 0 60000 65536"/>
              <a:gd name="T6" fmla="*/ 0 w 304"/>
              <a:gd name="T7" fmla="*/ 0 h 285"/>
              <a:gd name="T8" fmla="*/ 304 w 304"/>
              <a:gd name="T9" fmla="*/ 285 h 285"/>
            </a:gdLst>
            <a:ahLst/>
            <a:cxnLst>
              <a:cxn ang="T4">
                <a:pos x="T0" y="T1"/>
              </a:cxn>
              <a:cxn ang="T5">
                <a:pos x="T2" y="T3"/>
              </a:cxn>
            </a:cxnLst>
            <a:rect l="T6" t="T7" r="T8" b="T9"/>
            <a:pathLst>
              <a:path w="304" h="285">
                <a:moveTo>
                  <a:pt x="0" y="0"/>
                </a:moveTo>
                <a:lnTo>
                  <a:pt x="304" y="285"/>
                </a:lnTo>
              </a:path>
            </a:pathLst>
          </a:custGeom>
          <a:noFill/>
          <a:ln w="31750">
            <a:solidFill>
              <a:srgbClr val="3333FF"/>
            </a:solidFill>
            <a:round/>
            <a:headEnd/>
            <a:tailEnd/>
          </a:ln>
        </p:spPr>
        <p:txBody>
          <a:bodyPr/>
          <a:lstStyle/>
          <a:p>
            <a:endParaRPr lang="zh-CN" altLang="en-US">
              <a:latin typeface="Consolas" pitchFamily="49" charset="0"/>
              <a:cs typeface="Consolas" pitchFamily="49" charset="0"/>
            </a:endParaRPr>
          </a:p>
        </p:txBody>
      </p:sp>
      <p:sp>
        <p:nvSpPr>
          <p:cNvPr id="47107" name="Freeform 3"/>
          <p:cNvSpPr>
            <a:spLocks/>
          </p:cNvSpPr>
          <p:nvPr/>
        </p:nvSpPr>
        <p:spPr bwMode="auto">
          <a:xfrm>
            <a:off x="962021" y="1817671"/>
            <a:ext cx="649287" cy="503238"/>
          </a:xfrm>
          <a:custGeom>
            <a:avLst/>
            <a:gdLst>
              <a:gd name="T0" fmla="*/ 285 w 285"/>
              <a:gd name="T1" fmla="*/ 0 h 353"/>
              <a:gd name="T2" fmla="*/ 0 w 285"/>
              <a:gd name="T3" fmla="*/ 353 h 353"/>
              <a:gd name="T4" fmla="*/ 0 60000 65536"/>
              <a:gd name="T5" fmla="*/ 0 60000 65536"/>
              <a:gd name="T6" fmla="*/ 0 w 285"/>
              <a:gd name="T7" fmla="*/ 0 h 353"/>
              <a:gd name="T8" fmla="*/ 285 w 285"/>
              <a:gd name="T9" fmla="*/ 353 h 353"/>
            </a:gdLst>
            <a:ahLst/>
            <a:cxnLst>
              <a:cxn ang="T4">
                <a:pos x="T0" y="T1"/>
              </a:cxn>
              <a:cxn ang="T5">
                <a:pos x="T2" y="T3"/>
              </a:cxn>
            </a:cxnLst>
            <a:rect l="T6" t="T7" r="T8" b="T9"/>
            <a:pathLst>
              <a:path w="285" h="353">
                <a:moveTo>
                  <a:pt x="285" y="0"/>
                </a:moveTo>
                <a:lnTo>
                  <a:pt x="0" y="353"/>
                </a:lnTo>
              </a:path>
            </a:pathLst>
          </a:custGeom>
          <a:noFill/>
          <a:ln w="31750">
            <a:solidFill>
              <a:srgbClr val="3333FF"/>
            </a:solidFill>
            <a:round/>
            <a:headEnd/>
            <a:tailEnd/>
          </a:ln>
        </p:spPr>
        <p:txBody>
          <a:bodyPr/>
          <a:lstStyle/>
          <a:p>
            <a:endParaRPr lang="zh-CN" altLang="en-US">
              <a:latin typeface="Consolas" pitchFamily="49" charset="0"/>
              <a:cs typeface="Consolas" pitchFamily="49" charset="0"/>
            </a:endParaRPr>
          </a:p>
        </p:txBody>
      </p:sp>
      <p:sp>
        <p:nvSpPr>
          <p:cNvPr id="47108" name="Oval 4"/>
          <p:cNvSpPr>
            <a:spLocks noChangeArrowheads="1"/>
          </p:cNvSpPr>
          <p:nvPr/>
        </p:nvSpPr>
        <p:spPr bwMode="auto">
          <a:xfrm>
            <a:off x="1590671" y="1457309"/>
            <a:ext cx="571500" cy="534987"/>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lIns="0" tIns="72000" rIns="0" bIns="0"/>
          <a:lstStyle/>
          <a:p>
            <a:pPr>
              <a:lnSpc>
                <a:spcPct val="80000"/>
              </a:lnSpc>
            </a:pPr>
            <a:r>
              <a:rPr kumimoji="0" lang="en-US" altLang="zh-CN" sz="2000" b="1">
                <a:solidFill>
                  <a:srgbClr val="3333FF"/>
                </a:solidFill>
                <a:latin typeface="Consolas" pitchFamily="49" charset="0"/>
                <a:cs typeface="Consolas" pitchFamily="49" charset="0"/>
              </a:rPr>
              <a:t>7</a:t>
            </a:r>
          </a:p>
        </p:txBody>
      </p:sp>
      <p:sp>
        <p:nvSpPr>
          <p:cNvPr id="47109" name="Oval 5"/>
          <p:cNvSpPr>
            <a:spLocks noChangeArrowheads="1"/>
          </p:cNvSpPr>
          <p:nvPr/>
        </p:nvSpPr>
        <p:spPr bwMode="auto">
          <a:xfrm>
            <a:off x="530221" y="2178034"/>
            <a:ext cx="571500" cy="5365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72000" rIns="0" bIns="0"/>
          <a:lstStyle/>
          <a:p>
            <a:pPr>
              <a:lnSpc>
                <a:spcPct val="80000"/>
              </a:lnSpc>
            </a:pPr>
            <a:r>
              <a:rPr kumimoji="0" lang="en-US" altLang="zh-CN" sz="2000" b="1" dirty="0">
                <a:solidFill>
                  <a:srgbClr val="3333FF"/>
                </a:solidFill>
                <a:latin typeface="Consolas" pitchFamily="49" charset="0"/>
                <a:cs typeface="Consolas" pitchFamily="49" charset="0"/>
              </a:rPr>
              <a:t>3</a:t>
            </a:r>
          </a:p>
        </p:txBody>
      </p:sp>
      <p:sp>
        <p:nvSpPr>
          <p:cNvPr id="47110" name="Oval 6"/>
          <p:cNvSpPr>
            <a:spLocks noChangeArrowheads="1"/>
          </p:cNvSpPr>
          <p:nvPr/>
        </p:nvSpPr>
        <p:spPr bwMode="auto">
          <a:xfrm>
            <a:off x="2574921" y="2276459"/>
            <a:ext cx="566737" cy="534987"/>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lIns="0" tIns="72000" rIns="0" bIns="0"/>
          <a:lstStyle/>
          <a:p>
            <a:pPr>
              <a:lnSpc>
                <a:spcPct val="80000"/>
              </a:lnSpc>
            </a:pPr>
            <a:r>
              <a:rPr kumimoji="0" lang="en-US" altLang="zh-CN" sz="2000" b="1">
                <a:solidFill>
                  <a:srgbClr val="3333FF"/>
                </a:solidFill>
                <a:latin typeface="Consolas" pitchFamily="49" charset="0"/>
                <a:cs typeface="Consolas" pitchFamily="49" charset="0"/>
              </a:rPr>
              <a:t>11</a:t>
            </a:r>
          </a:p>
        </p:txBody>
      </p:sp>
      <p:sp>
        <p:nvSpPr>
          <p:cNvPr id="47111" name="Freeform 7"/>
          <p:cNvSpPr>
            <a:spLocks/>
          </p:cNvSpPr>
          <p:nvPr/>
        </p:nvSpPr>
        <p:spPr bwMode="auto">
          <a:xfrm>
            <a:off x="2170108" y="2740009"/>
            <a:ext cx="520700" cy="604837"/>
          </a:xfrm>
          <a:custGeom>
            <a:avLst/>
            <a:gdLst>
              <a:gd name="T0" fmla="*/ 285 w 285"/>
              <a:gd name="T1" fmla="*/ 0 h 353"/>
              <a:gd name="T2" fmla="*/ 0 w 285"/>
              <a:gd name="T3" fmla="*/ 353 h 353"/>
              <a:gd name="T4" fmla="*/ 0 60000 65536"/>
              <a:gd name="T5" fmla="*/ 0 60000 65536"/>
              <a:gd name="T6" fmla="*/ 0 w 285"/>
              <a:gd name="T7" fmla="*/ 0 h 353"/>
              <a:gd name="T8" fmla="*/ 285 w 285"/>
              <a:gd name="T9" fmla="*/ 353 h 353"/>
            </a:gdLst>
            <a:ahLst/>
            <a:cxnLst>
              <a:cxn ang="T4">
                <a:pos x="T0" y="T1"/>
              </a:cxn>
              <a:cxn ang="T5">
                <a:pos x="T2" y="T3"/>
              </a:cxn>
            </a:cxnLst>
            <a:rect l="T6" t="T7" r="T8" b="T9"/>
            <a:pathLst>
              <a:path w="285" h="353">
                <a:moveTo>
                  <a:pt x="285" y="0"/>
                </a:moveTo>
                <a:lnTo>
                  <a:pt x="0" y="353"/>
                </a:lnTo>
              </a:path>
            </a:pathLst>
          </a:custGeom>
          <a:noFill/>
          <a:ln w="31750">
            <a:solidFill>
              <a:srgbClr val="3333FF"/>
            </a:solidFill>
            <a:round/>
            <a:headEnd/>
            <a:tailEnd/>
          </a:ln>
        </p:spPr>
        <p:txBody>
          <a:bodyPr/>
          <a:lstStyle/>
          <a:p>
            <a:endParaRPr lang="zh-CN" altLang="en-US">
              <a:latin typeface="Consolas" pitchFamily="49" charset="0"/>
              <a:cs typeface="Consolas" pitchFamily="49" charset="0"/>
            </a:endParaRPr>
          </a:p>
        </p:txBody>
      </p:sp>
      <p:sp>
        <p:nvSpPr>
          <p:cNvPr id="47112" name="Oval 8"/>
          <p:cNvSpPr>
            <a:spLocks noChangeArrowheads="1"/>
          </p:cNvSpPr>
          <p:nvPr/>
        </p:nvSpPr>
        <p:spPr bwMode="auto">
          <a:xfrm>
            <a:off x="1800221" y="3181334"/>
            <a:ext cx="571500" cy="536575"/>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lIns="0" tIns="72000" rIns="0" bIns="0"/>
          <a:lstStyle/>
          <a:p>
            <a:pPr>
              <a:lnSpc>
                <a:spcPct val="80000"/>
              </a:lnSpc>
            </a:pPr>
            <a:r>
              <a:rPr kumimoji="0" lang="en-US" altLang="zh-CN" sz="2000" b="1">
                <a:solidFill>
                  <a:srgbClr val="3333FF"/>
                </a:solidFill>
                <a:latin typeface="Consolas" pitchFamily="49" charset="0"/>
                <a:cs typeface="Consolas" pitchFamily="49" charset="0"/>
              </a:rPr>
              <a:t>9</a:t>
            </a:r>
          </a:p>
        </p:txBody>
      </p:sp>
      <p:sp>
        <p:nvSpPr>
          <p:cNvPr id="47113" name="Freeform 9"/>
          <p:cNvSpPr>
            <a:spLocks/>
          </p:cNvSpPr>
          <p:nvPr/>
        </p:nvSpPr>
        <p:spPr bwMode="auto">
          <a:xfrm flipH="1">
            <a:off x="3014658" y="2754296"/>
            <a:ext cx="266700" cy="503238"/>
          </a:xfrm>
          <a:custGeom>
            <a:avLst/>
            <a:gdLst>
              <a:gd name="T0" fmla="*/ 285 w 285"/>
              <a:gd name="T1" fmla="*/ 0 h 353"/>
              <a:gd name="T2" fmla="*/ 0 w 285"/>
              <a:gd name="T3" fmla="*/ 353 h 353"/>
              <a:gd name="T4" fmla="*/ 0 60000 65536"/>
              <a:gd name="T5" fmla="*/ 0 60000 65536"/>
              <a:gd name="T6" fmla="*/ 0 w 285"/>
              <a:gd name="T7" fmla="*/ 0 h 353"/>
              <a:gd name="T8" fmla="*/ 285 w 285"/>
              <a:gd name="T9" fmla="*/ 353 h 353"/>
            </a:gdLst>
            <a:ahLst/>
            <a:cxnLst>
              <a:cxn ang="T4">
                <a:pos x="T0" y="T1"/>
              </a:cxn>
              <a:cxn ang="T5">
                <a:pos x="T2" y="T3"/>
              </a:cxn>
            </a:cxnLst>
            <a:rect l="T6" t="T7" r="T8" b="T9"/>
            <a:pathLst>
              <a:path w="285" h="353">
                <a:moveTo>
                  <a:pt x="285" y="0"/>
                </a:moveTo>
                <a:lnTo>
                  <a:pt x="0" y="353"/>
                </a:lnTo>
              </a:path>
            </a:pathLst>
          </a:custGeom>
          <a:noFill/>
          <a:ln w="31750">
            <a:solidFill>
              <a:srgbClr val="3333FF"/>
            </a:solidFill>
            <a:round/>
            <a:headEnd/>
            <a:tailEnd/>
          </a:ln>
        </p:spPr>
        <p:txBody>
          <a:bodyPr/>
          <a:lstStyle/>
          <a:p>
            <a:endParaRPr lang="zh-CN" altLang="en-US">
              <a:latin typeface="Consolas" pitchFamily="49" charset="0"/>
              <a:cs typeface="Consolas" pitchFamily="49" charset="0"/>
            </a:endParaRPr>
          </a:p>
        </p:txBody>
      </p:sp>
      <p:sp>
        <p:nvSpPr>
          <p:cNvPr id="47114" name="Oval 10"/>
          <p:cNvSpPr>
            <a:spLocks noChangeArrowheads="1"/>
          </p:cNvSpPr>
          <p:nvPr/>
        </p:nvSpPr>
        <p:spPr bwMode="auto">
          <a:xfrm>
            <a:off x="3141658" y="3186096"/>
            <a:ext cx="571500" cy="5365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72000" rIns="0" bIns="0"/>
          <a:lstStyle/>
          <a:p>
            <a:pPr>
              <a:lnSpc>
                <a:spcPct val="80000"/>
              </a:lnSpc>
            </a:pPr>
            <a:r>
              <a:rPr kumimoji="0" lang="en-US" altLang="zh-CN" sz="2000" b="1">
                <a:solidFill>
                  <a:srgbClr val="3333FF"/>
                </a:solidFill>
                <a:latin typeface="Consolas" pitchFamily="49" charset="0"/>
                <a:cs typeface="Consolas" pitchFamily="49" charset="0"/>
              </a:rPr>
              <a:t>16</a:t>
            </a:r>
          </a:p>
        </p:txBody>
      </p:sp>
      <p:sp>
        <p:nvSpPr>
          <p:cNvPr id="47115" name="Freeform 12"/>
          <p:cNvSpPr>
            <a:spLocks/>
          </p:cNvSpPr>
          <p:nvPr/>
        </p:nvSpPr>
        <p:spPr bwMode="auto">
          <a:xfrm>
            <a:off x="1872741" y="3723213"/>
            <a:ext cx="146050" cy="423862"/>
          </a:xfrm>
          <a:custGeom>
            <a:avLst/>
            <a:gdLst>
              <a:gd name="T0" fmla="*/ 92 w 92"/>
              <a:gd name="T1" fmla="*/ 0 h 267"/>
              <a:gd name="T2" fmla="*/ 0 w 92"/>
              <a:gd name="T3" fmla="*/ 267 h 267"/>
              <a:gd name="T4" fmla="*/ 0 60000 65536"/>
              <a:gd name="T5" fmla="*/ 0 60000 65536"/>
              <a:gd name="T6" fmla="*/ 0 w 92"/>
              <a:gd name="T7" fmla="*/ 0 h 267"/>
              <a:gd name="T8" fmla="*/ 92 w 92"/>
              <a:gd name="T9" fmla="*/ 267 h 267"/>
            </a:gdLst>
            <a:ahLst/>
            <a:cxnLst>
              <a:cxn ang="T4">
                <a:pos x="T0" y="T1"/>
              </a:cxn>
              <a:cxn ang="T5">
                <a:pos x="T2" y="T3"/>
              </a:cxn>
            </a:cxnLst>
            <a:rect l="T6" t="T7" r="T8" b="T9"/>
            <a:pathLst>
              <a:path w="92" h="267">
                <a:moveTo>
                  <a:pt x="92" y="0"/>
                </a:moveTo>
                <a:lnTo>
                  <a:pt x="0" y="267"/>
                </a:lnTo>
              </a:path>
            </a:pathLst>
          </a:custGeom>
          <a:noFill/>
          <a:ln w="31750">
            <a:solidFill>
              <a:srgbClr val="3333FF"/>
            </a:solidFill>
            <a:round/>
            <a:headEnd/>
            <a:tailEnd/>
          </a:ln>
        </p:spPr>
        <p:txBody>
          <a:bodyPr/>
          <a:lstStyle/>
          <a:p>
            <a:endParaRPr lang="zh-CN" altLang="en-US">
              <a:latin typeface="Consolas" pitchFamily="49" charset="0"/>
              <a:cs typeface="Consolas" pitchFamily="49" charset="0"/>
            </a:endParaRPr>
          </a:p>
        </p:txBody>
      </p:sp>
      <p:sp>
        <p:nvSpPr>
          <p:cNvPr id="47116" name="Oval 13"/>
          <p:cNvSpPr>
            <a:spLocks noChangeArrowheads="1"/>
          </p:cNvSpPr>
          <p:nvPr/>
        </p:nvSpPr>
        <p:spPr bwMode="auto">
          <a:xfrm>
            <a:off x="1554158" y="4167171"/>
            <a:ext cx="571500" cy="536575"/>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lIns="0" tIns="0" rIns="0" bIns="0"/>
          <a:lstStyle/>
          <a:p>
            <a:pPr>
              <a:lnSpc>
                <a:spcPct val="80000"/>
              </a:lnSpc>
            </a:pPr>
            <a:r>
              <a:rPr kumimoji="0" lang="en-US" altLang="zh-CN" sz="2000" b="1">
                <a:solidFill>
                  <a:srgbClr val="3333FF"/>
                </a:solidFill>
                <a:latin typeface="Consolas" pitchFamily="49" charset="0"/>
                <a:cs typeface="Consolas" pitchFamily="49" charset="0"/>
              </a:rPr>
              <a:t>8</a:t>
            </a:r>
          </a:p>
        </p:txBody>
      </p:sp>
      <p:sp>
        <p:nvSpPr>
          <p:cNvPr id="47119" name="Text Box 29"/>
          <p:cNvSpPr txBox="1">
            <a:spLocks noChangeArrowheads="1"/>
          </p:cNvSpPr>
          <p:nvPr/>
        </p:nvSpPr>
        <p:spPr bwMode="auto">
          <a:xfrm>
            <a:off x="2344733" y="1790684"/>
            <a:ext cx="360363" cy="366712"/>
          </a:xfrm>
          <a:prstGeom prst="rect">
            <a:avLst/>
          </a:prstGeom>
          <a:noFill/>
          <a:ln w="9525">
            <a:noFill/>
            <a:miter lim="800000"/>
            <a:headEnd/>
            <a:tailEnd/>
          </a:ln>
        </p:spPr>
        <p:txBody>
          <a:bodyPr>
            <a:spAutoFit/>
          </a:bodyPr>
          <a:lstStyle/>
          <a:p>
            <a:pPr algn="l">
              <a:spcBef>
                <a:spcPct val="50000"/>
              </a:spcBef>
            </a:pPr>
            <a:r>
              <a:rPr kumimoji="0" lang="en-US" altLang="zh-CN" sz="1800" b="1" dirty="0">
                <a:latin typeface="Consolas" pitchFamily="49" charset="0"/>
                <a:cs typeface="Consolas" pitchFamily="49" charset="0"/>
              </a:rPr>
              <a:t>R</a:t>
            </a:r>
          </a:p>
        </p:txBody>
      </p:sp>
      <p:sp>
        <p:nvSpPr>
          <p:cNvPr id="47120" name="Text Box 30"/>
          <p:cNvSpPr txBox="1">
            <a:spLocks noChangeArrowheads="1"/>
          </p:cNvSpPr>
          <p:nvPr/>
        </p:nvSpPr>
        <p:spPr bwMode="auto">
          <a:xfrm>
            <a:off x="2201858" y="2654284"/>
            <a:ext cx="360363" cy="366712"/>
          </a:xfrm>
          <a:prstGeom prst="rect">
            <a:avLst/>
          </a:prstGeom>
          <a:noFill/>
          <a:ln w="9525">
            <a:noFill/>
            <a:miter lim="800000"/>
            <a:headEnd/>
            <a:tailEnd/>
          </a:ln>
        </p:spPr>
        <p:txBody>
          <a:bodyPr>
            <a:spAutoFit/>
          </a:bodyPr>
          <a:lstStyle/>
          <a:p>
            <a:pPr algn="l">
              <a:spcBef>
                <a:spcPct val="50000"/>
              </a:spcBef>
            </a:pPr>
            <a:r>
              <a:rPr kumimoji="0" lang="en-US" altLang="zh-CN" sz="1800" b="1">
                <a:latin typeface="Consolas" pitchFamily="49" charset="0"/>
                <a:cs typeface="Consolas" pitchFamily="49" charset="0"/>
              </a:rPr>
              <a:t>L</a:t>
            </a:r>
          </a:p>
        </p:txBody>
      </p:sp>
      <p:sp>
        <p:nvSpPr>
          <p:cNvPr id="47121" name="Text Box 31"/>
          <p:cNvSpPr txBox="1">
            <a:spLocks noChangeArrowheads="1"/>
          </p:cNvSpPr>
          <p:nvPr/>
        </p:nvSpPr>
        <p:spPr bwMode="auto">
          <a:xfrm>
            <a:off x="2130421" y="4238609"/>
            <a:ext cx="287337" cy="338554"/>
          </a:xfrm>
          <a:prstGeom prst="rect">
            <a:avLst/>
          </a:prstGeom>
          <a:noFill/>
          <a:ln w="9525">
            <a:noFill/>
            <a:miter lim="800000"/>
            <a:headEnd/>
            <a:tailEnd/>
          </a:ln>
        </p:spPr>
        <p:txBody>
          <a:bodyPr>
            <a:spAutoFit/>
          </a:bodyPr>
          <a:lstStyle/>
          <a:p>
            <a:pPr algn="l">
              <a:spcBef>
                <a:spcPct val="50000"/>
              </a:spcBef>
            </a:pPr>
            <a:r>
              <a:rPr kumimoji="0" lang="en-US" altLang="zh-CN" sz="1600" b="1" dirty="0">
                <a:solidFill>
                  <a:srgbClr val="00B0F0"/>
                </a:solidFill>
                <a:latin typeface="Consolas" pitchFamily="49" charset="0"/>
                <a:ea typeface="楷体_GB2312" pitchFamily="49" charset="-122"/>
                <a:cs typeface="Consolas" pitchFamily="49" charset="0"/>
              </a:rPr>
              <a:t>0</a:t>
            </a:r>
          </a:p>
        </p:txBody>
      </p:sp>
      <p:sp>
        <p:nvSpPr>
          <p:cNvPr id="47122" name="Text Box 32"/>
          <p:cNvSpPr txBox="1">
            <a:spLocks noChangeArrowheads="1"/>
          </p:cNvSpPr>
          <p:nvPr/>
        </p:nvSpPr>
        <p:spPr bwMode="auto">
          <a:xfrm>
            <a:off x="2346321" y="3446446"/>
            <a:ext cx="287337" cy="338554"/>
          </a:xfrm>
          <a:prstGeom prst="rect">
            <a:avLst/>
          </a:prstGeom>
          <a:noFill/>
          <a:ln w="9525">
            <a:noFill/>
            <a:miter lim="800000"/>
            <a:headEnd/>
            <a:tailEnd/>
          </a:ln>
        </p:spPr>
        <p:txBody>
          <a:bodyPr>
            <a:sp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1</a:t>
            </a:r>
          </a:p>
        </p:txBody>
      </p:sp>
      <p:sp>
        <p:nvSpPr>
          <p:cNvPr id="47123" name="Text Box 33"/>
          <p:cNvSpPr txBox="1">
            <a:spLocks noChangeArrowheads="1"/>
          </p:cNvSpPr>
          <p:nvPr/>
        </p:nvSpPr>
        <p:spPr bwMode="auto">
          <a:xfrm>
            <a:off x="3713158" y="3230546"/>
            <a:ext cx="287338" cy="366713"/>
          </a:xfrm>
          <a:prstGeom prst="rect">
            <a:avLst/>
          </a:prstGeom>
          <a:noFill/>
          <a:ln w="9525">
            <a:noFill/>
            <a:miter lim="800000"/>
            <a:headEnd/>
            <a:tailEnd/>
          </a:ln>
        </p:spPr>
        <p:txBody>
          <a:bodyPr>
            <a:spAutoFit/>
          </a:bodyPr>
          <a:lstStyle/>
          <a:p>
            <a:pPr algn="l">
              <a:spcBef>
                <a:spcPct val="50000"/>
              </a:spcBef>
            </a:pPr>
            <a:r>
              <a:rPr kumimoji="0" lang="en-US" altLang="zh-CN" sz="1800" b="1">
                <a:solidFill>
                  <a:srgbClr val="3333FF"/>
                </a:solidFill>
                <a:latin typeface="Consolas" pitchFamily="49" charset="0"/>
                <a:ea typeface="楷体_GB2312" pitchFamily="49" charset="-122"/>
                <a:cs typeface="Consolas" pitchFamily="49" charset="0"/>
              </a:rPr>
              <a:t>0</a:t>
            </a:r>
          </a:p>
        </p:txBody>
      </p:sp>
      <p:sp>
        <p:nvSpPr>
          <p:cNvPr id="47124" name="Text Box 34"/>
          <p:cNvSpPr txBox="1">
            <a:spLocks noChangeArrowheads="1"/>
          </p:cNvSpPr>
          <p:nvPr/>
        </p:nvSpPr>
        <p:spPr bwMode="auto">
          <a:xfrm>
            <a:off x="3209921" y="2295509"/>
            <a:ext cx="287337" cy="338554"/>
          </a:xfrm>
          <a:prstGeom prst="rect">
            <a:avLst/>
          </a:prstGeom>
          <a:noFill/>
          <a:ln w="9525">
            <a:noFill/>
            <a:miter lim="800000"/>
            <a:headEnd/>
            <a:tailEnd/>
          </a:ln>
        </p:spPr>
        <p:txBody>
          <a:bodyPr>
            <a:sp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1</a:t>
            </a:r>
          </a:p>
        </p:txBody>
      </p:sp>
      <p:sp>
        <p:nvSpPr>
          <p:cNvPr id="47125" name="Text Box 35"/>
          <p:cNvSpPr txBox="1">
            <a:spLocks noChangeArrowheads="1"/>
          </p:cNvSpPr>
          <p:nvPr/>
        </p:nvSpPr>
        <p:spPr bwMode="auto">
          <a:xfrm>
            <a:off x="617533" y="2727309"/>
            <a:ext cx="287338" cy="338554"/>
          </a:xfrm>
          <a:prstGeom prst="rect">
            <a:avLst/>
          </a:prstGeom>
          <a:noFill/>
          <a:ln w="9525">
            <a:noFill/>
            <a:miter lim="800000"/>
            <a:headEnd/>
            <a:tailEnd/>
          </a:ln>
        </p:spPr>
        <p:txBody>
          <a:bodyPr>
            <a:spAutoFit/>
          </a:bodyPr>
          <a:lstStyle/>
          <a:p>
            <a:pPr algn="l">
              <a:spcBef>
                <a:spcPct val="50000"/>
              </a:spcBef>
            </a:pPr>
            <a:r>
              <a:rPr kumimoji="0" lang="en-US" altLang="zh-CN" sz="1600" b="1">
                <a:solidFill>
                  <a:srgbClr val="3333FF"/>
                </a:solidFill>
                <a:latin typeface="Consolas" pitchFamily="49" charset="0"/>
                <a:ea typeface="楷体_GB2312" pitchFamily="49" charset="-122"/>
                <a:cs typeface="Consolas" pitchFamily="49" charset="0"/>
              </a:rPr>
              <a:t>0</a:t>
            </a:r>
          </a:p>
        </p:txBody>
      </p:sp>
      <p:sp>
        <p:nvSpPr>
          <p:cNvPr id="47126" name="Text Box 36"/>
          <p:cNvSpPr txBox="1">
            <a:spLocks noChangeArrowheads="1"/>
          </p:cNvSpPr>
          <p:nvPr/>
        </p:nvSpPr>
        <p:spPr bwMode="auto">
          <a:xfrm>
            <a:off x="2057396" y="1142984"/>
            <a:ext cx="585778" cy="338554"/>
          </a:xfrm>
          <a:prstGeom prst="rect">
            <a:avLst/>
          </a:prstGeom>
          <a:noFill/>
          <a:ln w="9525">
            <a:noFill/>
            <a:miter lim="800000"/>
            <a:headEnd/>
            <a:tailEnd/>
          </a:ln>
        </p:spPr>
        <p:txBody>
          <a:bodyPr wrap="square">
            <a:spAutoFit/>
          </a:bodyPr>
          <a:lstStyle/>
          <a:p>
            <a:pPr algn="l">
              <a:spcBef>
                <a:spcPct val="50000"/>
              </a:spcBef>
            </a:pPr>
            <a:r>
              <a:rPr kumimoji="0" lang="en-US" altLang="zh-CN" sz="1600" b="1">
                <a:latin typeface="Consolas" pitchFamily="49" charset="0"/>
                <a:ea typeface="楷体_GB2312" pitchFamily="49" charset="-122"/>
                <a:cs typeface="Consolas" pitchFamily="49" charset="0"/>
              </a:rPr>
              <a:t>-2</a:t>
            </a:r>
          </a:p>
        </p:txBody>
      </p:sp>
      <p:grpSp>
        <p:nvGrpSpPr>
          <p:cNvPr id="2" name="组合 47"/>
          <p:cNvGrpSpPr/>
          <p:nvPr/>
        </p:nvGrpSpPr>
        <p:grpSpPr>
          <a:xfrm>
            <a:off x="4929190" y="1571612"/>
            <a:ext cx="3163889" cy="2567404"/>
            <a:chOff x="4929190" y="1571612"/>
            <a:chExt cx="3163889" cy="2567404"/>
          </a:xfrm>
        </p:grpSpPr>
        <p:sp>
          <p:nvSpPr>
            <p:cNvPr id="47134" name="Freeform 15"/>
            <p:cNvSpPr>
              <a:spLocks/>
            </p:cNvSpPr>
            <p:nvPr/>
          </p:nvSpPr>
          <p:spPr bwMode="auto">
            <a:xfrm>
              <a:off x="5829322" y="2824150"/>
              <a:ext cx="355608" cy="676288"/>
            </a:xfrm>
            <a:custGeom>
              <a:avLst/>
              <a:gdLst>
                <a:gd name="T0" fmla="*/ 0 w 264"/>
                <a:gd name="T1" fmla="*/ 0 h 424"/>
                <a:gd name="T2" fmla="*/ 264 w 264"/>
                <a:gd name="T3" fmla="*/ 424 h 424"/>
                <a:gd name="T4" fmla="*/ 0 60000 65536"/>
                <a:gd name="T5" fmla="*/ 0 60000 65536"/>
                <a:gd name="T6" fmla="*/ 0 w 264"/>
                <a:gd name="T7" fmla="*/ 0 h 424"/>
                <a:gd name="T8" fmla="*/ 264 w 264"/>
                <a:gd name="T9" fmla="*/ 424 h 424"/>
              </a:gdLst>
              <a:ahLst/>
              <a:cxnLst>
                <a:cxn ang="T4">
                  <a:pos x="T0" y="T1"/>
                </a:cxn>
                <a:cxn ang="T5">
                  <a:pos x="T2" y="T3"/>
                </a:cxn>
              </a:cxnLst>
              <a:rect l="T6" t="T7" r="T8" b="T9"/>
              <a:pathLst>
                <a:path w="264" h="424">
                  <a:moveTo>
                    <a:pt x="0" y="0"/>
                  </a:moveTo>
                  <a:lnTo>
                    <a:pt x="264" y="424"/>
                  </a:lnTo>
                </a:path>
              </a:pathLst>
            </a:custGeom>
            <a:noFill/>
            <a:ln w="31750">
              <a:solidFill>
                <a:srgbClr val="3333FF"/>
              </a:solidFill>
              <a:round/>
              <a:headEnd/>
              <a:tailEnd/>
            </a:ln>
          </p:spPr>
          <p:txBody>
            <a:bodyPr/>
            <a:lstStyle/>
            <a:p>
              <a:endParaRPr lang="zh-CN" altLang="en-US">
                <a:latin typeface="Consolas" pitchFamily="49" charset="0"/>
                <a:cs typeface="Consolas" pitchFamily="49" charset="0"/>
              </a:endParaRPr>
            </a:p>
          </p:txBody>
        </p:sp>
        <p:sp>
          <p:nvSpPr>
            <p:cNvPr id="47135" name="Freeform 16"/>
            <p:cNvSpPr>
              <a:spLocks/>
            </p:cNvSpPr>
            <p:nvPr/>
          </p:nvSpPr>
          <p:spPr bwMode="auto">
            <a:xfrm>
              <a:off x="5286380" y="2849550"/>
              <a:ext cx="339723" cy="650888"/>
            </a:xfrm>
            <a:custGeom>
              <a:avLst/>
              <a:gdLst>
                <a:gd name="T0" fmla="*/ 168 w 168"/>
                <a:gd name="T1" fmla="*/ 0 h 384"/>
                <a:gd name="T2" fmla="*/ 0 w 168"/>
                <a:gd name="T3" fmla="*/ 384 h 384"/>
                <a:gd name="T4" fmla="*/ 0 60000 65536"/>
                <a:gd name="T5" fmla="*/ 0 60000 65536"/>
                <a:gd name="T6" fmla="*/ 0 w 168"/>
                <a:gd name="T7" fmla="*/ 0 h 384"/>
                <a:gd name="T8" fmla="*/ 168 w 168"/>
                <a:gd name="T9" fmla="*/ 384 h 384"/>
              </a:gdLst>
              <a:ahLst/>
              <a:cxnLst>
                <a:cxn ang="T4">
                  <a:pos x="T0" y="T1"/>
                </a:cxn>
                <a:cxn ang="T5">
                  <a:pos x="T2" y="T3"/>
                </a:cxn>
              </a:cxnLst>
              <a:rect l="T6" t="T7" r="T8" b="T9"/>
              <a:pathLst>
                <a:path w="168" h="384">
                  <a:moveTo>
                    <a:pt x="168" y="0"/>
                  </a:moveTo>
                  <a:lnTo>
                    <a:pt x="0" y="384"/>
                  </a:lnTo>
                </a:path>
              </a:pathLst>
            </a:custGeom>
            <a:noFill/>
            <a:ln w="31750">
              <a:solidFill>
                <a:srgbClr val="3333FF"/>
              </a:solidFill>
              <a:round/>
              <a:headEnd/>
              <a:tailEnd/>
            </a:ln>
          </p:spPr>
          <p:txBody>
            <a:bodyPr/>
            <a:lstStyle/>
            <a:p>
              <a:endParaRPr lang="zh-CN" altLang="en-US">
                <a:latin typeface="Consolas" pitchFamily="49" charset="0"/>
                <a:cs typeface="Consolas" pitchFamily="49" charset="0"/>
              </a:endParaRPr>
            </a:p>
          </p:txBody>
        </p:sp>
        <p:sp>
          <p:nvSpPr>
            <p:cNvPr id="47136" name="Oval 17"/>
            <p:cNvSpPr>
              <a:spLocks noChangeArrowheads="1"/>
            </p:cNvSpPr>
            <p:nvPr/>
          </p:nvSpPr>
          <p:spPr bwMode="auto">
            <a:xfrm>
              <a:off x="5929322" y="3473437"/>
              <a:ext cx="571500" cy="534988"/>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72000" rIns="0" bIns="0"/>
            <a:lstStyle/>
            <a:p>
              <a:pPr>
                <a:lnSpc>
                  <a:spcPct val="80000"/>
                </a:lnSpc>
              </a:pPr>
              <a:r>
                <a:rPr kumimoji="0" lang="en-US" altLang="zh-CN" sz="2000" b="1">
                  <a:solidFill>
                    <a:srgbClr val="3333FF"/>
                  </a:solidFill>
                  <a:latin typeface="Consolas" pitchFamily="49" charset="0"/>
                  <a:cs typeface="Consolas" pitchFamily="49" charset="0"/>
                </a:rPr>
                <a:t>8</a:t>
              </a:r>
            </a:p>
          </p:txBody>
        </p:sp>
        <p:sp>
          <p:nvSpPr>
            <p:cNvPr id="47137" name="Oval 18"/>
            <p:cNvSpPr>
              <a:spLocks noChangeArrowheads="1"/>
            </p:cNvSpPr>
            <p:nvPr/>
          </p:nvSpPr>
          <p:spPr bwMode="auto">
            <a:xfrm>
              <a:off x="4929190" y="3473437"/>
              <a:ext cx="571500" cy="5365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72000" rIns="0" bIns="0"/>
            <a:lstStyle/>
            <a:p>
              <a:pPr>
                <a:lnSpc>
                  <a:spcPct val="80000"/>
                </a:lnSpc>
              </a:pPr>
              <a:r>
                <a:rPr kumimoji="0" lang="en-US" altLang="zh-CN" sz="2000" b="1">
                  <a:solidFill>
                    <a:srgbClr val="3333FF"/>
                  </a:solidFill>
                  <a:latin typeface="Consolas" pitchFamily="49" charset="0"/>
                  <a:cs typeface="Consolas" pitchFamily="49" charset="0"/>
                </a:rPr>
                <a:t>3</a:t>
              </a:r>
            </a:p>
          </p:txBody>
        </p:sp>
        <p:sp>
          <p:nvSpPr>
            <p:cNvPr id="47138" name="Oval 19"/>
            <p:cNvSpPr>
              <a:spLocks noChangeArrowheads="1"/>
            </p:cNvSpPr>
            <p:nvPr/>
          </p:nvSpPr>
          <p:spPr bwMode="auto">
            <a:xfrm>
              <a:off x="6124578" y="1571612"/>
              <a:ext cx="566738" cy="534988"/>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72000" rIns="0" bIns="0"/>
            <a:lstStyle/>
            <a:p>
              <a:pPr>
                <a:lnSpc>
                  <a:spcPct val="80000"/>
                </a:lnSpc>
              </a:pPr>
              <a:r>
                <a:rPr kumimoji="0" lang="en-US" altLang="zh-CN" sz="2000" b="1" dirty="0">
                  <a:solidFill>
                    <a:srgbClr val="3333FF"/>
                  </a:solidFill>
                  <a:latin typeface="Consolas" pitchFamily="49" charset="0"/>
                  <a:cs typeface="Consolas" pitchFamily="49" charset="0"/>
                </a:rPr>
                <a:t>9</a:t>
              </a:r>
            </a:p>
          </p:txBody>
        </p:sp>
        <p:sp>
          <p:nvSpPr>
            <p:cNvPr id="47139" name="Freeform 20"/>
            <p:cNvSpPr>
              <a:spLocks/>
            </p:cNvSpPr>
            <p:nvPr/>
          </p:nvSpPr>
          <p:spPr bwMode="auto">
            <a:xfrm>
              <a:off x="5834066" y="2036750"/>
              <a:ext cx="363538" cy="488950"/>
            </a:xfrm>
            <a:custGeom>
              <a:avLst/>
              <a:gdLst>
                <a:gd name="T0" fmla="*/ 229 w 229"/>
                <a:gd name="T1" fmla="*/ 0 h 308"/>
                <a:gd name="T2" fmla="*/ 0 w 229"/>
                <a:gd name="T3" fmla="*/ 308 h 308"/>
                <a:gd name="T4" fmla="*/ 0 60000 65536"/>
                <a:gd name="T5" fmla="*/ 0 60000 65536"/>
                <a:gd name="T6" fmla="*/ 0 w 229"/>
                <a:gd name="T7" fmla="*/ 0 h 308"/>
                <a:gd name="T8" fmla="*/ 229 w 229"/>
                <a:gd name="T9" fmla="*/ 308 h 308"/>
              </a:gdLst>
              <a:ahLst/>
              <a:cxnLst>
                <a:cxn ang="T4">
                  <a:pos x="T0" y="T1"/>
                </a:cxn>
                <a:cxn ang="T5">
                  <a:pos x="T2" y="T3"/>
                </a:cxn>
              </a:cxnLst>
              <a:rect l="T6" t="T7" r="T8" b="T9"/>
              <a:pathLst>
                <a:path w="229" h="308">
                  <a:moveTo>
                    <a:pt x="229" y="0"/>
                  </a:moveTo>
                  <a:lnTo>
                    <a:pt x="0" y="308"/>
                  </a:lnTo>
                </a:path>
              </a:pathLst>
            </a:custGeom>
            <a:noFill/>
            <a:ln w="31750">
              <a:solidFill>
                <a:srgbClr val="3333FF"/>
              </a:solidFill>
              <a:round/>
              <a:headEnd/>
              <a:tailEnd/>
            </a:ln>
          </p:spPr>
          <p:txBody>
            <a:bodyPr/>
            <a:lstStyle/>
            <a:p>
              <a:endParaRPr lang="zh-CN" altLang="en-US">
                <a:latin typeface="Consolas" pitchFamily="49" charset="0"/>
                <a:cs typeface="Consolas" pitchFamily="49" charset="0"/>
              </a:endParaRPr>
            </a:p>
          </p:txBody>
        </p:sp>
        <p:sp>
          <p:nvSpPr>
            <p:cNvPr id="47140" name="Oval 21"/>
            <p:cNvSpPr>
              <a:spLocks noChangeArrowheads="1"/>
            </p:cNvSpPr>
            <p:nvPr/>
          </p:nvSpPr>
          <p:spPr bwMode="auto">
            <a:xfrm>
              <a:off x="5464178" y="2362187"/>
              <a:ext cx="571500" cy="5365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72000" rIns="0" bIns="0"/>
            <a:lstStyle/>
            <a:p>
              <a:pPr>
                <a:lnSpc>
                  <a:spcPct val="80000"/>
                </a:lnSpc>
              </a:pPr>
              <a:r>
                <a:rPr kumimoji="0" lang="en-US" altLang="zh-CN" sz="2000" b="1" dirty="0">
                  <a:solidFill>
                    <a:srgbClr val="3333FF"/>
                  </a:solidFill>
                  <a:latin typeface="Consolas" pitchFamily="49" charset="0"/>
                  <a:cs typeface="Consolas" pitchFamily="49" charset="0"/>
                </a:rPr>
                <a:t>7</a:t>
              </a:r>
            </a:p>
          </p:txBody>
        </p:sp>
        <p:sp>
          <p:nvSpPr>
            <p:cNvPr id="47141" name="Freeform 22"/>
            <p:cNvSpPr>
              <a:spLocks/>
            </p:cNvSpPr>
            <p:nvPr/>
          </p:nvSpPr>
          <p:spPr bwMode="auto">
            <a:xfrm>
              <a:off x="6629403" y="2024050"/>
              <a:ext cx="330200" cy="381000"/>
            </a:xfrm>
            <a:custGeom>
              <a:avLst/>
              <a:gdLst>
                <a:gd name="T0" fmla="*/ 0 w 208"/>
                <a:gd name="T1" fmla="*/ 0 h 240"/>
                <a:gd name="T2" fmla="*/ 208 w 208"/>
                <a:gd name="T3" fmla="*/ 240 h 240"/>
                <a:gd name="T4" fmla="*/ 0 60000 65536"/>
                <a:gd name="T5" fmla="*/ 0 60000 65536"/>
                <a:gd name="T6" fmla="*/ 0 w 208"/>
                <a:gd name="T7" fmla="*/ 0 h 240"/>
                <a:gd name="T8" fmla="*/ 208 w 208"/>
                <a:gd name="T9" fmla="*/ 240 h 240"/>
              </a:gdLst>
              <a:ahLst/>
              <a:cxnLst>
                <a:cxn ang="T4">
                  <a:pos x="T0" y="T1"/>
                </a:cxn>
                <a:cxn ang="T5">
                  <a:pos x="T2" y="T3"/>
                </a:cxn>
              </a:cxnLst>
              <a:rect l="T6" t="T7" r="T8" b="T9"/>
              <a:pathLst>
                <a:path w="208" h="240">
                  <a:moveTo>
                    <a:pt x="0" y="0"/>
                  </a:moveTo>
                  <a:lnTo>
                    <a:pt x="208" y="240"/>
                  </a:lnTo>
                </a:path>
              </a:pathLst>
            </a:custGeom>
            <a:noFill/>
            <a:ln w="31750">
              <a:solidFill>
                <a:srgbClr val="3333FF"/>
              </a:solidFill>
              <a:round/>
              <a:headEnd/>
              <a:tailEnd/>
            </a:ln>
          </p:spPr>
          <p:txBody>
            <a:bodyPr/>
            <a:lstStyle/>
            <a:p>
              <a:endParaRPr lang="zh-CN" altLang="en-US">
                <a:latin typeface="Consolas" pitchFamily="49" charset="0"/>
                <a:cs typeface="Consolas" pitchFamily="49" charset="0"/>
              </a:endParaRPr>
            </a:p>
          </p:txBody>
        </p:sp>
        <p:sp>
          <p:nvSpPr>
            <p:cNvPr id="47142" name="Oval 23"/>
            <p:cNvSpPr>
              <a:spLocks noChangeArrowheads="1"/>
            </p:cNvSpPr>
            <p:nvPr/>
          </p:nvSpPr>
          <p:spPr bwMode="auto">
            <a:xfrm>
              <a:off x="6805616" y="2366950"/>
              <a:ext cx="571500" cy="5365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72000" rIns="0" bIns="0"/>
            <a:lstStyle/>
            <a:p>
              <a:pPr>
                <a:lnSpc>
                  <a:spcPct val="80000"/>
                </a:lnSpc>
              </a:pPr>
              <a:r>
                <a:rPr kumimoji="0" lang="en-US" altLang="zh-CN" sz="2000" b="1">
                  <a:solidFill>
                    <a:srgbClr val="3333FF"/>
                  </a:solidFill>
                  <a:latin typeface="Consolas" pitchFamily="49" charset="0"/>
                  <a:cs typeface="Consolas" pitchFamily="49" charset="0"/>
                </a:rPr>
                <a:t>11</a:t>
              </a:r>
            </a:p>
          </p:txBody>
        </p:sp>
        <p:sp>
          <p:nvSpPr>
            <p:cNvPr id="47143" name="Freeform 24"/>
            <p:cNvSpPr>
              <a:spLocks/>
            </p:cNvSpPr>
            <p:nvPr/>
          </p:nvSpPr>
          <p:spPr bwMode="auto">
            <a:xfrm>
              <a:off x="7183441" y="2870187"/>
              <a:ext cx="373063" cy="639763"/>
            </a:xfrm>
            <a:custGeom>
              <a:avLst/>
              <a:gdLst>
                <a:gd name="T0" fmla="*/ 0 w 235"/>
                <a:gd name="T1" fmla="*/ 0 h 403"/>
                <a:gd name="T2" fmla="*/ 235 w 235"/>
                <a:gd name="T3" fmla="*/ 403 h 403"/>
                <a:gd name="T4" fmla="*/ 0 60000 65536"/>
                <a:gd name="T5" fmla="*/ 0 60000 65536"/>
                <a:gd name="T6" fmla="*/ 0 w 235"/>
                <a:gd name="T7" fmla="*/ 0 h 403"/>
                <a:gd name="T8" fmla="*/ 235 w 235"/>
                <a:gd name="T9" fmla="*/ 403 h 403"/>
              </a:gdLst>
              <a:ahLst/>
              <a:cxnLst>
                <a:cxn ang="T4">
                  <a:pos x="T0" y="T1"/>
                </a:cxn>
                <a:cxn ang="T5">
                  <a:pos x="T2" y="T3"/>
                </a:cxn>
              </a:cxnLst>
              <a:rect l="T6" t="T7" r="T8" b="T9"/>
              <a:pathLst>
                <a:path w="235" h="403">
                  <a:moveTo>
                    <a:pt x="0" y="0"/>
                  </a:moveTo>
                  <a:lnTo>
                    <a:pt x="235" y="403"/>
                  </a:lnTo>
                </a:path>
              </a:pathLst>
            </a:custGeom>
            <a:noFill/>
            <a:ln w="31750">
              <a:solidFill>
                <a:srgbClr val="3333FF"/>
              </a:solidFill>
              <a:round/>
              <a:headEnd/>
              <a:tailEnd/>
            </a:ln>
          </p:spPr>
          <p:txBody>
            <a:bodyPr/>
            <a:lstStyle/>
            <a:p>
              <a:endParaRPr lang="zh-CN" altLang="en-US">
                <a:latin typeface="Consolas" pitchFamily="49" charset="0"/>
                <a:cs typeface="Consolas" pitchFamily="49" charset="0"/>
              </a:endParaRPr>
            </a:p>
          </p:txBody>
        </p:sp>
        <p:sp>
          <p:nvSpPr>
            <p:cNvPr id="47144" name="Oval 25"/>
            <p:cNvSpPr>
              <a:spLocks noChangeArrowheads="1"/>
            </p:cNvSpPr>
            <p:nvPr/>
          </p:nvSpPr>
          <p:spPr bwMode="auto">
            <a:xfrm>
              <a:off x="7304091" y="3486137"/>
              <a:ext cx="571500" cy="5365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72000" rIns="0" bIns="0"/>
            <a:lstStyle/>
            <a:p>
              <a:pPr>
                <a:lnSpc>
                  <a:spcPct val="80000"/>
                </a:lnSpc>
              </a:pPr>
              <a:r>
                <a:rPr kumimoji="0" lang="en-US" altLang="zh-CN" sz="2000" b="1">
                  <a:solidFill>
                    <a:srgbClr val="3333FF"/>
                  </a:solidFill>
                  <a:latin typeface="Consolas" pitchFamily="49" charset="0"/>
                  <a:cs typeface="Consolas" pitchFamily="49" charset="0"/>
                </a:rPr>
                <a:t>16</a:t>
              </a:r>
            </a:p>
          </p:txBody>
        </p:sp>
        <p:sp>
          <p:nvSpPr>
            <p:cNvPr id="47145" name="Text Box 37"/>
            <p:cNvSpPr txBox="1">
              <a:spLocks noChangeArrowheads="1"/>
            </p:cNvSpPr>
            <p:nvPr/>
          </p:nvSpPr>
          <p:spPr bwMode="auto">
            <a:xfrm>
              <a:off x="5508050" y="3800462"/>
              <a:ext cx="287338" cy="338554"/>
            </a:xfrm>
            <a:prstGeom prst="rect">
              <a:avLst/>
            </a:prstGeom>
            <a:noFill/>
            <a:ln w="9525">
              <a:noFill/>
              <a:miter lim="800000"/>
              <a:headEnd/>
              <a:tailEnd/>
            </a:ln>
          </p:spPr>
          <p:txBody>
            <a:bodyPr>
              <a:sp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sp>
          <p:nvSpPr>
            <p:cNvPr id="47146" name="Text Box 38"/>
            <p:cNvSpPr txBox="1">
              <a:spLocks noChangeArrowheads="1"/>
            </p:cNvSpPr>
            <p:nvPr/>
          </p:nvSpPr>
          <p:spPr bwMode="auto">
            <a:xfrm>
              <a:off x="6508753" y="3800462"/>
              <a:ext cx="287338" cy="338554"/>
            </a:xfrm>
            <a:prstGeom prst="rect">
              <a:avLst/>
            </a:prstGeom>
            <a:noFill/>
            <a:ln w="9525">
              <a:noFill/>
              <a:miter lim="800000"/>
              <a:headEnd/>
              <a:tailEnd/>
            </a:ln>
          </p:spPr>
          <p:txBody>
            <a:bodyPr>
              <a:sp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sp>
          <p:nvSpPr>
            <p:cNvPr id="47147" name="Text Box 39"/>
            <p:cNvSpPr txBox="1">
              <a:spLocks noChangeArrowheads="1"/>
            </p:cNvSpPr>
            <p:nvPr/>
          </p:nvSpPr>
          <p:spPr bwMode="auto">
            <a:xfrm>
              <a:off x="7805741" y="3800462"/>
              <a:ext cx="287338" cy="338554"/>
            </a:xfrm>
            <a:prstGeom prst="rect">
              <a:avLst/>
            </a:prstGeom>
            <a:noFill/>
            <a:ln w="9525">
              <a:noFill/>
              <a:miter lim="800000"/>
              <a:headEnd/>
              <a:tailEnd/>
            </a:ln>
          </p:spPr>
          <p:txBody>
            <a:bodyPr>
              <a:sp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sp>
          <p:nvSpPr>
            <p:cNvPr id="47148" name="Text Box 40"/>
            <p:cNvSpPr txBox="1">
              <a:spLocks noChangeArrowheads="1"/>
            </p:cNvSpPr>
            <p:nvPr/>
          </p:nvSpPr>
          <p:spPr bwMode="auto">
            <a:xfrm>
              <a:off x="6651628" y="1574787"/>
              <a:ext cx="287338" cy="338554"/>
            </a:xfrm>
            <a:prstGeom prst="rect">
              <a:avLst/>
            </a:prstGeom>
            <a:noFill/>
            <a:ln w="9525">
              <a:noFill/>
              <a:miter lim="800000"/>
              <a:headEnd/>
              <a:tailEnd/>
            </a:ln>
          </p:spPr>
          <p:txBody>
            <a:bodyPr>
              <a:sp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sp>
          <p:nvSpPr>
            <p:cNvPr id="47149" name="Text Box 41"/>
            <p:cNvSpPr txBox="1">
              <a:spLocks noChangeArrowheads="1"/>
            </p:cNvSpPr>
            <p:nvPr/>
          </p:nvSpPr>
          <p:spPr bwMode="auto">
            <a:xfrm>
              <a:off x="5427666" y="2071675"/>
              <a:ext cx="287338" cy="338554"/>
            </a:xfrm>
            <a:prstGeom prst="rect">
              <a:avLst/>
            </a:prstGeom>
            <a:noFill/>
            <a:ln w="9525">
              <a:noFill/>
              <a:miter lim="800000"/>
              <a:headEnd/>
              <a:tailEnd/>
            </a:ln>
          </p:spPr>
          <p:txBody>
            <a:bodyPr>
              <a:sp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sp>
          <p:nvSpPr>
            <p:cNvPr id="47150" name="Text Box 42"/>
            <p:cNvSpPr txBox="1">
              <a:spLocks noChangeArrowheads="1"/>
            </p:cNvSpPr>
            <p:nvPr/>
          </p:nvSpPr>
          <p:spPr bwMode="auto">
            <a:xfrm>
              <a:off x="7297794" y="2287575"/>
              <a:ext cx="503238" cy="338554"/>
            </a:xfrm>
            <a:prstGeom prst="rect">
              <a:avLst/>
            </a:prstGeom>
            <a:noFill/>
            <a:ln w="9525">
              <a:noFill/>
              <a:miter lim="800000"/>
              <a:headEnd/>
              <a:tailEnd/>
            </a:ln>
          </p:spPr>
          <p:txBody>
            <a:bodyPr>
              <a:sp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-1</a:t>
              </a:r>
            </a:p>
          </p:txBody>
        </p:sp>
      </p:grpSp>
      <p:sp>
        <p:nvSpPr>
          <p:cNvPr id="145456" name="Text Box 48"/>
          <p:cNvSpPr txBox="1">
            <a:spLocks noChangeArrowheads="1"/>
          </p:cNvSpPr>
          <p:nvPr/>
        </p:nvSpPr>
        <p:spPr bwMode="auto">
          <a:xfrm>
            <a:off x="4429124" y="4714884"/>
            <a:ext cx="1727200" cy="400110"/>
          </a:xfrm>
          <a:prstGeom prst="rect">
            <a:avLst/>
          </a:prstGeom>
          <a:noFill/>
          <a:ln w="28575" algn="ctr">
            <a:noFill/>
            <a:miter lim="800000"/>
            <a:headEnd/>
            <a:tailEnd/>
          </a:ln>
        </p:spPr>
        <p:txBody>
          <a:bodyPr>
            <a:spAutoFit/>
          </a:bodyPr>
          <a:lstStyle/>
          <a:p>
            <a:pPr>
              <a:spcBef>
                <a:spcPct val="50000"/>
              </a:spcBef>
            </a:pPr>
            <a:r>
              <a:rPr kumimoji="0" lang="zh-CN" altLang="en-US" sz="2000" b="1" dirty="0">
                <a:solidFill>
                  <a:srgbClr val="FF00FF"/>
                </a:solidFill>
                <a:latin typeface="Consolas" pitchFamily="49" charset="0"/>
                <a:ea typeface="仿宋" pitchFamily="49" charset="-122"/>
                <a:cs typeface="Consolas" pitchFamily="49" charset="0"/>
              </a:rPr>
              <a:t>调整完毕</a:t>
            </a:r>
          </a:p>
        </p:txBody>
      </p:sp>
      <p:sp>
        <p:nvSpPr>
          <p:cNvPr id="145457" name="Freeform 49"/>
          <p:cNvSpPr>
            <a:spLocks/>
          </p:cNvSpPr>
          <p:nvPr/>
        </p:nvSpPr>
        <p:spPr bwMode="auto">
          <a:xfrm>
            <a:off x="1976433" y="1344596"/>
            <a:ext cx="869950" cy="1830388"/>
          </a:xfrm>
          <a:custGeom>
            <a:avLst/>
            <a:gdLst>
              <a:gd name="T0" fmla="*/ 33 w 548"/>
              <a:gd name="T1" fmla="*/ 1153 h 1153"/>
              <a:gd name="T2" fmla="*/ 52 w 548"/>
              <a:gd name="T3" fmla="*/ 840 h 1153"/>
              <a:gd name="T4" fmla="*/ 348 w 548"/>
              <a:gd name="T5" fmla="*/ 576 h 1153"/>
              <a:gd name="T6" fmla="*/ 468 w 548"/>
              <a:gd name="T7" fmla="*/ 352 h 1153"/>
              <a:gd name="T8" fmla="*/ 548 w 548"/>
              <a:gd name="T9" fmla="*/ 0 h 1153"/>
              <a:gd name="T10" fmla="*/ 0 60000 65536"/>
              <a:gd name="T11" fmla="*/ 0 60000 65536"/>
              <a:gd name="T12" fmla="*/ 0 60000 65536"/>
              <a:gd name="T13" fmla="*/ 0 60000 65536"/>
              <a:gd name="T14" fmla="*/ 0 60000 65536"/>
              <a:gd name="T15" fmla="*/ 0 w 548"/>
              <a:gd name="T16" fmla="*/ 0 h 1153"/>
              <a:gd name="T17" fmla="*/ 548 w 548"/>
              <a:gd name="T18" fmla="*/ 1153 h 1153"/>
            </a:gdLst>
            <a:ahLst/>
            <a:cxnLst>
              <a:cxn ang="T10">
                <a:pos x="T0" y="T1"/>
              </a:cxn>
              <a:cxn ang="T11">
                <a:pos x="T2" y="T3"/>
              </a:cxn>
              <a:cxn ang="T12">
                <a:pos x="T4" y="T5"/>
              </a:cxn>
              <a:cxn ang="T13">
                <a:pos x="T6" y="T7"/>
              </a:cxn>
              <a:cxn ang="T14">
                <a:pos x="T8" y="T9"/>
              </a:cxn>
            </a:cxnLst>
            <a:rect l="T15" t="T16" r="T17" b="T18"/>
            <a:pathLst>
              <a:path w="548" h="1153">
                <a:moveTo>
                  <a:pt x="33" y="1153"/>
                </a:moveTo>
                <a:cubicBezTo>
                  <a:pt x="36" y="1101"/>
                  <a:pt x="0" y="936"/>
                  <a:pt x="52" y="840"/>
                </a:cubicBezTo>
                <a:cubicBezTo>
                  <a:pt x="94" y="737"/>
                  <a:pt x="279" y="657"/>
                  <a:pt x="348" y="576"/>
                </a:cubicBezTo>
                <a:cubicBezTo>
                  <a:pt x="417" y="495"/>
                  <a:pt x="435" y="448"/>
                  <a:pt x="468" y="352"/>
                </a:cubicBezTo>
                <a:cubicBezTo>
                  <a:pt x="533" y="220"/>
                  <a:pt x="531" y="73"/>
                  <a:pt x="548" y="0"/>
                </a:cubicBezTo>
              </a:path>
            </a:pathLst>
          </a:custGeom>
          <a:noFill/>
          <a:ln w="57150">
            <a:solidFill>
              <a:srgbClr val="9900FF"/>
            </a:solidFill>
            <a:round/>
            <a:headEnd/>
            <a:tailEnd type="triangle" w="med" len="med"/>
          </a:ln>
        </p:spPr>
        <p:txBody>
          <a:bodyPr wrap="none" anchor="ctr"/>
          <a:lstStyle/>
          <a:p>
            <a:endParaRPr lang="zh-CN" altLang="en-US">
              <a:latin typeface="Consolas" pitchFamily="49" charset="0"/>
              <a:cs typeface="Consolas" pitchFamily="49" charset="0"/>
            </a:endParaRPr>
          </a:p>
        </p:txBody>
      </p:sp>
      <p:sp>
        <p:nvSpPr>
          <p:cNvPr id="46" name="右箭头 45"/>
          <p:cNvSpPr/>
          <p:nvPr/>
        </p:nvSpPr>
        <p:spPr>
          <a:xfrm>
            <a:off x="4071934" y="2500306"/>
            <a:ext cx="857256" cy="35719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42" name="TextBox 41"/>
          <p:cNvSpPr txBox="1"/>
          <p:nvPr/>
        </p:nvSpPr>
        <p:spPr>
          <a:xfrm>
            <a:off x="3929058" y="2143116"/>
            <a:ext cx="1143008" cy="369332"/>
          </a:xfrm>
          <a:prstGeom prst="rect">
            <a:avLst/>
          </a:prstGeom>
          <a:noFill/>
        </p:spPr>
        <p:txBody>
          <a:bodyPr wrap="square" rtlCol="0">
            <a:spAutoFit/>
          </a:bodyPr>
          <a:lstStyle/>
          <a:p>
            <a:r>
              <a:rPr lang="en-US" altLang="zh-CN" sz="1800" b="1" smtClean="0">
                <a:solidFill>
                  <a:srgbClr val="3333FF"/>
                </a:solidFill>
                <a:latin typeface="Consolas" pitchFamily="49" charset="0"/>
                <a:ea typeface="仿宋" pitchFamily="49" charset="-122"/>
                <a:cs typeface="Consolas" pitchFamily="49" charset="0"/>
              </a:rPr>
              <a:t>RL</a:t>
            </a:r>
            <a:r>
              <a:rPr lang="zh-CN" altLang="en-US" sz="1800" b="1" smtClean="0">
                <a:solidFill>
                  <a:srgbClr val="3333FF"/>
                </a:solidFill>
                <a:latin typeface="Consolas" pitchFamily="49" charset="0"/>
                <a:ea typeface="仿宋" pitchFamily="49" charset="-122"/>
                <a:cs typeface="Consolas" pitchFamily="49" charset="0"/>
              </a:rPr>
              <a:t>调整</a:t>
            </a:r>
            <a:endParaRPr lang="zh-CN" altLang="en-US" sz="1800" b="1" dirty="0" smtClean="0">
              <a:solidFill>
                <a:srgbClr val="3333FF"/>
              </a:solidFill>
              <a:latin typeface="Consolas" pitchFamily="49" charset="0"/>
              <a:ea typeface="仿宋" pitchFamily="49" charset="-122"/>
              <a:cs typeface="Consolas" pitchFamily="49" charset="0"/>
            </a:endParaRPr>
          </a:p>
        </p:txBody>
      </p:sp>
      <p:sp>
        <p:nvSpPr>
          <p:cNvPr id="44" name="灯片编号占位符 43"/>
          <p:cNvSpPr>
            <a:spLocks noGrp="1"/>
          </p:cNvSpPr>
          <p:nvPr>
            <p:ph type="sldNum" sz="quarter" idx="12"/>
          </p:nvPr>
        </p:nvSpPr>
        <p:spPr/>
        <p:txBody>
          <a:bodyPr/>
          <a:lstStyle/>
          <a:p>
            <a:pPr>
              <a:defRPr/>
            </a:pPr>
            <a:fld id="{94984E60-CADE-4266-8DC7-A91C528B8A31}" type="slidenum">
              <a:rPr lang="en-US" altLang="zh-CN" smtClean="0"/>
              <a:pPr>
                <a:defRPr/>
              </a:pPr>
              <a:t>60</a:t>
            </a:fld>
            <a:r>
              <a:rPr lang="en-US" altLang="zh-CN" smtClean="0"/>
              <a:t>/132</a:t>
            </a:r>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57"/>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grpId="1" nodeType="afterEffect">
                                  <p:stCondLst>
                                    <p:cond delay="0"/>
                                  </p:stCondLst>
                                  <p:childTnLst>
                                    <p:animEffect transition="out" filter="fade">
                                      <p:cBhvr>
                                        <p:cTn id="9" dur="500" tmFilter="0, 0; .2, .5; .8, .5; 1, 0"/>
                                        <p:tgtEl>
                                          <p:spTgt spid="145457"/>
                                        </p:tgtEl>
                                      </p:cBhvr>
                                    </p:animEffect>
                                    <p:animScale>
                                      <p:cBhvr>
                                        <p:cTn id="10" dur="250" autoRev="1" fill="hold"/>
                                        <p:tgtEl>
                                          <p:spTgt spid="145457"/>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4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54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56" grpId="0"/>
      <p:bldP spid="145457" grpId="0" animBg="1"/>
      <p:bldP spid="145457" grpId="1" animBg="1"/>
      <p:bldP spid="46" grpId="0" animBg="1"/>
      <p:bldP spid="4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37"/>
          <p:cNvSpPr txBox="1">
            <a:spLocks noChangeArrowheads="1"/>
          </p:cNvSpPr>
          <p:nvPr/>
        </p:nvSpPr>
        <p:spPr bwMode="auto">
          <a:xfrm>
            <a:off x="357158" y="857232"/>
            <a:ext cx="8458200" cy="956773"/>
          </a:xfrm>
          <a:prstGeom prst="rect">
            <a:avLst/>
          </a:prstGeom>
          <a:ln>
            <a:solidFill>
              <a:schemeClr val="accent6">
                <a:lumMod val="20000"/>
                <a:lumOff val="80000"/>
              </a:schemeClr>
            </a:solidFill>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tIns="108000" bIns="108000">
            <a:spAutoFit/>
          </a:bodyPr>
          <a:lstStyle/>
          <a:p>
            <a:pPr algn="just">
              <a:lnSpc>
                <a:spcPct val="120000"/>
              </a:lnSpc>
              <a:spcBef>
                <a:spcPct val="50000"/>
              </a:spcBef>
            </a:pPr>
            <a:r>
              <a:rPr lang="en-US" altLang="zh-CN" sz="2000" b="1">
                <a:solidFill>
                  <a:srgbClr val="3333FF"/>
                </a:solidFill>
                <a:latin typeface="Consolas" pitchFamily="49" charset="0"/>
                <a:ea typeface="楷体" pitchFamily="49" charset="-122"/>
                <a:cs typeface="Consolas" pitchFamily="49" charset="0"/>
              </a:rPr>
              <a:t>   </a:t>
            </a:r>
            <a:r>
              <a:rPr lang="en-US" altLang="zh-CN" sz="2000" b="1" smtClean="0">
                <a:solidFill>
                  <a:srgbClr val="FF0000"/>
                </a:solidFill>
                <a:latin typeface="Consolas" pitchFamily="49" charset="0"/>
                <a:ea typeface="楷体" pitchFamily="49" charset="-122"/>
                <a:cs typeface="Consolas" pitchFamily="49" charset="0"/>
              </a:rPr>
              <a:t>【</a:t>
            </a:r>
            <a:r>
              <a:rPr lang="zh-CN" altLang="en-US" sz="2000" b="1">
                <a:solidFill>
                  <a:srgbClr val="FF0000"/>
                </a:solidFill>
                <a:latin typeface="Consolas" pitchFamily="49" charset="0"/>
                <a:ea typeface="楷体" pitchFamily="49" charset="-122"/>
                <a:cs typeface="Consolas" pitchFamily="49" charset="0"/>
              </a:rPr>
              <a:t>例</a:t>
            </a:r>
            <a:r>
              <a:rPr lang="en-US" altLang="zh-CN" sz="2000" b="1" smtClean="0">
                <a:solidFill>
                  <a:srgbClr val="FF0000"/>
                </a:solidFill>
                <a:latin typeface="Consolas" pitchFamily="49" charset="0"/>
                <a:ea typeface="楷体" pitchFamily="49" charset="-122"/>
                <a:cs typeface="Consolas" pitchFamily="49" charset="0"/>
              </a:rPr>
              <a:t>9.5】 </a:t>
            </a:r>
            <a:r>
              <a:rPr lang="zh-CN" altLang="en-US" sz="2000" b="1" dirty="0">
                <a:solidFill>
                  <a:srgbClr val="3333FF"/>
                </a:solidFill>
                <a:latin typeface="Consolas" pitchFamily="49" charset="0"/>
                <a:ea typeface="楷体" pitchFamily="49" charset="-122"/>
                <a:cs typeface="Consolas" pitchFamily="49" charset="0"/>
              </a:rPr>
              <a:t>输入</a:t>
            </a:r>
            <a:r>
              <a:rPr lang="zh-CN" altLang="en-US" sz="2000" b="1">
                <a:solidFill>
                  <a:srgbClr val="3333FF"/>
                </a:solidFill>
                <a:latin typeface="Consolas" pitchFamily="49" charset="0"/>
                <a:ea typeface="楷体" pitchFamily="49" charset="-122"/>
                <a:cs typeface="Consolas" pitchFamily="49" charset="0"/>
              </a:rPr>
              <a:t>关键字</a:t>
            </a:r>
            <a:r>
              <a:rPr lang="zh-CN" altLang="en-US" sz="2000" b="1" smtClean="0">
                <a:solidFill>
                  <a:srgbClr val="3333FF"/>
                </a:solidFill>
                <a:latin typeface="Consolas" pitchFamily="49" charset="0"/>
                <a:ea typeface="楷体" pitchFamily="49" charset="-122"/>
                <a:cs typeface="Consolas" pitchFamily="49" charset="0"/>
              </a:rPr>
              <a:t>序列</a:t>
            </a:r>
            <a:r>
              <a:rPr lang="en-US" altLang="zh-CN" sz="2000" b="1" smtClean="0">
                <a:solidFill>
                  <a:srgbClr val="3333FF"/>
                </a:solidFill>
                <a:latin typeface="Consolas" pitchFamily="49" charset="0"/>
                <a:ea typeface="楷体" pitchFamily="49" charset="-122"/>
                <a:cs typeface="Consolas" pitchFamily="49" charset="0"/>
              </a:rPr>
              <a:t>(16</a:t>
            </a:r>
            <a:r>
              <a:rPr lang="zh-CN" altLang="en-US" sz="2000" b="1" smtClean="0">
                <a:solidFill>
                  <a:srgbClr val="3333FF"/>
                </a:solidFill>
                <a:latin typeface="Consolas" pitchFamily="49" charset="0"/>
                <a:ea typeface="楷体" pitchFamily="49" charset="-122"/>
                <a:cs typeface="Consolas" pitchFamily="49" charset="0"/>
              </a:rPr>
              <a:t>，</a:t>
            </a:r>
            <a:r>
              <a:rPr lang="en-US" altLang="zh-CN" sz="2000" b="1" smtClean="0">
                <a:solidFill>
                  <a:srgbClr val="3333FF"/>
                </a:solidFill>
                <a:latin typeface="Consolas" pitchFamily="49" charset="0"/>
                <a:ea typeface="楷体" pitchFamily="49" charset="-122"/>
                <a:cs typeface="Consolas" pitchFamily="49" charset="0"/>
              </a:rPr>
              <a:t>3</a:t>
            </a:r>
            <a:r>
              <a:rPr lang="zh-CN" altLang="en-US" sz="2000" b="1" smtClean="0">
                <a:solidFill>
                  <a:srgbClr val="3333FF"/>
                </a:solidFill>
                <a:latin typeface="Consolas" pitchFamily="49" charset="0"/>
                <a:ea typeface="楷体" pitchFamily="49" charset="-122"/>
                <a:cs typeface="Consolas" pitchFamily="49" charset="0"/>
              </a:rPr>
              <a:t>，</a:t>
            </a:r>
            <a:r>
              <a:rPr lang="en-US" altLang="zh-CN" sz="2000" b="1" smtClean="0">
                <a:solidFill>
                  <a:srgbClr val="3333FF"/>
                </a:solidFill>
                <a:latin typeface="Consolas" pitchFamily="49" charset="0"/>
                <a:ea typeface="楷体" pitchFamily="49" charset="-122"/>
                <a:cs typeface="Consolas" pitchFamily="49" charset="0"/>
              </a:rPr>
              <a:t>7</a:t>
            </a:r>
            <a:r>
              <a:rPr lang="zh-CN" altLang="en-US" sz="2000" b="1" smtClean="0">
                <a:solidFill>
                  <a:srgbClr val="3333FF"/>
                </a:solidFill>
                <a:latin typeface="Consolas" pitchFamily="49" charset="0"/>
                <a:ea typeface="楷体" pitchFamily="49" charset="-122"/>
                <a:cs typeface="Consolas" pitchFamily="49" charset="0"/>
              </a:rPr>
              <a:t>，</a:t>
            </a:r>
            <a:r>
              <a:rPr lang="en-US" altLang="zh-CN" sz="2000" b="1" smtClean="0">
                <a:solidFill>
                  <a:srgbClr val="3333FF"/>
                </a:solidFill>
                <a:latin typeface="Consolas" pitchFamily="49" charset="0"/>
                <a:ea typeface="楷体" pitchFamily="49" charset="-122"/>
                <a:cs typeface="Consolas" pitchFamily="49" charset="0"/>
              </a:rPr>
              <a:t>11</a:t>
            </a:r>
            <a:r>
              <a:rPr lang="zh-CN" altLang="en-US" sz="2000" b="1" smtClean="0">
                <a:solidFill>
                  <a:srgbClr val="3333FF"/>
                </a:solidFill>
                <a:latin typeface="Consolas" pitchFamily="49" charset="0"/>
                <a:ea typeface="楷体" pitchFamily="49" charset="-122"/>
                <a:cs typeface="Consolas" pitchFamily="49" charset="0"/>
              </a:rPr>
              <a:t>，</a:t>
            </a:r>
            <a:r>
              <a:rPr lang="en-US" altLang="zh-CN" sz="2000" b="1" smtClean="0">
                <a:solidFill>
                  <a:srgbClr val="3333FF"/>
                </a:solidFill>
                <a:latin typeface="Consolas" pitchFamily="49" charset="0"/>
                <a:ea typeface="楷体" pitchFamily="49" charset="-122"/>
                <a:cs typeface="Consolas" pitchFamily="49" charset="0"/>
              </a:rPr>
              <a:t>9</a:t>
            </a:r>
            <a:r>
              <a:rPr lang="zh-CN" altLang="en-US" sz="2000" b="1" smtClean="0">
                <a:solidFill>
                  <a:srgbClr val="3333FF"/>
                </a:solidFill>
                <a:latin typeface="Consolas" pitchFamily="49" charset="0"/>
                <a:ea typeface="楷体" pitchFamily="49" charset="-122"/>
                <a:cs typeface="Consolas" pitchFamily="49" charset="0"/>
              </a:rPr>
              <a:t>，</a:t>
            </a:r>
            <a:r>
              <a:rPr lang="en-US" altLang="zh-CN" sz="2000" b="1" smtClean="0">
                <a:solidFill>
                  <a:srgbClr val="3333FF"/>
                </a:solidFill>
                <a:latin typeface="Consolas" pitchFamily="49" charset="0"/>
                <a:ea typeface="楷体" pitchFamily="49" charset="-122"/>
                <a:cs typeface="Consolas" pitchFamily="49" charset="0"/>
              </a:rPr>
              <a:t>26</a:t>
            </a:r>
            <a:r>
              <a:rPr lang="zh-CN" altLang="en-US" sz="2000" b="1" smtClean="0">
                <a:solidFill>
                  <a:srgbClr val="3333FF"/>
                </a:solidFill>
                <a:latin typeface="Consolas" pitchFamily="49" charset="0"/>
                <a:ea typeface="楷体" pitchFamily="49" charset="-122"/>
                <a:cs typeface="Consolas" pitchFamily="49" charset="0"/>
              </a:rPr>
              <a:t>，</a:t>
            </a:r>
            <a:r>
              <a:rPr lang="en-US" altLang="zh-CN" sz="2000" b="1" smtClean="0">
                <a:solidFill>
                  <a:srgbClr val="3333FF"/>
                </a:solidFill>
                <a:latin typeface="Consolas" pitchFamily="49" charset="0"/>
                <a:ea typeface="楷体" pitchFamily="49" charset="-122"/>
                <a:cs typeface="Consolas" pitchFamily="49" charset="0"/>
              </a:rPr>
              <a:t>18</a:t>
            </a:r>
            <a:r>
              <a:rPr lang="zh-CN" altLang="en-US" sz="2000" b="1" smtClean="0">
                <a:solidFill>
                  <a:srgbClr val="3333FF"/>
                </a:solidFill>
                <a:latin typeface="Consolas" pitchFamily="49" charset="0"/>
                <a:ea typeface="楷体" pitchFamily="49" charset="-122"/>
                <a:cs typeface="Consolas" pitchFamily="49" charset="0"/>
              </a:rPr>
              <a:t>，</a:t>
            </a:r>
            <a:r>
              <a:rPr lang="en-US" altLang="zh-CN" sz="2000" b="1" smtClean="0">
                <a:solidFill>
                  <a:srgbClr val="3333FF"/>
                </a:solidFill>
                <a:latin typeface="Consolas" pitchFamily="49" charset="0"/>
                <a:ea typeface="楷体" pitchFamily="49" charset="-122"/>
                <a:cs typeface="Consolas" pitchFamily="49" charset="0"/>
              </a:rPr>
              <a:t>14</a:t>
            </a:r>
            <a:r>
              <a:rPr lang="zh-CN" altLang="en-US" sz="2000" b="1" smtClean="0">
                <a:solidFill>
                  <a:srgbClr val="3333FF"/>
                </a:solidFill>
                <a:latin typeface="Consolas" pitchFamily="49" charset="0"/>
                <a:ea typeface="楷体" pitchFamily="49" charset="-122"/>
                <a:cs typeface="Consolas" pitchFamily="49" charset="0"/>
              </a:rPr>
              <a:t>，</a:t>
            </a:r>
            <a:r>
              <a:rPr lang="en-US" altLang="zh-CN" sz="2000" b="1" smtClean="0">
                <a:solidFill>
                  <a:srgbClr val="3333FF"/>
                </a:solidFill>
                <a:latin typeface="Consolas" pitchFamily="49" charset="0"/>
                <a:ea typeface="楷体" pitchFamily="49" charset="-122"/>
                <a:cs typeface="Consolas" pitchFamily="49" charset="0"/>
              </a:rPr>
              <a:t>15)</a:t>
            </a:r>
            <a:r>
              <a:rPr lang="zh-CN" altLang="en-US" sz="2000" b="1" smtClean="0">
                <a:solidFill>
                  <a:srgbClr val="3333FF"/>
                </a:solidFill>
                <a:latin typeface="Consolas" pitchFamily="49" charset="0"/>
                <a:ea typeface="楷体" pitchFamily="49" charset="-122"/>
                <a:cs typeface="Consolas" pitchFamily="49" charset="0"/>
              </a:rPr>
              <a:t>，给</a:t>
            </a:r>
            <a:r>
              <a:rPr lang="zh-CN" altLang="en-US" sz="2000" b="1" dirty="0">
                <a:solidFill>
                  <a:srgbClr val="3333FF"/>
                </a:solidFill>
                <a:latin typeface="Consolas" pitchFamily="49" charset="0"/>
                <a:ea typeface="楷体" pitchFamily="49" charset="-122"/>
                <a:cs typeface="Consolas" pitchFamily="49" charset="0"/>
              </a:rPr>
              <a:t>出构造一棵</a:t>
            </a:r>
            <a:r>
              <a:rPr lang="en-US" altLang="zh-CN" sz="2000" b="1" dirty="0" err="1">
                <a:solidFill>
                  <a:srgbClr val="3333FF"/>
                </a:solidFill>
                <a:latin typeface="Consolas" pitchFamily="49" charset="0"/>
                <a:ea typeface="楷体" pitchFamily="49" charset="-122"/>
                <a:cs typeface="Consolas" pitchFamily="49" charset="0"/>
              </a:rPr>
              <a:t>AVL</a:t>
            </a:r>
            <a:r>
              <a:rPr lang="zh-CN" altLang="en-US" sz="2000" b="1" dirty="0">
                <a:solidFill>
                  <a:srgbClr val="3333FF"/>
                </a:solidFill>
                <a:latin typeface="Consolas" pitchFamily="49" charset="0"/>
                <a:ea typeface="楷体" pitchFamily="49" charset="-122"/>
                <a:cs typeface="Consolas" pitchFamily="49" charset="0"/>
              </a:rPr>
              <a:t>树的步骤。</a:t>
            </a:r>
          </a:p>
        </p:txBody>
      </p:sp>
      <p:sp>
        <p:nvSpPr>
          <p:cNvPr id="48131" name="Oval 38"/>
          <p:cNvSpPr>
            <a:spLocks noChangeAspect="1" noChangeArrowheads="1"/>
          </p:cNvSpPr>
          <p:nvPr/>
        </p:nvSpPr>
        <p:spPr bwMode="auto">
          <a:xfrm>
            <a:off x="2628900" y="2779713"/>
            <a:ext cx="468313" cy="46831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kumimoji="0" lang="en-US" altLang="zh-CN" sz="1600" b="1">
                <a:solidFill>
                  <a:srgbClr val="3333FF"/>
                </a:solidFill>
                <a:latin typeface="Consolas" pitchFamily="49" charset="0"/>
                <a:ea typeface="楷体_GB2312" pitchFamily="49" charset="-122"/>
                <a:cs typeface="Consolas" pitchFamily="49" charset="0"/>
              </a:rPr>
              <a:t>16</a:t>
            </a:r>
          </a:p>
        </p:txBody>
      </p:sp>
      <p:sp>
        <p:nvSpPr>
          <p:cNvPr id="48132" name="Line 39"/>
          <p:cNvSpPr>
            <a:spLocks noChangeShapeType="1"/>
          </p:cNvSpPr>
          <p:nvPr/>
        </p:nvSpPr>
        <p:spPr bwMode="auto">
          <a:xfrm>
            <a:off x="1403350" y="3068638"/>
            <a:ext cx="1081088" cy="0"/>
          </a:xfrm>
          <a:prstGeom prst="line">
            <a:avLst/>
          </a:prstGeom>
          <a:noFill/>
          <a:ln w="38100">
            <a:solidFill>
              <a:schemeClr val="tx1"/>
            </a:solidFill>
            <a:round/>
            <a:headEnd/>
            <a:tailEnd type="triangle" w="med" len="med"/>
          </a:ln>
        </p:spPr>
        <p:txBody>
          <a:bodyPr anchor="ctr">
            <a:spAutoFit/>
          </a:bodyPr>
          <a:lstStyle/>
          <a:p>
            <a:endParaRPr lang="zh-CN" altLang="en-US">
              <a:latin typeface="Consolas" pitchFamily="49" charset="0"/>
              <a:cs typeface="Consolas" pitchFamily="49" charset="0"/>
            </a:endParaRPr>
          </a:p>
        </p:txBody>
      </p:sp>
      <p:sp>
        <p:nvSpPr>
          <p:cNvPr id="48133" name="Text Box 40"/>
          <p:cNvSpPr txBox="1">
            <a:spLocks noChangeArrowheads="1"/>
          </p:cNvSpPr>
          <p:nvPr/>
        </p:nvSpPr>
        <p:spPr bwMode="auto">
          <a:xfrm>
            <a:off x="1428728" y="2714620"/>
            <a:ext cx="936625" cy="276999"/>
          </a:xfrm>
          <a:prstGeom prst="rect">
            <a:avLst/>
          </a:prstGeom>
          <a:noFill/>
          <a:ln w="9525">
            <a:noFill/>
            <a:miter lim="800000"/>
            <a:headEnd/>
            <a:tailEnd/>
          </a:ln>
        </p:spPr>
        <p:txBody>
          <a:bodyPr lIns="0" tIns="0" rIns="0" bIns="0">
            <a:spAutoFit/>
          </a:bodyPr>
          <a:lstStyle/>
          <a:p>
            <a:pPr algn="l">
              <a:spcBef>
                <a:spcPct val="50000"/>
              </a:spcBef>
            </a:pPr>
            <a:r>
              <a:rPr kumimoji="0" lang="zh-CN" altLang="en-US" sz="1800" b="1" dirty="0">
                <a:solidFill>
                  <a:srgbClr val="3333FF"/>
                </a:solidFill>
                <a:latin typeface="Consolas" pitchFamily="49" charset="0"/>
                <a:ea typeface="仿宋" pitchFamily="49" charset="-122"/>
                <a:cs typeface="Consolas" pitchFamily="49" charset="0"/>
              </a:rPr>
              <a:t>插入</a:t>
            </a:r>
            <a:r>
              <a:rPr kumimoji="0" lang="en-US" altLang="zh-CN" sz="1800" b="1" dirty="0">
                <a:solidFill>
                  <a:srgbClr val="3333FF"/>
                </a:solidFill>
                <a:latin typeface="Consolas" pitchFamily="49" charset="0"/>
                <a:ea typeface="仿宋" pitchFamily="49" charset="-122"/>
                <a:cs typeface="Consolas" pitchFamily="49" charset="0"/>
              </a:rPr>
              <a:t>16</a:t>
            </a:r>
          </a:p>
        </p:txBody>
      </p:sp>
      <p:sp>
        <p:nvSpPr>
          <p:cNvPr id="48134" name="Text Box 41"/>
          <p:cNvSpPr txBox="1">
            <a:spLocks noChangeArrowheads="1"/>
          </p:cNvSpPr>
          <p:nvPr/>
        </p:nvSpPr>
        <p:spPr bwMode="auto">
          <a:xfrm>
            <a:off x="2700338" y="2468399"/>
            <a:ext cx="215900" cy="246221"/>
          </a:xfrm>
          <a:prstGeom prst="rect">
            <a:avLst/>
          </a:prstGeom>
          <a:noFill/>
          <a:ln w="9525">
            <a:noFill/>
            <a:miter lim="800000"/>
            <a:headEnd/>
            <a:tailEnd/>
          </a:ln>
        </p:spPr>
        <p:txBody>
          <a:bodyPr lIns="0" tIns="0" rIns="0" bIns="0">
            <a:sp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grpSp>
        <p:nvGrpSpPr>
          <p:cNvPr id="2" name="Group 42"/>
          <p:cNvGrpSpPr>
            <a:grpSpLocks/>
          </p:cNvGrpSpPr>
          <p:nvPr/>
        </p:nvGrpSpPr>
        <p:grpSpPr bwMode="auto">
          <a:xfrm>
            <a:off x="3492500" y="2276475"/>
            <a:ext cx="2663825" cy="1404938"/>
            <a:chOff x="2200" y="1253"/>
            <a:chExt cx="1678" cy="885"/>
          </a:xfrm>
        </p:grpSpPr>
        <p:sp>
          <p:nvSpPr>
            <p:cNvPr id="48159" name="Line 43"/>
            <p:cNvSpPr>
              <a:spLocks noChangeShapeType="1"/>
            </p:cNvSpPr>
            <p:nvPr/>
          </p:nvSpPr>
          <p:spPr bwMode="auto">
            <a:xfrm>
              <a:off x="2200" y="1752"/>
              <a:ext cx="681" cy="0"/>
            </a:xfrm>
            <a:prstGeom prst="line">
              <a:avLst/>
            </a:prstGeom>
            <a:noFill/>
            <a:ln w="38100">
              <a:solidFill>
                <a:schemeClr val="tx1"/>
              </a:solidFill>
              <a:round/>
              <a:headEnd/>
              <a:tailEnd type="triangle" w="med" len="med"/>
            </a:ln>
          </p:spPr>
          <p:txBody>
            <a:bodyPr anchor="ctr">
              <a:spAutoFit/>
            </a:bodyPr>
            <a:lstStyle/>
            <a:p>
              <a:endParaRPr lang="zh-CN" altLang="en-US">
                <a:latin typeface="Consolas" pitchFamily="49" charset="0"/>
                <a:cs typeface="Consolas" pitchFamily="49" charset="0"/>
              </a:endParaRPr>
            </a:p>
          </p:txBody>
        </p:sp>
        <p:sp>
          <p:nvSpPr>
            <p:cNvPr id="48160" name="Text Box 44"/>
            <p:cNvSpPr txBox="1">
              <a:spLocks noChangeArrowheads="1"/>
            </p:cNvSpPr>
            <p:nvPr/>
          </p:nvSpPr>
          <p:spPr bwMode="auto">
            <a:xfrm>
              <a:off x="2250" y="1484"/>
              <a:ext cx="590" cy="174"/>
            </a:xfrm>
            <a:prstGeom prst="rect">
              <a:avLst/>
            </a:prstGeom>
            <a:noFill/>
            <a:ln w="9525">
              <a:noFill/>
              <a:miter lim="800000"/>
              <a:headEnd/>
              <a:tailEnd/>
            </a:ln>
          </p:spPr>
          <p:txBody>
            <a:bodyPr lIns="0" tIns="0" rIns="0" bIns="0">
              <a:spAutoFit/>
            </a:bodyPr>
            <a:lstStyle/>
            <a:p>
              <a:pPr algn="l">
                <a:spcBef>
                  <a:spcPct val="50000"/>
                </a:spcBef>
              </a:pPr>
              <a:r>
                <a:rPr kumimoji="0" lang="zh-CN" altLang="en-US" sz="1800" b="1" dirty="0">
                  <a:solidFill>
                    <a:srgbClr val="3333FF"/>
                  </a:solidFill>
                  <a:latin typeface="Consolas" pitchFamily="49" charset="0"/>
                  <a:ea typeface="仿宋" pitchFamily="49" charset="-122"/>
                  <a:cs typeface="Consolas" pitchFamily="49" charset="0"/>
                </a:rPr>
                <a:t>插入</a:t>
              </a:r>
              <a:r>
                <a:rPr kumimoji="0" lang="en-US" altLang="zh-CN" sz="1800" b="1" dirty="0">
                  <a:solidFill>
                    <a:srgbClr val="3333FF"/>
                  </a:solidFill>
                  <a:latin typeface="Consolas" pitchFamily="49" charset="0"/>
                  <a:ea typeface="仿宋" pitchFamily="49" charset="-122"/>
                  <a:cs typeface="Consolas" pitchFamily="49" charset="0"/>
                </a:rPr>
                <a:t>3</a:t>
              </a:r>
            </a:p>
          </p:txBody>
        </p:sp>
        <p:sp>
          <p:nvSpPr>
            <p:cNvPr id="48161" name="Oval 45"/>
            <p:cNvSpPr>
              <a:spLocks noChangeAspect="1" noChangeArrowheads="1"/>
            </p:cNvSpPr>
            <p:nvPr/>
          </p:nvSpPr>
          <p:spPr bwMode="auto">
            <a:xfrm>
              <a:off x="3382" y="1344"/>
              <a:ext cx="295" cy="2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dirty="0">
                  <a:solidFill>
                    <a:srgbClr val="3333FF"/>
                  </a:solidFill>
                  <a:latin typeface="Consolas" pitchFamily="49" charset="0"/>
                  <a:ea typeface="楷体_GB2312" pitchFamily="49" charset="-122"/>
                  <a:cs typeface="Consolas" pitchFamily="49" charset="0"/>
                </a:rPr>
                <a:t>16</a:t>
              </a:r>
            </a:p>
          </p:txBody>
        </p:sp>
        <p:sp>
          <p:nvSpPr>
            <p:cNvPr id="48162" name="Oval 46"/>
            <p:cNvSpPr>
              <a:spLocks noChangeAspect="1" noChangeArrowheads="1"/>
            </p:cNvSpPr>
            <p:nvPr/>
          </p:nvSpPr>
          <p:spPr bwMode="auto">
            <a:xfrm>
              <a:off x="3107" y="1843"/>
              <a:ext cx="295"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anchor="ctr"/>
            <a:lstStyle/>
            <a:p>
              <a:r>
                <a:rPr kumimoji="0" lang="en-US" altLang="zh-CN" sz="1600" b="1">
                  <a:solidFill>
                    <a:srgbClr val="3333FF"/>
                  </a:solidFill>
                  <a:latin typeface="Consolas" pitchFamily="49" charset="0"/>
                  <a:ea typeface="楷体_GB2312" pitchFamily="49" charset="-122"/>
                  <a:cs typeface="Consolas" pitchFamily="49" charset="0"/>
                </a:rPr>
                <a:t>3</a:t>
              </a:r>
            </a:p>
          </p:txBody>
        </p:sp>
        <p:sp>
          <p:nvSpPr>
            <p:cNvPr id="48163" name="Text Box 47"/>
            <p:cNvSpPr txBox="1">
              <a:spLocks noChangeArrowheads="1"/>
            </p:cNvSpPr>
            <p:nvPr/>
          </p:nvSpPr>
          <p:spPr bwMode="auto">
            <a:xfrm>
              <a:off x="3152" y="1650"/>
              <a:ext cx="136" cy="155"/>
            </a:xfrm>
            <a:prstGeom prst="rect">
              <a:avLst/>
            </a:prstGeom>
            <a:noFill/>
            <a:ln w="9525">
              <a:noFill/>
              <a:miter lim="800000"/>
              <a:headEnd/>
              <a:tailEnd/>
            </a:ln>
          </p:spPr>
          <p:txBody>
            <a:bodyPr lIns="0" tIns="0" rIns="0" bIns="0">
              <a:sp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sp>
          <p:nvSpPr>
            <p:cNvPr id="48164" name="Text Box 48"/>
            <p:cNvSpPr txBox="1">
              <a:spLocks noChangeArrowheads="1"/>
            </p:cNvSpPr>
            <p:nvPr/>
          </p:nvSpPr>
          <p:spPr bwMode="auto">
            <a:xfrm>
              <a:off x="3742" y="1253"/>
              <a:ext cx="136" cy="155"/>
            </a:xfrm>
            <a:prstGeom prst="rect">
              <a:avLst/>
            </a:prstGeom>
            <a:noFill/>
            <a:ln w="9525">
              <a:noFill/>
              <a:miter lim="800000"/>
              <a:headEnd/>
              <a:tailEnd/>
            </a:ln>
          </p:spPr>
          <p:txBody>
            <a:bodyPr lIns="0" tIns="0" rIns="0" bIns="0">
              <a:sp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1</a:t>
              </a:r>
            </a:p>
          </p:txBody>
        </p:sp>
        <p:sp>
          <p:nvSpPr>
            <p:cNvPr id="48165" name="Freeform 49"/>
            <p:cNvSpPr>
              <a:spLocks/>
            </p:cNvSpPr>
            <p:nvPr/>
          </p:nvSpPr>
          <p:spPr bwMode="auto">
            <a:xfrm>
              <a:off x="3285" y="1608"/>
              <a:ext cx="163" cy="236"/>
            </a:xfrm>
            <a:custGeom>
              <a:avLst/>
              <a:gdLst>
                <a:gd name="T0" fmla="*/ 152 w 152"/>
                <a:gd name="T1" fmla="*/ 0 h 236"/>
                <a:gd name="T2" fmla="*/ 0 w 152"/>
                <a:gd name="T3" fmla="*/ 236 h 236"/>
                <a:gd name="T4" fmla="*/ 0 60000 65536"/>
                <a:gd name="T5" fmla="*/ 0 60000 65536"/>
                <a:gd name="T6" fmla="*/ 0 w 152"/>
                <a:gd name="T7" fmla="*/ 0 h 236"/>
                <a:gd name="T8" fmla="*/ 152 w 152"/>
                <a:gd name="T9" fmla="*/ 236 h 236"/>
              </a:gdLst>
              <a:ahLst/>
              <a:cxnLst>
                <a:cxn ang="T4">
                  <a:pos x="T0" y="T1"/>
                </a:cxn>
                <a:cxn ang="T5">
                  <a:pos x="T2" y="T3"/>
                </a:cxn>
              </a:cxnLst>
              <a:rect l="T6" t="T7" r="T8" b="T9"/>
              <a:pathLst>
                <a:path w="152" h="236">
                  <a:moveTo>
                    <a:pt x="152" y="0"/>
                  </a:moveTo>
                  <a:lnTo>
                    <a:pt x="0" y="236"/>
                  </a:lnTo>
                </a:path>
              </a:pathLst>
            </a:custGeom>
            <a:noFill/>
            <a:ln w="28575">
              <a:solidFill>
                <a:srgbClr val="9900FF"/>
              </a:solidFill>
              <a:round/>
              <a:headEnd/>
              <a:tailEnd/>
            </a:ln>
          </p:spPr>
          <p:txBody>
            <a:bodyPr wrap="square" anchor="ctr">
              <a:noAutofit/>
            </a:bodyPr>
            <a:lstStyle/>
            <a:p>
              <a:endParaRPr lang="zh-CN" altLang="en-US">
                <a:latin typeface="Consolas" pitchFamily="49" charset="0"/>
                <a:cs typeface="Consolas" pitchFamily="49" charset="0"/>
              </a:endParaRPr>
            </a:p>
          </p:txBody>
        </p:sp>
      </p:grpSp>
      <p:grpSp>
        <p:nvGrpSpPr>
          <p:cNvPr id="3" name="Group 50"/>
          <p:cNvGrpSpPr>
            <a:grpSpLocks/>
          </p:cNvGrpSpPr>
          <p:nvPr/>
        </p:nvGrpSpPr>
        <p:grpSpPr bwMode="auto">
          <a:xfrm>
            <a:off x="1331913" y="3963988"/>
            <a:ext cx="2701925" cy="2057400"/>
            <a:chOff x="839" y="2316"/>
            <a:chExt cx="1702" cy="1296"/>
          </a:xfrm>
        </p:grpSpPr>
        <p:sp>
          <p:nvSpPr>
            <p:cNvPr id="48149" name="Line 51"/>
            <p:cNvSpPr>
              <a:spLocks noChangeShapeType="1"/>
            </p:cNvSpPr>
            <p:nvPr/>
          </p:nvSpPr>
          <p:spPr bwMode="auto">
            <a:xfrm>
              <a:off x="839" y="2977"/>
              <a:ext cx="681" cy="0"/>
            </a:xfrm>
            <a:prstGeom prst="line">
              <a:avLst/>
            </a:prstGeom>
            <a:noFill/>
            <a:ln w="38100">
              <a:solidFill>
                <a:schemeClr val="tx1"/>
              </a:solidFill>
              <a:round/>
              <a:headEnd/>
              <a:tailEnd type="triangle" w="med" len="med"/>
            </a:ln>
          </p:spPr>
          <p:txBody>
            <a:bodyPr anchor="ctr">
              <a:spAutoFit/>
            </a:bodyPr>
            <a:lstStyle/>
            <a:p>
              <a:endParaRPr lang="zh-CN" altLang="en-US">
                <a:latin typeface="Consolas" pitchFamily="49" charset="0"/>
                <a:cs typeface="Consolas" pitchFamily="49" charset="0"/>
              </a:endParaRPr>
            </a:p>
          </p:txBody>
        </p:sp>
        <p:sp>
          <p:nvSpPr>
            <p:cNvPr id="48150" name="Text Box 52"/>
            <p:cNvSpPr txBox="1">
              <a:spLocks noChangeArrowheads="1"/>
            </p:cNvSpPr>
            <p:nvPr/>
          </p:nvSpPr>
          <p:spPr bwMode="auto">
            <a:xfrm>
              <a:off x="900" y="2744"/>
              <a:ext cx="590" cy="174"/>
            </a:xfrm>
            <a:prstGeom prst="rect">
              <a:avLst/>
            </a:prstGeom>
            <a:noFill/>
            <a:ln w="9525">
              <a:noFill/>
              <a:miter lim="800000"/>
              <a:headEnd/>
              <a:tailEnd/>
            </a:ln>
          </p:spPr>
          <p:txBody>
            <a:bodyPr lIns="0" tIns="0" rIns="0" bIns="0">
              <a:spAutoFit/>
            </a:bodyPr>
            <a:lstStyle/>
            <a:p>
              <a:pPr algn="l">
                <a:spcBef>
                  <a:spcPct val="50000"/>
                </a:spcBef>
              </a:pPr>
              <a:r>
                <a:rPr kumimoji="0" lang="zh-CN" altLang="en-US" sz="1800" b="1" dirty="0">
                  <a:solidFill>
                    <a:srgbClr val="3333FF"/>
                  </a:solidFill>
                  <a:latin typeface="Consolas" pitchFamily="49" charset="0"/>
                  <a:ea typeface="仿宋" pitchFamily="49" charset="-122"/>
                  <a:cs typeface="Consolas" pitchFamily="49" charset="0"/>
                </a:rPr>
                <a:t>插入</a:t>
              </a:r>
              <a:r>
                <a:rPr kumimoji="0" lang="en-US" altLang="zh-CN" sz="1800" b="1" dirty="0">
                  <a:solidFill>
                    <a:srgbClr val="3333FF"/>
                  </a:solidFill>
                  <a:latin typeface="Consolas" pitchFamily="49" charset="0"/>
                  <a:ea typeface="仿宋" pitchFamily="49" charset="-122"/>
                  <a:cs typeface="Consolas" pitchFamily="49" charset="0"/>
                </a:rPr>
                <a:t>7</a:t>
              </a:r>
            </a:p>
          </p:txBody>
        </p:sp>
        <p:sp>
          <p:nvSpPr>
            <p:cNvPr id="48151" name="Oval 53"/>
            <p:cNvSpPr>
              <a:spLocks noChangeAspect="1" noChangeArrowheads="1"/>
            </p:cNvSpPr>
            <p:nvPr/>
          </p:nvSpPr>
          <p:spPr bwMode="auto">
            <a:xfrm>
              <a:off x="2126" y="2407"/>
              <a:ext cx="295" cy="27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kumimoji="0" lang="en-US" altLang="zh-CN" sz="1600" b="1" dirty="0">
                  <a:solidFill>
                    <a:srgbClr val="3333FF"/>
                  </a:solidFill>
                  <a:latin typeface="Consolas" pitchFamily="49" charset="0"/>
                  <a:ea typeface="楷体_GB2312" pitchFamily="49" charset="-122"/>
                  <a:cs typeface="Consolas" pitchFamily="49" charset="0"/>
                </a:rPr>
                <a:t>16</a:t>
              </a:r>
            </a:p>
          </p:txBody>
        </p:sp>
        <p:sp>
          <p:nvSpPr>
            <p:cNvPr id="48152" name="Oval 54"/>
            <p:cNvSpPr>
              <a:spLocks noChangeAspect="1" noChangeArrowheads="1"/>
            </p:cNvSpPr>
            <p:nvPr/>
          </p:nvSpPr>
          <p:spPr bwMode="auto">
            <a:xfrm>
              <a:off x="1746" y="2886"/>
              <a:ext cx="295" cy="29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r>
                <a:rPr kumimoji="0" lang="en-US" altLang="zh-CN" sz="1600" b="1">
                  <a:solidFill>
                    <a:srgbClr val="3333FF"/>
                  </a:solidFill>
                  <a:latin typeface="Consolas" pitchFamily="49" charset="0"/>
                  <a:ea typeface="楷体_GB2312" pitchFamily="49" charset="-122"/>
                  <a:cs typeface="Consolas" pitchFamily="49" charset="0"/>
                </a:rPr>
                <a:t>3</a:t>
              </a:r>
            </a:p>
          </p:txBody>
        </p:sp>
        <p:sp>
          <p:nvSpPr>
            <p:cNvPr id="48153" name="Text Box 55"/>
            <p:cNvSpPr txBox="1">
              <a:spLocks noChangeArrowheads="1"/>
            </p:cNvSpPr>
            <p:nvPr/>
          </p:nvSpPr>
          <p:spPr bwMode="auto">
            <a:xfrm>
              <a:off x="1746" y="2693"/>
              <a:ext cx="181" cy="155"/>
            </a:xfrm>
            <a:prstGeom prst="rect">
              <a:avLst/>
            </a:prstGeom>
            <a:noFill/>
            <a:ln w="9525">
              <a:noFill/>
              <a:miter lim="800000"/>
              <a:headEnd/>
              <a:tailEnd/>
            </a:ln>
          </p:spPr>
          <p:txBody>
            <a:bodyPr lIns="0" tIns="0" rIns="0" bIns="0">
              <a:spAutoFit/>
            </a:bodyPr>
            <a:lstStyle/>
            <a:p>
              <a:pPr algn="l">
                <a:spcBef>
                  <a:spcPct val="50000"/>
                </a:spcBef>
              </a:pPr>
              <a:r>
                <a:rPr kumimoji="0" lang="en-US" altLang="zh-CN" sz="1600" b="1">
                  <a:solidFill>
                    <a:srgbClr val="00B0F0"/>
                  </a:solidFill>
                  <a:latin typeface="Consolas" pitchFamily="49" charset="0"/>
                  <a:cs typeface="Consolas" pitchFamily="49" charset="0"/>
                </a:rPr>
                <a:t>-</a:t>
              </a:r>
              <a:r>
                <a:rPr kumimoji="0" lang="en-US" altLang="zh-CN" sz="1600" b="1">
                  <a:solidFill>
                    <a:srgbClr val="00B0F0"/>
                  </a:solidFill>
                  <a:latin typeface="Consolas" pitchFamily="49" charset="0"/>
                  <a:ea typeface="楷体_GB2312" pitchFamily="49" charset="-122"/>
                  <a:cs typeface="Consolas" pitchFamily="49" charset="0"/>
                </a:rPr>
                <a:t>1</a:t>
              </a:r>
            </a:p>
          </p:txBody>
        </p:sp>
        <p:sp>
          <p:nvSpPr>
            <p:cNvPr id="48154" name="Text Box 56"/>
            <p:cNvSpPr txBox="1">
              <a:spLocks noChangeArrowheads="1"/>
            </p:cNvSpPr>
            <p:nvPr/>
          </p:nvSpPr>
          <p:spPr bwMode="auto">
            <a:xfrm>
              <a:off x="2405" y="2316"/>
              <a:ext cx="136" cy="155"/>
            </a:xfrm>
            <a:prstGeom prst="rect">
              <a:avLst/>
            </a:prstGeom>
            <a:noFill/>
            <a:ln w="9525">
              <a:noFill/>
              <a:miter lim="800000"/>
              <a:headEnd/>
              <a:tailEnd/>
            </a:ln>
          </p:spPr>
          <p:txBody>
            <a:bodyPr lIns="0" tIns="0" rIns="0" bIns="0">
              <a:spAutoFit/>
            </a:bodyPr>
            <a:lstStyle/>
            <a:p>
              <a:pPr algn="l">
                <a:spcBef>
                  <a:spcPct val="50000"/>
                </a:spcBef>
              </a:pPr>
              <a:r>
                <a:rPr kumimoji="0" lang="en-US" altLang="zh-CN" sz="1600" b="1">
                  <a:latin typeface="Consolas" pitchFamily="49" charset="0"/>
                  <a:ea typeface="楷体_GB2312" pitchFamily="49" charset="-122"/>
                  <a:cs typeface="Consolas" pitchFamily="49" charset="0"/>
                </a:rPr>
                <a:t>2</a:t>
              </a:r>
            </a:p>
          </p:txBody>
        </p:sp>
        <p:sp>
          <p:nvSpPr>
            <p:cNvPr id="48155" name="Freeform 57"/>
            <p:cNvSpPr>
              <a:spLocks/>
            </p:cNvSpPr>
            <p:nvPr/>
          </p:nvSpPr>
          <p:spPr bwMode="auto">
            <a:xfrm>
              <a:off x="1935" y="2628"/>
              <a:ext cx="214" cy="296"/>
            </a:xfrm>
            <a:custGeom>
              <a:avLst/>
              <a:gdLst>
                <a:gd name="T0" fmla="*/ 187 w 187"/>
                <a:gd name="T1" fmla="*/ 0 h 271"/>
                <a:gd name="T2" fmla="*/ 0 w 187"/>
                <a:gd name="T3" fmla="*/ 271 h 271"/>
                <a:gd name="T4" fmla="*/ 0 60000 65536"/>
                <a:gd name="T5" fmla="*/ 0 60000 65536"/>
                <a:gd name="T6" fmla="*/ 0 w 187"/>
                <a:gd name="T7" fmla="*/ 0 h 271"/>
                <a:gd name="T8" fmla="*/ 187 w 187"/>
                <a:gd name="T9" fmla="*/ 271 h 271"/>
              </a:gdLst>
              <a:ahLst/>
              <a:cxnLst>
                <a:cxn ang="T4">
                  <a:pos x="T0" y="T1"/>
                </a:cxn>
                <a:cxn ang="T5">
                  <a:pos x="T2" y="T3"/>
                </a:cxn>
              </a:cxnLst>
              <a:rect l="T6" t="T7" r="T8" b="T9"/>
              <a:pathLst>
                <a:path w="187" h="271">
                  <a:moveTo>
                    <a:pt x="187" y="0"/>
                  </a:moveTo>
                  <a:lnTo>
                    <a:pt x="0" y="271"/>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48156" name="Oval 58"/>
            <p:cNvSpPr>
              <a:spLocks noChangeAspect="1" noChangeArrowheads="1"/>
            </p:cNvSpPr>
            <p:nvPr/>
          </p:nvSpPr>
          <p:spPr bwMode="auto">
            <a:xfrm>
              <a:off x="2131" y="3317"/>
              <a:ext cx="295" cy="29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r>
                <a:rPr kumimoji="0" lang="en-US" altLang="zh-CN" sz="1600" b="1">
                  <a:solidFill>
                    <a:srgbClr val="3333FF"/>
                  </a:solidFill>
                  <a:latin typeface="Consolas" pitchFamily="49" charset="0"/>
                  <a:ea typeface="楷体_GB2312" pitchFamily="49" charset="-122"/>
                  <a:cs typeface="Consolas" pitchFamily="49" charset="0"/>
                </a:rPr>
                <a:t>7</a:t>
              </a:r>
            </a:p>
          </p:txBody>
        </p:sp>
        <p:sp>
          <p:nvSpPr>
            <p:cNvPr id="48157" name="Line 59"/>
            <p:cNvSpPr>
              <a:spLocks noChangeShapeType="1"/>
            </p:cNvSpPr>
            <p:nvPr/>
          </p:nvSpPr>
          <p:spPr bwMode="auto">
            <a:xfrm>
              <a:off x="1973" y="3158"/>
              <a:ext cx="181" cy="227"/>
            </a:xfrm>
            <a:prstGeom prst="line">
              <a:avLst/>
            </a:prstGeom>
            <a:noFill/>
            <a:ln w="28575">
              <a:solidFill>
                <a:srgbClr val="9900FF"/>
              </a:solidFill>
              <a:round/>
              <a:headEnd/>
              <a:tailEnd/>
            </a:ln>
          </p:spPr>
          <p:txBody>
            <a:bodyPr anchor="ctr">
              <a:spAutoFit/>
            </a:bodyPr>
            <a:lstStyle/>
            <a:p>
              <a:endParaRPr lang="zh-CN" altLang="en-US">
                <a:latin typeface="Consolas" pitchFamily="49" charset="0"/>
                <a:cs typeface="Consolas" pitchFamily="49" charset="0"/>
              </a:endParaRPr>
            </a:p>
          </p:txBody>
        </p:sp>
        <p:sp>
          <p:nvSpPr>
            <p:cNvPr id="48158" name="Text Box 60"/>
            <p:cNvSpPr txBox="1">
              <a:spLocks noChangeArrowheads="1"/>
            </p:cNvSpPr>
            <p:nvPr/>
          </p:nvSpPr>
          <p:spPr bwMode="auto">
            <a:xfrm>
              <a:off x="1973" y="3374"/>
              <a:ext cx="136" cy="155"/>
            </a:xfrm>
            <a:prstGeom prst="rect">
              <a:avLst/>
            </a:prstGeom>
            <a:noFill/>
            <a:ln w="9525">
              <a:noFill/>
              <a:miter lim="800000"/>
              <a:headEnd/>
              <a:tailEnd/>
            </a:ln>
          </p:spPr>
          <p:txBody>
            <a:bodyPr lIns="0" tIns="0" rIns="0" bIns="0">
              <a:sp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grpSp>
      <p:grpSp>
        <p:nvGrpSpPr>
          <p:cNvPr id="4" name="Group 61"/>
          <p:cNvGrpSpPr>
            <a:grpSpLocks/>
          </p:cNvGrpSpPr>
          <p:nvPr/>
        </p:nvGrpSpPr>
        <p:grpSpPr bwMode="auto">
          <a:xfrm>
            <a:off x="4391025" y="4292600"/>
            <a:ext cx="3319463" cy="1382713"/>
            <a:chOff x="2766" y="2523"/>
            <a:chExt cx="2091" cy="871"/>
          </a:xfrm>
        </p:grpSpPr>
        <p:sp>
          <p:nvSpPr>
            <p:cNvPr id="48139" name="Line 62"/>
            <p:cNvSpPr>
              <a:spLocks noChangeShapeType="1"/>
            </p:cNvSpPr>
            <p:nvPr/>
          </p:nvSpPr>
          <p:spPr bwMode="auto">
            <a:xfrm>
              <a:off x="2766" y="2977"/>
              <a:ext cx="681" cy="0"/>
            </a:xfrm>
            <a:prstGeom prst="line">
              <a:avLst/>
            </a:prstGeom>
            <a:noFill/>
            <a:ln w="38100">
              <a:solidFill>
                <a:schemeClr val="tx1"/>
              </a:solidFill>
              <a:round/>
              <a:headEnd/>
              <a:tailEnd type="triangle" w="med" len="med"/>
            </a:ln>
          </p:spPr>
          <p:txBody>
            <a:bodyPr anchor="ctr">
              <a:spAutoFit/>
            </a:bodyPr>
            <a:lstStyle/>
            <a:p>
              <a:endParaRPr lang="zh-CN" altLang="en-US">
                <a:latin typeface="Consolas" pitchFamily="49" charset="0"/>
                <a:cs typeface="Consolas" pitchFamily="49" charset="0"/>
              </a:endParaRPr>
            </a:p>
          </p:txBody>
        </p:sp>
        <p:sp>
          <p:nvSpPr>
            <p:cNvPr id="48140" name="Text Box 63"/>
            <p:cNvSpPr txBox="1">
              <a:spLocks noChangeArrowheads="1"/>
            </p:cNvSpPr>
            <p:nvPr/>
          </p:nvSpPr>
          <p:spPr bwMode="auto">
            <a:xfrm>
              <a:off x="2835" y="2744"/>
              <a:ext cx="590" cy="174"/>
            </a:xfrm>
            <a:prstGeom prst="rect">
              <a:avLst/>
            </a:prstGeom>
            <a:noFill/>
            <a:ln w="9525">
              <a:noFill/>
              <a:miter lim="800000"/>
              <a:headEnd/>
              <a:tailEnd/>
            </a:ln>
          </p:spPr>
          <p:txBody>
            <a:bodyPr lIns="0" tIns="0" rIns="0" bIns="0">
              <a:spAutoFit/>
            </a:bodyPr>
            <a:lstStyle/>
            <a:p>
              <a:pPr algn="l">
                <a:spcBef>
                  <a:spcPct val="50000"/>
                </a:spcBef>
              </a:pPr>
              <a:r>
                <a:rPr kumimoji="0" lang="en-US" altLang="zh-CN" sz="1800" b="1" dirty="0" err="1">
                  <a:solidFill>
                    <a:srgbClr val="3333FF"/>
                  </a:solidFill>
                  <a:latin typeface="Consolas" pitchFamily="49" charset="0"/>
                  <a:ea typeface="仿宋" pitchFamily="49" charset="-122"/>
                  <a:cs typeface="Consolas" pitchFamily="49" charset="0"/>
                </a:rPr>
                <a:t>LR</a:t>
              </a:r>
              <a:r>
                <a:rPr kumimoji="0" lang="zh-CN" altLang="en-US" sz="1800" b="1" dirty="0">
                  <a:solidFill>
                    <a:srgbClr val="3333FF"/>
                  </a:solidFill>
                  <a:latin typeface="Consolas" pitchFamily="49" charset="0"/>
                  <a:ea typeface="仿宋" pitchFamily="49" charset="-122"/>
                  <a:cs typeface="Consolas" pitchFamily="49" charset="0"/>
                </a:rPr>
                <a:t>调整</a:t>
              </a:r>
            </a:p>
          </p:txBody>
        </p:sp>
        <p:sp>
          <p:nvSpPr>
            <p:cNvPr id="48141" name="Oval 64"/>
            <p:cNvSpPr>
              <a:spLocks noChangeAspect="1" noChangeArrowheads="1"/>
            </p:cNvSpPr>
            <p:nvPr/>
          </p:nvSpPr>
          <p:spPr bwMode="auto">
            <a:xfrm>
              <a:off x="3986" y="2614"/>
              <a:ext cx="295" cy="2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kumimoji="0" lang="en-US" altLang="zh-CN" sz="1600" b="1">
                  <a:solidFill>
                    <a:srgbClr val="3333FF"/>
                  </a:solidFill>
                  <a:latin typeface="Consolas" pitchFamily="49" charset="0"/>
                  <a:ea typeface="楷体" pitchFamily="49" charset="-122"/>
                  <a:cs typeface="Consolas" pitchFamily="49" charset="0"/>
                </a:rPr>
                <a:t>7</a:t>
              </a:r>
            </a:p>
          </p:txBody>
        </p:sp>
        <p:sp>
          <p:nvSpPr>
            <p:cNvPr id="48142" name="Oval 65"/>
            <p:cNvSpPr>
              <a:spLocks noChangeAspect="1" noChangeArrowheads="1"/>
            </p:cNvSpPr>
            <p:nvPr/>
          </p:nvSpPr>
          <p:spPr bwMode="auto">
            <a:xfrm>
              <a:off x="3606" y="3093"/>
              <a:ext cx="295"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anchor="ctr"/>
            <a:lstStyle/>
            <a:p>
              <a:r>
                <a:rPr kumimoji="0" lang="en-US" altLang="zh-CN" sz="1600" b="1">
                  <a:solidFill>
                    <a:srgbClr val="3333FF"/>
                  </a:solidFill>
                  <a:latin typeface="Consolas" pitchFamily="49" charset="0"/>
                  <a:ea typeface="楷体" pitchFamily="49" charset="-122"/>
                  <a:cs typeface="Consolas" pitchFamily="49" charset="0"/>
                </a:rPr>
                <a:t>3</a:t>
              </a:r>
            </a:p>
          </p:txBody>
        </p:sp>
        <p:sp>
          <p:nvSpPr>
            <p:cNvPr id="48143" name="Text Box 66"/>
            <p:cNvSpPr txBox="1">
              <a:spLocks noChangeArrowheads="1"/>
            </p:cNvSpPr>
            <p:nvPr/>
          </p:nvSpPr>
          <p:spPr bwMode="auto">
            <a:xfrm>
              <a:off x="3606" y="2919"/>
              <a:ext cx="181" cy="155"/>
            </a:xfrm>
            <a:prstGeom prst="rect">
              <a:avLst/>
            </a:prstGeom>
            <a:noFill/>
            <a:ln w="9525">
              <a:noFill/>
              <a:miter lim="800000"/>
              <a:headEnd/>
              <a:tailEnd/>
            </a:ln>
          </p:spPr>
          <p:txBody>
            <a:bodyPr lIns="0" tIns="0" rIns="0" bIns="0">
              <a:spAutoFit/>
            </a:bodyPr>
            <a:lstStyle/>
            <a:p>
              <a:pPr algn="l">
                <a:spcBef>
                  <a:spcPct val="50000"/>
                </a:spcBef>
              </a:pPr>
              <a:r>
                <a:rPr kumimoji="0" lang="en-US" altLang="zh-CN" sz="1600" b="1">
                  <a:solidFill>
                    <a:srgbClr val="00B0F0"/>
                  </a:solidFill>
                  <a:latin typeface="Consolas" pitchFamily="49" charset="0"/>
                  <a:cs typeface="Consolas" pitchFamily="49" charset="0"/>
                </a:rPr>
                <a:t>0</a:t>
              </a:r>
              <a:endParaRPr kumimoji="0" lang="en-US" altLang="zh-CN" sz="1600" b="1">
                <a:solidFill>
                  <a:srgbClr val="00B0F0"/>
                </a:solidFill>
                <a:latin typeface="Consolas" pitchFamily="49" charset="0"/>
                <a:ea typeface="楷体_GB2312" pitchFamily="49" charset="-122"/>
                <a:cs typeface="Consolas" pitchFamily="49" charset="0"/>
              </a:endParaRPr>
            </a:p>
          </p:txBody>
        </p:sp>
        <p:sp>
          <p:nvSpPr>
            <p:cNvPr id="48144" name="Text Box 67"/>
            <p:cNvSpPr txBox="1">
              <a:spLocks noChangeArrowheads="1"/>
            </p:cNvSpPr>
            <p:nvPr/>
          </p:nvSpPr>
          <p:spPr bwMode="auto">
            <a:xfrm>
              <a:off x="4265" y="2523"/>
              <a:ext cx="136" cy="155"/>
            </a:xfrm>
            <a:prstGeom prst="rect">
              <a:avLst/>
            </a:prstGeom>
            <a:noFill/>
            <a:ln w="9525">
              <a:noFill/>
              <a:miter lim="800000"/>
              <a:headEnd/>
              <a:tailEnd/>
            </a:ln>
          </p:spPr>
          <p:txBody>
            <a:bodyPr lIns="0" tIns="0" rIns="0" bIns="0">
              <a:sp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sp>
          <p:nvSpPr>
            <p:cNvPr id="48145" name="Freeform 68"/>
            <p:cNvSpPr>
              <a:spLocks/>
            </p:cNvSpPr>
            <p:nvPr/>
          </p:nvSpPr>
          <p:spPr bwMode="auto">
            <a:xfrm>
              <a:off x="3825" y="2835"/>
              <a:ext cx="184" cy="269"/>
            </a:xfrm>
            <a:custGeom>
              <a:avLst/>
              <a:gdLst>
                <a:gd name="T0" fmla="*/ 187 w 187"/>
                <a:gd name="T1" fmla="*/ 0 h 271"/>
                <a:gd name="T2" fmla="*/ 0 w 187"/>
                <a:gd name="T3" fmla="*/ 271 h 271"/>
                <a:gd name="T4" fmla="*/ 0 60000 65536"/>
                <a:gd name="T5" fmla="*/ 0 60000 65536"/>
                <a:gd name="T6" fmla="*/ 0 w 187"/>
                <a:gd name="T7" fmla="*/ 0 h 271"/>
                <a:gd name="T8" fmla="*/ 187 w 187"/>
                <a:gd name="T9" fmla="*/ 271 h 271"/>
              </a:gdLst>
              <a:ahLst/>
              <a:cxnLst>
                <a:cxn ang="T4">
                  <a:pos x="T0" y="T1"/>
                </a:cxn>
                <a:cxn ang="T5">
                  <a:pos x="T2" y="T3"/>
                </a:cxn>
              </a:cxnLst>
              <a:rect l="T6" t="T7" r="T8" b="T9"/>
              <a:pathLst>
                <a:path w="187" h="271">
                  <a:moveTo>
                    <a:pt x="187" y="0"/>
                  </a:moveTo>
                  <a:lnTo>
                    <a:pt x="0" y="271"/>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48146" name="Oval 69"/>
            <p:cNvSpPr>
              <a:spLocks noChangeAspect="1" noChangeArrowheads="1"/>
            </p:cNvSpPr>
            <p:nvPr/>
          </p:nvSpPr>
          <p:spPr bwMode="auto">
            <a:xfrm>
              <a:off x="4377" y="3099"/>
              <a:ext cx="295"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Consolas" pitchFamily="49" charset="0"/>
                  <a:ea typeface="楷体" pitchFamily="49" charset="-122"/>
                  <a:cs typeface="Consolas" pitchFamily="49" charset="0"/>
                </a:rPr>
                <a:t>16</a:t>
              </a:r>
            </a:p>
          </p:txBody>
        </p:sp>
        <p:sp>
          <p:nvSpPr>
            <p:cNvPr id="48147" name="Freeform 70"/>
            <p:cNvSpPr>
              <a:spLocks/>
            </p:cNvSpPr>
            <p:nvPr/>
          </p:nvSpPr>
          <p:spPr bwMode="auto">
            <a:xfrm>
              <a:off x="4245" y="2851"/>
              <a:ext cx="210" cy="269"/>
            </a:xfrm>
            <a:custGeom>
              <a:avLst/>
              <a:gdLst>
                <a:gd name="T0" fmla="*/ 0 w 236"/>
                <a:gd name="T1" fmla="*/ 0 h 268"/>
                <a:gd name="T2" fmla="*/ 236 w 236"/>
                <a:gd name="T3" fmla="*/ 268 h 268"/>
                <a:gd name="T4" fmla="*/ 0 60000 65536"/>
                <a:gd name="T5" fmla="*/ 0 60000 65536"/>
                <a:gd name="T6" fmla="*/ 0 w 236"/>
                <a:gd name="T7" fmla="*/ 0 h 268"/>
                <a:gd name="T8" fmla="*/ 236 w 236"/>
                <a:gd name="T9" fmla="*/ 268 h 268"/>
              </a:gdLst>
              <a:ahLst/>
              <a:cxnLst>
                <a:cxn ang="T4">
                  <a:pos x="T0" y="T1"/>
                </a:cxn>
                <a:cxn ang="T5">
                  <a:pos x="T2" y="T3"/>
                </a:cxn>
              </a:cxnLst>
              <a:rect l="T6" t="T7" r="T8" b="T9"/>
              <a:pathLst>
                <a:path w="236" h="268">
                  <a:moveTo>
                    <a:pt x="0" y="0"/>
                  </a:moveTo>
                  <a:lnTo>
                    <a:pt x="236" y="268"/>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48148" name="Text Box 71"/>
            <p:cNvSpPr txBox="1">
              <a:spLocks noChangeArrowheads="1"/>
            </p:cNvSpPr>
            <p:nvPr/>
          </p:nvSpPr>
          <p:spPr bwMode="auto">
            <a:xfrm>
              <a:off x="4721" y="3093"/>
              <a:ext cx="136" cy="155"/>
            </a:xfrm>
            <a:prstGeom prst="rect">
              <a:avLst/>
            </a:prstGeom>
            <a:noFill/>
            <a:ln w="9525">
              <a:noFill/>
              <a:miter lim="800000"/>
              <a:headEnd/>
              <a:tailEnd/>
            </a:ln>
          </p:spPr>
          <p:txBody>
            <a:bodyPr lIns="0" tIns="0" rIns="0" bIns="0">
              <a:sp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grpSp>
      <p:sp>
        <p:nvSpPr>
          <p:cNvPr id="38" name="灯片编号占位符 37"/>
          <p:cNvSpPr>
            <a:spLocks noGrp="1"/>
          </p:cNvSpPr>
          <p:nvPr>
            <p:ph type="sldNum" sz="quarter" idx="12"/>
          </p:nvPr>
        </p:nvSpPr>
        <p:spPr/>
        <p:txBody>
          <a:bodyPr/>
          <a:lstStyle/>
          <a:p>
            <a:pPr>
              <a:defRPr/>
            </a:pPr>
            <a:fld id="{94984E60-CADE-4266-8DC7-A91C528B8A31}" type="slidenum">
              <a:rPr lang="en-US" altLang="zh-CN" smtClean="0"/>
              <a:pPr>
                <a:defRPr/>
              </a:pPr>
              <a:t>61</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Oval 1052"/>
          <p:cNvSpPr>
            <a:spLocks noChangeAspect="1" noChangeArrowheads="1"/>
          </p:cNvSpPr>
          <p:nvPr/>
        </p:nvSpPr>
        <p:spPr bwMode="auto">
          <a:xfrm>
            <a:off x="2109788" y="966788"/>
            <a:ext cx="468312" cy="4365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kumimoji="0" lang="en-US" altLang="zh-CN" sz="1600" b="1">
                <a:solidFill>
                  <a:srgbClr val="3333FF"/>
                </a:solidFill>
                <a:latin typeface="Consolas" pitchFamily="49" charset="0"/>
                <a:ea typeface="楷体_GB2312" pitchFamily="49" charset="-122"/>
                <a:cs typeface="Consolas" pitchFamily="49" charset="0"/>
              </a:rPr>
              <a:t>7</a:t>
            </a:r>
          </a:p>
        </p:txBody>
      </p:sp>
      <p:sp>
        <p:nvSpPr>
          <p:cNvPr id="49155" name="Oval 1053"/>
          <p:cNvSpPr>
            <a:spLocks noChangeAspect="1" noChangeArrowheads="1"/>
          </p:cNvSpPr>
          <p:nvPr/>
        </p:nvSpPr>
        <p:spPr bwMode="auto">
          <a:xfrm>
            <a:off x="1506538" y="1727200"/>
            <a:ext cx="468312" cy="4683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anchor="ctr"/>
          <a:lstStyle/>
          <a:p>
            <a:r>
              <a:rPr kumimoji="0" lang="en-US" altLang="zh-CN" sz="1600" b="1">
                <a:solidFill>
                  <a:srgbClr val="3333FF"/>
                </a:solidFill>
                <a:latin typeface="Consolas" pitchFamily="49" charset="0"/>
                <a:ea typeface="楷体_GB2312" pitchFamily="49" charset="-122"/>
                <a:cs typeface="Consolas" pitchFamily="49" charset="0"/>
              </a:rPr>
              <a:t>3</a:t>
            </a:r>
          </a:p>
        </p:txBody>
      </p:sp>
      <p:sp>
        <p:nvSpPr>
          <p:cNvPr id="49156" name="Text Box 1054"/>
          <p:cNvSpPr txBox="1">
            <a:spLocks noChangeArrowheads="1"/>
          </p:cNvSpPr>
          <p:nvPr/>
        </p:nvSpPr>
        <p:spPr bwMode="auto">
          <a:xfrm>
            <a:off x="1506538" y="1420813"/>
            <a:ext cx="287337" cy="246221"/>
          </a:xfrm>
          <a:prstGeom prst="rect">
            <a:avLst/>
          </a:prstGeom>
          <a:noFill/>
          <a:ln w="9525">
            <a:noFill/>
            <a:miter lim="800000"/>
            <a:headEnd/>
            <a:tailEnd/>
          </a:ln>
        </p:spPr>
        <p:txBody>
          <a:bodyPr lIns="0" tIns="0" rIns="0" bIns="0">
            <a:spAutoFit/>
          </a:bodyPr>
          <a:lstStyle/>
          <a:p>
            <a:pPr algn="l">
              <a:spcBef>
                <a:spcPct val="50000"/>
              </a:spcBef>
            </a:pPr>
            <a:r>
              <a:rPr kumimoji="0" lang="en-US" altLang="zh-CN" sz="1600" b="1">
                <a:solidFill>
                  <a:srgbClr val="00B0F0"/>
                </a:solidFill>
                <a:latin typeface="Consolas" pitchFamily="49" charset="0"/>
                <a:cs typeface="Consolas" pitchFamily="49" charset="0"/>
              </a:rPr>
              <a:t>0</a:t>
            </a:r>
            <a:endParaRPr kumimoji="0" lang="en-US" altLang="zh-CN" sz="1600" b="1">
              <a:solidFill>
                <a:srgbClr val="00B0F0"/>
              </a:solidFill>
              <a:latin typeface="Consolas" pitchFamily="49" charset="0"/>
              <a:ea typeface="楷体_GB2312" pitchFamily="49" charset="-122"/>
              <a:cs typeface="Consolas" pitchFamily="49" charset="0"/>
            </a:endParaRPr>
          </a:p>
        </p:txBody>
      </p:sp>
      <p:sp>
        <p:nvSpPr>
          <p:cNvPr id="49157" name="Text Box 1055"/>
          <p:cNvSpPr txBox="1">
            <a:spLocks noChangeArrowheads="1"/>
          </p:cNvSpPr>
          <p:nvPr/>
        </p:nvSpPr>
        <p:spPr bwMode="auto">
          <a:xfrm>
            <a:off x="2552700" y="822325"/>
            <a:ext cx="215900" cy="246221"/>
          </a:xfrm>
          <a:prstGeom prst="rect">
            <a:avLst/>
          </a:prstGeom>
          <a:noFill/>
          <a:ln w="9525">
            <a:noFill/>
            <a:miter lim="800000"/>
            <a:headEnd/>
            <a:tailEnd/>
          </a:ln>
        </p:spPr>
        <p:txBody>
          <a:bodyPr lIns="0" tIns="0" rIns="0" bIns="0">
            <a:sp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sp>
        <p:nvSpPr>
          <p:cNvPr id="49158" name="Freeform 1056"/>
          <p:cNvSpPr>
            <a:spLocks/>
          </p:cNvSpPr>
          <p:nvPr/>
        </p:nvSpPr>
        <p:spPr bwMode="auto">
          <a:xfrm>
            <a:off x="1857356" y="1317625"/>
            <a:ext cx="288944" cy="468301"/>
          </a:xfrm>
          <a:custGeom>
            <a:avLst/>
            <a:gdLst>
              <a:gd name="T0" fmla="*/ 187 w 187"/>
              <a:gd name="T1" fmla="*/ 0 h 271"/>
              <a:gd name="T2" fmla="*/ 0 w 187"/>
              <a:gd name="T3" fmla="*/ 271 h 271"/>
              <a:gd name="T4" fmla="*/ 0 60000 65536"/>
              <a:gd name="T5" fmla="*/ 0 60000 65536"/>
              <a:gd name="T6" fmla="*/ 0 w 187"/>
              <a:gd name="T7" fmla="*/ 0 h 271"/>
              <a:gd name="T8" fmla="*/ 187 w 187"/>
              <a:gd name="T9" fmla="*/ 271 h 271"/>
            </a:gdLst>
            <a:ahLst/>
            <a:cxnLst>
              <a:cxn ang="T4">
                <a:pos x="T0" y="T1"/>
              </a:cxn>
              <a:cxn ang="T5">
                <a:pos x="T2" y="T3"/>
              </a:cxn>
            </a:cxnLst>
            <a:rect l="T6" t="T7" r="T8" b="T9"/>
            <a:pathLst>
              <a:path w="187" h="271">
                <a:moveTo>
                  <a:pt x="187" y="0"/>
                </a:moveTo>
                <a:lnTo>
                  <a:pt x="0" y="271"/>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49159" name="Oval 1057"/>
          <p:cNvSpPr>
            <a:spLocks noChangeAspect="1" noChangeArrowheads="1"/>
          </p:cNvSpPr>
          <p:nvPr/>
        </p:nvSpPr>
        <p:spPr bwMode="auto">
          <a:xfrm>
            <a:off x="2730500" y="1736725"/>
            <a:ext cx="468313" cy="4683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Consolas" pitchFamily="49" charset="0"/>
                <a:ea typeface="楷体_GB2312" pitchFamily="49" charset="-122"/>
                <a:cs typeface="Consolas" pitchFamily="49" charset="0"/>
              </a:rPr>
              <a:t>16</a:t>
            </a:r>
          </a:p>
        </p:txBody>
      </p:sp>
      <p:sp>
        <p:nvSpPr>
          <p:cNvPr id="49160" name="Freeform 1058"/>
          <p:cNvSpPr>
            <a:spLocks/>
          </p:cNvSpPr>
          <p:nvPr/>
        </p:nvSpPr>
        <p:spPr bwMode="auto">
          <a:xfrm>
            <a:off x="2520950" y="1317625"/>
            <a:ext cx="336538" cy="468301"/>
          </a:xfrm>
          <a:custGeom>
            <a:avLst/>
            <a:gdLst>
              <a:gd name="T0" fmla="*/ 0 w 236"/>
              <a:gd name="T1" fmla="*/ 0 h 268"/>
              <a:gd name="T2" fmla="*/ 236 w 236"/>
              <a:gd name="T3" fmla="*/ 268 h 268"/>
              <a:gd name="T4" fmla="*/ 0 60000 65536"/>
              <a:gd name="T5" fmla="*/ 0 60000 65536"/>
              <a:gd name="T6" fmla="*/ 0 w 236"/>
              <a:gd name="T7" fmla="*/ 0 h 268"/>
              <a:gd name="T8" fmla="*/ 236 w 236"/>
              <a:gd name="T9" fmla="*/ 268 h 268"/>
            </a:gdLst>
            <a:ahLst/>
            <a:cxnLst>
              <a:cxn ang="T4">
                <a:pos x="T0" y="T1"/>
              </a:cxn>
              <a:cxn ang="T5">
                <a:pos x="T2" y="T3"/>
              </a:cxn>
            </a:cxnLst>
            <a:rect l="T6" t="T7" r="T8" b="T9"/>
            <a:pathLst>
              <a:path w="236" h="268">
                <a:moveTo>
                  <a:pt x="0" y="0"/>
                </a:moveTo>
                <a:lnTo>
                  <a:pt x="236" y="268"/>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49161" name="Text Box 1059"/>
          <p:cNvSpPr txBox="1">
            <a:spLocks noChangeArrowheads="1"/>
          </p:cNvSpPr>
          <p:nvPr/>
        </p:nvSpPr>
        <p:spPr bwMode="auto">
          <a:xfrm>
            <a:off x="3276600" y="1727200"/>
            <a:ext cx="215900" cy="246221"/>
          </a:xfrm>
          <a:prstGeom prst="rect">
            <a:avLst/>
          </a:prstGeom>
          <a:noFill/>
          <a:ln w="9525">
            <a:noFill/>
            <a:miter lim="800000"/>
            <a:headEnd/>
            <a:tailEnd/>
          </a:ln>
        </p:spPr>
        <p:txBody>
          <a:bodyPr lIns="0" tIns="0" rIns="0" bIns="0">
            <a:sp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grpSp>
        <p:nvGrpSpPr>
          <p:cNvPr id="2" name="Group 1109"/>
          <p:cNvGrpSpPr>
            <a:grpSpLocks/>
          </p:cNvGrpSpPr>
          <p:nvPr/>
        </p:nvGrpSpPr>
        <p:grpSpPr bwMode="auto">
          <a:xfrm>
            <a:off x="3521075" y="606425"/>
            <a:ext cx="3211513" cy="2246313"/>
            <a:chOff x="2218" y="382"/>
            <a:chExt cx="2023" cy="1415"/>
          </a:xfrm>
        </p:grpSpPr>
        <p:sp>
          <p:nvSpPr>
            <p:cNvPr id="49197" name="Line 1060"/>
            <p:cNvSpPr>
              <a:spLocks noChangeShapeType="1"/>
            </p:cNvSpPr>
            <p:nvPr/>
          </p:nvSpPr>
          <p:spPr bwMode="auto">
            <a:xfrm>
              <a:off x="2218" y="1072"/>
              <a:ext cx="681" cy="0"/>
            </a:xfrm>
            <a:prstGeom prst="line">
              <a:avLst/>
            </a:prstGeom>
            <a:noFill/>
            <a:ln w="38100">
              <a:solidFill>
                <a:schemeClr val="tx1"/>
              </a:solidFill>
              <a:round/>
              <a:headEnd/>
              <a:tailEnd type="triangle" w="med" len="med"/>
            </a:ln>
          </p:spPr>
          <p:txBody>
            <a:bodyPr anchor="ctr">
              <a:noAutofit/>
            </a:bodyPr>
            <a:lstStyle/>
            <a:p>
              <a:endParaRPr lang="zh-CN" altLang="en-US">
                <a:latin typeface="Consolas" pitchFamily="49" charset="0"/>
                <a:cs typeface="Consolas" pitchFamily="49" charset="0"/>
              </a:endParaRPr>
            </a:p>
          </p:txBody>
        </p:sp>
        <p:grpSp>
          <p:nvGrpSpPr>
            <p:cNvPr id="3" name="Group 1106"/>
            <p:cNvGrpSpPr>
              <a:grpSpLocks/>
            </p:cNvGrpSpPr>
            <p:nvPr/>
          </p:nvGrpSpPr>
          <p:grpSpPr bwMode="auto">
            <a:xfrm>
              <a:off x="2263" y="382"/>
              <a:ext cx="1978" cy="1415"/>
              <a:chOff x="2263" y="382"/>
              <a:chExt cx="1978" cy="1415"/>
            </a:xfrm>
          </p:grpSpPr>
          <p:sp>
            <p:nvSpPr>
              <p:cNvPr id="49199" name="Text Box 1061"/>
              <p:cNvSpPr txBox="1">
                <a:spLocks noChangeArrowheads="1"/>
              </p:cNvSpPr>
              <p:nvPr/>
            </p:nvSpPr>
            <p:spPr bwMode="auto">
              <a:xfrm>
                <a:off x="2263" y="842"/>
                <a:ext cx="590" cy="192"/>
              </a:xfrm>
              <a:prstGeom prst="rect">
                <a:avLst/>
              </a:prstGeom>
              <a:noFill/>
              <a:ln w="9525">
                <a:noFill/>
                <a:miter lim="800000"/>
                <a:headEnd/>
                <a:tailEnd/>
              </a:ln>
            </p:spPr>
            <p:txBody>
              <a:bodyPr lIns="0" tIns="0" rIns="0" bIns="0">
                <a:noAutofit/>
              </a:bodyPr>
              <a:lstStyle/>
              <a:p>
                <a:pPr algn="l">
                  <a:spcBef>
                    <a:spcPct val="50000"/>
                  </a:spcBef>
                </a:pPr>
                <a:r>
                  <a:rPr kumimoji="0" lang="zh-CN" altLang="en-US" sz="1800" b="1" dirty="0">
                    <a:solidFill>
                      <a:srgbClr val="3333FF"/>
                    </a:solidFill>
                    <a:latin typeface="Consolas" pitchFamily="49" charset="0"/>
                    <a:ea typeface="仿宋" pitchFamily="49" charset="-122"/>
                    <a:cs typeface="Consolas" pitchFamily="49" charset="0"/>
                  </a:rPr>
                  <a:t>插入</a:t>
                </a:r>
                <a:r>
                  <a:rPr kumimoji="0" lang="en-US" altLang="zh-CN" sz="1800" b="1" dirty="0">
                    <a:solidFill>
                      <a:srgbClr val="3333FF"/>
                    </a:solidFill>
                    <a:latin typeface="Consolas" pitchFamily="49" charset="0"/>
                    <a:ea typeface="仿宋" pitchFamily="49" charset="-122"/>
                    <a:cs typeface="Consolas" pitchFamily="49" charset="0"/>
                  </a:rPr>
                  <a:t>11</a:t>
                </a:r>
              </a:p>
            </p:txBody>
          </p:sp>
          <p:sp>
            <p:nvSpPr>
              <p:cNvPr id="49200" name="Oval 1062"/>
              <p:cNvSpPr>
                <a:spLocks noChangeAspect="1" noChangeArrowheads="1"/>
              </p:cNvSpPr>
              <p:nvPr/>
            </p:nvSpPr>
            <p:spPr bwMode="auto">
              <a:xfrm>
                <a:off x="3370" y="473"/>
                <a:ext cx="295" cy="2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noAutofit/>
              </a:bodyPr>
              <a:lstStyle/>
              <a:p>
                <a:r>
                  <a:rPr kumimoji="0" lang="en-US" altLang="zh-CN" sz="1600" b="1" dirty="0">
                    <a:solidFill>
                      <a:srgbClr val="3333FF"/>
                    </a:solidFill>
                    <a:latin typeface="Consolas" pitchFamily="49" charset="0"/>
                    <a:ea typeface="楷体_GB2312" pitchFamily="49" charset="-122"/>
                    <a:cs typeface="Consolas" pitchFamily="49" charset="0"/>
                  </a:rPr>
                  <a:t>7</a:t>
                </a:r>
              </a:p>
            </p:txBody>
          </p:sp>
          <p:sp>
            <p:nvSpPr>
              <p:cNvPr id="49201" name="Oval 1063"/>
              <p:cNvSpPr>
                <a:spLocks noChangeAspect="1" noChangeArrowheads="1"/>
              </p:cNvSpPr>
              <p:nvPr/>
            </p:nvSpPr>
            <p:spPr bwMode="auto">
              <a:xfrm>
                <a:off x="2990" y="952"/>
                <a:ext cx="295"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3</a:t>
                </a:r>
              </a:p>
            </p:txBody>
          </p:sp>
          <p:sp>
            <p:nvSpPr>
              <p:cNvPr id="49202" name="Text Box 1064"/>
              <p:cNvSpPr txBox="1">
                <a:spLocks noChangeArrowheads="1"/>
              </p:cNvSpPr>
              <p:nvPr/>
            </p:nvSpPr>
            <p:spPr bwMode="auto">
              <a:xfrm>
                <a:off x="2990" y="759"/>
                <a:ext cx="181" cy="192"/>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cs typeface="Consolas" pitchFamily="49" charset="0"/>
                  </a:rPr>
                  <a:t>0</a:t>
                </a:r>
                <a:endParaRPr kumimoji="0" lang="en-US" altLang="zh-CN" sz="1600" b="1">
                  <a:solidFill>
                    <a:srgbClr val="00B0F0"/>
                  </a:solidFill>
                  <a:latin typeface="Consolas" pitchFamily="49" charset="0"/>
                  <a:ea typeface="楷体_GB2312" pitchFamily="49" charset="-122"/>
                  <a:cs typeface="Consolas" pitchFamily="49" charset="0"/>
                </a:endParaRPr>
              </a:p>
            </p:txBody>
          </p:sp>
          <p:sp>
            <p:nvSpPr>
              <p:cNvPr id="49203" name="Text Box 1065"/>
              <p:cNvSpPr txBox="1">
                <a:spLocks noChangeArrowheads="1"/>
              </p:cNvSpPr>
              <p:nvPr/>
            </p:nvSpPr>
            <p:spPr bwMode="auto">
              <a:xfrm>
                <a:off x="3697" y="382"/>
                <a:ext cx="263" cy="194"/>
              </a:xfrm>
              <a:prstGeom prst="rect">
                <a:avLst/>
              </a:prstGeom>
              <a:noFill/>
              <a:ln w="9525">
                <a:noFill/>
                <a:miter lim="800000"/>
                <a:headEnd/>
                <a:tailEnd/>
              </a:ln>
            </p:spPr>
            <p:txBody>
              <a:bodyPr wrap="square"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-1</a:t>
                </a:r>
              </a:p>
            </p:txBody>
          </p:sp>
          <p:sp>
            <p:nvSpPr>
              <p:cNvPr id="49204" name="Freeform 1066"/>
              <p:cNvSpPr>
                <a:spLocks/>
              </p:cNvSpPr>
              <p:nvPr/>
            </p:nvSpPr>
            <p:spPr bwMode="auto">
              <a:xfrm>
                <a:off x="3195" y="694"/>
                <a:ext cx="198" cy="296"/>
              </a:xfrm>
              <a:custGeom>
                <a:avLst/>
                <a:gdLst>
                  <a:gd name="T0" fmla="*/ 187 w 187"/>
                  <a:gd name="T1" fmla="*/ 0 h 271"/>
                  <a:gd name="T2" fmla="*/ 0 w 187"/>
                  <a:gd name="T3" fmla="*/ 271 h 271"/>
                  <a:gd name="T4" fmla="*/ 0 60000 65536"/>
                  <a:gd name="T5" fmla="*/ 0 60000 65536"/>
                  <a:gd name="T6" fmla="*/ 0 w 187"/>
                  <a:gd name="T7" fmla="*/ 0 h 271"/>
                  <a:gd name="T8" fmla="*/ 187 w 187"/>
                  <a:gd name="T9" fmla="*/ 271 h 271"/>
                </a:gdLst>
                <a:ahLst/>
                <a:cxnLst>
                  <a:cxn ang="T4">
                    <a:pos x="T0" y="T1"/>
                  </a:cxn>
                  <a:cxn ang="T5">
                    <a:pos x="T2" y="T3"/>
                  </a:cxn>
                </a:cxnLst>
                <a:rect l="T6" t="T7" r="T8" b="T9"/>
                <a:pathLst>
                  <a:path w="187" h="271">
                    <a:moveTo>
                      <a:pt x="187" y="0"/>
                    </a:moveTo>
                    <a:lnTo>
                      <a:pt x="0" y="271"/>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49205" name="Oval 1067"/>
              <p:cNvSpPr>
                <a:spLocks noChangeAspect="1" noChangeArrowheads="1"/>
              </p:cNvSpPr>
              <p:nvPr/>
            </p:nvSpPr>
            <p:spPr bwMode="auto">
              <a:xfrm>
                <a:off x="3761" y="958"/>
                <a:ext cx="295"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16</a:t>
                </a:r>
              </a:p>
            </p:txBody>
          </p:sp>
          <p:sp>
            <p:nvSpPr>
              <p:cNvPr id="49206" name="Freeform 1068"/>
              <p:cNvSpPr>
                <a:spLocks/>
              </p:cNvSpPr>
              <p:nvPr/>
            </p:nvSpPr>
            <p:spPr bwMode="auto">
              <a:xfrm>
                <a:off x="3629" y="694"/>
                <a:ext cx="196" cy="296"/>
              </a:xfrm>
              <a:custGeom>
                <a:avLst/>
                <a:gdLst>
                  <a:gd name="T0" fmla="*/ 0 w 236"/>
                  <a:gd name="T1" fmla="*/ 0 h 268"/>
                  <a:gd name="T2" fmla="*/ 236 w 236"/>
                  <a:gd name="T3" fmla="*/ 268 h 268"/>
                  <a:gd name="T4" fmla="*/ 0 60000 65536"/>
                  <a:gd name="T5" fmla="*/ 0 60000 65536"/>
                  <a:gd name="T6" fmla="*/ 0 w 236"/>
                  <a:gd name="T7" fmla="*/ 0 h 268"/>
                  <a:gd name="T8" fmla="*/ 236 w 236"/>
                  <a:gd name="T9" fmla="*/ 268 h 268"/>
                </a:gdLst>
                <a:ahLst/>
                <a:cxnLst>
                  <a:cxn ang="T4">
                    <a:pos x="T0" y="T1"/>
                  </a:cxn>
                  <a:cxn ang="T5">
                    <a:pos x="T2" y="T3"/>
                  </a:cxn>
                </a:cxnLst>
                <a:rect l="T6" t="T7" r="T8" b="T9"/>
                <a:pathLst>
                  <a:path w="236" h="268">
                    <a:moveTo>
                      <a:pt x="0" y="0"/>
                    </a:moveTo>
                    <a:lnTo>
                      <a:pt x="236" y="268"/>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49207" name="Text Box 1069"/>
              <p:cNvSpPr txBox="1">
                <a:spLocks noChangeArrowheads="1"/>
              </p:cNvSpPr>
              <p:nvPr/>
            </p:nvSpPr>
            <p:spPr bwMode="auto">
              <a:xfrm>
                <a:off x="4105" y="952"/>
                <a:ext cx="136" cy="192"/>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1</a:t>
                </a:r>
              </a:p>
            </p:txBody>
          </p:sp>
          <p:sp>
            <p:nvSpPr>
              <p:cNvPr id="49208" name="Oval 1070"/>
              <p:cNvSpPr>
                <a:spLocks noChangeAspect="1" noChangeArrowheads="1"/>
              </p:cNvSpPr>
              <p:nvPr/>
            </p:nvSpPr>
            <p:spPr bwMode="auto">
              <a:xfrm>
                <a:off x="3449" y="1502"/>
                <a:ext cx="295"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11</a:t>
                </a:r>
              </a:p>
            </p:txBody>
          </p:sp>
          <p:sp>
            <p:nvSpPr>
              <p:cNvPr id="49209" name="Freeform 1071"/>
              <p:cNvSpPr>
                <a:spLocks/>
              </p:cNvSpPr>
              <p:nvPr/>
            </p:nvSpPr>
            <p:spPr bwMode="auto">
              <a:xfrm>
                <a:off x="3690" y="1244"/>
                <a:ext cx="162" cy="286"/>
              </a:xfrm>
              <a:custGeom>
                <a:avLst/>
                <a:gdLst>
                  <a:gd name="T0" fmla="*/ 187 w 187"/>
                  <a:gd name="T1" fmla="*/ 0 h 271"/>
                  <a:gd name="T2" fmla="*/ 0 w 187"/>
                  <a:gd name="T3" fmla="*/ 271 h 271"/>
                  <a:gd name="T4" fmla="*/ 0 60000 65536"/>
                  <a:gd name="T5" fmla="*/ 0 60000 65536"/>
                  <a:gd name="T6" fmla="*/ 0 w 187"/>
                  <a:gd name="T7" fmla="*/ 0 h 271"/>
                  <a:gd name="T8" fmla="*/ 187 w 187"/>
                  <a:gd name="T9" fmla="*/ 271 h 271"/>
                </a:gdLst>
                <a:ahLst/>
                <a:cxnLst>
                  <a:cxn ang="T4">
                    <a:pos x="T0" y="T1"/>
                  </a:cxn>
                  <a:cxn ang="T5">
                    <a:pos x="T2" y="T3"/>
                  </a:cxn>
                </a:cxnLst>
                <a:rect l="T6" t="T7" r="T8" b="T9"/>
                <a:pathLst>
                  <a:path w="187" h="271">
                    <a:moveTo>
                      <a:pt x="187" y="0"/>
                    </a:moveTo>
                    <a:lnTo>
                      <a:pt x="0" y="271"/>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49210" name="Text Box 1072"/>
              <p:cNvSpPr txBox="1">
                <a:spLocks noChangeArrowheads="1"/>
              </p:cNvSpPr>
              <p:nvPr/>
            </p:nvSpPr>
            <p:spPr bwMode="auto">
              <a:xfrm>
                <a:off x="3807" y="1471"/>
                <a:ext cx="136" cy="192"/>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grpSp>
      </p:grpSp>
      <p:grpSp>
        <p:nvGrpSpPr>
          <p:cNvPr id="4" name="Group 1107"/>
          <p:cNvGrpSpPr>
            <a:grpSpLocks/>
          </p:cNvGrpSpPr>
          <p:nvPr/>
        </p:nvGrpSpPr>
        <p:grpSpPr bwMode="auto">
          <a:xfrm>
            <a:off x="611188" y="3213101"/>
            <a:ext cx="3240087" cy="2927350"/>
            <a:chOff x="385" y="2024"/>
            <a:chExt cx="2041" cy="1844"/>
          </a:xfrm>
        </p:grpSpPr>
        <p:sp>
          <p:nvSpPr>
            <p:cNvPr id="49181" name="Line 1074"/>
            <p:cNvSpPr>
              <a:spLocks noChangeShapeType="1"/>
            </p:cNvSpPr>
            <p:nvPr/>
          </p:nvSpPr>
          <p:spPr bwMode="auto">
            <a:xfrm>
              <a:off x="385" y="2886"/>
              <a:ext cx="681" cy="0"/>
            </a:xfrm>
            <a:prstGeom prst="line">
              <a:avLst/>
            </a:prstGeom>
            <a:noFill/>
            <a:ln w="38100">
              <a:solidFill>
                <a:schemeClr val="tx1"/>
              </a:solidFill>
              <a:round/>
              <a:headEnd/>
              <a:tailEnd type="triangle" w="med" len="med"/>
            </a:ln>
          </p:spPr>
          <p:txBody>
            <a:bodyPr anchor="ctr">
              <a:noAutofit/>
            </a:bodyPr>
            <a:lstStyle/>
            <a:p>
              <a:endParaRPr lang="zh-CN" altLang="en-US">
                <a:latin typeface="Consolas" pitchFamily="49" charset="0"/>
                <a:cs typeface="Consolas" pitchFamily="49" charset="0"/>
              </a:endParaRPr>
            </a:p>
          </p:txBody>
        </p:sp>
        <p:sp>
          <p:nvSpPr>
            <p:cNvPr id="49182" name="Text Box 1075"/>
            <p:cNvSpPr txBox="1">
              <a:spLocks noChangeArrowheads="1"/>
            </p:cNvSpPr>
            <p:nvPr/>
          </p:nvSpPr>
          <p:spPr bwMode="auto">
            <a:xfrm>
              <a:off x="430" y="2568"/>
              <a:ext cx="590" cy="192"/>
            </a:xfrm>
            <a:prstGeom prst="rect">
              <a:avLst/>
            </a:prstGeom>
            <a:noFill/>
            <a:ln w="9525">
              <a:noFill/>
              <a:miter lim="800000"/>
              <a:headEnd/>
              <a:tailEnd/>
            </a:ln>
          </p:spPr>
          <p:txBody>
            <a:bodyPr lIns="0" tIns="0" rIns="0" bIns="0">
              <a:noAutofit/>
            </a:bodyPr>
            <a:lstStyle/>
            <a:p>
              <a:pPr algn="l">
                <a:spcBef>
                  <a:spcPct val="50000"/>
                </a:spcBef>
              </a:pPr>
              <a:r>
                <a:rPr kumimoji="0" lang="zh-CN" altLang="en-US" sz="1800" b="1" dirty="0">
                  <a:solidFill>
                    <a:srgbClr val="3333FF"/>
                  </a:solidFill>
                  <a:latin typeface="Consolas" pitchFamily="49" charset="0"/>
                  <a:ea typeface="楷体" pitchFamily="49" charset="-122"/>
                  <a:cs typeface="Consolas" pitchFamily="49" charset="0"/>
                </a:rPr>
                <a:t>插入</a:t>
              </a:r>
              <a:r>
                <a:rPr kumimoji="0" lang="en-US" altLang="zh-CN" sz="1800" b="1" dirty="0">
                  <a:solidFill>
                    <a:srgbClr val="3333FF"/>
                  </a:solidFill>
                  <a:latin typeface="Consolas" pitchFamily="49" charset="0"/>
                  <a:ea typeface="楷体" pitchFamily="49" charset="-122"/>
                  <a:cs typeface="Consolas" pitchFamily="49" charset="0"/>
                </a:rPr>
                <a:t>9</a:t>
              </a:r>
            </a:p>
          </p:txBody>
        </p:sp>
        <p:sp>
          <p:nvSpPr>
            <p:cNvPr id="49183" name="Oval 1076"/>
            <p:cNvSpPr>
              <a:spLocks noChangeAspect="1" noChangeArrowheads="1"/>
            </p:cNvSpPr>
            <p:nvPr/>
          </p:nvSpPr>
          <p:spPr bwMode="auto">
            <a:xfrm>
              <a:off x="1555" y="2024"/>
              <a:ext cx="295" cy="2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noAutofit/>
            </a:bodyPr>
            <a:lstStyle/>
            <a:p>
              <a:r>
                <a:rPr kumimoji="0" lang="en-US" altLang="zh-CN" sz="1600" b="1" dirty="0">
                  <a:solidFill>
                    <a:srgbClr val="3333FF"/>
                  </a:solidFill>
                  <a:latin typeface="Consolas" pitchFamily="49" charset="0"/>
                  <a:ea typeface="楷体_GB2312" pitchFamily="49" charset="-122"/>
                  <a:cs typeface="Consolas" pitchFamily="49" charset="0"/>
                </a:rPr>
                <a:t>7</a:t>
              </a:r>
            </a:p>
          </p:txBody>
        </p:sp>
        <p:sp>
          <p:nvSpPr>
            <p:cNvPr id="49184" name="Oval 1077"/>
            <p:cNvSpPr>
              <a:spLocks noChangeAspect="1" noChangeArrowheads="1"/>
            </p:cNvSpPr>
            <p:nvPr/>
          </p:nvSpPr>
          <p:spPr bwMode="auto">
            <a:xfrm>
              <a:off x="1175" y="2503"/>
              <a:ext cx="295"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3</a:t>
              </a:r>
            </a:p>
          </p:txBody>
        </p:sp>
        <p:sp>
          <p:nvSpPr>
            <p:cNvPr id="49187" name="Freeform 1080"/>
            <p:cNvSpPr>
              <a:spLocks/>
            </p:cNvSpPr>
            <p:nvPr/>
          </p:nvSpPr>
          <p:spPr bwMode="auto">
            <a:xfrm>
              <a:off x="1395" y="2245"/>
              <a:ext cx="183" cy="275"/>
            </a:xfrm>
            <a:custGeom>
              <a:avLst/>
              <a:gdLst>
                <a:gd name="T0" fmla="*/ 187 w 187"/>
                <a:gd name="T1" fmla="*/ 0 h 271"/>
                <a:gd name="T2" fmla="*/ 0 w 187"/>
                <a:gd name="T3" fmla="*/ 271 h 271"/>
                <a:gd name="T4" fmla="*/ 0 60000 65536"/>
                <a:gd name="T5" fmla="*/ 0 60000 65536"/>
                <a:gd name="T6" fmla="*/ 0 w 187"/>
                <a:gd name="T7" fmla="*/ 0 h 271"/>
                <a:gd name="T8" fmla="*/ 187 w 187"/>
                <a:gd name="T9" fmla="*/ 271 h 271"/>
              </a:gdLst>
              <a:ahLst/>
              <a:cxnLst>
                <a:cxn ang="T4">
                  <a:pos x="T0" y="T1"/>
                </a:cxn>
                <a:cxn ang="T5">
                  <a:pos x="T2" y="T3"/>
                </a:cxn>
              </a:cxnLst>
              <a:rect l="T6" t="T7" r="T8" b="T9"/>
              <a:pathLst>
                <a:path w="187" h="271">
                  <a:moveTo>
                    <a:pt x="187" y="0"/>
                  </a:moveTo>
                  <a:lnTo>
                    <a:pt x="0" y="271"/>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49188" name="Oval 1081"/>
            <p:cNvSpPr>
              <a:spLocks noChangeAspect="1" noChangeArrowheads="1"/>
            </p:cNvSpPr>
            <p:nvPr/>
          </p:nvSpPr>
          <p:spPr bwMode="auto">
            <a:xfrm>
              <a:off x="1946" y="2509"/>
              <a:ext cx="295" cy="29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lIns="0" tIns="0" rIns="0" bIns="0" anchor="ctr">
              <a:noAutofit/>
            </a:bodyPr>
            <a:lstStyle/>
            <a:p>
              <a:r>
                <a:rPr kumimoji="0" lang="en-US" altLang="zh-CN" sz="1600" b="1" dirty="0">
                  <a:solidFill>
                    <a:srgbClr val="3333FF"/>
                  </a:solidFill>
                  <a:latin typeface="Consolas" pitchFamily="49" charset="0"/>
                  <a:ea typeface="楷体_GB2312" pitchFamily="49" charset="-122"/>
                  <a:cs typeface="Consolas" pitchFamily="49" charset="0"/>
                </a:rPr>
                <a:t>16</a:t>
              </a:r>
            </a:p>
          </p:txBody>
        </p:sp>
        <p:sp>
          <p:nvSpPr>
            <p:cNvPr id="49189" name="Freeform 1082"/>
            <p:cNvSpPr>
              <a:spLocks/>
            </p:cNvSpPr>
            <p:nvPr/>
          </p:nvSpPr>
          <p:spPr bwMode="auto">
            <a:xfrm>
              <a:off x="1814" y="2245"/>
              <a:ext cx="211" cy="275"/>
            </a:xfrm>
            <a:custGeom>
              <a:avLst/>
              <a:gdLst>
                <a:gd name="T0" fmla="*/ 0 w 236"/>
                <a:gd name="T1" fmla="*/ 0 h 268"/>
                <a:gd name="T2" fmla="*/ 236 w 236"/>
                <a:gd name="T3" fmla="*/ 268 h 268"/>
                <a:gd name="T4" fmla="*/ 0 60000 65536"/>
                <a:gd name="T5" fmla="*/ 0 60000 65536"/>
                <a:gd name="T6" fmla="*/ 0 w 236"/>
                <a:gd name="T7" fmla="*/ 0 h 268"/>
                <a:gd name="T8" fmla="*/ 236 w 236"/>
                <a:gd name="T9" fmla="*/ 268 h 268"/>
              </a:gdLst>
              <a:ahLst/>
              <a:cxnLst>
                <a:cxn ang="T4">
                  <a:pos x="T0" y="T1"/>
                </a:cxn>
                <a:cxn ang="T5">
                  <a:pos x="T2" y="T3"/>
                </a:cxn>
              </a:cxnLst>
              <a:rect l="T6" t="T7" r="T8" b="T9"/>
              <a:pathLst>
                <a:path w="236" h="268">
                  <a:moveTo>
                    <a:pt x="0" y="0"/>
                  </a:moveTo>
                  <a:lnTo>
                    <a:pt x="236" y="268"/>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49190" name="Text Box 1083"/>
            <p:cNvSpPr txBox="1">
              <a:spLocks noChangeArrowheads="1"/>
            </p:cNvSpPr>
            <p:nvPr/>
          </p:nvSpPr>
          <p:spPr bwMode="auto">
            <a:xfrm>
              <a:off x="2290" y="2503"/>
              <a:ext cx="136" cy="192"/>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latin typeface="Consolas" pitchFamily="49" charset="0"/>
                  <a:ea typeface="楷体_GB2312" pitchFamily="49" charset="-122"/>
                  <a:cs typeface="Consolas" pitchFamily="49" charset="0"/>
                </a:rPr>
                <a:t>2</a:t>
              </a:r>
            </a:p>
          </p:txBody>
        </p:sp>
        <p:sp>
          <p:nvSpPr>
            <p:cNvPr id="49191" name="Oval 1084"/>
            <p:cNvSpPr>
              <a:spLocks noChangeAspect="1" noChangeArrowheads="1"/>
            </p:cNvSpPr>
            <p:nvPr/>
          </p:nvSpPr>
          <p:spPr bwMode="auto">
            <a:xfrm>
              <a:off x="1634" y="3053"/>
              <a:ext cx="295" cy="29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11</a:t>
              </a:r>
            </a:p>
          </p:txBody>
        </p:sp>
        <p:sp>
          <p:nvSpPr>
            <p:cNvPr id="49192" name="Freeform 1085"/>
            <p:cNvSpPr>
              <a:spLocks/>
            </p:cNvSpPr>
            <p:nvPr/>
          </p:nvSpPr>
          <p:spPr bwMode="auto">
            <a:xfrm>
              <a:off x="1845" y="2795"/>
              <a:ext cx="192" cy="265"/>
            </a:xfrm>
            <a:custGeom>
              <a:avLst/>
              <a:gdLst>
                <a:gd name="T0" fmla="*/ 187 w 187"/>
                <a:gd name="T1" fmla="*/ 0 h 271"/>
                <a:gd name="T2" fmla="*/ 0 w 187"/>
                <a:gd name="T3" fmla="*/ 271 h 271"/>
                <a:gd name="T4" fmla="*/ 0 60000 65536"/>
                <a:gd name="T5" fmla="*/ 0 60000 65536"/>
                <a:gd name="T6" fmla="*/ 0 w 187"/>
                <a:gd name="T7" fmla="*/ 0 h 271"/>
                <a:gd name="T8" fmla="*/ 187 w 187"/>
                <a:gd name="T9" fmla="*/ 271 h 271"/>
              </a:gdLst>
              <a:ahLst/>
              <a:cxnLst>
                <a:cxn ang="T4">
                  <a:pos x="T0" y="T1"/>
                </a:cxn>
                <a:cxn ang="T5">
                  <a:pos x="T2" y="T3"/>
                </a:cxn>
              </a:cxnLst>
              <a:rect l="T6" t="T7" r="T8" b="T9"/>
              <a:pathLst>
                <a:path w="187" h="271">
                  <a:moveTo>
                    <a:pt x="187" y="0"/>
                  </a:moveTo>
                  <a:lnTo>
                    <a:pt x="0" y="271"/>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49193" name="Text Box 1086"/>
            <p:cNvSpPr txBox="1">
              <a:spLocks noChangeArrowheads="1"/>
            </p:cNvSpPr>
            <p:nvPr/>
          </p:nvSpPr>
          <p:spPr bwMode="auto">
            <a:xfrm>
              <a:off x="1992" y="3022"/>
              <a:ext cx="136" cy="192"/>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1</a:t>
              </a:r>
            </a:p>
          </p:txBody>
        </p:sp>
        <p:sp>
          <p:nvSpPr>
            <p:cNvPr id="49194" name="Oval 1087"/>
            <p:cNvSpPr>
              <a:spLocks noChangeAspect="1" noChangeArrowheads="1"/>
            </p:cNvSpPr>
            <p:nvPr/>
          </p:nvSpPr>
          <p:spPr bwMode="auto">
            <a:xfrm>
              <a:off x="1284" y="3573"/>
              <a:ext cx="295" cy="29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9</a:t>
              </a:r>
            </a:p>
          </p:txBody>
        </p:sp>
        <p:sp>
          <p:nvSpPr>
            <p:cNvPr id="49195" name="Freeform 1088"/>
            <p:cNvSpPr>
              <a:spLocks/>
            </p:cNvSpPr>
            <p:nvPr/>
          </p:nvSpPr>
          <p:spPr bwMode="auto">
            <a:xfrm>
              <a:off x="1485" y="3315"/>
              <a:ext cx="202" cy="285"/>
            </a:xfrm>
            <a:custGeom>
              <a:avLst/>
              <a:gdLst>
                <a:gd name="T0" fmla="*/ 187 w 187"/>
                <a:gd name="T1" fmla="*/ 0 h 271"/>
                <a:gd name="T2" fmla="*/ 0 w 187"/>
                <a:gd name="T3" fmla="*/ 271 h 271"/>
                <a:gd name="T4" fmla="*/ 0 60000 65536"/>
                <a:gd name="T5" fmla="*/ 0 60000 65536"/>
                <a:gd name="T6" fmla="*/ 0 w 187"/>
                <a:gd name="T7" fmla="*/ 0 h 271"/>
                <a:gd name="T8" fmla="*/ 187 w 187"/>
                <a:gd name="T9" fmla="*/ 271 h 271"/>
              </a:gdLst>
              <a:ahLst/>
              <a:cxnLst>
                <a:cxn ang="T4">
                  <a:pos x="T0" y="T1"/>
                </a:cxn>
                <a:cxn ang="T5">
                  <a:pos x="T2" y="T3"/>
                </a:cxn>
              </a:cxnLst>
              <a:rect l="T6" t="T7" r="T8" b="T9"/>
              <a:pathLst>
                <a:path w="187" h="271">
                  <a:moveTo>
                    <a:pt x="187" y="0"/>
                  </a:moveTo>
                  <a:lnTo>
                    <a:pt x="0" y="271"/>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49196" name="Text Box 1089"/>
            <p:cNvSpPr txBox="1">
              <a:spLocks noChangeArrowheads="1"/>
            </p:cNvSpPr>
            <p:nvPr/>
          </p:nvSpPr>
          <p:spPr bwMode="auto">
            <a:xfrm>
              <a:off x="1642" y="3542"/>
              <a:ext cx="136" cy="192"/>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grpSp>
      <p:grpSp>
        <p:nvGrpSpPr>
          <p:cNvPr id="5" name="Group 1108"/>
          <p:cNvGrpSpPr>
            <a:grpSpLocks/>
          </p:cNvGrpSpPr>
          <p:nvPr/>
        </p:nvGrpSpPr>
        <p:grpSpPr bwMode="auto">
          <a:xfrm>
            <a:off x="4067175" y="3068638"/>
            <a:ext cx="4079875" cy="2246312"/>
            <a:chOff x="2562" y="1933"/>
            <a:chExt cx="2570" cy="1415"/>
          </a:xfrm>
        </p:grpSpPr>
        <p:sp>
          <p:nvSpPr>
            <p:cNvPr id="49165" name="Line 1090"/>
            <p:cNvSpPr>
              <a:spLocks noChangeShapeType="1"/>
            </p:cNvSpPr>
            <p:nvPr/>
          </p:nvSpPr>
          <p:spPr bwMode="auto">
            <a:xfrm>
              <a:off x="2562" y="2886"/>
              <a:ext cx="681" cy="0"/>
            </a:xfrm>
            <a:prstGeom prst="line">
              <a:avLst/>
            </a:prstGeom>
            <a:noFill/>
            <a:ln w="38100">
              <a:solidFill>
                <a:schemeClr val="tx1"/>
              </a:solidFill>
              <a:round/>
              <a:headEnd/>
              <a:tailEnd type="triangle" w="med" len="med"/>
            </a:ln>
          </p:spPr>
          <p:txBody>
            <a:bodyPr anchor="ctr">
              <a:noAutofit/>
            </a:bodyPr>
            <a:lstStyle/>
            <a:p>
              <a:endParaRPr lang="zh-CN" altLang="en-US">
                <a:latin typeface="Consolas" pitchFamily="49" charset="0"/>
                <a:cs typeface="Consolas" pitchFamily="49" charset="0"/>
              </a:endParaRPr>
            </a:p>
          </p:txBody>
        </p:sp>
        <p:sp>
          <p:nvSpPr>
            <p:cNvPr id="49166" name="Text Box 1091"/>
            <p:cNvSpPr txBox="1">
              <a:spLocks noChangeArrowheads="1"/>
            </p:cNvSpPr>
            <p:nvPr/>
          </p:nvSpPr>
          <p:spPr bwMode="auto">
            <a:xfrm>
              <a:off x="2610" y="2610"/>
              <a:ext cx="590" cy="192"/>
            </a:xfrm>
            <a:prstGeom prst="rect">
              <a:avLst/>
            </a:prstGeom>
            <a:noFill/>
            <a:ln w="9525">
              <a:noFill/>
              <a:miter lim="800000"/>
              <a:headEnd/>
              <a:tailEnd/>
            </a:ln>
          </p:spPr>
          <p:txBody>
            <a:bodyPr lIns="0" tIns="0" rIns="0" bIns="0">
              <a:noAutofit/>
            </a:bodyPr>
            <a:lstStyle/>
            <a:p>
              <a:pPr algn="l">
                <a:spcBef>
                  <a:spcPct val="50000"/>
                </a:spcBef>
              </a:pPr>
              <a:r>
                <a:rPr kumimoji="0" lang="en-US" altLang="zh-CN" sz="1800" b="1" dirty="0">
                  <a:solidFill>
                    <a:srgbClr val="3333FF"/>
                  </a:solidFill>
                  <a:latin typeface="Consolas" pitchFamily="49" charset="0"/>
                  <a:ea typeface="仿宋" pitchFamily="49" charset="-122"/>
                  <a:cs typeface="Consolas" pitchFamily="49" charset="0"/>
                </a:rPr>
                <a:t>LL</a:t>
              </a:r>
              <a:r>
                <a:rPr kumimoji="0" lang="zh-CN" altLang="en-US" sz="1800" b="1" dirty="0">
                  <a:solidFill>
                    <a:srgbClr val="3333FF"/>
                  </a:solidFill>
                  <a:latin typeface="Consolas" pitchFamily="49" charset="0"/>
                  <a:ea typeface="仿宋" pitchFamily="49" charset="-122"/>
                  <a:cs typeface="Consolas" pitchFamily="49" charset="0"/>
                </a:rPr>
                <a:t>调整</a:t>
              </a:r>
            </a:p>
          </p:txBody>
        </p:sp>
        <p:sp>
          <p:nvSpPr>
            <p:cNvPr id="49167" name="Oval 1092"/>
            <p:cNvSpPr>
              <a:spLocks noChangeAspect="1" noChangeArrowheads="1"/>
            </p:cNvSpPr>
            <p:nvPr/>
          </p:nvSpPr>
          <p:spPr bwMode="auto">
            <a:xfrm>
              <a:off x="3850" y="2024"/>
              <a:ext cx="295" cy="2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noAutofit/>
            </a:bodyPr>
            <a:lstStyle/>
            <a:p>
              <a:r>
                <a:rPr kumimoji="0" lang="en-US" altLang="zh-CN" sz="1600" b="1" dirty="0">
                  <a:solidFill>
                    <a:srgbClr val="3333FF"/>
                  </a:solidFill>
                  <a:latin typeface="Consolas" pitchFamily="49" charset="0"/>
                  <a:ea typeface="楷体_GB2312" pitchFamily="49" charset="-122"/>
                  <a:cs typeface="Consolas" pitchFamily="49" charset="0"/>
                </a:rPr>
                <a:t>7</a:t>
              </a:r>
            </a:p>
          </p:txBody>
        </p:sp>
        <p:sp>
          <p:nvSpPr>
            <p:cNvPr id="49168" name="Oval 1093"/>
            <p:cNvSpPr>
              <a:spLocks noChangeAspect="1" noChangeArrowheads="1"/>
            </p:cNvSpPr>
            <p:nvPr/>
          </p:nvSpPr>
          <p:spPr bwMode="auto">
            <a:xfrm>
              <a:off x="3470" y="2503"/>
              <a:ext cx="295"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3</a:t>
              </a:r>
            </a:p>
          </p:txBody>
        </p:sp>
        <p:sp>
          <p:nvSpPr>
            <p:cNvPr id="49169" name="Text Box 1094"/>
            <p:cNvSpPr txBox="1">
              <a:spLocks noChangeArrowheads="1"/>
            </p:cNvSpPr>
            <p:nvPr/>
          </p:nvSpPr>
          <p:spPr bwMode="auto">
            <a:xfrm>
              <a:off x="3470" y="2310"/>
              <a:ext cx="181" cy="192"/>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cs typeface="Consolas" pitchFamily="49" charset="0"/>
                </a:rPr>
                <a:t>0</a:t>
              </a:r>
              <a:endParaRPr kumimoji="0" lang="en-US" altLang="zh-CN" sz="1600" b="1">
                <a:solidFill>
                  <a:srgbClr val="00B0F0"/>
                </a:solidFill>
                <a:latin typeface="Consolas" pitchFamily="49" charset="0"/>
                <a:ea typeface="楷体_GB2312" pitchFamily="49" charset="-122"/>
                <a:cs typeface="Consolas" pitchFamily="49" charset="0"/>
              </a:endParaRPr>
            </a:p>
          </p:txBody>
        </p:sp>
        <p:sp>
          <p:nvSpPr>
            <p:cNvPr id="49170" name="Text Box 1095"/>
            <p:cNvSpPr txBox="1">
              <a:spLocks noChangeArrowheads="1"/>
            </p:cNvSpPr>
            <p:nvPr/>
          </p:nvSpPr>
          <p:spPr bwMode="auto">
            <a:xfrm>
              <a:off x="4177" y="1933"/>
              <a:ext cx="278" cy="194"/>
            </a:xfrm>
            <a:prstGeom prst="rect">
              <a:avLst/>
            </a:prstGeom>
            <a:noFill/>
            <a:ln w="9525">
              <a:noFill/>
              <a:miter lim="800000"/>
              <a:headEnd/>
              <a:tailEnd/>
            </a:ln>
          </p:spPr>
          <p:txBody>
            <a:bodyPr wrap="square"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-1</a:t>
              </a:r>
            </a:p>
          </p:txBody>
        </p:sp>
        <p:sp>
          <p:nvSpPr>
            <p:cNvPr id="49171" name="Freeform 1096"/>
            <p:cNvSpPr>
              <a:spLocks/>
            </p:cNvSpPr>
            <p:nvPr/>
          </p:nvSpPr>
          <p:spPr bwMode="auto">
            <a:xfrm>
              <a:off x="3690" y="2245"/>
              <a:ext cx="183" cy="275"/>
            </a:xfrm>
            <a:custGeom>
              <a:avLst/>
              <a:gdLst>
                <a:gd name="T0" fmla="*/ 187 w 187"/>
                <a:gd name="T1" fmla="*/ 0 h 271"/>
                <a:gd name="T2" fmla="*/ 0 w 187"/>
                <a:gd name="T3" fmla="*/ 271 h 271"/>
                <a:gd name="T4" fmla="*/ 0 60000 65536"/>
                <a:gd name="T5" fmla="*/ 0 60000 65536"/>
                <a:gd name="T6" fmla="*/ 0 w 187"/>
                <a:gd name="T7" fmla="*/ 0 h 271"/>
                <a:gd name="T8" fmla="*/ 187 w 187"/>
                <a:gd name="T9" fmla="*/ 271 h 271"/>
              </a:gdLst>
              <a:ahLst/>
              <a:cxnLst>
                <a:cxn ang="T4">
                  <a:pos x="T0" y="T1"/>
                </a:cxn>
                <a:cxn ang="T5">
                  <a:pos x="T2" y="T3"/>
                </a:cxn>
              </a:cxnLst>
              <a:rect l="T6" t="T7" r="T8" b="T9"/>
              <a:pathLst>
                <a:path w="187" h="271">
                  <a:moveTo>
                    <a:pt x="187" y="0"/>
                  </a:moveTo>
                  <a:lnTo>
                    <a:pt x="0" y="271"/>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49172" name="Oval 1097"/>
            <p:cNvSpPr>
              <a:spLocks noChangeAspect="1" noChangeArrowheads="1"/>
            </p:cNvSpPr>
            <p:nvPr/>
          </p:nvSpPr>
          <p:spPr bwMode="auto">
            <a:xfrm>
              <a:off x="4241" y="2509"/>
              <a:ext cx="295"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11</a:t>
              </a:r>
            </a:p>
          </p:txBody>
        </p:sp>
        <p:sp>
          <p:nvSpPr>
            <p:cNvPr id="49173" name="Freeform 1098"/>
            <p:cNvSpPr>
              <a:spLocks/>
            </p:cNvSpPr>
            <p:nvPr/>
          </p:nvSpPr>
          <p:spPr bwMode="auto">
            <a:xfrm>
              <a:off x="4109" y="2245"/>
              <a:ext cx="211" cy="275"/>
            </a:xfrm>
            <a:custGeom>
              <a:avLst/>
              <a:gdLst>
                <a:gd name="T0" fmla="*/ 0 w 236"/>
                <a:gd name="T1" fmla="*/ 0 h 268"/>
                <a:gd name="T2" fmla="*/ 236 w 236"/>
                <a:gd name="T3" fmla="*/ 268 h 268"/>
                <a:gd name="T4" fmla="*/ 0 60000 65536"/>
                <a:gd name="T5" fmla="*/ 0 60000 65536"/>
                <a:gd name="T6" fmla="*/ 0 w 236"/>
                <a:gd name="T7" fmla="*/ 0 h 268"/>
                <a:gd name="T8" fmla="*/ 236 w 236"/>
                <a:gd name="T9" fmla="*/ 268 h 268"/>
              </a:gdLst>
              <a:ahLst/>
              <a:cxnLst>
                <a:cxn ang="T4">
                  <a:pos x="T0" y="T1"/>
                </a:cxn>
                <a:cxn ang="T5">
                  <a:pos x="T2" y="T3"/>
                </a:cxn>
              </a:cxnLst>
              <a:rect l="T6" t="T7" r="T8" b="T9"/>
              <a:pathLst>
                <a:path w="236" h="268">
                  <a:moveTo>
                    <a:pt x="0" y="0"/>
                  </a:moveTo>
                  <a:lnTo>
                    <a:pt x="236" y="268"/>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49174" name="Text Box 1099"/>
            <p:cNvSpPr txBox="1">
              <a:spLocks noChangeArrowheads="1"/>
            </p:cNvSpPr>
            <p:nvPr/>
          </p:nvSpPr>
          <p:spPr bwMode="auto">
            <a:xfrm>
              <a:off x="4585" y="2503"/>
              <a:ext cx="136" cy="192"/>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sp>
          <p:nvSpPr>
            <p:cNvPr id="49175" name="Oval 1100"/>
            <p:cNvSpPr>
              <a:spLocks noChangeAspect="1" noChangeArrowheads="1"/>
            </p:cNvSpPr>
            <p:nvPr/>
          </p:nvSpPr>
          <p:spPr bwMode="auto">
            <a:xfrm>
              <a:off x="3929" y="3053"/>
              <a:ext cx="295"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9</a:t>
              </a:r>
            </a:p>
          </p:txBody>
        </p:sp>
        <p:sp>
          <p:nvSpPr>
            <p:cNvPr id="49176" name="Freeform 1101"/>
            <p:cNvSpPr>
              <a:spLocks/>
            </p:cNvSpPr>
            <p:nvPr/>
          </p:nvSpPr>
          <p:spPr bwMode="auto">
            <a:xfrm>
              <a:off x="4140" y="2776"/>
              <a:ext cx="172" cy="284"/>
            </a:xfrm>
            <a:custGeom>
              <a:avLst/>
              <a:gdLst>
                <a:gd name="T0" fmla="*/ 167 w 167"/>
                <a:gd name="T1" fmla="*/ 0 h 290"/>
                <a:gd name="T2" fmla="*/ 0 w 167"/>
                <a:gd name="T3" fmla="*/ 290 h 290"/>
                <a:gd name="T4" fmla="*/ 0 60000 65536"/>
                <a:gd name="T5" fmla="*/ 0 60000 65536"/>
                <a:gd name="T6" fmla="*/ 0 w 167"/>
                <a:gd name="T7" fmla="*/ 0 h 290"/>
                <a:gd name="T8" fmla="*/ 167 w 167"/>
                <a:gd name="T9" fmla="*/ 290 h 290"/>
              </a:gdLst>
              <a:ahLst/>
              <a:cxnLst>
                <a:cxn ang="T4">
                  <a:pos x="T0" y="T1"/>
                </a:cxn>
                <a:cxn ang="T5">
                  <a:pos x="T2" y="T3"/>
                </a:cxn>
              </a:cxnLst>
              <a:rect l="T6" t="T7" r="T8" b="T9"/>
              <a:pathLst>
                <a:path w="167" h="290">
                  <a:moveTo>
                    <a:pt x="167" y="0"/>
                  </a:moveTo>
                  <a:lnTo>
                    <a:pt x="0" y="290"/>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49177" name="Text Box 1102"/>
            <p:cNvSpPr txBox="1">
              <a:spLocks noChangeArrowheads="1"/>
            </p:cNvSpPr>
            <p:nvPr/>
          </p:nvSpPr>
          <p:spPr bwMode="auto">
            <a:xfrm>
              <a:off x="4287" y="3022"/>
              <a:ext cx="136" cy="192"/>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sp>
          <p:nvSpPr>
            <p:cNvPr id="49178" name="Oval 1103"/>
            <p:cNvSpPr>
              <a:spLocks noChangeAspect="1" noChangeArrowheads="1"/>
            </p:cNvSpPr>
            <p:nvPr/>
          </p:nvSpPr>
          <p:spPr bwMode="auto">
            <a:xfrm>
              <a:off x="4638" y="3053"/>
              <a:ext cx="295"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16</a:t>
              </a:r>
            </a:p>
          </p:txBody>
        </p:sp>
        <p:sp>
          <p:nvSpPr>
            <p:cNvPr id="49179" name="Freeform 1104"/>
            <p:cNvSpPr>
              <a:spLocks/>
            </p:cNvSpPr>
            <p:nvPr/>
          </p:nvSpPr>
          <p:spPr bwMode="auto">
            <a:xfrm>
              <a:off x="4512" y="2752"/>
              <a:ext cx="216" cy="330"/>
            </a:xfrm>
            <a:custGeom>
              <a:avLst/>
              <a:gdLst>
                <a:gd name="T0" fmla="*/ 0 w 216"/>
                <a:gd name="T1" fmla="*/ 0 h 312"/>
                <a:gd name="T2" fmla="*/ 216 w 216"/>
                <a:gd name="T3" fmla="*/ 312 h 312"/>
                <a:gd name="T4" fmla="*/ 0 60000 65536"/>
                <a:gd name="T5" fmla="*/ 0 60000 65536"/>
                <a:gd name="T6" fmla="*/ 0 w 216"/>
                <a:gd name="T7" fmla="*/ 0 h 312"/>
                <a:gd name="T8" fmla="*/ 216 w 216"/>
                <a:gd name="T9" fmla="*/ 312 h 312"/>
              </a:gdLst>
              <a:ahLst/>
              <a:cxnLst>
                <a:cxn ang="T4">
                  <a:pos x="T0" y="T1"/>
                </a:cxn>
                <a:cxn ang="T5">
                  <a:pos x="T2" y="T3"/>
                </a:cxn>
              </a:cxnLst>
              <a:rect l="T6" t="T7" r="T8" b="T9"/>
              <a:pathLst>
                <a:path w="216" h="312">
                  <a:moveTo>
                    <a:pt x="0" y="0"/>
                  </a:moveTo>
                  <a:lnTo>
                    <a:pt x="216" y="312"/>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49180" name="Text Box 1105"/>
            <p:cNvSpPr txBox="1">
              <a:spLocks noChangeArrowheads="1"/>
            </p:cNvSpPr>
            <p:nvPr/>
          </p:nvSpPr>
          <p:spPr bwMode="auto">
            <a:xfrm>
              <a:off x="4996" y="3022"/>
              <a:ext cx="136" cy="192"/>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grpSp>
      <p:sp>
        <p:nvSpPr>
          <p:cNvPr id="58" name="灯片编号占位符 57"/>
          <p:cNvSpPr>
            <a:spLocks noGrp="1"/>
          </p:cNvSpPr>
          <p:nvPr>
            <p:ph type="sldNum" sz="quarter" idx="12"/>
          </p:nvPr>
        </p:nvSpPr>
        <p:spPr/>
        <p:txBody>
          <a:bodyPr/>
          <a:lstStyle/>
          <a:p>
            <a:pPr>
              <a:defRPr/>
            </a:pPr>
            <a:fld id="{94984E60-CADE-4266-8DC7-A91C528B8A31}" type="slidenum">
              <a:rPr lang="en-US" altLang="zh-CN" smtClean="0"/>
              <a:pPr>
                <a:defRPr/>
              </a:pPr>
              <a:t>62</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Oval 3"/>
          <p:cNvSpPr>
            <a:spLocks noChangeAspect="1" noChangeArrowheads="1"/>
          </p:cNvSpPr>
          <p:nvPr/>
        </p:nvSpPr>
        <p:spPr bwMode="auto">
          <a:xfrm>
            <a:off x="1431925" y="388938"/>
            <a:ext cx="468313" cy="4365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kumimoji="0" lang="en-US" altLang="zh-CN" sz="1600" b="1" dirty="0">
                <a:solidFill>
                  <a:srgbClr val="3333FF"/>
                </a:solidFill>
                <a:latin typeface="Consolas" pitchFamily="49" charset="0"/>
                <a:ea typeface="楷体_GB2312" pitchFamily="49" charset="-122"/>
                <a:cs typeface="Consolas" pitchFamily="49" charset="0"/>
              </a:rPr>
              <a:t>7</a:t>
            </a:r>
          </a:p>
        </p:txBody>
      </p:sp>
      <p:sp>
        <p:nvSpPr>
          <p:cNvPr id="50180" name="Oval 4"/>
          <p:cNvSpPr>
            <a:spLocks noChangeAspect="1" noChangeArrowheads="1"/>
          </p:cNvSpPr>
          <p:nvPr/>
        </p:nvSpPr>
        <p:spPr bwMode="auto">
          <a:xfrm>
            <a:off x="828675" y="1149350"/>
            <a:ext cx="468313" cy="4683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anchor="ctr"/>
          <a:lstStyle/>
          <a:p>
            <a:r>
              <a:rPr kumimoji="0" lang="en-US" altLang="zh-CN" sz="1600" b="1">
                <a:solidFill>
                  <a:srgbClr val="3333FF"/>
                </a:solidFill>
                <a:latin typeface="Consolas" pitchFamily="49" charset="0"/>
                <a:ea typeface="楷体_GB2312" pitchFamily="49" charset="-122"/>
                <a:cs typeface="Consolas" pitchFamily="49" charset="0"/>
              </a:rPr>
              <a:t>3</a:t>
            </a:r>
          </a:p>
        </p:txBody>
      </p:sp>
      <p:sp>
        <p:nvSpPr>
          <p:cNvPr id="50181" name="Text Box 5"/>
          <p:cNvSpPr txBox="1">
            <a:spLocks noChangeArrowheads="1"/>
          </p:cNvSpPr>
          <p:nvPr/>
        </p:nvSpPr>
        <p:spPr bwMode="auto">
          <a:xfrm>
            <a:off x="828675" y="842963"/>
            <a:ext cx="287338" cy="246221"/>
          </a:xfrm>
          <a:prstGeom prst="rect">
            <a:avLst/>
          </a:prstGeom>
          <a:noFill/>
          <a:ln w="9525">
            <a:noFill/>
            <a:miter lim="800000"/>
            <a:headEnd/>
            <a:tailEnd/>
          </a:ln>
        </p:spPr>
        <p:txBody>
          <a:bodyPr lIns="0" tIns="0" rIns="0" bIns="0">
            <a:spAutoFit/>
          </a:bodyPr>
          <a:lstStyle/>
          <a:p>
            <a:pPr algn="l">
              <a:spcBef>
                <a:spcPct val="50000"/>
              </a:spcBef>
            </a:pPr>
            <a:r>
              <a:rPr kumimoji="0" lang="en-US" altLang="zh-CN" sz="1600" b="1">
                <a:solidFill>
                  <a:srgbClr val="00B0F0"/>
                </a:solidFill>
                <a:latin typeface="Consolas" pitchFamily="49" charset="0"/>
                <a:cs typeface="Consolas" pitchFamily="49" charset="0"/>
              </a:rPr>
              <a:t>0</a:t>
            </a:r>
            <a:endParaRPr kumimoji="0" lang="en-US" altLang="zh-CN" sz="1600" b="1">
              <a:solidFill>
                <a:srgbClr val="00B0F0"/>
              </a:solidFill>
              <a:latin typeface="Consolas" pitchFamily="49" charset="0"/>
              <a:ea typeface="楷体_GB2312" pitchFamily="49" charset="-122"/>
              <a:cs typeface="Consolas" pitchFamily="49" charset="0"/>
            </a:endParaRPr>
          </a:p>
        </p:txBody>
      </p:sp>
      <p:sp>
        <p:nvSpPr>
          <p:cNvPr id="50182" name="Text Box 6"/>
          <p:cNvSpPr txBox="1">
            <a:spLocks noChangeArrowheads="1"/>
          </p:cNvSpPr>
          <p:nvPr/>
        </p:nvSpPr>
        <p:spPr bwMode="auto">
          <a:xfrm>
            <a:off x="1951038" y="244475"/>
            <a:ext cx="477822" cy="246221"/>
          </a:xfrm>
          <a:prstGeom prst="rect">
            <a:avLst/>
          </a:prstGeom>
          <a:noFill/>
          <a:ln w="9525">
            <a:noFill/>
            <a:miter lim="800000"/>
            <a:headEnd/>
            <a:tailEnd/>
          </a:ln>
        </p:spPr>
        <p:txBody>
          <a:bodyPr wrap="square" lIns="0" tIns="0" rIns="0" bIns="0">
            <a:sp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-1</a:t>
            </a:r>
          </a:p>
        </p:txBody>
      </p:sp>
      <p:sp>
        <p:nvSpPr>
          <p:cNvPr id="50183" name="Freeform 7"/>
          <p:cNvSpPr>
            <a:spLocks/>
          </p:cNvSpPr>
          <p:nvPr/>
        </p:nvSpPr>
        <p:spPr bwMode="auto">
          <a:xfrm>
            <a:off x="1142976" y="739775"/>
            <a:ext cx="325462" cy="474647"/>
          </a:xfrm>
          <a:custGeom>
            <a:avLst/>
            <a:gdLst>
              <a:gd name="T0" fmla="*/ 187 w 187"/>
              <a:gd name="T1" fmla="*/ 0 h 271"/>
              <a:gd name="T2" fmla="*/ 0 w 187"/>
              <a:gd name="T3" fmla="*/ 271 h 271"/>
              <a:gd name="T4" fmla="*/ 0 60000 65536"/>
              <a:gd name="T5" fmla="*/ 0 60000 65536"/>
              <a:gd name="T6" fmla="*/ 0 w 187"/>
              <a:gd name="T7" fmla="*/ 0 h 271"/>
              <a:gd name="T8" fmla="*/ 187 w 187"/>
              <a:gd name="T9" fmla="*/ 271 h 271"/>
            </a:gdLst>
            <a:ahLst/>
            <a:cxnLst>
              <a:cxn ang="T4">
                <a:pos x="T0" y="T1"/>
              </a:cxn>
              <a:cxn ang="T5">
                <a:pos x="T2" y="T3"/>
              </a:cxn>
            </a:cxnLst>
            <a:rect l="T6" t="T7" r="T8" b="T9"/>
            <a:pathLst>
              <a:path w="187" h="271">
                <a:moveTo>
                  <a:pt x="187" y="0"/>
                </a:moveTo>
                <a:lnTo>
                  <a:pt x="0" y="271"/>
                </a:lnTo>
              </a:path>
            </a:pathLst>
          </a:custGeom>
          <a:noFill/>
          <a:ln w="28575">
            <a:solidFill>
              <a:srgbClr val="9900FF"/>
            </a:solidFill>
            <a:round/>
            <a:headEnd/>
            <a:tailEnd/>
          </a:ln>
        </p:spPr>
        <p:txBody>
          <a:bodyPr wrap="square" anchor="ctr">
            <a:noAutofit/>
          </a:bodyPr>
          <a:lstStyle/>
          <a:p>
            <a:endParaRPr lang="zh-CN" altLang="en-US">
              <a:latin typeface="Consolas" pitchFamily="49" charset="0"/>
              <a:cs typeface="Consolas" pitchFamily="49" charset="0"/>
            </a:endParaRPr>
          </a:p>
        </p:txBody>
      </p:sp>
      <p:sp>
        <p:nvSpPr>
          <p:cNvPr id="50184" name="Oval 8"/>
          <p:cNvSpPr>
            <a:spLocks noChangeAspect="1" noChangeArrowheads="1"/>
          </p:cNvSpPr>
          <p:nvPr/>
        </p:nvSpPr>
        <p:spPr bwMode="auto">
          <a:xfrm>
            <a:off x="2052638" y="1158875"/>
            <a:ext cx="468312" cy="4683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Consolas" pitchFamily="49" charset="0"/>
                <a:ea typeface="楷体_GB2312" pitchFamily="49" charset="-122"/>
                <a:cs typeface="Consolas" pitchFamily="49" charset="0"/>
              </a:rPr>
              <a:t>11</a:t>
            </a:r>
          </a:p>
        </p:txBody>
      </p:sp>
      <p:sp>
        <p:nvSpPr>
          <p:cNvPr id="50185" name="Freeform 9"/>
          <p:cNvSpPr>
            <a:spLocks/>
          </p:cNvSpPr>
          <p:nvPr/>
        </p:nvSpPr>
        <p:spPr bwMode="auto">
          <a:xfrm>
            <a:off x="1843088" y="739775"/>
            <a:ext cx="300020" cy="523220"/>
          </a:xfrm>
          <a:custGeom>
            <a:avLst/>
            <a:gdLst>
              <a:gd name="T0" fmla="*/ 0 w 236"/>
              <a:gd name="T1" fmla="*/ 0 h 268"/>
              <a:gd name="T2" fmla="*/ 236 w 236"/>
              <a:gd name="T3" fmla="*/ 268 h 268"/>
              <a:gd name="T4" fmla="*/ 0 60000 65536"/>
              <a:gd name="T5" fmla="*/ 0 60000 65536"/>
              <a:gd name="T6" fmla="*/ 0 w 236"/>
              <a:gd name="T7" fmla="*/ 0 h 268"/>
              <a:gd name="T8" fmla="*/ 236 w 236"/>
              <a:gd name="T9" fmla="*/ 268 h 268"/>
            </a:gdLst>
            <a:ahLst/>
            <a:cxnLst>
              <a:cxn ang="T4">
                <a:pos x="T0" y="T1"/>
              </a:cxn>
              <a:cxn ang="T5">
                <a:pos x="T2" y="T3"/>
              </a:cxn>
            </a:cxnLst>
            <a:rect l="T6" t="T7" r="T8" b="T9"/>
            <a:pathLst>
              <a:path w="236" h="268">
                <a:moveTo>
                  <a:pt x="0" y="0"/>
                </a:moveTo>
                <a:lnTo>
                  <a:pt x="236" y="268"/>
                </a:lnTo>
              </a:path>
            </a:pathLst>
          </a:custGeom>
          <a:noFill/>
          <a:ln w="28575">
            <a:solidFill>
              <a:srgbClr val="9900FF"/>
            </a:solidFill>
            <a:round/>
            <a:headEnd/>
            <a:tailEnd/>
          </a:ln>
        </p:spPr>
        <p:txBody>
          <a:bodyPr wrap="square" anchor="ctr">
            <a:spAutoFit/>
          </a:bodyPr>
          <a:lstStyle/>
          <a:p>
            <a:endParaRPr lang="zh-CN" altLang="en-US">
              <a:latin typeface="Consolas" pitchFamily="49" charset="0"/>
              <a:cs typeface="Consolas" pitchFamily="49" charset="0"/>
            </a:endParaRPr>
          </a:p>
        </p:txBody>
      </p:sp>
      <p:sp>
        <p:nvSpPr>
          <p:cNvPr id="50186" name="Text Box 10"/>
          <p:cNvSpPr txBox="1">
            <a:spLocks noChangeArrowheads="1"/>
          </p:cNvSpPr>
          <p:nvPr/>
        </p:nvSpPr>
        <p:spPr bwMode="auto">
          <a:xfrm>
            <a:off x="2598738" y="1149350"/>
            <a:ext cx="215900" cy="246221"/>
          </a:xfrm>
          <a:prstGeom prst="rect">
            <a:avLst/>
          </a:prstGeom>
          <a:noFill/>
          <a:ln w="9525">
            <a:noFill/>
            <a:miter lim="800000"/>
            <a:headEnd/>
            <a:tailEnd/>
          </a:ln>
        </p:spPr>
        <p:txBody>
          <a:bodyPr lIns="0" tIns="0" rIns="0" bIns="0">
            <a:sp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sp>
        <p:nvSpPr>
          <p:cNvPr id="50187" name="Oval 11"/>
          <p:cNvSpPr>
            <a:spLocks noChangeAspect="1" noChangeArrowheads="1"/>
          </p:cNvSpPr>
          <p:nvPr/>
        </p:nvSpPr>
        <p:spPr bwMode="auto">
          <a:xfrm>
            <a:off x="1557338" y="2022475"/>
            <a:ext cx="468312" cy="4683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Consolas" pitchFamily="49" charset="0"/>
                <a:ea typeface="楷体_GB2312" pitchFamily="49" charset="-122"/>
                <a:cs typeface="Consolas" pitchFamily="49" charset="0"/>
              </a:rPr>
              <a:t>9</a:t>
            </a:r>
          </a:p>
        </p:txBody>
      </p:sp>
      <p:sp>
        <p:nvSpPr>
          <p:cNvPr id="50188" name="Freeform 12"/>
          <p:cNvSpPr>
            <a:spLocks/>
          </p:cNvSpPr>
          <p:nvPr/>
        </p:nvSpPr>
        <p:spPr bwMode="auto">
          <a:xfrm>
            <a:off x="1900238" y="1582738"/>
            <a:ext cx="265112" cy="523220"/>
          </a:xfrm>
          <a:custGeom>
            <a:avLst/>
            <a:gdLst>
              <a:gd name="T0" fmla="*/ 167 w 167"/>
              <a:gd name="T1" fmla="*/ 0 h 290"/>
              <a:gd name="T2" fmla="*/ 0 w 167"/>
              <a:gd name="T3" fmla="*/ 290 h 290"/>
              <a:gd name="T4" fmla="*/ 0 60000 65536"/>
              <a:gd name="T5" fmla="*/ 0 60000 65536"/>
              <a:gd name="T6" fmla="*/ 0 w 167"/>
              <a:gd name="T7" fmla="*/ 0 h 290"/>
              <a:gd name="T8" fmla="*/ 167 w 167"/>
              <a:gd name="T9" fmla="*/ 290 h 290"/>
            </a:gdLst>
            <a:ahLst/>
            <a:cxnLst>
              <a:cxn ang="T4">
                <a:pos x="T0" y="T1"/>
              </a:cxn>
              <a:cxn ang="T5">
                <a:pos x="T2" y="T3"/>
              </a:cxn>
            </a:cxnLst>
            <a:rect l="T6" t="T7" r="T8" b="T9"/>
            <a:pathLst>
              <a:path w="167" h="290">
                <a:moveTo>
                  <a:pt x="167" y="0"/>
                </a:moveTo>
                <a:lnTo>
                  <a:pt x="0" y="290"/>
                </a:lnTo>
              </a:path>
            </a:pathLst>
          </a:custGeom>
          <a:noFill/>
          <a:ln w="28575">
            <a:solidFill>
              <a:srgbClr val="9900FF"/>
            </a:solidFill>
            <a:round/>
            <a:headEnd/>
            <a:tailEnd/>
          </a:ln>
        </p:spPr>
        <p:txBody>
          <a:bodyPr anchor="ctr">
            <a:spAutoFit/>
          </a:bodyPr>
          <a:lstStyle/>
          <a:p>
            <a:endParaRPr lang="zh-CN" altLang="en-US">
              <a:latin typeface="Consolas" pitchFamily="49" charset="0"/>
              <a:cs typeface="Consolas" pitchFamily="49" charset="0"/>
            </a:endParaRPr>
          </a:p>
        </p:txBody>
      </p:sp>
      <p:sp>
        <p:nvSpPr>
          <p:cNvPr id="50189" name="Text Box 13"/>
          <p:cNvSpPr txBox="1">
            <a:spLocks noChangeArrowheads="1"/>
          </p:cNvSpPr>
          <p:nvPr/>
        </p:nvSpPr>
        <p:spPr bwMode="auto">
          <a:xfrm>
            <a:off x="2125663" y="1973263"/>
            <a:ext cx="215900" cy="246221"/>
          </a:xfrm>
          <a:prstGeom prst="rect">
            <a:avLst/>
          </a:prstGeom>
          <a:noFill/>
          <a:ln w="9525">
            <a:noFill/>
            <a:miter lim="800000"/>
            <a:headEnd/>
            <a:tailEnd/>
          </a:ln>
        </p:spPr>
        <p:txBody>
          <a:bodyPr lIns="0" tIns="0" rIns="0" bIns="0">
            <a:sp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1</a:t>
            </a:r>
          </a:p>
        </p:txBody>
      </p:sp>
      <p:sp>
        <p:nvSpPr>
          <p:cNvPr id="50190" name="Oval 14"/>
          <p:cNvSpPr>
            <a:spLocks noChangeAspect="1" noChangeArrowheads="1"/>
          </p:cNvSpPr>
          <p:nvPr/>
        </p:nvSpPr>
        <p:spPr bwMode="auto">
          <a:xfrm>
            <a:off x="2682875" y="2022475"/>
            <a:ext cx="468313" cy="4683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lstStyle/>
          <a:p>
            <a:r>
              <a:rPr kumimoji="0" lang="en-US" altLang="zh-CN" sz="1600" b="1">
                <a:solidFill>
                  <a:srgbClr val="3333FF"/>
                </a:solidFill>
                <a:latin typeface="Consolas" pitchFamily="49" charset="0"/>
                <a:ea typeface="楷体_GB2312" pitchFamily="49" charset="-122"/>
                <a:cs typeface="Consolas" pitchFamily="49" charset="0"/>
              </a:rPr>
              <a:t>16</a:t>
            </a:r>
          </a:p>
        </p:txBody>
      </p:sp>
      <p:sp>
        <p:nvSpPr>
          <p:cNvPr id="50191" name="Freeform 15"/>
          <p:cNvSpPr>
            <a:spLocks/>
          </p:cNvSpPr>
          <p:nvPr/>
        </p:nvSpPr>
        <p:spPr bwMode="auto">
          <a:xfrm>
            <a:off x="2482850" y="1544638"/>
            <a:ext cx="342900" cy="523220"/>
          </a:xfrm>
          <a:custGeom>
            <a:avLst/>
            <a:gdLst>
              <a:gd name="T0" fmla="*/ 0 w 216"/>
              <a:gd name="T1" fmla="*/ 0 h 312"/>
              <a:gd name="T2" fmla="*/ 216 w 216"/>
              <a:gd name="T3" fmla="*/ 312 h 312"/>
              <a:gd name="T4" fmla="*/ 0 60000 65536"/>
              <a:gd name="T5" fmla="*/ 0 60000 65536"/>
              <a:gd name="T6" fmla="*/ 0 w 216"/>
              <a:gd name="T7" fmla="*/ 0 h 312"/>
              <a:gd name="T8" fmla="*/ 216 w 216"/>
              <a:gd name="T9" fmla="*/ 312 h 312"/>
            </a:gdLst>
            <a:ahLst/>
            <a:cxnLst>
              <a:cxn ang="T4">
                <a:pos x="T0" y="T1"/>
              </a:cxn>
              <a:cxn ang="T5">
                <a:pos x="T2" y="T3"/>
              </a:cxn>
            </a:cxnLst>
            <a:rect l="T6" t="T7" r="T8" b="T9"/>
            <a:pathLst>
              <a:path w="216" h="312">
                <a:moveTo>
                  <a:pt x="0" y="0"/>
                </a:moveTo>
                <a:lnTo>
                  <a:pt x="216" y="312"/>
                </a:lnTo>
              </a:path>
            </a:pathLst>
          </a:custGeom>
          <a:noFill/>
          <a:ln w="28575">
            <a:solidFill>
              <a:srgbClr val="9900FF"/>
            </a:solidFill>
            <a:round/>
            <a:headEnd/>
            <a:tailEnd/>
          </a:ln>
        </p:spPr>
        <p:txBody>
          <a:bodyPr anchor="ctr">
            <a:spAutoFit/>
          </a:bodyPr>
          <a:lstStyle/>
          <a:p>
            <a:endParaRPr lang="zh-CN" altLang="en-US">
              <a:latin typeface="Consolas" pitchFamily="49" charset="0"/>
              <a:cs typeface="Consolas" pitchFamily="49" charset="0"/>
            </a:endParaRPr>
          </a:p>
        </p:txBody>
      </p:sp>
      <p:sp>
        <p:nvSpPr>
          <p:cNvPr id="50192" name="Text Box 16"/>
          <p:cNvSpPr txBox="1">
            <a:spLocks noChangeArrowheads="1"/>
          </p:cNvSpPr>
          <p:nvPr/>
        </p:nvSpPr>
        <p:spPr bwMode="auto">
          <a:xfrm>
            <a:off x="3251200" y="1973263"/>
            <a:ext cx="215900" cy="246221"/>
          </a:xfrm>
          <a:prstGeom prst="rect">
            <a:avLst/>
          </a:prstGeom>
          <a:noFill/>
          <a:ln w="9525">
            <a:noFill/>
            <a:miter lim="800000"/>
            <a:headEnd/>
            <a:tailEnd/>
          </a:ln>
        </p:spPr>
        <p:txBody>
          <a:bodyPr lIns="0" tIns="0" rIns="0" bIns="0">
            <a:sp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grpSp>
        <p:nvGrpSpPr>
          <p:cNvPr id="2" name="Group 57"/>
          <p:cNvGrpSpPr>
            <a:grpSpLocks/>
          </p:cNvGrpSpPr>
          <p:nvPr/>
        </p:nvGrpSpPr>
        <p:grpSpPr bwMode="auto">
          <a:xfrm>
            <a:off x="3205163" y="388937"/>
            <a:ext cx="4895850" cy="2962275"/>
            <a:chOff x="2019" y="245"/>
            <a:chExt cx="3084" cy="1866"/>
          </a:xfrm>
        </p:grpSpPr>
        <p:sp>
          <p:nvSpPr>
            <p:cNvPr id="50214" name="Line 19"/>
            <p:cNvSpPr>
              <a:spLocks noChangeShapeType="1"/>
            </p:cNvSpPr>
            <p:nvPr/>
          </p:nvSpPr>
          <p:spPr bwMode="auto">
            <a:xfrm>
              <a:off x="2019" y="880"/>
              <a:ext cx="681" cy="0"/>
            </a:xfrm>
            <a:prstGeom prst="line">
              <a:avLst/>
            </a:prstGeom>
            <a:noFill/>
            <a:ln w="38100">
              <a:solidFill>
                <a:schemeClr val="tx1"/>
              </a:solidFill>
              <a:round/>
              <a:headEnd/>
              <a:tailEnd type="triangle" w="med" len="med"/>
            </a:ln>
          </p:spPr>
          <p:txBody>
            <a:bodyPr anchor="ctr">
              <a:noAutofit/>
            </a:bodyPr>
            <a:lstStyle/>
            <a:p>
              <a:endParaRPr lang="zh-CN" altLang="en-US">
                <a:latin typeface="Consolas" pitchFamily="49" charset="0"/>
                <a:cs typeface="Consolas" pitchFamily="49" charset="0"/>
              </a:endParaRPr>
            </a:p>
          </p:txBody>
        </p:sp>
        <p:sp>
          <p:nvSpPr>
            <p:cNvPr id="50215" name="Text Box 20"/>
            <p:cNvSpPr txBox="1">
              <a:spLocks noChangeArrowheads="1"/>
            </p:cNvSpPr>
            <p:nvPr/>
          </p:nvSpPr>
          <p:spPr bwMode="auto">
            <a:xfrm>
              <a:off x="2064" y="627"/>
              <a:ext cx="590" cy="192"/>
            </a:xfrm>
            <a:prstGeom prst="rect">
              <a:avLst/>
            </a:prstGeom>
            <a:noFill/>
            <a:ln w="9525">
              <a:noFill/>
              <a:miter lim="800000"/>
              <a:headEnd/>
              <a:tailEnd/>
            </a:ln>
          </p:spPr>
          <p:txBody>
            <a:bodyPr lIns="0" tIns="0" rIns="0" bIns="0">
              <a:noAutofit/>
            </a:bodyPr>
            <a:lstStyle/>
            <a:p>
              <a:pPr algn="l">
                <a:spcBef>
                  <a:spcPct val="50000"/>
                </a:spcBef>
              </a:pPr>
              <a:r>
                <a:rPr kumimoji="0" lang="zh-CN" altLang="en-US" sz="1800" b="1" dirty="0">
                  <a:solidFill>
                    <a:srgbClr val="3333FF"/>
                  </a:solidFill>
                  <a:latin typeface="Consolas" pitchFamily="49" charset="0"/>
                  <a:ea typeface="仿宋" pitchFamily="49" charset="-122"/>
                  <a:cs typeface="Consolas" pitchFamily="49" charset="0"/>
                </a:rPr>
                <a:t>插入</a:t>
              </a:r>
              <a:r>
                <a:rPr kumimoji="0" lang="en-US" altLang="zh-CN" sz="1800" b="1" dirty="0">
                  <a:solidFill>
                    <a:srgbClr val="3333FF"/>
                  </a:solidFill>
                  <a:latin typeface="Consolas" pitchFamily="49" charset="0"/>
                  <a:ea typeface="仿宋" pitchFamily="49" charset="-122"/>
                  <a:cs typeface="Consolas" pitchFamily="49" charset="0"/>
                </a:rPr>
                <a:t>26</a:t>
              </a:r>
            </a:p>
          </p:txBody>
        </p:sp>
        <p:sp>
          <p:nvSpPr>
            <p:cNvPr id="50216" name="Oval 21"/>
            <p:cNvSpPr>
              <a:spLocks noChangeAspect="1" noChangeArrowheads="1"/>
            </p:cNvSpPr>
            <p:nvPr/>
          </p:nvSpPr>
          <p:spPr bwMode="auto">
            <a:xfrm>
              <a:off x="3442" y="245"/>
              <a:ext cx="295" cy="27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noAutofit/>
            </a:bodyPr>
            <a:lstStyle/>
            <a:p>
              <a:r>
                <a:rPr kumimoji="0" lang="en-US" altLang="zh-CN" sz="1600" b="1" dirty="0">
                  <a:solidFill>
                    <a:srgbClr val="3333FF"/>
                  </a:solidFill>
                  <a:latin typeface="Consolas" pitchFamily="49" charset="0"/>
                  <a:ea typeface="楷体_GB2312" pitchFamily="49" charset="-122"/>
                  <a:cs typeface="Consolas" pitchFamily="49" charset="0"/>
                </a:rPr>
                <a:t>7</a:t>
              </a:r>
            </a:p>
          </p:txBody>
        </p:sp>
        <p:sp>
          <p:nvSpPr>
            <p:cNvPr id="50217" name="Oval 22"/>
            <p:cNvSpPr>
              <a:spLocks noChangeAspect="1" noChangeArrowheads="1"/>
            </p:cNvSpPr>
            <p:nvPr/>
          </p:nvSpPr>
          <p:spPr bwMode="auto">
            <a:xfrm>
              <a:off x="3062" y="724"/>
              <a:ext cx="295"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anchor="ctr">
              <a:noAutofit/>
            </a:bodyPr>
            <a:lstStyle/>
            <a:p>
              <a:r>
                <a:rPr kumimoji="0" lang="en-US" altLang="zh-CN" sz="1600" b="1" dirty="0">
                  <a:solidFill>
                    <a:srgbClr val="3333FF"/>
                  </a:solidFill>
                  <a:latin typeface="Consolas" pitchFamily="49" charset="0"/>
                  <a:ea typeface="楷体_GB2312" pitchFamily="49" charset="-122"/>
                  <a:cs typeface="Consolas" pitchFamily="49" charset="0"/>
                </a:rPr>
                <a:t>3</a:t>
              </a:r>
            </a:p>
          </p:txBody>
        </p:sp>
        <p:sp>
          <p:nvSpPr>
            <p:cNvPr id="50219" name="Text Box 24"/>
            <p:cNvSpPr txBox="1">
              <a:spLocks noChangeArrowheads="1"/>
            </p:cNvSpPr>
            <p:nvPr/>
          </p:nvSpPr>
          <p:spPr bwMode="auto">
            <a:xfrm>
              <a:off x="3769" y="256"/>
              <a:ext cx="281" cy="194"/>
            </a:xfrm>
            <a:prstGeom prst="rect">
              <a:avLst/>
            </a:prstGeom>
            <a:noFill/>
            <a:ln w="9525">
              <a:noFill/>
              <a:miter lim="800000"/>
              <a:headEnd/>
              <a:tailEnd/>
            </a:ln>
          </p:spPr>
          <p:txBody>
            <a:bodyPr wrap="square" lIns="0" tIns="0" rIns="0" bIns="0">
              <a:noAutofit/>
            </a:bodyPr>
            <a:lstStyle/>
            <a:p>
              <a:pPr algn="l">
                <a:spcBef>
                  <a:spcPct val="50000"/>
                </a:spcBef>
              </a:pPr>
              <a:r>
                <a:rPr kumimoji="0" lang="en-US" altLang="zh-CN" sz="1600" b="1">
                  <a:latin typeface="Consolas" pitchFamily="49" charset="0"/>
                  <a:ea typeface="楷体_GB2312" pitchFamily="49" charset="-122"/>
                  <a:cs typeface="Consolas" pitchFamily="49" charset="0"/>
                </a:rPr>
                <a:t>-2</a:t>
              </a:r>
            </a:p>
          </p:txBody>
        </p:sp>
        <p:sp>
          <p:nvSpPr>
            <p:cNvPr id="50220" name="Freeform 25"/>
            <p:cNvSpPr>
              <a:spLocks/>
            </p:cNvSpPr>
            <p:nvPr/>
          </p:nvSpPr>
          <p:spPr bwMode="auto">
            <a:xfrm>
              <a:off x="3285" y="466"/>
              <a:ext cx="180" cy="299"/>
            </a:xfrm>
            <a:custGeom>
              <a:avLst/>
              <a:gdLst>
                <a:gd name="T0" fmla="*/ 187 w 187"/>
                <a:gd name="T1" fmla="*/ 0 h 271"/>
                <a:gd name="T2" fmla="*/ 0 w 187"/>
                <a:gd name="T3" fmla="*/ 271 h 271"/>
                <a:gd name="T4" fmla="*/ 0 60000 65536"/>
                <a:gd name="T5" fmla="*/ 0 60000 65536"/>
                <a:gd name="T6" fmla="*/ 0 w 187"/>
                <a:gd name="T7" fmla="*/ 0 h 271"/>
                <a:gd name="T8" fmla="*/ 187 w 187"/>
                <a:gd name="T9" fmla="*/ 271 h 271"/>
              </a:gdLst>
              <a:ahLst/>
              <a:cxnLst>
                <a:cxn ang="T4">
                  <a:pos x="T0" y="T1"/>
                </a:cxn>
                <a:cxn ang="T5">
                  <a:pos x="T2" y="T3"/>
                </a:cxn>
              </a:cxnLst>
              <a:rect l="T6" t="T7" r="T8" b="T9"/>
              <a:pathLst>
                <a:path w="187" h="271">
                  <a:moveTo>
                    <a:pt x="187" y="0"/>
                  </a:moveTo>
                  <a:lnTo>
                    <a:pt x="0" y="271"/>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0221" name="Oval 26"/>
            <p:cNvSpPr>
              <a:spLocks noChangeAspect="1" noChangeArrowheads="1"/>
            </p:cNvSpPr>
            <p:nvPr/>
          </p:nvSpPr>
          <p:spPr bwMode="auto">
            <a:xfrm>
              <a:off x="3833" y="730"/>
              <a:ext cx="295" cy="29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11</a:t>
              </a:r>
            </a:p>
          </p:txBody>
        </p:sp>
        <p:sp>
          <p:nvSpPr>
            <p:cNvPr id="50222" name="Freeform 27"/>
            <p:cNvSpPr>
              <a:spLocks/>
            </p:cNvSpPr>
            <p:nvPr/>
          </p:nvSpPr>
          <p:spPr bwMode="auto">
            <a:xfrm>
              <a:off x="3701" y="466"/>
              <a:ext cx="214" cy="299"/>
            </a:xfrm>
            <a:custGeom>
              <a:avLst/>
              <a:gdLst>
                <a:gd name="T0" fmla="*/ 0 w 236"/>
                <a:gd name="T1" fmla="*/ 0 h 268"/>
                <a:gd name="T2" fmla="*/ 236 w 236"/>
                <a:gd name="T3" fmla="*/ 268 h 268"/>
                <a:gd name="T4" fmla="*/ 0 60000 65536"/>
                <a:gd name="T5" fmla="*/ 0 60000 65536"/>
                <a:gd name="T6" fmla="*/ 0 w 236"/>
                <a:gd name="T7" fmla="*/ 0 h 268"/>
                <a:gd name="T8" fmla="*/ 236 w 236"/>
                <a:gd name="T9" fmla="*/ 268 h 268"/>
              </a:gdLst>
              <a:ahLst/>
              <a:cxnLst>
                <a:cxn ang="T4">
                  <a:pos x="T0" y="T1"/>
                </a:cxn>
                <a:cxn ang="T5">
                  <a:pos x="T2" y="T3"/>
                </a:cxn>
              </a:cxnLst>
              <a:rect l="T6" t="T7" r="T8" b="T9"/>
              <a:pathLst>
                <a:path w="236" h="268">
                  <a:moveTo>
                    <a:pt x="0" y="0"/>
                  </a:moveTo>
                  <a:lnTo>
                    <a:pt x="236" y="268"/>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0223" name="Text Box 28"/>
            <p:cNvSpPr txBox="1">
              <a:spLocks noChangeArrowheads="1"/>
            </p:cNvSpPr>
            <p:nvPr/>
          </p:nvSpPr>
          <p:spPr bwMode="auto">
            <a:xfrm>
              <a:off x="4177" y="724"/>
              <a:ext cx="278" cy="194"/>
            </a:xfrm>
            <a:prstGeom prst="rect">
              <a:avLst/>
            </a:prstGeom>
            <a:noFill/>
            <a:ln w="9525">
              <a:noFill/>
              <a:miter lim="800000"/>
              <a:headEnd/>
              <a:tailEnd/>
            </a:ln>
          </p:spPr>
          <p:txBody>
            <a:bodyPr wrap="square"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-1</a:t>
              </a:r>
            </a:p>
          </p:txBody>
        </p:sp>
        <p:sp>
          <p:nvSpPr>
            <p:cNvPr id="50224" name="Oval 29"/>
            <p:cNvSpPr>
              <a:spLocks noChangeAspect="1" noChangeArrowheads="1"/>
            </p:cNvSpPr>
            <p:nvPr/>
          </p:nvSpPr>
          <p:spPr bwMode="auto">
            <a:xfrm>
              <a:off x="3521" y="1274"/>
              <a:ext cx="295"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9</a:t>
              </a:r>
            </a:p>
          </p:txBody>
        </p:sp>
        <p:sp>
          <p:nvSpPr>
            <p:cNvPr id="50225" name="Freeform 30"/>
            <p:cNvSpPr>
              <a:spLocks/>
            </p:cNvSpPr>
            <p:nvPr/>
          </p:nvSpPr>
          <p:spPr bwMode="auto">
            <a:xfrm>
              <a:off x="3735" y="997"/>
              <a:ext cx="169" cy="308"/>
            </a:xfrm>
            <a:custGeom>
              <a:avLst/>
              <a:gdLst>
                <a:gd name="T0" fmla="*/ 167 w 167"/>
                <a:gd name="T1" fmla="*/ 0 h 290"/>
                <a:gd name="T2" fmla="*/ 0 w 167"/>
                <a:gd name="T3" fmla="*/ 290 h 290"/>
                <a:gd name="T4" fmla="*/ 0 60000 65536"/>
                <a:gd name="T5" fmla="*/ 0 60000 65536"/>
                <a:gd name="T6" fmla="*/ 0 w 167"/>
                <a:gd name="T7" fmla="*/ 0 h 290"/>
                <a:gd name="T8" fmla="*/ 167 w 167"/>
                <a:gd name="T9" fmla="*/ 290 h 290"/>
              </a:gdLst>
              <a:ahLst/>
              <a:cxnLst>
                <a:cxn ang="T4">
                  <a:pos x="T0" y="T1"/>
                </a:cxn>
                <a:cxn ang="T5">
                  <a:pos x="T2" y="T3"/>
                </a:cxn>
              </a:cxnLst>
              <a:rect l="T6" t="T7" r="T8" b="T9"/>
              <a:pathLst>
                <a:path w="167" h="290">
                  <a:moveTo>
                    <a:pt x="167" y="0"/>
                  </a:moveTo>
                  <a:lnTo>
                    <a:pt x="0" y="290"/>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0227" name="Oval 32"/>
            <p:cNvSpPr>
              <a:spLocks noChangeAspect="1" noChangeArrowheads="1"/>
            </p:cNvSpPr>
            <p:nvPr/>
          </p:nvSpPr>
          <p:spPr bwMode="auto">
            <a:xfrm>
              <a:off x="4230" y="1274"/>
              <a:ext cx="295" cy="29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16</a:t>
              </a:r>
            </a:p>
          </p:txBody>
        </p:sp>
        <p:sp>
          <p:nvSpPr>
            <p:cNvPr id="50228" name="Freeform 33"/>
            <p:cNvSpPr>
              <a:spLocks/>
            </p:cNvSpPr>
            <p:nvPr/>
          </p:nvSpPr>
          <p:spPr bwMode="auto">
            <a:xfrm>
              <a:off x="4104" y="973"/>
              <a:ext cx="216" cy="332"/>
            </a:xfrm>
            <a:custGeom>
              <a:avLst/>
              <a:gdLst>
                <a:gd name="T0" fmla="*/ 0 w 216"/>
                <a:gd name="T1" fmla="*/ 0 h 312"/>
                <a:gd name="T2" fmla="*/ 216 w 216"/>
                <a:gd name="T3" fmla="*/ 312 h 312"/>
                <a:gd name="T4" fmla="*/ 0 60000 65536"/>
                <a:gd name="T5" fmla="*/ 0 60000 65536"/>
                <a:gd name="T6" fmla="*/ 0 w 216"/>
                <a:gd name="T7" fmla="*/ 0 h 312"/>
                <a:gd name="T8" fmla="*/ 216 w 216"/>
                <a:gd name="T9" fmla="*/ 312 h 312"/>
              </a:gdLst>
              <a:ahLst/>
              <a:cxnLst>
                <a:cxn ang="T4">
                  <a:pos x="T0" y="T1"/>
                </a:cxn>
                <a:cxn ang="T5">
                  <a:pos x="T2" y="T3"/>
                </a:cxn>
              </a:cxnLst>
              <a:rect l="T6" t="T7" r="T8" b="T9"/>
              <a:pathLst>
                <a:path w="216" h="312">
                  <a:moveTo>
                    <a:pt x="0" y="0"/>
                  </a:moveTo>
                  <a:lnTo>
                    <a:pt x="216" y="312"/>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0229" name="Text Box 34"/>
            <p:cNvSpPr txBox="1">
              <a:spLocks noChangeArrowheads="1"/>
            </p:cNvSpPr>
            <p:nvPr/>
          </p:nvSpPr>
          <p:spPr bwMode="auto">
            <a:xfrm>
              <a:off x="4588" y="1243"/>
              <a:ext cx="227" cy="194"/>
            </a:xfrm>
            <a:prstGeom prst="rect">
              <a:avLst/>
            </a:prstGeom>
            <a:noFill/>
            <a:ln w="9525">
              <a:noFill/>
              <a:miter lim="800000"/>
              <a:headEnd/>
              <a:tailEnd/>
            </a:ln>
          </p:spPr>
          <p:txBody>
            <a:bodyPr wrap="square"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-1</a:t>
              </a:r>
            </a:p>
          </p:txBody>
        </p:sp>
        <p:sp>
          <p:nvSpPr>
            <p:cNvPr id="50230" name="Oval 35"/>
            <p:cNvSpPr>
              <a:spLocks noChangeAspect="1" noChangeArrowheads="1"/>
            </p:cNvSpPr>
            <p:nvPr/>
          </p:nvSpPr>
          <p:spPr bwMode="auto">
            <a:xfrm>
              <a:off x="4609" y="1816"/>
              <a:ext cx="295"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26</a:t>
              </a:r>
            </a:p>
          </p:txBody>
        </p:sp>
        <p:sp>
          <p:nvSpPr>
            <p:cNvPr id="50231" name="Freeform 36"/>
            <p:cNvSpPr>
              <a:spLocks/>
            </p:cNvSpPr>
            <p:nvPr/>
          </p:nvSpPr>
          <p:spPr bwMode="auto">
            <a:xfrm>
              <a:off x="4483" y="1515"/>
              <a:ext cx="216" cy="330"/>
            </a:xfrm>
            <a:custGeom>
              <a:avLst/>
              <a:gdLst>
                <a:gd name="T0" fmla="*/ 0 w 216"/>
                <a:gd name="T1" fmla="*/ 0 h 312"/>
                <a:gd name="T2" fmla="*/ 216 w 216"/>
                <a:gd name="T3" fmla="*/ 312 h 312"/>
                <a:gd name="T4" fmla="*/ 0 60000 65536"/>
                <a:gd name="T5" fmla="*/ 0 60000 65536"/>
                <a:gd name="T6" fmla="*/ 0 w 216"/>
                <a:gd name="T7" fmla="*/ 0 h 312"/>
                <a:gd name="T8" fmla="*/ 216 w 216"/>
                <a:gd name="T9" fmla="*/ 312 h 312"/>
              </a:gdLst>
              <a:ahLst/>
              <a:cxnLst>
                <a:cxn ang="T4">
                  <a:pos x="T0" y="T1"/>
                </a:cxn>
                <a:cxn ang="T5">
                  <a:pos x="T2" y="T3"/>
                </a:cxn>
              </a:cxnLst>
              <a:rect l="T6" t="T7" r="T8" b="T9"/>
              <a:pathLst>
                <a:path w="216" h="312">
                  <a:moveTo>
                    <a:pt x="0" y="0"/>
                  </a:moveTo>
                  <a:lnTo>
                    <a:pt x="216" y="312"/>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0232" name="Text Box 37"/>
            <p:cNvSpPr txBox="1">
              <a:spLocks noChangeArrowheads="1"/>
            </p:cNvSpPr>
            <p:nvPr/>
          </p:nvSpPr>
          <p:spPr bwMode="auto">
            <a:xfrm>
              <a:off x="4967" y="1785"/>
              <a:ext cx="136" cy="192"/>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grpSp>
      <p:grpSp>
        <p:nvGrpSpPr>
          <p:cNvPr id="3" name="Group 58"/>
          <p:cNvGrpSpPr>
            <a:grpSpLocks/>
          </p:cNvGrpSpPr>
          <p:nvPr/>
        </p:nvGrpSpPr>
        <p:grpSpPr bwMode="auto">
          <a:xfrm>
            <a:off x="2124075" y="2281239"/>
            <a:ext cx="3135313" cy="3101976"/>
            <a:chOff x="1338" y="1437"/>
            <a:chExt cx="1975" cy="1954"/>
          </a:xfrm>
        </p:grpSpPr>
        <p:sp>
          <p:nvSpPr>
            <p:cNvPr id="50195" name="Text Box 18"/>
            <p:cNvSpPr txBox="1">
              <a:spLocks noChangeArrowheads="1"/>
            </p:cNvSpPr>
            <p:nvPr/>
          </p:nvSpPr>
          <p:spPr bwMode="auto">
            <a:xfrm rot="18875287">
              <a:off x="2739" y="1636"/>
              <a:ext cx="590" cy="192"/>
            </a:xfrm>
            <a:prstGeom prst="rect">
              <a:avLst/>
            </a:prstGeom>
            <a:noFill/>
            <a:ln w="9525">
              <a:noFill/>
              <a:miter lim="800000"/>
              <a:headEnd/>
              <a:tailEnd/>
            </a:ln>
          </p:spPr>
          <p:txBody>
            <a:bodyPr lIns="0" tIns="0" rIns="0" bIns="0">
              <a:noAutofit/>
            </a:bodyPr>
            <a:lstStyle/>
            <a:p>
              <a:pPr algn="l">
                <a:spcBef>
                  <a:spcPct val="50000"/>
                </a:spcBef>
              </a:pPr>
              <a:r>
                <a:rPr kumimoji="0" lang="en-US" altLang="zh-CN" sz="1800" b="1" dirty="0">
                  <a:solidFill>
                    <a:srgbClr val="3333FF"/>
                  </a:solidFill>
                  <a:latin typeface="Consolas" pitchFamily="49" charset="0"/>
                  <a:ea typeface="楷体" pitchFamily="49" charset="-122"/>
                  <a:cs typeface="Consolas" pitchFamily="49" charset="0"/>
                </a:rPr>
                <a:t>RR</a:t>
              </a:r>
              <a:r>
                <a:rPr kumimoji="0" lang="zh-CN" altLang="en-US" sz="1800" b="1" dirty="0">
                  <a:solidFill>
                    <a:srgbClr val="3333FF"/>
                  </a:solidFill>
                  <a:latin typeface="Consolas" pitchFamily="49" charset="0"/>
                  <a:ea typeface="楷体" pitchFamily="49" charset="-122"/>
                  <a:cs typeface="Consolas" pitchFamily="49" charset="0"/>
                </a:rPr>
                <a:t>调整</a:t>
              </a:r>
            </a:p>
          </p:txBody>
        </p:sp>
        <p:sp>
          <p:nvSpPr>
            <p:cNvPr id="50196" name="Freeform 38"/>
            <p:cNvSpPr>
              <a:spLocks/>
            </p:cNvSpPr>
            <p:nvPr/>
          </p:nvSpPr>
          <p:spPr bwMode="auto">
            <a:xfrm>
              <a:off x="2835" y="1665"/>
              <a:ext cx="405" cy="450"/>
            </a:xfrm>
            <a:custGeom>
              <a:avLst/>
              <a:gdLst>
                <a:gd name="T0" fmla="*/ 600 w 600"/>
                <a:gd name="T1" fmla="*/ 0 h 584"/>
                <a:gd name="T2" fmla="*/ 0 w 600"/>
                <a:gd name="T3" fmla="*/ 584 h 584"/>
                <a:gd name="T4" fmla="*/ 0 60000 65536"/>
                <a:gd name="T5" fmla="*/ 0 60000 65536"/>
                <a:gd name="T6" fmla="*/ 0 w 600"/>
                <a:gd name="T7" fmla="*/ 0 h 584"/>
                <a:gd name="T8" fmla="*/ 600 w 600"/>
                <a:gd name="T9" fmla="*/ 584 h 584"/>
              </a:gdLst>
              <a:ahLst/>
              <a:cxnLst>
                <a:cxn ang="T4">
                  <a:pos x="T0" y="T1"/>
                </a:cxn>
                <a:cxn ang="T5">
                  <a:pos x="T2" y="T3"/>
                </a:cxn>
              </a:cxnLst>
              <a:rect l="T6" t="T7" r="T8" b="T9"/>
              <a:pathLst>
                <a:path w="600" h="584">
                  <a:moveTo>
                    <a:pt x="600" y="0"/>
                  </a:moveTo>
                  <a:lnTo>
                    <a:pt x="0" y="584"/>
                  </a:lnTo>
                </a:path>
              </a:pathLst>
            </a:custGeom>
            <a:noFill/>
            <a:ln w="38100">
              <a:solidFill>
                <a:schemeClr val="tx2"/>
              </a:solidFill>
              <a:round/>
              <a:headEnd/>
              <a:tailEnd type="triangle" w="med" len="med"/>
            </a:ln>
          </p:spPr>
          <p:txBody>
            <a:bodyPr anchor="ctr">
              <a:noAutofit/>
            </a:bodyPr>
            <a:lstStyle/>
            <a:p>
              <a:endParaRPr lang="zh-CN" altLang="en-US">
                <a:latin typeface="Consolas" pitchFamily="49" charset="0"/>
                <a:cs typeface="Consolas" pitchFamily="49" charset="0"/>
              </a:endParaRPr>
            </a:p>
          </p:txBody>
        </p:sp>
        <p:sp>
          <p:nvSpPr>
            <p:cNvPr id="50197" name="Oval 39"/>
            <p:cNvSpPr>
              <a:spLocks noChangeAspect="1" noChangeArrowheads="1"/>
            </p:cNvSpPr>
            <p:nvPr/>
          </p:nvSpPr>
          <p:spPr bwMode="auto">
            <a:xfrm>
              <a:off x="2031" y="2063"/>
              <a:ext cx="295" cy="2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noAutofit/>
            </a:bodyPr>
            <a:lstStyle/>
            <a:p>
              <a:r>
                <a:rPr kumimoji="0" lang="en-US" altLang="zh-CN" sz="1600" b="1" dirty="0">
                  <a:solidFill>
                    <a:srgbClr val="3333FF"/>
                  </a:solidFill>
                  <a:latin typeface="Consolas" pitchFamily="49" charset="0"/>
                  <a:ea typeface="楷体_GB2312" pitchFamily="49" charset="-122"/>
                  <a:cs typeface="Consolas" pitchFamily="49" charset="0"/>
                </a:rPr>
                <a:t>11</a:t>
              </a:r>
            </a:p>
          </p:txBody>
        </p:sp>
        <p:sp>
          <p:nvSpPr>
            <p:cNvPr id="50198" name="Oval 40"/>
            <p:cNvSpPr>
              <a:spLocks noChangeAspect="1" noChangeArrowheads="1"/>
            </p:cNvSpPr>
            <p:nvPr/>
          </p:nvSpPr>
          <p:spPr bwMode="auto">
            <a:xfrm>
              <a:off x="1651" y="2542"/>
              <a:ext cx="295"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7</a:t>
              </a:r>
            </a:p>
          </p:txBody>
        </p:sp>
        <p:sp>
          <p:nvSpPr>
            <p:cNvPr id="50199" name="Text Box 41"/>
            <p:cNvSpPr txBox="1">
              <a:spLocks noChangeArrowheads="1"/>
            </p:cNvSpPr>
            <p:nvPr/>
          </p:nvSpPr>
          <p:spPr bwMode="auto">
            <a:xfrm>
              <a:off x="1651" y="2349"/>
              <a:ext cx="181" cy="192"/>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cs typeface="Consolas" pitchFamily="49" charset="0"/>
                </a:rPr>
                <a:t>0</a:t>
              </a:r>
              <a:endParaRPr kumimoji="0" lang="en-US" altLang="zh-CN" sz="1600" b="1">
                <a:solidFill>
                  <a:srgbClr val="00B0F0"/>
                </a:solidFill>
                <a:latin typeface="Consolas" pitchFamily="49" charset="0"/>
                <a:ea typeface="楷体_GB2312" pitchFamily="49" charset="-122"/>
                <a:cs typeface="Consolas" pitchFamily="49" charset="0"/>
              </a:endParaRPr>
            </a:p>
          </p:txBody>
        </p:sp>
        <p:sp>
          <p:nvSpPr>
            <p:cNvPr id="50200" name="Text Box 42"/>
            <p:cNvSpPr txBox="1">
              <a:spLocks noChangeArrowheads="1"/>
            </p:cNvSpPr>
            <p:nvPr/>
          </p:nvSpPr>
          <p:spPr bwMode="auto">
            <a:xfrm>
              <a:off x="2358" y="1972"/>
              <a:ext cx="158" cy="192"/>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sp>
          <p:nvSpPr>
            <p:cNvPr id="50201" name="Freeform 43"/>
            <p:cNvSpPr>
              <a:spLocks/>
            </p:cNvSpPr>
            <p:nvPr/>
          </p:nvSpPr>
          <p:spPr bwMode="auto">
            <a:xfrm>
              <a:off x="1890" y="2284"/>
              <a:ext cx="164" cy="281"/>
            </a:xfrm>
            <a:custGeom>
              <a:avLst/>
              <a:gdLst>
                <a:gd name="T0" fmla="*/ 187 w 187"/>
                <a:gd name="T1" fmla="*/ 0 h 271"/>
                <a:gd name="T2" fmla="*/ 0 w 187"/>
                <a:gd name="T3" fmla="*/ 271 h 271"/>
                <a:gd name="T4" fmla="*/ 0 60000 65536"/>
                <a:gd name="T5" fmla="*/ 0 60000 65536"/>
                <a:gd name="T6" fmla="*/ 0 w 187"/>
                <a:gd name="T7" fmla="*/ 0 h 271"/>
                <a:gd name="T8" fmla="*/ 187 w 187"/>
                <a:gd name="T9" fmla="*/ 271 h 271"/>
              </a:gdLst>
              <a:ahLst/>
              <a:cxnLst>
                <a:cxn ang="T4">
                  <a:pos x="T0" y="T1"/>
                </a:cxn>
                <a:cxn ang="T5">
                  <a:pos x="T2" y="T3"/>
                </a:cxn>
              </a:cxnLst>
              <a:rect l="T6" t="T7" r="T8" b="T9"/>
              <a:pathLst>
                <a:path w="187" h="271">
                  <a:moveTo>
                    <a:pt x="187" y="0"/>
                  </a:moveTo>
                  <a:lnTo>
                    <a:pt x="0" y="271"/>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0202" name="Oval 44"/>
            <p:cNvSpPr>
              <a:spLocks noChangeAspect="1" noChangeArrowheads="1"/>
            </p:cNvSpPr>
            <p:nvPr/>
          </p:nvSpPr>
          <p:spPr bwMode="auto">
            <a:xfrm>
              <a:off x="2422" y="2548"/>
              <a:ext cx="295"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16</a:t>
              </a:r>
            </a:p>
          </p:txBody>
        </p:sp>
        <p:sp>
          <p:nvSpPr>
            <p:cNvPr id="50203" name="Freeform 45"/>
            <p:cNvSpPr>
              <a:spLocks/>
            </p:cNvSpPr>
            <p:nvPr/>
          </p:nvSpPr>
          <p:spPr bwMode="auto">
            <a:xfrm>
              <a:off x="2290" y="2284"/>
              <a:ext cx="185" cy="281"/>
            </a:xfrm>
            <a:custGeom>
              <a:avLst/>
              <a:gdLst>
                <a:gd name="T0" fmla="*/ 0 w 236"/>
                <a:gd name="T1" fmla="*/ 0 h 268"/>
                <a:gd name="T2" fmla="*/ 236 w 236"/>
                <a:gd name="T3" fmla="*/ 268 h 268"/>
                <a:gd name="T4" fmla="*/ 0 60000 65536"/>
                <a:gd name="T5" fmla="*/ 0 60000 65536"/>
                <a:gd name="T6" fmla="*/ 0 w 236"/>
                <a:gd name="T7" fmla="*/ 0 h 268"/>
                <a:gd name="T8" fmla="*/ 236 w 236"/>
                <a:gd name="T9" fmla="*/ 268 h 268"/>
              </a:gdLst>
              <a:ahLst/>
              <a:cxnLst>
                <a:cxn ang="T4">
                  <a:pos x="T0" y="T1"/>
                </a:cxn>
                <a:cxn ang="T5">
                  <a:pos x="T2" y="T3"/>
                </a:cxn>
              </a:cxnLst>
              <a:rect l="T6" t="T7" r="T8" b="T9"/>
              <a:pathLst>
                <a:path w="236" h="268">
                  <a:moveTo>
                    <a:pt x="0" y="0"/>
                  </a:moveTo>
                  <a:lnTo>
                    <a:pt x="236" y="268"/>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0204" name="Text Box 46"/>
            <p:cNvSpPr txBox="1">
              <a:spLocks noChangeArrowheads="1"/>
            </p:cNvSpPr>
            <p:nvPr/>
          </p:nvSpPr>
          <p:spPr bwMode="auto">
            <a:xfrm>
              <a:off x="2766" y="2542"/>
              <a:ext cx="249" cy="194"/>
            </a:xfrm>
            <a:prstGeom prst="rect">
              <a:avLst/>
            </a:prstGeom>
            <a:noFill/>
            <a:ln w="9525">
              <a:noFill/>
              <a:miter lim="800000"/>
              <a:headEnd/>
              <a:tailEnd/>
            </a:ln>
          </p:spPr>
          <p:txBody>
            <a:bodyPr wrap="square"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-1</a:t>
              </a:r>
            </a:p>
          </p:txBody>
        </p:sp>
        <p:sp>
          <p:nvSpPr>
            <p:cNvPr id="50205" name="Oval 47"/>
            <p:cNvSpPr>
              <a:spLocks noChangeAspect="1" noChangeArrowheads="1"/>
            </p:cNvSpPr>
            <p:nvPr/>
          </p:nvSpPr>
          <p:spPr bwMode="auto">
            <a:xfrm>
              <a:off x="1338" y="3092"/>
              <a:ext cx="295"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3</a:t>
              </a:r>
            </a:p>
          </p:txBody>
        </p:sp>
        <p:sp>
          <p:nvSpPr>
            <p:cNvPr id="50206" name="Freeform 48"/>
            <p:cNvSpPr>
              <a:spLocks/>
            </p:cNvSpPr>
            <p:nvPr/>
          </p:nvSpPr>
          <p:spPr bwMode="auto">
            <a:xfrm>
              <a:off x="1554" y="2815"/>
              <a:ext cx="167" cy="330"/>
            </a:xfrm>
            <a:custGeom>
              <a:avLst/>
              <a:gdLst>
                <a:gd name="T0" fmla="*/ 167 w 167"/>
                <a:gd name="T1" fmla="*/ 0 h 290"/>
                <a:gd name="T2" fmla="*/ 0 w 167"/>
                <a:gd name="T3" fmla="*/ 290 h 290"/>
                <a:gd name="T4" fmla="*/ 0 60000 65536"/>
                <a:gd name="T5" fmla="*/ 0 60000 65536"/>
                <a:gd name="T6" fmla="*/ 0 w 167"/>
                <a:gd name="T7" fmla="*/ 0 h 290"/>
                <a:gd name="T8" fmla="*/ 167 w 167"/>
                <a:gd name="T9" fmla="*/ 290 h 290"/>
              </a:gdLst>
              <a:ahLst/>
              <a:cxnLst>
                <a:cxn ang="T4">
                  <a:pos x="T0" y="T1"/>
                </a:cxn>
                <a:cxn ang="T5">
                  <a:pos x="T2" y="T3"/>
                </a:cxn>
              </a:cxnLst>
              <a:rect l="T6" t="T7" r="T8" b="T9"/>
              <a:pathLst>
                <a:path w="167" h="290">
                  <a:moveTo>
                    <a:pt x="167" y="0"/>
                  </a:moveTo>
                  <a:lnTo>
                    <a:pt x="0" y="290"/>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0207" name="Text Box 49"/>
            <p:cNvSpPr txBox="1">
              <a:spLocks noChangeArrowheads="1"/>
            </p:cNvSpPr>
            <p:nvPr/>
          </p:nvSpPr>
          <p:spPr bwMode="auto">
            <a:xfrm>
              <a:off x="1696" y="3061"/>
              <a:ext cx="136" cy="192"/>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sp>
          <p:nvSpPr>
            <p:cNvPr id="50208" name="Oval 50"/>
            <p:cNvSpPr>
              <a:spLocks noChangeAspect="1" noChangeArrowheads="1"/>
            </p:cNvSpPr>
            <p:nvPr/>
          </p:nvSpPr>
          <p:spPr bwMode="auto">
            <a:xfrm>
              <a:off x="2819" y="3092"/>
              <a:ext cx="295"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26</a:t>
              </a:r>
            </a:p>
          </p:txBody>
        </p:sp>
        <p:sp>
          <p:nvSpPr>
            <p:cNvPr id="50209" name="Freeform 51"/>
            <p:cNvSpPr>
              <a:spLocks/>
            </p:cNvSpPr>
            <p:nvPr/>
          </p:nvSpPr>
          <p:spPr bwMode="auto">
            <a:xfrm>
              <a:off x="2693" y="2791"/>
              <a:ext cx="216" cy="330"/>
            </a:xfrm>
            <a:custGeom>
              <a:avLst/>
              <a:gdLst>
                <a:gd name="T0" fmla="*/ 0 w 216"/>
                <a:gd name="T1" fmla="*/ 0 h 312"/>
                <a:gd name="T2" fmla="*/ 216 w 216"/>
                <a:gd name="T3" fmla="*/ 312 h 312"/>
                <a:gd name="T4" fmla="*/ 0 60000 65536"/>
                <a:gd name="T5" fmla="*/ 0 60000 65536"/>
                <a:gd name="T6" fmla="*/ 0 w 216"/>
                <a:gd name="T7" fmla="*/ 0 h 312"/>
                <a:gd name="T8" fmla="*/ 216 w 216"/>
                <a:gd name="T9" fmla="*/ 312 h 312"/>
              </a:gdLst>
              <a:ahLst/>
              <a:cxnLst>
                <a:cxn ang="T4">
                  <a:pos x="T0" y="T1"/>
                </a:cxn>
                <a:cxn ang="T5">
                  <a:pos x="T2" y="T3"/>
                </a:cxn>
              </a:cxnLst>
              <a:rect l="T6" t="T7" r="T8" b="T9"/>
              <a:pathLst>
                <a:path w="216" h="312">
                  <a:moveTo>
                    <a:pt x="0" y="0"/>
                  </a:moveTo>
                  <a:lnTo>
                    <a:pt x="216" y="312"/>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0210" name="Text Box 52"/>
            <p:cNvSpPr txBox="1">
              <a:spLocks noChangeArrowheads="1"/>
            </p:cNvSpPr>
            <p:nvPr/>
          </p:nvSpPr>
          <p:spPr bwMode="auto">
            <a:xfrm>
              <a:off x="3177" y="3061"/>
              <a:ext cx="136" cy="192"/>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sp>
          <p:nvSpPr>
            <p:cNvPr id="50211" name="Oval 53"/>
            <p:cNvSpPr>
              <a:spLocks noChangeAspect="1" noChangeArrowheads="1"/>
            </p:cNvSpPr>
            <p:nvPr/>
          </p:nvSpPr>
          <p:spPr bwMode="auto">
            <a:xfrm>
              <a:off x="2004" y="3096"/>
              <a:ext cx="295"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9</a:t>
              </a:r>
            </a:p>
          </p:txBody>
        </p:sp>
        <p:sp>
          <p:nvSpPr>
            <p:cNvPr id="50212" name="Freeform 54"/>
            <p:cNvSpPr>
              <a:spLocks/>
            </p:cNvSpPr>
            <p:nvPr/>
          </p:nvSpPr>
          <p:spPr bwMode="auto">
            <a:xfrm>
              <a:off x="1878" y="2803"/>
              <a:ext cx="216" cy="330"/>
            </a:xfrm>
            <a:custGeom>
              <a:avLst/>
              <a:gdLst>
                <a:gd name="T0" fmla="*/ 0 w 216"/>
                <a:gd name="T1" fmla="*/ 0 h 312"/>
                <a:gd name="T2" fmla="*/ 216 w 216"/>
                <a:gd name="T3" fmla="*/ 312 h 312"/>
                <a:gd name="T4" fmla="*/ 0 60000 65536"/>
                <a:gd name="T5" fmla="*/ 0 60000 65536"/>
                <a:gd name="T6" fmla="*/ 0 w 216"/>
                <a:gd name="T7" fmla="*/ 0 h 312"/>
                <a:gd name="T8" fmla="*/ 216 w 216"/>
                <a:gd name="T9" fmla="*/ 312 h 312"/>
              </a:gdLst>
              <a:ahLst/>
              <a:cxnLst>
                <a:cxn ang="T4">
                  <a:pos x="T0" y="T1"/>
                </a:cxn>
                <a:cxn ang="T5">
                  <a:pos x="T2" y="T3"/>
                </a:cxn>
              </a:cxnLst>
              <a:rect l="T6" t="T7" r="T8" b="T9"/>
              <a:pathLst>
                <a:path w="216" h="312">
                  <a:moveTo>
                    <a:pt x="0" y="0"/>
                  </a:moveTo>
                  <a:lnTo>
                    <a:pt x="216" y="312"/>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0213" name="Text Box 55"/>
            <p:cNvSpPr txBox="1">
              <a:spLocks noChangeArrowheads="1"/>
            </p:cNvSpPr>
            <p:nvPr/>
          </p:nvSpPr>
          <p:spPr bwMode="auto">
            <a:xfrm>
              <a:off x="2362" y="3065"/>
              <a:ext cx="136" cy="192"/>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grpSp>
      <p:sp>
        <p:nvSpPr>
          <p:cNvPr id="55" name="灯片编号占位符 54"/>
          <p:cNvSpPr>
            <a:spLocks noGrp="1"/>
          </p:cNvSpPr>
          <p:nvPr>
            <p:ph type="sldNum" sz="quarter" idx="12"/>
          </p:nvPr>
        </p:nvSpPr>
        <p:spPr/>
        <p:txBody>
          <a:bodyPr/>
          <a:lstStyle/>
          <a:p>
            <a:pPr>
              <a:defRPr/>
            </a:pPr>
            <a:fld id="{94984E60-CADE-4266-8DC7-A91C528B8A31}" type="slidenum">
              <a:rPr lang="en-US" altLang="zh-CN" smtClean="0"/>
              <a:pPr>
                <a:defRPr/>
              </a:pPr>
              <a:t>63</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Oval 3"/>
          <p:cNvSpPr>
            <a:spLocks noChangeAspect="1" noChangeArrowheads="1"/>
          </p:cNvSpPr>
          <p:nvPr/>
        </p:nvSpPr>
        <p:spPr bwMode="auto">
          <a:xfrm>
            <a:off x="1608138" y="595313"/>
            <a:ext cx="533400" cy="4365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11</a:t>
            </a:r>
          </a:p>
        </p:txBody>
      </p:sp>
      <p:sp>
        <p:nvSpPr>
          <p:cNvPr id="51204" name="Oval 4"/>
          <p:cNvSpPr>
            <a:spLocks noChangeAspect="1" noChangeArrowheads="1"/>
          </p:cNvSpPr>
          <p:nvPr/>
        </p:nvSpPr>
        <p:spPr bwMode="auto">
          <a:xfrm>
            <a:off x="1004888" y="1381125"/>
            <a:ext cx="533400" cy="4683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7</a:t>
            </a:r>
          </a:p>
        </p:txBody>
      </p:sp>
      <p:sp>
        <p:nvSpPr>
          <p:cNvPr id="51205" name="Text Box 5"/>
          <p:cNvSpPr txBox="1">
            <a:spLocks noChangeArrowheads="1"/>
          </p:cNvSpPr>
          <p:nvPr/>
        </p:nvSpPr>
        <p:spPr bwMode="auto">
          <a:xfrm>
            <a:off x="1030288" y="1074738"/>
            <a:ext cx="327025" cy="304800"/>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cs typeface="Consolas" pitchFamily="49" charset="0"/>
              </a:rPr>
              <a:t>0</a:t>
            </a:r>
            <a:endParaRPr kumimoji="0" lang="en-US" altLang="zh-CN" sz="1600" b="1">
              <a:solidFill>
                <a:srgbClr val="00B0F0"/>
              </a:solidFill>
              <a:latin typeface="Consolas" pitchFamily="49" charset="0"/>
              <a:ea typeface="楷体_GB2312" pitchFamily="49" charset="-122"/>
              <a:cs typeface="Consolas" pitchFamily="49" charset="0"/>
            </a:endParaRPr>
          </a:p>
        </p:txBody>
      </p:sp>
      <p:sp>
        <p:nvSpPr>
          <p:cNvPr id="51206" name="Text Box 6"/>
          <p:cNvSpPr txBox="1">
            <a:spLocks noChangeArrowheads="1"/>
          </p:cNvSpPr>
          <p:nvPr/>
        </p:nvSpPr>
        <p:spPr bwMode="auto">
          <a:xfrm>
            <a:off x="2157413" y="476250"/>
            <a:ext cx="285750" cy="304800"/>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sp>
        <p:nvSpPr>
          <p:cNvPr id="51207" name="Freeform 7"/>
          <p:cNvSpPr>
            <a:spLocks/>
          </p:cNvSpPr>
          <p:nvPr/>
        </p:nvSpPr>
        <p:spPr bwMode="auto">
          <a:xfrm>
            <a:off x="1428728" y="971550"/>
            <a:ext cx="281010" cy="457186"/>
          </a:xfrm>
          <a:custGeom>
            <a:avLst/>
            <a:gdLst>
              <a:gd name="T0" fmla="*/ 187 w 187"/>
              <a:gd name="T1" fmla="*/ 0 h 271"/>
              <a:gd name="T2" fmla="*/ 0 w 187"/>
              <a:gd name="T3" fmla="*/ 271 h 271"/>
              <a:gd name="T4" fmla="*/ 0 60000 65536"/>
              <a:gd name="T5" fmla="*/ 0 60000 65536"/>
              <a:gd name="T6" fmla="*/ 0 w 187"/>
              <a:gd name="T7" fmla="*/ 0 h 271"/>
              <a:gd name="T8" fmla="*/ 187 w 187"/>
              <a:gd name="T9" fmla="*/ 271 h 271"/>
            </a:gdLst>
            <a:ahLst/>
            <a:cxnLst>
              <a:cxn ang="T4">
                <a:pos x="T0" y="T1"/>
              </a:cxn>
              <a:cxn ang="T5">
                <a:pos x="T2" y="T3"/>
              </a:cxn>
            </a:cxnLst>
            <a:rect l="T6" t="T7" r="T8" b="T9"/>
            <a:pathLst>
              <a:path w="187" h="271">
                <a:moveTo>
                  <a:pt x="187" y="0"/>
                </a:moveTo>
                <a:lnTo>
                  <a:pt x="0" y="271"/>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1208" name="Oval 8"/>
          <p:cNvSpPr>
            <a:spLocks noChangeAspect="1" noChangeArrowheads="1"/>
          </p:cNvSpPr>
          <p:nvPr/>
        </p:nvSpPr>
        <p:spPr bwMode="auto">
          <a:xfrm>
            <a:off x="2228850" y="1390650"/>
            <a:ext cx="533400" cy="4683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16</a:t>
            </a:r>
          </a:p>
        </p:txBody>
      </p:sp>
      <p:sp>
        <p:nvSpPr>
          <p:cNvPr id="51209" name="Freeform 9"/>
          <p:cNvSpPr>
            <a:spLocks/>
          </p:cNvSpPr>
          <p:nvPr/>
        </p:nvSpPr>
        <p:spPr bwMode="auto">
          <a:xfrm>
            <a:off x="2032000" y="971550"/>
            <a:ext cx="325422" cy="457186"/>
          </a:xfrm>
          <a:custGeom>
            <a:avLst/>
            <a:gdLst>
              <a:gd name="T0" fmla="*/ 0 w 236"/>
              <a:gd name="T1" fmla="*/ 0 h 268"/>
              <a:gd name="T2" fmla="*/ 236 w 236"/>
              <a:gd name="T3" fmla="*/ 268 h 268"/>
              <a:gd name="T4" fmla="*/ 0 60000 65536"/>
              <a:gd name="T5" fmla="*/ 0 60000 65536"/>
              <a:gd name="T6" fmla="*/ 0 w 236"/>
              <a:gd name="T7" fmla="*/ 0 h 268"/>
              <a:gd name="T8" fmla="*/ 236 w 236"/>
              <a:gd name="T9" fmla="*/ 268 h 268"/>
            </a:gdLst>
            <a:ahLst/>
            <a:cxnLst>
              <a:cxn ang="T4">
                <a:pos x="T0" y="T1"/>
              </a:cxn>
              <a:cxn ang="T5">
                <a:pos x="T2" y="T3"/>
              </a:cxn>
            </a:cxnLst>
            <a:rect l="T6" t="T7" r="T8" b="T9"/>
            <a:pathLst>
              <a:path w="236" h="268">
                <a:moveTo>
                  <a:pt x="0" y="0"/>
                </a:moveTo>
                <a:lnTo>
                  <a:pt x="236" y="268"/>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1210" name="Text Box 10"/>
          <p:cNvSpPr txBox="1">
            <a:spLocks noChangeArrowheads="1"/>
          </p:cNvSpPr>
          <p:nvPr/>
        </p:nvSpPr>
        <p:spPr bwMode="auto">
          <a:xfrm>
            <a:off x="2809875" y="1381125"/>
            <a:ext cx="404803" cy="307777"/>
          </a:xfrm>
          <a:prstGeom prst="rect">
            <a:avLst/>
          </a:prstGeom>
          <a:noFill/>
          <a:ln w="9525">
            <a:noFill/>
            <a:miter lim="800000"/>
            <a:headEnd/>
            <a:tailEnd/>
          </a:ln>
        </p:spPr>
        <p:txBody>
          <a:bodyPr wrap="square"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-1</a:t>
            </a:r>
          </a:p>
        </p:txBody>
      </p:sp>
      <p:sp>
        <p:nvSpPr>
          <p:cNvPr id="51211" name="Oval 11"/>
          <p:cNvSpPr>
            <a:spLocks noChangeAspect="1" noChangeArrowheads="1"/>
          </p:cNvSpPr>
          <p:nvPr/>
        </p:nvSpPr>
        <p:spPr bwMode="auto">
          <a:xfrm>
            <a:off x="508000" y="2254250"/>
            <a:ext cx="533400" cy="4683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3</a:t>
            </a:r>
          </a:p>
        </p:txBody>
      </p:sp>
      <p:sp>
        <p:nvSpPr>
          <p:cNvPr id="51212" name="Freeform 12"/>
          <p:cNvSpPr>
            <a:spLocks/>
          </p:cNvSpPr>
          <p:nvPr/>
        </p:nvSpPr>
        <p:spPr bwMode="auto">
          <a:xfrm>
            <a:off x="857225" y="1814513"/>
            <a:ext cx="323876" cy="471479"/>
          </a:xfrm>
          <a:custGeom>
            <a:avLst/>
            <a:gdLst>
              <a:gd name="T0" fmla="*/ 167 w 167"/>
              <a:gd name="T1" fmla="*/ 0 h 290"/>
              <a:gd name="T2" fmla="*/ 0 w 167"/>
              <a:gd name="T3" fmla="*/ 290 h 290"/>
              <a:gd name="T4" fmla="*/ 0 60000 65536"/>
              <a:gd name="T5" fmla="*/ 0 60000 65536"/>
              <a:gd name="T6" fmla="*/ 0 w 167"/>
              <a:gd name="T7" fmla="*/ 0 h 290"/>
              <a:gd name="T8" fmla="*/ 167 w 167"/>
              <a:gd name="T9" fmla="*/ 290 h 290"/>
            </a:gdLst>
            <a:ahLst/>
            <a:cxnLst>
              <a:cxn ang="T4">
                <a:pos x="T0" y="T1"/>
              </a:cxn>
              <a:cxn ang="T5">
                <a:pos x="T2" y="T3"/>
              </a:cxn>
            </a:cxnLst>
            <a:rect l="T6" t="T7" r="T8" b="T9"/>
            <a:pathLst>
              <a:path w="167" h="290">
                <a:moveTo>
                  <a:pt x="167" y="0"/>
                </a:moveTo>
                <a:lnTo>
                  <a:pt x="0" y="290"/>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1213" name="Text Box 13"/>
          <p:cNvSpPr txBox="1">
            <a:spLocks noChangeArrowheads="1"/>
          </p:cNvSpPr>
          <p:nvPr/>
        </p:nvSpPr>
        <p:spPr bwMode="auto">
          <a:xfrm>
            <a:off x="1111250" y="2205038"/>
            <a:ext cx="246063" cy="304800"/>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sp>
        <p:nvSpPr>
          <p:cNvPr id="51214" name="Oval 14"/>
          <p:cNvSpPr>
            <a:spLocks noChangeAspect="1" noChangeArrowheads="1"/>
          </p:cNvSpPr>
          <p:nvPr/>
        </p:nvSpPr>
        <p:spPr bwMode="auto">
          <a:xfrm>
            <a:off x="2859088" y="2254250"/>
            <a:ext cx="533400" cy="4683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26</a:t>
            </a:r>
          </a:p>
        </p:txBody>
      </p:sp>
      <p:sp>
        <p:nvSpPr>
          <p:cNvPr id="51215" name="Freeform 15"/>
          <p:cNvSpPr>
            <a:spLocks/>
          </p:cNvSpPr>
          <p:nvPr/>
        </p:nvSpPr>
        <p:spPr bwMode="auto">
          <a:xfrm>
            <a:off x="2676525" y="1776413"/>
            <a:ext cx="323839" cy="509579"/>
          </a:xfrm>
          <a:custGeom>
            <a:avLst/>
            <a:gdLst>
              <a:gd name="T0" fmla="*/ 0 w 216"/>
              <a:gd name="T1" fmla="*/ 0 h 312"/>
              <a:gd name="T2" fmla="*/ 216 w 216"/>
              <a:gd name="T3" fmla="*/ 312 h 312"/>
              <a:gd name="T4" fmla="*/ 0 60000 65536"/>
              <a:gd name="T5" fmla="*/ 0 60000 65536"/>
              <a:gd name="T6" fmla="*/ 0 w 216"/>
              <a:gd name="T7" fmla="*/ 0 h 312"/>
              <a:gd name="T8" fmla="*/ 216 w 216"/>
              <a:gd name="T9" fmla="*/ 312 h 312"/>
            </a:gdLst>
            <a:ahLst/>
            <a:cxnLst>
              <a:cxn ang="T4">
                <a:pos x="T0" y="T1"/>
              </a:cxn>
              <a:cxn ang="T5">
                <a:pos x="T2" y="T3"/>
              </a:cxn>
            </a:cxnLst>
            <a:rect l="T6" t="T7" r="T8" b="T9"/>
            <a:pathLst>
              <a:path w="216" h="312">
                <a:moveTo>
                  <a:pt x="0" y="0"/>
                </a:moveTo>
                <a:lnTo>
                  <a:pt x="216" y="312"/>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1216" name="Text Box 16"/>
          <p:cNvSpPr txBox="1">
            <a:spLocks noChangeArrowheads="1"/>
          </p:cNvSpPr>
          <p:nvPr/>
        </p:nvSpPr>
        <p:spPr bwMode="auto">
          <a:xfrm>
            <a:off x="3462338" y="2205038"/>
            <a:ext cx="246062" cy="304800"/>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sp>
        <p:nvSpPr>
          <p:cNvPr id="51217" name="Oval 17"/>
          <p:cNvSpPr>
            <a:spLocks noChangeAspect="1" noChangeArrowheads="1"/>
          </p:cNvSpPr>
          <p:nvPr/>
        </p:nvSpPr>
        <p:spPr bwMode="auto">
          <a:xfrm>
            <a:off x="1565275" y="2260600"/>
            <a:ext cx="533400" cy="4683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9</a:t>
            </a:r>
          </a:p>
        </p:txBody>
      </p:sp>
      <p:sp>
        <p:nvSpPr>
          <p:cNvPr id="51218" name="Freeform 18"/>
          <p:cNvSpPr>
            <a:spLocks/>
          </p:cNvSpPr>
          <p:nvPr/>
        </p:nvSpPr>
        <p:spPr bwMode="auto">
          <a:xfrm>
            <a:off x="1466831" y="1795463"/>
            <a:ext cx="319087" cy="490529"/>
          </a:xfrm>
          <a:custGeom>
            <a:avLst/>
            <a:gdLst>
              <a:gd name="T0" fmla="*/ 0 w 216"/>
              <a:gd name="T1" fmla="*/ 0 h 312"/>
              <a:gd name="T2" fmla="*/ 216 w 216"/>
              <a:gd name="T3" fmla="*/ 312 h 312"/>
              <a:gd name="T4" fmla="*/ 0 60000 65536"/>
              <a:gd name="T5" fmla="*/ 0 60000 65536"/>
              <a:gd name="T6" fmla="*/ 0 w 216"/>
              <a:gd name="T7" fmla="*/ 0 h 312"/>
              <a:gd name="T8" fmla="*/ 216 w 216"/>
              <a:gd name="T9" fmla="*/ 312 h 312"/>
            </a:gdLst>
            <a:ahLst/>
            <a:cxnLst>
              <a:cxn ang="T4">
                <a:pos x="T0" y="T1"/>
              </a:cxn>
              <a:cxn ang="T5">
                <a:pos x="T2" y="T3"/>
              </a:cxn>
            </a:cxnLst>
            <a:rect l="T6" t="T7" r="T8" b="T9"/>
            <a:pathLst>
              <a:path w="216" h="312">
                <a:moveTo>
                  <a:pt x="0" y="0"/>
                </a:moveTo>
                <a:lnTo>
                  <a:pt x="216" y="312"/>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1219" name="Text Box 19"/>
          <p:cNvSpPr txBox="1">
            <a:spLocks noChangeArrowheads="1"/>
          </p:cNvSpPr>
          <p:nvPr/>
        </p:nvSpPr>
        <p:spPr bwMode="auto">
          <a:xfrm>
            <a:off x="2168525" y="2211388"/>
            <a:ext cx="246063" cy="304800"/>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grpSp>
        <p:nvGrpSpPr>
          <p:cNvPr id="2" name="Group 63"/>
          <p:cNvGrpSpPr>
            <a:grpSpLocks/>
          </p:cNvGrpSpPr>
          <p:nvPr/>
        </p:nvGrpSpPr>
        <p:grpSpPr bwMode="auto">
          <a:xfrm>
            <a:off x="3348038" y="215901"/>
            <a:ext cx="4652962" cy="2981325"/>
            <a:chOff x="2109" y="136"/>
            <a:chExt cx="2931" cy="1878"/>
          </a:xfrm>
        </p:grpSpPr>
        <p:sp>
          <p:nvSpPr>
            <p:cNvPr id="51243" name="Line 20"/>
            <p:cNvSpPr>
              <a:spLocks noChangeShapeType="1"/>
            </p:cNvSpPr>
            <p:nvPr/>
          </p:nvSpPr>
          <p:spPr bwMode="auto">
            <a:xfrm>
              <a:off x="2109" y="1163"/>
              <a:ext cx="681" cy="0"/>
            </a:xfrm>
            <a:prstGeom prst="line">
              <a:avLst/>
            </a:prstGeom>
            <a:noFill/>
            <a:ln w="38100">
              <a:solidFill>
                <a:schemeClr val="tx1"/>
              </a:solidFill>
              <a:round/>
              <a:headEnd/>
              <a:tailEnd type="triangle" w="med" len="med"/>
            </a:ln>
          </p:spPr>
          <p:txBody>
            <a:bodyPr anchor="ctr">
              <a:noAutofit/>
            </a:bodyPr>
            <a:lstStyle/>
            <a:p>
              <a:endParaRPr lang="zh-CN" altLang="en-US">
                <a:latin typeface="Consolas" pitchFamily="49" charset="0"/>
                <a:cs typeface="Consolas" pitchFamily="49" charset="0"/>
              </a:endParaRPr>
            </a:p>
          </p:txBody>
        </p:sp>
        <p:sp>
          <p:nvSpPr>
            <p:cNvPr id="51244" name="Text Box 21"/>
            <p:cNvSpPr txBox="1">
              <a:spLocks noChangeArrowheads="1"/>
            </p:cNvSpPr>
            <p:nvPr/>
          </p:nvSpPr>
          <p:spPr bwMode="auto">
            <a:xfrm>
              <a:off x="2154" y="902"/>
              <a:ext cx="590" cy="192"/>
            </a:xfrm>
            <a:prstGeom prst="rect">
              <a:avLst/>
            </a:prstGeom>
            <a:noFill/>
            <a:ln w="9525">
              <a:noFill/>
              <a:miter lim="800000"/>
              <a:headEnd/>
              <a:tailEnd/>
            </a:ln>
          </p:spPr>
          <p:txBody>
            <a:bodyPr lIns="0" tIns="0" rIns="0" bIns="0">
              <a:noAutofit/>
            </a:bodyPr>
            <a:lstStyle/>
            <a:p>
              <a:pPr algn="l">
                <a:spcBef>
                  <a:spcPct val="50000"/>
                </a:spcBef>
              </a:pPr>
              <a:r>
                <a:rPr kumimoji="0" lang="zh-CN" altLang="en-US" sz="1800" b="1" dirty="0">
                  <a:solidFill>
                    <a:srgbClr val="3333FF"/>
                  </a:solidFill>
                  <a:latin typeface="Consolas" pitchFamily="49" charset="0"/>
                  <a:ea typeface="仿宋" pitchFamily="49" charset="-122"/>
                  <a:cs typeface="Consolas" pitchFamily="49" charset="0"/>
                </a:rPr>
                <a:t>插入</a:t>
              </a:r>
              <a:r>
                <a:rPr kumimoji="0" lang="en-US" altLang="zh-CN" sz="1800" b="1" dirty="0">
                  <a:solidFill>
                    <a:srgbClr val="3333FF"/>
                  </a:solidFill>
                  <a:latin typeface="Consolas" pitchFamily="49" charset="0"/>
                  <a:ea typeface="仿宋" pitchFamily="49" charset="-122"/>
                  <a:cs typeface="Consolas" pitchFamily="49" charset="0"/>
                </a:rPr>
                <a:t>18</a:t>
              </a:r>
            </a:p>
          </p:txBody>
        </p:sp>
        <p:sp>
          <p:nvSpPr>
            <p:cNvPr id="51245" name="Oval 22"/>
            <p:cNvSpPr>
              <a:spLocks noChangeAspect="1" noChangeArrowheads="1"/>
            </p:cNvSpPr>
            <p:nvPr/>
          </p:nvSpPr>
          <p:spPr bwMode="auto">
            <a:xfrm>
              <a:off x="3661" y="136"/>
              <a:ext cx="336" cy="2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noAutofit/>
            </a:bodyPr>
            <a:lstStyle/>
            <a:p>
              <a:r>
                <a:rPr kumimoji="0" lang="en-US" altLang="zh-CN" sz="1600" b="1" dirty="0">
                  <a:solidFill>
                    <a:srgbClr val="3333FF"/>
                  </a:solidFill>
                  <a:latin typeface="Consolas" pitchFamily="49" charset="0"/>
                  <a:ea typeface="楷体_GB2312" pitchFamily="49" charset="-122"/>
                  <a:cs typeface="Consolas" pitchFamily="49" charset="0"/>
                </a:rPr>
                <a:t>11</a:t>
              </a:r>
            </a:p>
          </p:txBody>
        </p:sp>
        <p:sp>
          <p:nvSpPr>
            <p:cNvPr id="51246" name="Oval 23"/>
            <p:cNvSpPr>
              <a:spLocks noChangeAspect="1" noChangeArrowheads="1"/>
            </p:cNvSpPr>
            <p:nvPr/>
          </p:nvSpPr>
          <p:spPr bwMode="auto">
            <a:xfrm>
              <a:off x="3281" y="631"/>
              <a:ext cx="336"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7</a:t>
              </a:r>
            </a:p>
          </p:txBody>
        </p:sp>
        <p:sp>
          <p:nvSpPr>
            <p:cNvPr id="51249" name="Freeform 26"/>
            <p:cNvSpPr>
              <a:spLocks/>
            </p:cNvSpPr>
            <p:nvPr/>
          </p:nvSpPr>
          <p:spPr bwMode="auto">
            <a:xfrm>
              <a:off x="3510" y="373"/>
              <a:ext cx="215" cy="257"/>
            </a:xfrm>
            <a:custGeom>
              <a:avLst/>
              <a:gdLst>
                <a:gd name="T0" fmla="*/ 187 w 187"/>
                <a:gd name="T1" fmla="*/ 0 h 271"/>
                <a:gd name="T2" fmla="*/ 0 w 187"/>
                <a:gd name="T3" fmla="*/ 271 h 271"/>
                <a:gd name="T4" fmla="*/ 0 60000 65536"/>
                <a:gd name="T5" fmla="*/ 0 60000 65536"/>
                <a:gd name="T6" fmla="*/ 0 w 187"/>
                <a:gd name="T7" fmla="*/ 0 h 271"/>
                <a:gd name="T8" fmla="*/ 187 w 187"/>
                <a:gd name="T9" fmla="*/ 271 h 271"/>
              </a:gdLst>
              <a:ahLst/>
              <a:cxnLst>
                <a:cxn ang="T4">
                  <a:pos x="T0" y="T1"/>
                </a:cxn>
                <a:cxn ang="T5">
                  <a:pos x="T2" y="T3"/>
                </a:cxn>
              </a:cxnLst>
              <a:rect l="T6" t="T7" r="T8" b="T9"/>
              <a:pathLst>
                <a:path w="187" h="271">
                  <a:moveTo>
                    <a:pt x="187" y="0"/>
                  </a:moveTo>
                  <a:lnTo>
                    <a:pt x="0" y="271"/>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1250" name="Oval 27"/>
            <p:cNvSpPr>
              <a:spLocks noChangeAspect="1" noChangeArrowheads="1"/>
            </p:cNvSpPr>
            <p:nvPr/>
          </p:nvSpPr>
          <p:spPr bwMode="auto">
            <a:xfrm>
              <a:off x="4052" y="637"/>
              <a:ext cx="336" cy="29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lIns="0" tIns="0" rIns="0" bIns="0" anchor="ctr">
              <a:noAutofit/>
            </a:bodyPr>
            <a:lstStyle/>
            <a:p>
              <a:r>
                <a:rPr kumimoji="0" lang="en-US" altLang="zh-CN" sz="1600" b="1" dirty="0">
                  <a:solidFill>
                    <a:srgbClr val="3333FF"/>
                  </a:solidFill>
                  <a:latin typeface="Consolas" pitchFamily="49" charset="0"/>
                  <a:ea typeface="楷体_GB2312" pitchFamily="49" charset="-122"/>
                  <a:cs typeface="Consolas" pitchFamily="49" charset="0"/>
                </a:rPr>
                <a:t>16</a:t>
              </a:r>
            </a:p>
          </p:txBody>
        </p:sp>
        <p:sp>
          <p:nvSpPr>
            <p:cNvPr id="51251" name="Freeform 28"/>
            <p:cNvSpPr>
              <a:spLocks/>
            </p:cNvSpPr>
            <p:nvPr/>
          </p:nvSpPr>
          <p:spPr bwMode="auto">
            <a:xfrm>
              <a:off x="3944" y="389"/>
              <a:ext cx="196" cy="286"/>
            </a:xfrm>
            <a:custGeom>
              <a:avLst/>
              <a:gdLst>
                <a:gd name="T0" fmla="*/ 0 w 236"/>
                <a:gd name="T1" fmla="*/ 0 h 268"/>
                <a:gd name="T2" fmla="*/ 236 w 236"/>
                <a:gd name="T3" fmla="*/ 268 h 268"/>
                <a:gd name="T4" fmla="*/ 0 60000 65536"/>
                <a:gd name="T5" fmla="*/ 0 60000 65536"/>
                <a:gd name="T6" fmla="*/ 0 w 236"/>
                <a:gd name="T7" fmla="*/ 0 h 268"/>
                <a:gd name="T8" fmla="*/ 236 w 236"/>
                <a:gd name="T9" fmla="*/ 268 h 268"/>
              </a:gdLst>
              <a:ahLst/>
              <a:cxnLst>
                <a:cxn ang="T4">
                  <a:pos x="T0" y="T1"/>
                </a:cxn>
                <a:cxn ang="T5">
                  <a:pos x="T2" y="T3"/>
                </a:cxn>
              </a:cxnLst>
              <a:rect l="T6" t="T7" r="T8" b="T9"/>
              <a:pathLst>
                <a:path w="236" h="268">
                  <a:moveTo>
                    <a:pt x="0" y="0"/>
                  </a:moveTo>
                  <a:lnTo>
                    <a:pt x="236" y="268"/>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1252" name="Text Box 29"/>
            <p:cNvSpPr txBox="1">
              <a:spLocks noChangeArrowheads="1"/>
            </p:cNvSpPr>
            <p:nvPr/>
          </p:nvSpPr>
          <p:spPr bwMode="auto">
            <a:xfrm>
              <a:off x="4418" y="631"/>
              <a:ext cx="262" cy="194"/>
            </a:xfrm>
            <a:prstGeom prst="rect">
              <a:avLst/>
            </a:prstGeom>
            <a:noFill/>
            <a:ln w="9525">
              <a:noFill/>
              <a:miter lim="800000"/>
              <a:headEnd/>
              <a:tailEnd/>
            </a:ln>
          </p:spPr>
          <p:txBody>
            <a:bodyPr wrap="square" lIns="0" tIns="0" rIns="0" bIns="0">
              <a:noAutofit/>
            </a:bodyPr>
            <a:lstStyle/>
            <a:p>
              <a:pPr algn="l">
                <a:spcBef>
                  <a:spcPct val="50000"/>
                </a:spcBef>
              </a:pPr>
              <a:r>
                <a:rPr kumimoji="0" lang="en-US" altLang="zh-CN" sz="1600" b="1">
                  <a:latin typeface="Consolas" pitchFamily="49" charset="0"/>
                  <a:ea typeface="楷体_GB2312" pitchFamily="49" charset="-122"/>
                  <a:cs typeface="Consolas" pitchFamily="49" charset="0"/>
                </a:rPr>
                <a:t>-2</a:t>
              </a:r>
            </a:p>
          </p:txBody>
        </p:sp>
        <p:sp>
          <p:nvSpPr>
            <p:cNvPr id="51253" name="Oval 30"/>
            <p:cNvSpPr>
              <a:spLocks noChangeAspect="1" noChangeArrowheads="1"/>
            </p:cNvSpPr>
            <p:nvPr/>
          </p:nvSpPr>
          <p:spPr bwMode="auto">
            <a:xfrm>
              <a:off x="2968" y="1181"/>
              <a:ext cx="336"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3</a:t>
              </a:r>
            </a:p>
          </p:txBody>
        </p:sp>
        <p:sp>
          <p:nvSpPr>
            <p:cNvPr id="51254" name="Freeform 31"/>
            <p:cNvSpPr>
              <a:spLocks/>
            </p:cNvSpPr>
            <p:nvPr/>
          </p:nvSpPr>
          <p:spPr bwMode="auto">
            <a:xfrm>
              <a:off x="3195" y="904"/>
              <a:ext cx="161" cy="311"/>
            </a:xfrm>
            <a:custGeom>
              <a:avLst/>
              <a:gdLst>
                <a:gd name="T0" fmla="*/ 180 w 180"/>
                <a:gd name="T1" fmla="*/ 0 h 276"/>
                <a:gd name="T2" fmla="*/ 0 w 180"/>
                <a:gd name="T3" fmla="*/ 276 h 276"/>
                <a:gd name="T4" fmla="*/ 0 60000 65536"/>
                <a:gd name="T5" fmla="*/ 0 60000 65536"/>
                <a:gd name="T6" fmla="*/ 0 w 180"/>
                <a:gd name="T7" fmla="*/ 0 h 276"/>
                <a:gd name="T8" fmla="*/ 180 w 180"/>
                <a:gd name="T9" fmla="*/ 276 h 276"/>
              </a:gdLst>
              <a:ahLst/>
              <a:cxnLst>
                <a:cxn ang="T4">
                  <a:pos x="T0" y="T1"/>
                </a:cxn>
                <a:cxn ang="T5">
                  <a:pos x="T2" y="T3"/>
                </a:cxn>
              </a:cxnLst>
              <a:rect l="T6" t="T7" r="T8" b="T9"/>
              <a:pathLst>
                <a:path w="180" h="276">
                  <a:moveTo>
                    <a:pt x="180" y="0"/>
                  </a:moveTo>
                  <a:lnTo>
                    <a:pt x="0" y="276"/>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1256" name="Oval 33"/>
            <p:cNvSpPr>
              <a:spLocks noChangeAspect="1" noChangeArrowheads="1"/>
            </p:cNvSpPr>
            <p:nvPr/>
          </p:nvSpPr>
          <p:spPr bwMode="auto">
            <a:xfrm>
              <a:off x="4449" y="1181"/>
              <a:ext cx="336" cy="29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26</a:t>
              </a:r>
            </a:p>
          </p:txBody>
        </p:sp>
        <p:sp>
          <p:nvSpPr>
            <p:cNvPr id="51257" name="Freeform 34"/>
            <p:cNvSpPr>
              <a:spLocks/>
            </p:cNvSpPr>
            <p:nvPr/>
          </p:nvSpPr>
          <p:spPr bwMode="auto">
            <a:xfrm>
              <a:off x="4334" y="880"/>
              <a:ext cx="211" cy="335"/>
            </a:xfrm>
            <a:custGeom>
              <a:avLst/>
              <a:gdLst>
                <a:gd name="T0" fmla="*/ 0 w 216"/>
                <a:gd name="T1" fmla="*/ 0 h 312"/>
                <a:gd name="T2" fmla="*/ 216 w 216"/>
                <a:gd name="T3" fmla="*/ 312 h 312"/>
                <a:gd name="T4" fmla="*/ 0 60000 65536"/>
                <a:gd name="T5" fmla="*/ 0 60000 65536"/>
                <a:gd name="T6" fmla="*/ 0 w 216"/>
                <a:gd name="T7" fmla="*/ 0 h 312"/>
                <a:gd name="T8" fmla="*/ 216 w 216"/>
                <a:gd name="T9" fmla="*/ 312 h 312"/>
              </a:gdLst>
              <a:ahLst/>
              <a:cxnLst>
                <a:cxn ang="T4">
                  <a:pos x="T0" y="T1"/>
                </a:cxn>
                <a:cxn ang="T5">
                  <a:pos x="T2" y="T3"/>
                </a:cxn>
              </a:cxnLst>
              <a:rect l="T6" t="T7" r="T8" b="T9"/>
              <a:pathLst>
                <a:path w="216" h="312">
                  <a:moveTo>
                    <a:pt x="0" y="0"/>
                  </a:moveTo>
                  <a:lnTo>
                    <a:pt x="216" y="312"/>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1258" name="Oval 35"/>
            <p:cNvSpPr>
              <a:spLocks noChangeAspect="1" noChangeArrowheads="1"/>
            </p:cNvSpPr>
            <p:nvPr/>
          </p:nvSpPr>
          <p:spPr bwMode="auto">
            <a:xfrm>
              <a:off x="3609" y="1185"/>
              <a:ext cx="336"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9</a:t>
              </a:r>
            </a:p>
          </p:txBody>
        </p:sp>
        <p:sp>
          <p:nvSpPr>
            <p:cNvPr id="51259" name="Freeform 36"/>
            <p:cNvSpPr>
              <a:spLocks/>
            </p:cNvSpPr>
            <p:nvPr/>
          </p:nvSpPr>
          <p:spPr bwMode="auto">
            <a:xfrm>
              <a:off x="3552" y="896"/>
              <a:ext cx="183" cy="319"/>
            </a:xfrm>
            <a:custGeom>
              <a:avLst/>
              <a:gdLst>
                <a:gd name="T0" fmla="*/ 0 w 212"/>
                <a:gd name="T1" fmla="*/ 0 h 300"/>
                <a:gd name="T2" fmla="*/ 212 w 212"/>
                <a:gd name="T3" fmla="*/ 300 h 300"/>
                <a:gd name="T4" fmla="*/ 0 60000 65536"/>
                <a:gd name="T5" fmla="*/ 0 60000 65536"/>
                <a:gd name="T6" fmla="*/ 0 w 212"/>
                <a:gd name="T7" fmla="*/ 0 h 300"/>
                <a:gd name="T8" fmla="*/ 212 w 212"/>
                <a:gd name="T9" fmla="*/ 300 h 300"/>
              </a:gdLst>
              <a:ahLst/>
              <a:cxnLst>
                <a:cxn ang="T4">
                  <a:pos x="T0" y="T1"/>
                </a:cxn>
                <a:cxn ang="T5">
                  <a:pos x="T2" y="T3"/>
                </a:cxn>
              </a:cxnLst>
              <a:rect l="T6" t="T7" r="T8" b="T9"/>
              <a:pathLst>
                <a:path w="212" h="300">
                  <a:moveTo>
                    <a:pt x="0" y="0"/>
                  </a:moveTo>
                  <a:lnTo>
                    <a:pt x="212" y="300"/>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1261" name="Oval 38"/>
            <p:cNvSpPr>
              <a:spLocks noChangeAspect="1" noChangeArrowheads="1"/>
            </p:cNvSpPr>
            <p:nvPr/>
          </p:nvSpPr>
          <p:spPr bwMode="auto">
            <a:xfrm>
              <a:off x="4081" y="1719"/>
              <a:ext cx="336" cy="29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18</a:t>
              </a:r>
            </a:p>
          </p:txBody>
        </p:sp>
        <p:sp>
          <p:nvSpPr>
            <p:cNvPr id="51262" name="Freeform 39"/>
            <p:cNvSpPr>
              <a:spLocks/>
            </p:cNvSpPr>
            <p:nvPr/>
          </p:nvSpPr>
          <p:spPr bwMode="auto">
            <a:xfrm>
              <a:off x="4320" y="1442"/>
              <a:ext cx="185" cy="313"/>
            </a:xfrm>
            <a:custGeom>
              <a:avLst/>
              <a:gdLst>
                <a:gd name="T0" fmla="*/ 167 w 167"/>
                <a:gd name="T1" fmla="*/ 0 h 290"/>
                <a:gd name="T2" fmla="*/ 0 w 167"/>
                <a:gd name="T3" fmla="*/ 290 h 290"/>
                <a:gd name="T4" fmla="*/ 0 60000 65536"/>
                <a:gd name="T5" fmla="*/ 0 60000 65536"/>
                <a:gd name="T6" fmla="*/ 0 w 167"/>
                <a:gd name="T7" fmla="*/ 0 h 290"/>
                <a:gd name="T8" fmla="*/ 167 w 167"/>
                <a:gd name="T9" fmla="*/ 290 h 290"/>
              </a:gdLst>
              <a:ahLst/>
              <a:cxnLst>
                <a:cxn ang="T4">
                  <a:pos x="T0" y="T1"/>
                </a:cxn>
                <a:cxn ang="T5">
                  <a:pos x="T2" y="T3"/>
                </a:cxn>
              </a:cxnLst>
              <a:rect l="T6" t="T7" r="T8" b="T9"/>
              <a:pathLst>
                <a:path w="167" h="290">
                  <a:moveTo>
                    <a:pt x="167" y="0"/>
                  </a:moveTo>
                  <a:lnTo>
                    <a:pt x="0" y="290"/>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1263" name="Text Box 40"/>
            <p:cNvSpPr txBox="1">
              <a:spLocks noChangeArrowheads="1"/>
            </p:cNvSpPr>
            <p:nvPr/>
          </p:nvSpPr>
          <p:spPr bwMode="auto">
            <a:xfrm>
              <a:off x="4461" y="1688"/>
              <a:ext cx="155" cy="192"/>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sp>
          <p:nvSpPr>
            <p:cNvPr id="51264" name="Text Box 41"/>
            <p:cNvSpPr txBox="1">
              <a:spLocks noChangeArrowheads="1"/>
            </p:cNvSpPr>
            <p:nvPr/>
          </p:nvSpPr>
          <p:spPr bwMode="auto">
            <a:xfrm>
              <a:off x="4785" y="1071"/>
              <a:ext cx="255" cy="194"/>
            </a:xfrm>
            <a:prstGeom prst="rect">
              <a:avLst/>
            </a:prstGeom>
            <a:noFill/>
            <a:ln w="9525">
              <a:noFill/>
              <a:miter lim="800000"/>
              <a:headEnd/>
              <a:tailEnd/>
            </a:ln>
          </p:spPr>
          <p:txBody>
            <a:bodyPr wrap="square"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-1</a:t>
              </a:r>
            </a:p>
          </p:txBody>
        </p:sp>
      </p:grpSp>
      <p:grpSp>
        <p:nvGrpSpPr>
          <p:cNvPr id="3" name="组合 66"/>
          <p:cNvGrpSpPr/>
          <p:nvPr/>
        </p:nvGrpSpPr>
        <p:grpSpPr>
          <a:xfrm>
            <a:off x="2555875" y="2398227"/>
            <a:ext cx="3529013" cy="2948473"/>
            <a:chOff x="2555875" y="2398227"/>
            <a:chExt cx="3529013" cy="2948473"/>
          </a:xfrm>
        </p:grpSpPr>
        <p:sp>
          <p:nvSpPr>
            <p:cNvPr id="51222" name="Oval 42"/>
            <p:cNvSpPr>
              <a:spLocks noChangeAspect="1" noChangeArrowheads="1"/>
            </p:cNvSpPr>
            <p:nvPr/>
          </p:nvSpPr>
          <p:spPr bwMode="auto">
            <a:xfrm>
              <a:off x="4008438" y="3213100"/>
              <a:ext cx="533400" cy="4365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noAutofit/>
            </a:bodyPr>
            <a:lstStyle/>
            <a:p>
              <a:r>
                <a:rPr kumimoji="0" lang="en-US" altLang="zh-CN" sz="1600" b="1" dirty="0">
                  <a:solidFill>
                    <a:srgbClr val="3333FF"/>
                  </a:solidFill>
                  <a:latin typeface="Consolas" pitchFamily="49" charset="0"/>
                  <a:ea typeface="楷体_GB2312" pitchFamily="49" charset="-122"/>
                  <a:cs typeface="Consolas" pitchFamily="49" charset="0"/>
                </a:rPr>
                <a:t>11</a:t>
              </a:r>
            </a:p>
          </p:txBody>
        </p:sp>
        <p:sp>
          <p:nvSpPr>
            <p:cNvPr id="51223" name="Oval 43"/>
            <p:cNvSpPr>
              <a:spLocks noChangeAspect="1" noChangeArrowheads="1"/>
            </p:cNvSpPr>
            <p:nvPr/>
          </p:nvSpPr>
          <p:spPr bwMode="auto">
            <a:xfrm>
              <a:off x="3052763" y="3998913"/>
              <a:ext cx="533400" cy="46831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7</a:t>
              </a:r>
            </a:p>
          </p:txBody>
        </p:sp>
        <p:sp>
          <p:nvSpPr>
            <p:cNvPr id="51224" name="Text Box 44"/>
            <p:cNvSpPr txBox="1">
              <a:spLocks noChangeArrowheads="1"/>
            </p:cNvSpPr>
            <p:nvPr/>
          </p:nvSpPr>
          <p:spPr bwMode="auto">
            <a:xfrm>
              <a:off x="3000375" y="3838575"/>
              <a:ext cx="327025" cy="304800"/>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cs typeface="Consolas" pitchFamily="49" charset="0"/>
                </a:rPr>
                <a:t>0</a:t>
              </a:r>
              <a:endParaRPr kumimoji="0" lang="en-US" altLang="zh-CN" sz="1600" b="1">
                <a:solidFill>
                  <a:srgbClr val="00B0F0"/>
                </a:solidFill>
                <a:latin typeface="Consolas" pitchFamily="49" charset="0"/>
                <a:ea typeface="楷体_GB2312" pitchFamily="49" charset="-122"/>
                <a:cs typeface="Consolas" pitchFamily="49" charset="0"/>
              </a:endParaRPr>
            </a:p>
          </p:txBody>
        </p:sp>
        <p:sp>
          <p:nvSpPr>
            <p:cNvPr id="51225" name="Freeform 45"/>
            <p:cNvSpPr>
              <a:spLocks/>
            </p:cNvSpPr>
            <p:nvPr/>
          </p:nvSpPr>
          <p:spPr bwMode="auto">
            <a:xfrm>
              <a:off x="3479800" y="3556000"/>
              <a:ext cx="577850" cy="523875"/>
            </a:xfrm>
            <a:custGeom>
              <a:avLst/>
              <a:gdLst>
                <a:gd name="T0" fmla="*/ 364 w 364"/>
                <a:gd name="T1" fmla="*/ 0 h 300"/>
                <a:gd name="T2" fmla="*/ 0 w 364"/>
                <a:gd name="T3" fmla="*/ 300 h 300"/>
                <a:gd name="T4" fmla="*/ 0 60000 65536"/>
                <a:gd name="T5" fmla="*/ 0 60000 65536"/>
                <a:gd name="T6" fmla="*/ 0 w 364"/>
                <a:gd name="T7" fmla="*/ 0 h 300"/>
                <a:gd name="T8" fmla="*/ 364 w 364"/>
                <a:gd name="T9" fmla="*/ 300 h 300"/>
              </a:gdLst>
              <a:ahLst/>
              <a:cxnLst>
                <a:cxn ang="T4">
                  <a:pos x="T0" y="T1"/>
                </a:cxn>
                <a:cxn ang="T5">
                  <a:pos x="T2" y="T3"/>
                </a:cxn>
              </a:cxnLst>
              <a:rect l="T6" t="T7" r="T8" b="T9"/>
              <a:pathLst>
                <a:path w="364" h="300">
                  <a:moveTo>
                    <a:pt x="364" y="0"/>
                  </a:moveTo>
                  <a:lnTo>
                    <a:pt x="0" y="300"/>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1226" name="Oval 46"/>
            <p:cNvSpPr>
              <a:spLocks noChangeAspect="1" noChangeArrowheads="1"/>
            </p:cNvSpPr>
            <p:nvPr/>
          </p:nvSpPr>
          <p:spPr bwMode="auto">
            <a:xfrm>
              <a:off x="4787900" y="4008438"/>
              <a:ext cx="533400" cy="46831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18</a:t>
              </a:r>
            </a:p>
          </p:txBody>
        </p:sp>
        <p:sp>
          <p:nvSpPr>
            <p:cNvPr id="51227" name="Freeform 47"/>
            <p:cNvSpPr>
              <a:spLocks/>
            </p:cNvSpPr>
            <p:nvPr/>
          </p:nvSpPr>
          <p:spPr bwMode="auto">
            <a:xfrm>
              <a:off x="4470400" y="3594100"/>
              <a:ext cx="458788" cy="477837"/>
            </a:xfrm>
            <a:custGeom>
              <a:avLst/>
              <a:gdLst>
                <a:gd name="T0" fmla="*/ 0 w 288"/>
                <a:gd name="T1" fmla="*/ 0 h 280"/>
                <a:gd name="T2" fmla="*/ 288 w 288"/>
                <a:gd name="T3" fmla="*/ 280 h 280"/>
                <a:gd name="T4" fmla="*/ 0 60000 65536"/>
                <a:gd name="T5" fmla="*/ 0 60000 65536"/>
                <a:gd name="T6" fmla="*/ 0 w 288"/>
                <a:gd name="T7" fmla="*/ 0 h 280"/>
                <a:gd name="T8" fmla="*/ 288 w 288"/>
                <a:gd name="T9" fmla="*/ 280 h 280"/>
              </a:gdLst>
              <a:ahLst/>
              <a:cxnLst>
                <a:cxn ang="T4">
                  <a:pos x="T0" y="T1"/>
                </a:cxn>
                <a:cxn ang="T5">
                  <a:pos x="T2" y="T3"/>
                </a:cxn>
              </a:cxnLst>
              <a:rect l="T6" t="T7" r="T8" b="T9"/>
              <a:pathLst>
                <a:path w="288" h="280">
                  <a:moveTo>
                    <a:pt x="0" y="0"/>
                  </a:moveTo>
                  <a:lnTo>
                    <a:pt x="288" y="280"/>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1228" name="Text Box 48"/>
            <p:cNvSpPr txBox="1">
              <a:spLocks noChangeArrowheads="1"/>
            </p:cNvSpPr>
            <p:nvPr/>
          </p:nvSpPr>
          <p:spPr bwMode="auto">
            <a:xfrm>
              <a:off x="5368925" y="3998913"/>
              <a:ext cx="246063" cy="304800"/>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sp>
          <p:nvSpPr>
            <p:cNvPr id="51229" name="Oval 49"/>
            <p:cNvSpPr>
              <a:spLocks noChangeAspect="1" noChangeArrowheads="1"/>
            </p:cNvSpPr>
            <p:nvPr/>
          </p:nvSpPr>
          <p:spPr bwMode="auto">
            <a:xfrm>
              <a:off x="2555875" y="4872038"/>
              <a:ext cx="533400" cy="46831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3</a:t>
              </a:r>
            </a:p>
          </p:txBody>
        </p:sp>
        <p:sp>
          <p:nvSpPr>
            <p:cNvPr id="51230" name="Freeform 50"/>
            <p:cNvSpPr>
              <a:spLocks/>
            </p:cNvSpPr>
            <p:nvPr/>
          </p:nvSpPr>
          <p:spPr bwMode="auto">
            <a:xfrm>
              <a:off x="2928938" y="4425950"/>
              <a:ext cx="239713" cy="503237"/>
            </a:xfrm>
            <a:custGeom>
              <a:avLst/>
              <a:gdLst>
                <a:gd name="T0" fmla="*/ 184 w 184"/>
                <a:gd name="T1" fmla="*/ 0 h 284"/>
                <a:gd name="T2" fmla="*/ 0 w 184"/>
                <a:gd name="T3" fmla="*/ 284 h 284"/>
                <a:gd name="T4" fmla="*/ 0 60000 65536"/>
                <a:gd name="T5" fmla="*/ 0 60000 65536"/>
                <a:gd name="T6" fmla="*/ 0 w 184"/>
                <a:gd name="T7" fmla="*/ 0 h 284"/>
                <a:gd name="T8" fmla="*/ 184 w 184"/>
                <a:gd name="T9" fmla="*/ 284 h 284"/>
              </a:gdLst>
              <a:ahLst/>
              <a:cxnLst>
                <a:cxn ang="T4">
                  <a:pos x="T0" y="T1"/>
                </a:cxn>
                <a:cxn ang="T5">
                  <a:pos x="T2" y="T3"/>
                </a:cxn>
              </a:cxnLst>
              <a:rect l="T6" t="T7" r="T8" b="T9"/>
              <a:pathLst>
                <a:path w="184" h="284">
                  <a:moveTo>
                    <a:pt x="184" y="0"/>
                  </a:moveTo>
                  <a:lnTo>
                    <a:pt x="0" y="284"/>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1231" name="Text Box 51"/>
            <p:cNvSpPr txBox="1">
              <a:spLocks noChangeArrowheads="1"/>
            </p:cNvSpPr>
            <p:nvPr/>
          </p:nvSpPr>
          <p:spPr bwMode="auto">
            <a:xfrm>
              <a:off x="3159125" y="4822825"/>
              <a:ext cx="246063" cy="304800"/>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sp>
          <p:nvSpPr>
            <p:cNvPr id="51232" name="Oval 52"/>
            <p:cNvSpPr>
              <a:spLocks noChangeAspect="1" noChangeArrowheads="1"/>
            </p:cNvSpPr>
            <p:nvPr/>
          </p:nvSpPr>
          <p:spPr bwMode="auto">
            <a:xfrm>
              <a:off x="5305425" y="4872038"/>
              <a:ext cx="533400" cy="46831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26</a:t>
              </a:r>
            </a:p>
          </p:txBody>
        </p:sp>
        <p:sp>
          <p:nvSpPr>
            <p:cNvPr id="51233" name="Freeform 53"/>
            <p:cNvSpPr>
              <a:spLocks/>
            </p:cNvSpPr>
            <p:nvPr/>
          </p:nvSpPr>
          <p:spPr bwMode="auto">
            <a:xfrm>
              <a:off x="5235053" y="4437045"/>
              <a:ext cx="255594" cy="450860"/>
            </a:xfrm>
            <a:custGeom>
              <a:avLst/>
              <a:gdLst>
                <a:gd name="T0" fmla="*/ 0 w 180"/>
                <a:gd name="T1" fmla="*/ 0 h 296"/>
                <a:gd name="T2" fmla="*/ 180 w 180"/>
                <a:gd name="T3" fmla="*/ 296 h 296"/>
                <a:gd name="T4" fmla="*/ 0 60000 65536"/>
                <a:gd name="T5" fmla="*/ 0 60000 65536"/>
                <a:gd name="T6" fmla="*/ 0 w 180"/>
                <a:gd name="T7" fmla="*/ 0 h 296"/>
                <a:gd name="T8" fmla="*/ 180 w 180"/>
                <a:gd name="T9" fmla="*/ 296 h 296"/>
              </a:gdLst>
              <a:ahLst/>
              <a:cxnLst>
                <a:cxn ang="T4">
                  <a:pos x="T0" y="T1"/>
                </a:cxn>
                <a:cxn ang="T5">
                  <a:pos x="T2" y="T3"/>
                </a:cxn>
              </a:cxnLst>
              <a:rect l="T6" t="T7" r="T8" b="T9"/>
              <a:pathLst>
                <a:path w="180" h="296">
                  <a:moveTo>
                    <a:pt x="0" y="0"/>
                  </a:moveTo>
                  <a:lnTo>
                    <a:pt x="180" y="296"/>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1234" name="Oval 54"/>
            <p:cNvSpPr>
              <a:spLocks noChangeAspect="1" noChangeArrowheads="1"/>
            </p:cNvSpPr>
            <p:nvPr/>
          </p:nvSpPr>
          <p:spPr bwMode="auto">
            <a:xfrm>
              <a:off x="3613150" y="4878388"/>
              <a:ext cx="533400" cy="46831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9</a:t>
              </a:r>
            </a:p>
          </p:txBody>
        </p:sp>
        <p:sp>
          <p:nvSpPr>
            <p:cNvPr id="51235" name="Freeform 55"/>
            <p:cNvSpPr>
              <a:spLocks/>
            </p:cNvSpPr>
            <p:nvPr/>
          </p:nvSpPr>
          <p:spPr bwMode="auto">
            <a:xfrm>
              <a:off x="3479800" y="4425950"/>
              <a:ext cx="234944" cy="503247"/>
            </a:xfrm>
            <a:custGeom>
              <a:avLst/>
              <a:gdLst>
                <a:gd name="T0" fmla="*/ 0 w 212"/>
                <a:gd name="T1" fmla="*/ 0 h 288"/>
                <a:gd name="T2" fmla="*/ 212 w 212"/>
                <a:gd name="T3" fmla="*/ 288 h 288"/>
                <a:gd name="T4" fmla="*/ 0 60000 65536"/>
                <a:gd name="T5" fmla="*/ 0 60000 65536"/>
                <a:gd name="T6" fmla="*/ 0 w 212"/>
                <a:gd name="T7" fmla="*/ 0 h 288"/>
                <a:gd name="T8" fmla="*/ 212 w 212"/>
                <a:gd name="T9" fmla="*/ 288 h 288"/>
              </a:gdLst>
              <a:ahLst/>
              <a:cxnLst>
                <a:cxn ang="T4">
                  <a:pos x="T0" y="T1"/>
                </a:cxn>
                <a:cxn ang="T5">
                  <a:pos x="T2" y="T3"/>
                </a:cxn>
              </a:cxnLst>
              <a:rect l="T6" t="T7" r="T8" b="T9"/>
              <a:pathLst>
                <a:path w="212" h="288">
                  <a:moveTo>
                    <a:pt x="0" y="0"/>
                  </a:moveTo>
                  <a:lnTo>
                    <a:pt x="212" y="288"/>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1236" name="Text Box 56"/>
            <p:cNvSpPr txBox="1">
              <a:spLocks noChangeArrowheads="1"/>
            </p:cNvSpPr>
            <p:nvPr/>
          </p:nvSpPr>
          <p:spPr bwMode="auto">
            <a:xfrm>
              <a:off x="3995738" y="4652963"/>
              <a:ext cx="246063" cy="304800"/>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sp>
          <p:nvSpPr>
            <p:cNvPr id="51237" name="Oval 57"/>
            <p:cNvSpPr>
              <a:spLocks noChangeAspect="1" noChangeArrowheads="1"/>
            </p:cNvSpPr>
            <p:nvPr/>
          </p:nvSpPr>
          <p:spPr bwMode="auto">
            <a:xfrm>
              <a:off x="4284663" y="4876800"/>
              <a:ext cx="533400" cy="46831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16</a:t>
              </a:r>
            </a:p>
          </p:txBody>
        </p:sp>
        <p:sp>
          <p:nvSpPr>
            <p:cNvPr id="51238" name="Freeform 58"/>
            <p:cNvSpPr>
              <a:spLocks/>
            </p:cNvSpPr>
            <p:nvPr/>
          </p:nvSpPr>
          <p:spPr bwMode="auto">
            <a:xfrm>
              <a:off x="4572000" y="4425950"/>
              <a:ext cx="311151" cy="503248"/>
            </a:xfrm>
            <a:custGeom>
              <a:avLst/>
              <a:gdLst>
                <a:gd name="T0" fmla="*/ 180 w 180"/>
                <a:gd name="T1" fmla="*/ 0 h 288"/>
                <a:gd name="T2" fmla="*/ 0 w 180"/>
                <a:gd name="T3" fmla="*/ 288 h 288"/>
                <a:gd name="T4" fmla="*/ 0 60000 65536"/>
                <a:gd name="T5" fmla="*/ 0 60000 65536"/>
                <a:gd name="T6" fmla="*/ 0 w 180"/>
                <a:gd name="T7" fmla="*/ 0 h 288"/>
                <a:gd name="T8" fmla="*/ 180 w 180"/>
                <a:gd name="T9" fmla="*/ 288 h 288"/>
              </a:gdLst>
              <a:ahLst/>
              <a:cxnLst>
                <a:cxn ang="T4">
                  <a:pos x="T0" y="T1"/>
                </a:cxn>
                <a:cxn ang="T5">
                  <a:pos x="T2" y="T3"/>
                </a:cxn>
              </a:cxnLst>
              <a:rect l="T6" t="T7" r="T8" b="T9"/>
              <a:pathLst>
                <a:path w="180" h="288">
                  <a:moveTo>
                    <a:pt x="180" y="0"/>
                  </a:moveTo>
                  <a:lnTo>
                    <a:pt x="0" y="288"/>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1239" name="Text Box 59"/>
            <p:cNvSpPr txBox="1">
              <a:spLocks noChangeArrowheads="1"/>
            </p:cNvSpPr>
            <p:nvPr/>
          </p:nvSpPr>
          <p:spPr bwMode="auto">
            <a:xfrm>
              <a:off x="4887913" y="4827588"/>
              <a:ext cx="246063" cy="304800"/>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sp>
          <p:nvSpPr>
            <p:cNvPr id="51240" name="Text Box 60"/>
            <p:cNvSpPr txBox="1">
              <a:spLocks noChangeArrowheads="1"/>
            </p:cNvSpPr>
            <p:nvPr/>
          </p:nvSpPr>
          <p:spPr bwMode="auto">
            <a:xfrm>
              <a:off x="5838825" y="4697413"/>
              <a:ext cx="246063" cy="304800"/>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sp>
          <p:nvSpPr>
            <p:cNvPr id="51241" name="Text Box 61"/>
            <p:cNvSpPr txBox="1">
              <a:spLocks noChangeArrowheads="1"/>
            </p:cNvSpPr>
            <p:nvPr/>
          </p:nvSpPr>
          <p:spPr bwMode="auto">
            <a:xfrm rot="18875287">
              <a:off x="4809565" y="2712552"/>
              <a:ext cx="936625" cy="307975"/>
            </a:xfrm>
            <a:prstGeom prst="rect">
              <a:avLst/>
            </a:prstGeom>
            <a:noFill/>
            <a:ln w="9525">
              <a:noFill/>
              <a:miter lim="800000"/>
              <a:headEnd/>
              <a:tailEnd/>
            </a:ln>
          </p:spPr>
          <p:txBody>
            <a:bodyPr lIns="0" tIns="0" rIns="0" bIns="0">
              <a:noAutofit/>
            </a:bodyPr>
            <a:lstStyle/>
            <a:p>
              <a:pPr>
                <a:spcBef>
                  <a:spcPct val="50000"/>
                </a:spcBef>
              </a:pPr>
              <a:r>
                <a:rPr kumimoji="0" lang="en-US" altLang="zh-CN" sz="1800" b="1" smtClean="0">
                  <a:solidFill>
                    <a:srgbClr val="3333FF"/>
                  </a:solidFill>
                  <a:latin typeface="Consolas" pitchFamily="49" charset="0"/>
                  <a:ea typeface="楷体" pitchFamily="49" charset="-122"/>
                  <a:cs typeface="Consolas" pitchFamily="49" charset="0"/>
                </a:rPr>
                <a:t>RL</a:t>
              </a:r>
              <a:r>
                <a:rPr kumimoji="0" lang="zh-CN" altLang="en-US" sz="1800" b="1" smtClean="0">
                  <a:solidFill>
                    <a:srgbClr val="3333FF"/>
                  </a:solidFill>
                  <a:latin typeface="Consolas" pitchFamily="49" charset="0"/>
                  <a:ea typeface="楷体" pitchFamily="49" charset="-122"/>
                  <a:cs typeface="Consolas" pitchFamily="49" charset="0"/>
                </a:rPr>
                <a:t>调整</a:t>
              </a:r>
              <a:endParaRPr kumimoji="0" lang="zh-CN" altLang="en-US" sz="1800" b="1" dirty="0">
                <a:solidFill>
                  <a:srgbClr val="3333FF"/>
                </a:solidFill>
                <a:latin typeface="Consolas" pitchFamily="49" charset="0"/>
                <a:ea typeface="楷体" pitchFamily="49" charset="-122"/>
                <a:cs typeface="Consolas" pitchFamily="49" charset="0"/>
              </a:endParaRPr>
            </a:p>
          </p:txBody>
        </p:sp>
        <p:sp>
          <p:nvSpPr>
            <p:cNvPr id="51242" name="Freeform 62"/>
            <p:cNvSpPr>
              <a:spLocks/>
            </p:cNvSpPr>
            <p:nvPr/>
          </p:nvSpPr>
          <p:spPr bwMode="auto">
            <a:xfrm>
              <a:off x="5000625" y="2714625"/>
              <a:ext cx="714375" cy="714375"/>
            </a:xfrm>
            <a:custGeom>
              <a:avLst/>
              <a:gdLst>
                <a:gd name="T0" fmla="*/ 600 w 600"/>
                <a:gd name="T1" fmla="*/ 0 h 584"/>
                <a:gd name="T2" fmla="*/ 0 w 600"/>
                <a:gd name="T3" fmla="*/ 584 h 584"/>
                <a:gd name="T4" fmla="*/ 0 60000 65536"/>
                <a:gd name="T5" fmla="*/ 0 60000 65536"/>
                <a:gd name="T6" fmla="*/ 0 w 600"/>
                <a:gd name="T7" fmla="*/ 0 h 584"/>
                <a:gd name="T8" fmla="*/ 600 w 600"/>
                <a:gd name="T9" fmla="*/ 584 h 584"/>
              </a:gdLst>
              <a:ahLst/>
              <a:cxnLst>
                <a:cxn ang="T4">
                  <a:pos x="T0" y="T1"/>
                </a:cxn>
                <a:cxn ang="T5">
                  <a:pos x="T2" y="T3"/>
                </a:cxn>
              </a:cxnLst>
              <a:rect l="T6" t="T7" r="T8" b="T9"/>
              <a:pathLst>
                <a:path w="600" h="584">
                  <a:moveTo>
                    <a:pt x="600" y="0"/>
                  </a:moveTo>
                  <a:lnTo>
                    <a:pt x="0" y="584"/>
                  </a:lnTo>
                </a:path>
              </a:pathLst>
            </a:custGeom>
            <a:noFill/>
            <a:ln w="38100">
              <a:solidFill>
                <a:schemeClr val="tx2"/>
              </a:solidFill>
              <a:round/>
              <a:headEnd/>
              <a:tailEnd type="triangle" w="med" len="med"/>
            </a:ln>
          </p:spPr>
          <p:txBody>
            <a:bodyPr anchor="ctr">
              <a:noAutofit/>
            </a:bodyPr>
            <a:lstStyle/>
            <a:p>
              <a:endParaRPr lang="zh-CN" altLang="en-US">
                <a:latin typeface="Consolas" pitchFamily="49" charset="0"/>
                <a:cs typeface="Consolas" pitchFamily="49" charset="0"/>
              </a:endParaRPr>
            </a:p>
          </p:txBody>
        </p:sp>
        <p:sp>
          <p:nvSpPr>
            <p:cNvPr id="65" name="Text Box 48"/>
            <p:cNvSpPr txBox="1">
              <a:spLocks noChangeArrowheads="1"/>
            </p:cNvSpPr>
            <p:nvPr/>
          </p:nvSpPr>
          <p:spPr bwMode="auto">
            <a:xfrm>
              <a:off x="4540251" y="3052762"/>
              <a:ext cx="246063" cy="304800"/>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grpSp>
      <p:sp>
        <p:nvSpPr>
          <p:cNvPr id="62" name="灯片编号占位符 61"/>
          <p:cNvSpPr>
            <a:spLocks noGrp="1"/>
          </p:cNvSpPr>
          <p:nvPr>
            <p:ph type="sldNum" sz="quarter" idx="12"/>
          </p:nvPr>
        </p:nvSpPr>
        <p:spPr/>
        <p:txBody>
          <a:bodyPr/>
          <a:lstStyle/>
          <a:p>
            <a:pPr>
              <a:defRPr/>
            </a:pPr>
            <a:fld id="{94984E60-CADE-4266-8DC7-A91C528B8A31}" type="slidenum">
              <a:rPr lang="en-US" altLang="zh-CN" smtClean="0"/>
              <a:pPr>
                <a:defRPr/>
              </a:pPr>
              <a:t>64</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Oval 4"/>
          <p:cNvSpPr>
            <a:spLocks noChangeAspect="1" noChangeArrowheads="1"/>
          </p:cNvSpPr>
          <p:nvPr/>
        </p:nvSpPr>
        <p:spPr bwMode="auto">
          <a:xfrm>
            <a:off x="1866883" y="549275"/>
            <a:ext cx="533400" cy="43656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noAutofit/>
          </a:bodyPr>
          <a:lstStyle/>
          <a:p>
            <a:r>
              <a:rPr kumimoji="0" lang="en-US" altLang="zh-CN" sz="1600" b="1" dirty="0">
                <a:solidFill>
                  <a:srgbClr val="3333FF"/>
                </a:solidFill>
                <a:latin typeface="Consolas" pitchFamily="49" charset="0"/>
                <a:ea typeface="楷体_GB2312" pitchFamily="49" charset="-122"/>
                <a:cs typeface="Consolas" pitchFamily="49" charset="0"/>
              </a:rPr>
              <a:t>11</a:t>
            </a:r>
          </a:p>
        </p:txBody>
      </p:sp>
      <p:sp>
        <p:nvSpPr>
          <p:cNvPr id="52227" name="Oval 5"/>
          <p:cNvSpPr>
            <a:spLocks noChangeAspect="1" noChangeArrowheads="1"/>
          </p:cNvSpPr>
          <p:nvPr/>
        </p:nvSpPr>
        <p:spPr bwMode="auto">
          <a:xfrm>
            <a:off x="911208" y="1335088"/>
            <a:ext cx="533400" cy="46831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7</a:t>
            </a:r>
          </a:p>
        </p:txBody>
      </p:sp>
      <p:sp>
        <p:nvSpPr>
          <p:cNvPr id="52228" name="Text Box 6"/>
          <p:cNvSpPr txBox="1">
            <a:spLocks noChangeArrowheads="1"/>
          </p:cNvSpPr>
          <p:nvPr/>
        </p:nvSpPr>
        <p:spPr bwMode="auto">
          <a:xfrm>
            <a:off x="917575" y="1028700"/>
            <a:ext cx="327025" cy="304800"/>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cs typeface="Consolas" pitchFamily="49" charset="0"/>
              </a:rPr>
              <a:t>0</a:t>
            </a:r>
            <a:endParaRPr kumimoji="0" lang="en-US" altLang="zh-CN" sz="1600" b="1">
              <a:solidFill>
                <a:srgbClr val="00B0F0"/>
              </a:solidFill>
              <a:latin typeface="Consolas" pitchFamily="49" charset="0"/>
              <a:ea typeface="楷体_GB2312" pitchFamily="49" charset="-122"/>
              <a:cs typeface="Consolas" pitchFamily="49" charset="0"/>
            </a:endParaRPr>
          </a:p>
        </p:txBody>
      </p:sp>
      <p:sp>
        <p:nvSpPr>
          <p:cNvPr id="52229" name="Freeform 7"/>
          <p:cNvSpPr>
            <a:spLocks/>
          </p:cNvSpPr>
          <p:nvPr/>
        </p:nvSpPr>
        <p:spPr bwMode="auto">
          <a:xfrm>
            <a:off x="1357290" y="892175"/>
            <a:ext cx="539772" cy="536561"/>
          </a:xfrm>
          <a:custGeom>
            <a:avLst/>
            <a:gdLst>
              <a:gd name="T0" fmla="*/ 364 w 364"/>
              <a:gd name="T1" fmla="*/ 0 h 300"/>
              <a:gd name="T2" fmla="*/ 0 w 364"/>
              <a:gd name="T3" fmla="*/ 300 h 300"/>
              <a:gd name="T4" fmla="*/ 0 60000 65536"/>
              <a:gd name="T5" fmla="*/ 0 60000 65536"/>
              <a:gd name="T6" fmla="*/ 0 w 364"/>
              <a:gd name="T7" fmla="*/ 0 h 300"/>
              <a:gd name="T8" fmla="*/ 364 w 364"/>
              <a:gd name="T9" fmla="*/ 300 h 300"/>
            </a:gdLst>
            <a:ahLst/>
            <a:cxnLst>
              <a:cxn ang="T4">
                <a:pos x="T0" y="T1"/>
              </a:cxn>
              <a:cxn ang="T5">
                <a:pos x="T2" y="T3"/>
              </a:cxn>
            </a:cxnLst>
            <a:rect l="T6" t="T7" r="T8" b="T9"/>
            <a:pathLst>
              <a:path w="364" h="300">
                <a:moveTo>
                  <a:pt x="364" y="0"/>
                </a:moveTo>
                <a:lnTo>
                  <a:pt x="0" y="300"/>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2230" name="Oval 8"/>
          <p:cNvSpPr>
            <a:spLocks noChangeAspect="1" noChangeArrowheads="1"/>
          </p:cNvSpPr>
          <p:nvPr/>
        </p:nvSpPr>
        <p:spPr bwMode="auto">
          <a:xfrm>
            <a:off x="2627313" y="1344613"/>
            <a:ext cx="533400" cy="46831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18</a:t>
            </a:r>
          </a:p>
        </p:txBody>
      </p:sp>
      <p:sp>
        <p:nvSpPr>
          <p:cNvPr id="52231" name="Freeform 9"/>
          <p:cNvSpPr>
            <a:spLocks/>
          </p:cNvSpPr>
          <p:nvPr/>
        </p:nvSpPr>
        <p:spPr bwMode="auto">
          <a:xfrm>
            <a:off x="2309813" y="930275"/>
            <a:ext cx="404799" cy="498461"/>
          </a:xfrm>
          <a:custGeom>
            <a:avLst/>
            <a:gdLst>
              <a:gd name="T0" fmla="*/ 0 w 288"/>
              <a:gd name="T1" fmla="*/ 0 h 280"/>
              <a:gd name="T2" fmla="*/ 288 w 288"/>
              <a:gd name="T3" fmla="*/ 280 h 280"/>
              <a:gd name="T4" fmla="*/ 0 60000 65536"/>
              <a:gd name="T5" fmla="*/ 0 60000 65536"/>
              <a:gd name="T6" fmla="*/ 0 w 288"/>
              <a:gd name="T7" fmla="*/ 0 h 280"/>
              <a:gd name="T8" fmla="*/ 288 w 288"/>
              <a:gd name="T9" fmla="*/ 280 h 280"/>
            </a:gdLst>
            <a:ahLst/>
            <a:cxnLst>
              <a:cxn ang="T4">
                <a:pos x="T0" y="T1"/>
              </a:cxn>
              <a:cxn ang="T5">
                <a:pos x="T2" y="T3"/>
              </a:cxn>
            </a:cxnLst>
            <a:rect l="T6" t="T7" r="T8" b="T9"/>
            <a:pathLst>
              <a:path w="288" h="280">
                <a:moveTo>
                  <a:pt x="0" y="0"/>
                </a:moveTo>
                <a:lnTo>
                  <a:pt x="288" y="280"/>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2232" name="Text Box 10"/>
          <p:cNvSpPr txBox="1">
            <a:spLocks noChangeArrowheads="1"/>
          </p:cNvSpPr>
          <p:nvPr/>
        </p:nvSpPr>
        <p:spPr bwMode="auto">
          <a:xfrm>
            <a:off x="3208338" y="1335088"/>
            <a:ext cx="246062" cy="304800"/>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sp>
        <p:nvSpPr>
          <p:cNvPr id="52233" name="Oval 11"/>
          <p:cNvSpPr>
            <a:spLocks noChangeAspect="1" noChangeArrowheads="1"/>
          </p:cNvSpPr>
          <p:nvPr/>
        </p:nvSpPr>
        <p:spPr bwMode="auto">
          <a:xfrm>
            <a:off x="414321" y="2208213"/>
            <a:ext cx="533400" cy="46831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3</a:t>
            </a:r>
          </a:p>
        </p:txBody>
      </p:sp>
      <p:sp>
        <p:nvSpPr>
          <p:cNvPr id="52234" name="Freeform 12"/>
          <p:cNvSpPr>
            <a:spLocks/>
          </p:cNvSpPr>
          <p:nvPr/>
        </p:nvSpPr>
        <p:spPr bwMode="auto">
          <a:xfrm>
            <a:off x="714348" y="1762125"/>
            <a:ext cx="293715" cy="452429"/>
          </a:xfrm>
          <a:custGeom>
            <a:avLst/>
            <a:gdLst>
              <a:gd name="T0" fmla="*/ 184 w 184"/>
              <a:gd name="T1" fmla="*/ 0 h 284"/>
              <a:gd name="T2" fmla="*/ 0 w 184"/>
              <a:gd name="T3" fmla="*/ 284 h 284"/>
              <a:gd name="T4" fmla="*/ 0 60000 65536"/>
              <a:gd name="T5" fmla="*/ 0 60000 65536"/>
              <a:gd name="T6" fmla="*/ 0 w 184"/>
              <a:gd name="T7" fmla="*/ 0 h 284"/>
              <a:gd name="T8" fmla="*/ 184 w 184"/>
              <a:gd name="T9" fmla="*/ 284 h 284"/>
            </a:gdLst>
            <a:ahLst/>
            <a:cxnLst>
              <a:cxn ang="T4">
                <a:pos x="T0" y="T1"/>
              </a:cxn>
              <a:cxn ang="T5">
                <a:pos x="T2" y="T3"/>
              </a:cxn>
            </a:cxnLst>
            <a:rect l="T6" t="T7" r="T8" b="T9"/>
            <a:pathLst>
              <a:path w="184" h="284">
                <a:moveTo>
                  <a:pt x="184" y="0"/>
                </a:moveTo>
                <a:lnTo>
                  <a:pt x="0" y="284"/>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2235" name="Text Box 13"/>
          <p:cNvSpPr txBox="1">
            <a:spLocks noChangeArrowheads="1"/>
          </p:cNvSpPr>
          <p:nvPr/>
        </p:nvSpPr>
        <p:spPr bwMode="auto">
          <a:xfrm>
            <a:off x="998538" y="2159000"/>
            <a:ext cx="246062" cy="304800"/>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sp>
        <p:nvSpPr>
          <p:cNvPr id="52236" name="Oval 14"/>
          <p:cNvSpPr>
            <a:spLocks noChangeAspect="1" noChangeArrowheads="1"/>
          </p:cNvSpPr>
          <p:nvPr/>
        </p:nvSpPr>
        <p:spPr bwMode="auto">
          <a:xfrm>
            <a:off x="3144838" y="2208213"/>
            <a:ext cx="533400" cy="46831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26</a:t>
            </a:r>
          </a:p>
        </p:txBody>
      </p:sp>
      <p:sp>
        <p:nvSpPr>
          <p:cNvPr id="52237" name="Freeform 15"/>
          <p:cNvSpPr>
            <a:spLocks/>
          </p:cNvSpPr>
          <p:nvPr/>
        </p:nvSpPr>
        <p:spPr bwMode="auto">
          <a:xfrm>
            <a:off x="3084513" y="1743075"/>
            <a:ext cx="273041" cy="471480"/>
          </a:xfrm>
          <a:custGeom>
            <a:avLst/>
            <a:gdLst>
              <a:gd name="T0" fmla="*/ 0 w 180"/>
              <a:gd name="T1" fmla="*/ 0 h 296"/>
              <a:gd name="T2" fmla="*/ 180 w 180"/>
              <a:gd name="T3" fmla="*/ 296 h 296"/>
              <a:gd name="T4" fmla="*/ 0 60000 65536"/>
              <a:gd name="T5" fmla="*/ 0 60000 65536"/>
              <a:gd name="T6" fmla="*/ 0 w 180"/>
              <a:gd name="T7" fmla="*/ 0 h 296"/>
              <a:gd name="T8" fmla="*/ 180 w 180"/>
              <a:gd name="T9" fmla="*/ 296 h 296"/>
            </a:gdLst>
            <a:ahLst/>
            <a:cxnLst>
              <a:cxn ang="T4">
                <a:pos x="T0" y="T1"/>
              </a:cxn>
              <a:cxn ang="T5">
                <a:pos x="T2" y="T3"/>
              </a:cxn>
            </a:cxnLst>
            <a:rect l="T6" t="T7" r="T8" b="T9"/>
            <a:pathLst>
              <a:path w="180" h="296">
                <a:moveTo>
                  <a:pt x="0" y="0"/>
                </a:moveTo>
                <a:lnTo>
                  <a:pt x="180" y="296"/>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2238" name="Oval 16"/>
          <p:cNvSpPr>
            <a:spLocks noChangeAspect="1" noChangeArrowheads="1"/>
          </p:cNvSpPr>
          <p:nvPr/>
        </p:nvSpPr>
        <p:spPr bwMode="auto">
          <a:xfrm>
            <a:off x="1471596" y="2214563"/>
            <a:ext cx="533400" cy="46831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9</a:t>
            </a:r>
          </a:p>
        </p:txBody>
      </p:sp>
      <p:sp>
        <p:nvSpPr>
          <p:cNvPr id="52239" name="Freeform 17"/>
          <p:cNvSpPr>
            <a:spLocks/>
          </p:cNvSpPr>
          <p:nvPr/>
        </p:nvSpPr>
        <p:spPr bwMode="auto">
          <a:xfrm>
            <a:off x="1319213" y="1762124"/>
            <a:ext cx="323829" cy="452430"/>
          </a:xfrm>
          <a:custGeom>
            <a:avLst/>
            <a:gdLst>
              <a:gd name="T0" fmla="*/ 0 w 212"/>
              <a:gd name="T1" fmla="*/ 0 h 288"/>
              <a:gd name="T2" fmla="*/ 212 w 212"/>
              <a:gd name="T3" fmla="*/ 288 h 288"/>
              <a:gd name="T4" fmla="*/ 0 60000 65536"/>
              <a:gd name="T5" fmla="*/ 0 60000 65536"/>
              <a:gd name="T6" fmla="*/ 0 w 212"/>
              <a:gd name="T7" fmla="*/ 0 h 288"/>
              <a:gd name="T8" fmla="*/ 212 w 212"/>
              <a:gd name="T9" fmla="*/ 288 h 288"/>
            </a:gdLst>
            <a:ahLst/>
            <a:cxnLst>
              <a:cxn ang="T4">
                <a:pos x="T0" y="T1"/>
              </a:cxn>
              <a:cxn ang="T5">
                <a:pos x="T2" y="T3"/>
              </a:cxn>
            </a:cxnLst>
            <a:rect l="T6" t="T7" r="T8" b="T9"/>
            <a:pathLst>
              <a:path w="212" h="288">
                <a:moveTo>
                  <a:pt x="0" y="0"/>
                </a:moveTo>
                <a:lnTo>
                  <a:pt x="212" y="288"/>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2240" name="Text Box 18"/>
          <p:cNvSpPr txBox="1">
            <a:spLocks noChangeArrowheads="1"/>
          </p:cNvSpPr>
          <p:nvPr/>
        </p:nvSpPr>
        <p:spPr bwMode="auto">
          <a:xfrm>
            <a:off x="1835150" y="1989138"/>
            <a:ext cx="246063" cy="304800"/>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sp>
        <p:nvSpPr>
          <p:cNvPr id="52241" name="Oval 19"/>
          <p:cNvSpPr>
            <a:spLocks noChangeAspect="1" noChangeArrowheads="1"/>
          </p:cNvSpPr>
          <p:nvPr/>
        </p:nvSpPr>
        <p:spPr bwMode="auto">
          <a:xfrm>
            <a:off x="2143108" y="2212975"/>
            <a:ext cx="533400" cy="4683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16</a:t>
            </a:r>
          </a:p>
        </p:txBody>
      </p:sp>
      <p:sp>
        <p:nvSpPr>
          <p:cNvPr id="52242" name="Freeform 20"/>
          <p:cNvSpPr>
            <a:spLocks/>
          </p:cNvSpPr>
          <p:nvPr/>
        </p:nvSpPr>
        <p:spPr bwMode="auto">
          <a:xfrm>
            <a:off x="2428860" y="1762125"/>
            <a:ext cx="293703" cy="452429"/>
          </a:xfrm>
          <a:custGeom>
            <a:avLst/>
            <a:gdLst>
              <a:gd name="T0" fmla="*/ 180 w 180"/>
              <a:gd name="T1" fmla="*/ 0 h 288"/>
              <a:gd name="T2" fmla="*/ 0 w 180"/>
              <a:gd name="T3" fmla="*/ 288 h 288"/>
              <a:gd name="T4" fmla="*/ 0 60000 65536"/>
              <a:gd name="T5" fmla="*/ 0 60000 65536"/>
              <a:gd name="T6" fmla="*/ 0 w 180"/>
              <a:gd name="T7" fmla="*/ 0 h 288"/>
              <a:gd name="T8" fmla="*/ 180 w 180"/>
              <a:gd name="T9" fmla="*/ 288 h 288"/>
            </a:gdLst>
            <a:ahLst/>
            <a:cxnLst>
              <a:cxn ang="T4">
                <a:pos x="T0" y="T1"/>
              </a:cxn>
              <a:cxn ang="T5">
                <a:pos x="T2" y="T3"/>
              </a:cxn>
            </a:cxnLst>
            <a:rect l="T6" t="T7" r="T8" b="T9"/>
            <a:pathLst>
              <a:path w="180" h="288">
                <a:moveTo>
                  <a:pt x="180" y="0"/>
                </a:moveTo>
                <a:lnTo>
                  <a:pt x="0" y="288"/>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2243" name="Text Box 21"/>
          <p:cNvSpPr txBox="1">
            <a:spLocks noChangeArrowheads="1"/>
          </p:cNvSpPr>
          <p:nvPr/>
        </p:nvSpPr>
        <p:spPr bwMode="auto">
          <a:xfrm>
            <a:off x="2727325" y="2163763"/>
            <a:ext cx="246063" cy="304800"/>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sp>
        <p:nvSpPr>
          <p:cNvPr id="52244" name="Text Box 47"/>
          <p:cNvSpPr txBox="1">
            <a:spLocks noChangeArrowheads="1"/>
          </p:cNvSpPr>
          <p:nvPr/>
        </p:nvSpPr>
        <p:spPr bwMode="auto">
          <a:xfrm>
            <a:off x="2484438" y="476250"/>
            <a:ext cx="246062" cy="304800"/>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sp>
        <p:nvSpPr>
          <p:cNvPr id="52246" name="Text Box 22"/>
          <p:cNvSpPr txBox="1">
            <a:spLocks noChangeArrowheads="1"/>
          </p:cNvSpPr>
          <p:nvPr/>
        </p:nvSpPr>
        <p:spPr bwMode="auto">
          <a:xfrm>
            <a:off x="3678238" y="2033588"/>
            <a:ext cx="246063" cy="304800"/>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grpSp>
        <p:nvGrpSpPr>
          <p:cNvPr id="2" name="组合 49"/>
          <p:cNvGrpSpPr/>
          <p:nvPr/>
        </p:nvGrpSpPr>
        <p:grpSpPr>
          <a:xfrm>
            <a:off x="3995738" y="404813"/>
            <a:ext cx="4217988" cy="3168651"/>
            <a:chOff x="3995738" y="404813"/>
            <a:chExt cx="4217988" cy="3168651"/>
          </a:xfrm>
        </p:grpSpPr>
        <p:sp>
          <p:nvSpPr>
            <p:cNvPr id="52247" name="Line 23"/>
            <p:cNvSpPr>
              <a:spLocks noChangeShapeType="1"/>
            </p:cNvSpPr>
            <p:nvPr/>
          </p:nvSpPr>
          <p:spPr bwMode="auto">
            <a:xfrm>
              <a:off x="3995738" y="1846263"/>
              <a:ext cx="1081088" cy="0"/>
            </a:xfrm>
            <a:prstGeom prst="line">
              <a:avLst/>
            </a:prstGeom>
            <a:noFill/>
            <a:ln w="38100">
              <a:solidFill>
                <a:schemeClr val="tx1"/>
              </a:solidFill>
              <a:round/>
              <a:headEnd/>
              <a:tailEnd type="triangle" w="med" len="med"/>
            </a:ln>
          </p:spPr>
          <p:txBody>
            <a:bodyPr anchor="ctr">
              <a:noAutofit/>
            </a:bodyPr>
            <a:lstStyle/>
            <a:p>
              <a:endParaRPr lang="zh-CN" altLang="en-US">
                <a:latin typeface="Consolas" pitchFamily="49" charset="0"/>
                <a:cs typeface="Consolas" pitchFamily="49" charset="0"/>
              </a:endParaRPr>
            </a:p>
          </p:txBody>
        </p:sp>
        <p:sp>
          <p:nvSpPr>
            <p:cNvPr id="52248" name="Text Box 24"/>
            <p:cNvSpPr txBox="1">
              <a:spLocks noChangeArrowheads="1"/>
            </p:cNvSpPr>
            <p:nvPr/>
          </p:nvSpPr>
          <p:spPr bwMode="auto">
            <a:xfrm>
              <a:off x="4067176" y="1341438"/>
              <a:ext cx="936625" cy="304800"/>
            </a:xfrm>
            <a:prstGeom prst="rect">
              <a:avLst/>
            </a:prstGeom>
            <a:noFill/>
            <a:ln w="9525">
              <a:noFill/>
              <a:miter lim="800000"/>
              <a:headEnd/>
              <a:tailEnd/>
            </a:ln>
          </p:spPr>
          <p:txBody>
            <a:bodyPr lIns="0" tIns="0" rIns="0" bIns="0">
              <a:noAutofit/>
            </a:bodyPr>
            <a:lstStyle/>
            <a:p>
              <a:pPr algn="l">
                <a:spcBef>
                  <a:spcPct val="50000"/>
                </a:spcBef>
              </a:pPr>
              <a:r>
                <a:rPr kumimoji="0" lang="zh-CN" altLang="en-US" sz="1800" b="1" dirty="0">
                  <a:solidFill>
                    <a:srgbClr val="3333FF"/>
                  </a:solidFill>
                  <a:latin typeface="Consolas" pitchFamily="49" charset="0"/>
                  <a:ea typeface="仿宋" pitchFamily="49" charset="-122"/>
                  <a:cs typeface="Consolas" pitchFamily="49" charset="0"/>
                </a:rPr>
                <a:t>插入</a:t>
              </a:r>
              <a:r>
                <a:rPr kumimoji="0" lang="en-US" altLang="zh-CN" sz="1800" b="1" dirty="0">
                  <a:solidFill>
                    <a:srgbClr val="3333FF"/>
                  </a:solidFill>
                  <a:latin typeface="Consolas" pitchFamily="49" charset="0"/>
                  <a:ea typeface="仿宋" pitchFamily="49" charset="-122"/>
                  <a:cs typeface="Consolas" pitchFamily="49" charset="0"/>
                </a:rPr>
                <a:t>14</a:t>
              </a:r>
            </a:p>
          </p:txBody>
        </p:sp>
        <p:sp>
          <p:nvSpPr>
            <p:cNvPr id="52249" name="Oval 25"/>
            <p:cNvSpPr>
              <a:spLocks noChangeAspect="1" noChangeArrowheads="1"/>
            </p:cNvSpPr>
            <p:nvPr/>
          </p:nvSpPr>
          <p:spPr bwMode="auto">
            <a:xfrm>
              <a:off x="6357938" y="549276"/>
              <a:ext cx="533400" cy="43656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noAutofit/>
            </a:bodyPr>
            <a:lstStyle/>
            <a:p>
              <a:r>
                <a:rPr kumimoji="0" lang="en-US" altLang="zh-CN" sz="1600" b="1" dirty="0">
                  <a:solidFill>
                    <a:srgbClr val="3333FF"/>
                  </a:solidFill>
                  <a:latin typeface="Consolas" pitchFamily="49" charset="0"/>
                  <a:ea typeface="楷体" pitchFamily="49" charset="-122"/>
                  <a:cs typeface="Consolas" pitchFamily="49" charset="0"/>
                </a:rPr>
                <a:t>11</a:t>
              </a:r>
            </a:p>
          </p:txBody>
        </p:sp>
        <p:sp>
          <p:nvSpPr>
            <p:cNvPr id="52250" name="Oval 26"/>
            <p:cNvSpPr>
              <a:spLocks noChangeAspect="1" noChangeArrowheads="1"/>
            </p:cNvSpPr>
            <p:nvPr/>
          </p:nvSpPr>
          <p:spPr bwMode="auto">
            <a:xfrm>
              <a:off x="5427663" y="1335088"/>
              <a:ext cx="533400" cy="4683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anchor="ctr">
              <a:noAutofit/>
            </a:bodyPr>
            <a:lstStyle/>
            <a:p>
              <a:r>
                <a:rPr kumimoji="0" lang="en-US" altLang="zh-CN" sz="1600" b="1">
                  <a:solidFill>
                    <a:srgbClr val="3333FF"/>
                  </a:solidFill>
                  <a:latin typeface="Consolas" pitchFamily="49" charset="0"/>
                  <a:ea typeface="楷体" pitchFamily="49" charset="-122"/>
                  <a:cs typeface="Consolas" pitchFamily="49" charset="0"/>
                </a:rPr>
                <a:t>7</a:t>
              </a:r>
            </a:p>
          </p:txBody>
        </p:sp>
        <p:sp>
          <p:nvSpPr>
            <p:cNvPr id="52252" name="Freeform 28"/>
            <p:cNvSpPr>
              <a:spLocks/>
            </p:cNvSpPr>
            <p:nvPr/>
          </p:nvSpPr>
          <p:spPr bwMode="auto">
            <a:xfrm>
              <a:off x="5854701" y="892176"/>
              <a:ext cx="577850" cy="523875"/>
            </a:xfrm>
            <a:custGeom>
              <a:avLst/>
              <a:gdLst>
                <a:gd name="T0" fmla="*/ 364 w 364"/>
                <a:gd name="T1" fmla="*/ 0 h 300"/>
                <a:gd name="T2" fmla="*/ 0 w 364"/>
                <a:gd name="T3" fmla="*/ 300 h 300"/>
                <a:gd name="T4" fmla="*/ 0 60000 65536"/>
                <a:gd name="T5" fmla="*/ 0 60000 65536"/>
                <a:gd name="T6" fmla="*/ 0 w 364"/>
                <a:gd name="T7" fmla="*/ 0 h 300"/>
                <a:gd name="T8" fmla="*/ 364 w 364"/>
                <a:gd name="T9" fmla="*/ 300 h 300"/>
              </a:gdLst>
              <a:ahLst/>
              <a:cxnLst>
                <a:cxn ang="T4">
                  <a:pos x="T0" y="T1"/>
                </a:cxn>
                <a:cxn ang="T5">
                  <a:pos x="T2" y="T3"/>
                </a:cxn>
              </a:cxnLst>
              <a:rect l="T6" t="T7" r="T8" b="T9"/>
              <a:pathLst>
                <a:path w="364" h="300">
                  <a:moveTo>
                    <a:pt x="364" y="0"/>
                  </a:moveTo>
                  <a:lnTo>
                    <a:pt x="0" y="300"/>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2253" name="Oval 29"/>
            <p:cNvSpPr>
              <a:spLocks noChangeAspect="1" noChangeArrowheads="1"/>
            </p:cNvSpPr>
            <p:nvPr/>
          </p:nvSpPr>
          <p:spPr bwMode="auto">
            <a:xfrm>
              <a:off x="7162801" y="1344613"/>
              <a:ext cx="533400" cy="4683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 pitchFamily="49" charset="-122"/>
                  <a:cs typeface="Consolas" pitchFamily="49" charset="0"/>
                </a:rPr>
                <a:t>18</a:t>
              </a:r>
            </a:p>
          </p:txBody>
        </p:sp>
        <p:sp>
          <p:nvSpPr>
            <p:cNvPr id="52254" name="Freeform 30"/>
            <p:cNvSpPr>
              <a:spLocks/>
            </p:cNvSpPr>
            <p:nvPr/>
          </p:nvSpPr>
          <p:spPr bwMode="auto">
            <a:xfrm>
              <a:off x="6845301" y="930277"/>
              <a:ext cx="441343" cy="427022"/>
            </a:xfrm>
            <a:custGeom>
              <a:avLst/>
              <a:gdLst>
                <a:gd name="T0" fmla="*/ 0 w 288"/>
                <a:gd name="T1" fmla="*/ 0 h 280"/>
                <a:gd name="T2" fmla="*/ 288 w 288"/>
                <a:gd name="T3" fmla="*/ 280 h 280"/>
                <a:gd name="T4" fmla="*/ 0 60000 65536"/>
                <a:gd name="T5" fmla="*/ 0 60000 65536"/>
                <a:gd name="T6" fmla="*/ 0 w 288"/>
                <a:gd name="T7" fmla="*/ 0 h 280"/>
                <a:gd name="T8" fmla="*/ 288 w 288"/>
                <a:gd name="T9" fmla="*/ 280 h 280"/>
              </a:gdLst>
              <a:ahLst/>
              <a:cxnLst>
                <a:cxn ang="T4">
                  <a:pos x="T0" y="T1"/>
                </a:cxn>
                <a:cxn ang="T5">
                  <a:pos x="T2" y="T3"/>
                </a:cxn>
              </a:cxnLst>
              <a:rect l="T6" t="T7" r="T8" b="T9"/>
              <a:pathLst>
                <a:path w="288" h="280">
                  <a:moveTo>
                    <a:pt x="0" y="0"/>
                  </a:moveTo>
                  <a:lnTo>
                    <a:pt x="288" y="280"/>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2255" name="Text Box 31"/>
            <p:cNvSpPr txBox="1">
              <a:spLocks noChangeArrowheads="1"/>
            </p:cNvSpPr>
            <p:nvPr/>
          </p:nvSpPr>
          <p:spPr bwMode="auto">
            <a:xfrm>
              <a:off x="7743826" y="1335088"/>
              <a:ext cx="246063" cy="304800"/>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1</a:t>
              </a:r>
            </a:p>
          </p:txBody>
        </p:sp>
        <p:sp>
          <p:nvSpPr>
            <p:cNvPr id="52256" name="Oval 32"/>
            <p:cNvSpPr>
              <a:spLocks noChangeAspect="1" noChangeArrowheads="1"/>
            </p:cNvSpPr>
            <p:nvPr/>
          </p:nvSpPr>
          <p:spPr bwMode="auto">
            <a:xfrm>
              <a:off x="4930776" y="2208213"/>
              <a:ext cx="533400" cy="4683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 pitchFamily="49" charset="-122"/>
                  <a:cs typeface="Consolas" pitchFamily="49" charset="0"/>
                </a:rPr>
                <a:t>3</a:t>
              </a:r>
            </a:p>
          </p:txBody>
        </p:sp>
        <p:sp>
          <p:nvSpPr>
            <p:cNvPr id="52257" name="Freeform 33"/>
            <p:cNvSpPr>
              <a:spLocks/>
            </p:cNvSpPr>
            <p:nvPr/>
          </p:nvSpPr>
          <p:spPr bwMode="auto">
            <a:xfrm>
              <a:off x="5286376" y="1762126"/>
              <a:ext cx="257175" cy="452438"/>
            </a:xfrm>
            <a:custGeom>
              <a:avLst/>
              <a:gdLst>
                <a:gd name="T0" fmla="*/ 184 w 184"/>
                <a:gd name="T1" fmla="*/ 0 h 284"/>
                <a:gd name="T2" fmla="*/ 0 w 184"/>
                <a:gd name="T3" fmla="*/ 284 h 284"/>
                <a:gd name="T4" fmla="*/ 0 60000 65536"/>
                <a:gd name="T5" fmla="*/ 0 60000 65536"/>
                <a:gd name="T6" fmla="*/ 0 w 184"/>
                <a:gd name="T7" fmla="*/ 0 h 284"/>
                <a:gd name="T8" fmla="*/ 184 w 184"/>
                <a:gd name="T9" fmla="*/ 284 h 284"/>
              </a:gdLst>
              <a:ahLst/>
              <a:cxnLst>
                <a:cxn ang="T4">
                  <a:pos x="T0" y="T1"/>
                </a:cxn>
                <a:cxn ang="T5">
                  <a:pos x="T2" y="T3"/>
                </a:cxn>
              </a:cxnLst>
              <a:rect l="T6" t="T7" r="T8" b="T9"/>
              <a:pathLst>
                <a:path w="184" h="284">
                  <a:moveTo>
                    <a:pt x="184" y="0"/>
                  </a:moveTo>
                  <a:lnTo>
                    <a:pt x="0" y="284"/>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2259" name="Oval 35"/>
            <p:cNvSpPr>
              <a:spLocks noChangeAspect="1" noChangeArrowheads="1"/>
            </p:cNvSpPr>
            <p:nvPr/>
          </p:nvSpPr>
          <p:spPr bwMode="auto">
            <a:xfrm>
              <a:off x="7680326" y="2208213"/>
              <a:ext cx="533400" cy="4683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 pitchFamily="49" charset="-122"/>
                  <a:cs typeface="Consolas" pitchFamily="49" charset="0"/>
                </a:rPr>
                <a:t>26</a:t>
              </a:r>
            </a:p>
          </p:txBody>
        </p:sp>
        <p:sp>
          <p:nvSpPr>
            <p:cNvPr id="52260" name="Freeform 36"/>
            <p:cNvSpPr>
              <a:spLocks/>
            </p:cNvSpPr>
            <p:nvPr/>
          </p:nvSpPr>
          <p:spPr bwMode="auto">
            <a:xfrm>
              <a:off x="7620001" y="1743076"/>
              <a:ext cx="238125" cy="471488"/>
            </a:xfrm>
            <a:custGeom>
              <a:avLst/>
              <a:gdLst>
                <a:gd name="T0" fmla="*/ 0 w 180"/>
                <a:gd name="T1" fmla="*/ 0 h 296"/>
                <a:gd name="T2" fmla="*/ 180 w 180"/>
                <a:gd name="T3" fmla="*/ 296 h 296"/>
                <a:gd name="T4" fmla="*/ 0 60000 65536"/>
                <a:gd name="T5" fmla="*/ 0 60000 65536"/>
                <a:gd name="T6" fmla="*/ 0 w 180"/>
                <a:gd name="T7" fmla="*/ 0 h 296"/>
                <a:gd name="T8" fmla="*/ 180 w 180"/>
                <a:gd name="T9" fmla="*/ 296 h 296"/>
              </a:gdLst>
              <a:ahLst/>
              <a:cxnLst>
                <a:cxn ang="T4">
                  <a:pos x="T0" y="T1"/>
                </a:cxn>
                <a:cxn ang="T5">
                  <a:pos x="T2" y="T3"/>
                </a:cxn>
              </a:cxnLst>
              <a:rect l="T6" t="T7" r="T8" b="T9"/>
              <a:pathLst>
                <a:path w="180" h="296">
                  <a:moveTo>
                    <a:pt x="0" y="0"/>
                  </a:moveTo>
                  <a:lnTo>
                    <a:pt x="180" y="296"/>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2261" name="Oval 37"/>
            <p:cNvSpPr>
              <a:spLocks noChangeAspect="1" noChangeArrowheads="1"/>
            </p:cNvSpPr>
            <p:nvPr/>
          </p:nvSpPr>
          <p:spPr bwMode="auto">
            <a:xfrm>
              <a:off x="5947859" y="2214563"/>
              <a:ext cx="533400" cy="4683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 pitchFamily="49" charset="-122"/>
                  <a:cs typeface="Consolas" pitchFamily="49" charset="0"/>
                </a:rPr>
                <a:t>9</a:t>
              </a:r>
            </a:p>
          </p:txBody>
        </p:sp>
        <p:sp>
          <p:nvSpPr>
            <p:cNvPr id="52262" name="Freeform 38"/>
            <p:cNvSpPr>
              <a:spLocks/>
            </p:cNvSpPr>
            <p:nvPr/>
          </p:nvSpPr>
          <p:spPr bwMode="auto">
            <a:xfrm>
              <a:off x="5854701" y="1762127"/>
              <a:ext cx="288935" cy="452427"/>
            </a:xfrm>
            <a:custGeom>
              <a:avLst/>
              <a:gdLst>
                <a:gd name="T0" fmla="*/ 0 w 212"/>
                <a:gd name="T1" fmla="*/ 0 h 288"/>
                <a:gd name="T2" fmla="*/ 212 w 212"/>
                <a:gd name="T3" fmla="*/ 288 h 288"/>
                <a:gd name="T4" fmla="*/ 0 60000 65536"/>
                <a:gd name="T5" fmla="*/ 0 60000 65536"/>
                <a:gd name="T6" fmla="*/ 0 w 212"/>
                <a:gd name="T7" fmla="*/ 0 h 288"/>
                <a:gd name="T8" fmla="*/ 212 w 212"/>
                <a:gd name="T9" fmla="*/ 288 h 288"/>
              </a:gdLst>
              <a:ahLst/>
              <a:cxnLst>
                <a:cxn ang="T4">
                  <a:pos x="T0" y="T1"/>
                </a:cxn>
                <a:cxn ang="T5">
                  <a:pos x="T2" y="T3"/>
                </a:cxn>
              </a:cxnLst>
              <a:rect l="T6" t="T7" r="T8" b="T9"/>
              <a:pathLst>
                <a:path w="212" h="288">
                  <a:moveTo>
                    <a:pt x="0" y="0"/>
                  </a:moveTo>
                  <a:lnTo>
                    <a:pt x="212" y="288"/>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2264" name="Oval 40"/>
            <p:cNvSpPr>
              <a:spLocks noChangeAspect="1" noChangeArrowheads="1"/>
            </p:cNvSpPr>
            <p:nvPr/>
          </p:nvSpPr>
          <p:spPr bwMode="auto">
            <a:xfrm>
              <a:off x="6659563" y="2212976"/>
              <a:ext cx="533400" cy="4683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 pitchFamily="49" charset="-122"/>
                  <a:cs typeface="Consolas" pitchFamily="49" charset="0"/>
                </a:rPr>
                <a:t>16</a:t>
              </a:r>
            </a:p>
          </p:txBody>
        </p:sp>
        <p:sp>
          <p:nvSpPr>
            <p:cNvPr id="52265" name="Freeform 41"/>
            <p:cNvSpPr>
              <a:spLocks/>
            </p:cNvSpPr>
            <p:nvPr/>
          </p:nvSpPr>
          <p:spPr bwMode="auto">
            <a:xfrm>
              <a:off x="7000876" y="1762126"/>
              <a:ext cx="257175" cy="452438"/>
            </a:xfrm>
            <a:custGeom>
              <a:avLst/>
              <a:gdLst>
                <a:gd name="T0" fmla="*/ 180 w 180"/>
                <a:gd name="T1" fmla="*/ 0 h 288"/>
                <a:gd name="T2" fmla="*/ 0 w 180"/>
                <a:gd name="T3" fmla="*/ 288 h 288"/>
                <a:gd name="T4" fmla="*/ 0 60000 65536"/>
                <a:gd name="T5" fmla="*/ 0 60000 65536"/>
                <a:gd name="T6" fmla="*/ 0 w 180"/>
                <a:gd name="T7" fmla="*/ 0 h 288"/>
                <a:gd name="T8" fmla="*/ 180 w 180"/>
                <a:gd name="T9" fmla="*/ 288 h 288"/>
              </a:gdLst>
              <a:ahLst/>
              <a:cxnLst>
                <a:cxn ang="T4">
                  <a:pos x="T0" y="T1"/>
                </a:cxn>
                <a:cxn ang="T5">
                  <a:pos x="T2" y="T3"/>
                </a:cxn>
              </a:cxnLst>
              <a:rect l="T6" t="T7" r="T8" b="T9"/>
              <a:pathLst>
                <a:path w="180" h="288">
                  <a:moveTo>
                    <a:pt x="180" y="0"/>
                  </a:moveTo>
                  <a:lnTo>
                    <a:pt x="0" y="288"/>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2266" name="Text Box 42"/>
            <p:cNvSpPr txBox="1">
              <a:spLocks noChangeArrowheads="1"/>
            </p:cNvSpPr>
            <p:nvPr/>
          </p:nvSpPr>
          <p:spPr bwMode="auto">
            <a:xfrm>
              <a:off x="7262813" y="2163763"/>
              <a:ext cx="246063" cy="304800"/>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1</a:t>
              </a:r>
            </a:p>
          </p:txBody>
        </p:sp>
        <p:sp>
          <p:nvSpPr>
            <p:cNvPr id="52268" name="Oval 44"/>
            <p:cNvSpPr>
              <a:spLocks noChangeAspect="1" noChangeArrowheads="1"/>
            </p:cNvSpPr>
            <p:nvPr/>
          </p:nvSpPr>
          <p:spPr bwMode="auto">
            <a:xfrm>
              <a:off x="6227763" y="3105151"/>
              <a:ext cx="533400" cy="468313"/>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 pitchFamily="49" charset="-122"/>
                  <a:cs typeface="Consolas" pitchFamily="49" charset="0"/>
                </a:rPr>
                <a:t>14</a:t>
              </a:r>
            </a:p>
          </p:txBody>
        </p:sp>
        <p:sp>
          <p:nvSpPr>
            <p:cNvPr id="52269" name="Freeform 45"/>
            <p:cNvSpPr>
              <a:spLocks/>
            </p:cNvSpPr>
            <p:nvPr/>
          </p:nvSpPr>
          <p:spPr bwMode="auto">
            <a:xfrm>
              <a:off x="6572251" y="2654301"/>
              <a:ext cx="254000" cy="488950"/>
            </a:xfrm>
            <a:custGeom>
              <a:avLst/>
              <a:gdLst>
                <a:gd name="T0" fmla="*/ 180 w 180"/>
                <a:gd name="T1" fmla="*/ 0 h 288"/>
                <a:gd name="T2" fmla="*/ 0 w 180"/>
                <a:gd name="T3" fmla="*/ 288 h 288"/>
                <a:gd name="T4" fmla="*/ 0 60000 65536"/>
                <a:gd name="T5" fmla="*/ 0 60000 65536"/>
                <a:gd name="T6" fmla="*/ 0 w 180"/>
                <a:gd name="T7" fmla="*/ 0 h 288"/>
                <a:gd name="T8" fmla="*/ 180 w 180"/>
                <a:gd name="T9" fmla="*/ 288 h 288"/>
              </a:gdLst>
              <a:ahLst/>
              <a:cxnLst>
                <a:cxn ang="T4">
                  <a:pos x="T0" y="T1"/>
                </a:cxn>
                <a:cxn ang="T5">
                  <a:pos x="T2" y="T3"/>
                </a:cxn>
              </a:cxnLst>
              <a:rect l="T6" t="T7" r="T8" b="T9"/>
              <a:pathLst>
                <a:path w="180" h="288">
                  <a:moveTo>
                    <a:pt x="180" y="0"/>
                  </a:moveTo>
                  <a:lnTo>
                    <a:pt x="0" y="288"/>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2270" name="Text Box 46"/>
            <p:cNvSpPr txBox="1">
              <a:spLocks noChangeArrowheads="1"/>
            </p:cNvSpPr>
            <p:nvPr/>
          </p:nvSpPr>
          <p:spPr bwMode="auto">
            <a:xfrm>
              <a:off x="6831013" y="3055938"/>
              <a:ext cx="246063" cy="304800"/>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sp>
          <p:nvSpPr>
            <p:cNvPr id="52271" name="Text Box 48"/>
            <p:cNvSpPr txBox="1">
              <a:spLocks noChangeArrowheads="1"/>
            </p:cNvSpPr>
            <p:nvPr/>
          </p:nvSpPr>
          <p:spPr bwMode="auto">
            <a:xfrm>
              <a:off x="6858001" y="404813"/>
              <a:ext cx="481013" cy="307975"/>
            </a:xfrm>
            <a:prstGeom prst="rect">
              <a:avLst/>
            </a:prstGeom>
            <a:noFill/>
            <a:ln w="9525">
              <a:noFill/>
              <a:miter lim="800000"/>
              <a:headEnd/>
              <a:tailEnd/>
            </a:ln>
          </p:spPr>
          <p:txBody>
            <a:bodyPr wrap="square"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-1</a:t>
              </a:r>
            </a:p>
          </p:txBody>
        </p:sp>
      </p:grpSp>
      <p:sp>
        <p:nvSpPr>
          <p:cNvPr id="45" name="灯片编号占位符 44"/>
          <p:cNvSpPr>
            <a:spLocks noGrp="1"/>
          </p:cNvSpPr>
          <p:nvPr>
            <p:ph type="sldNum" sz="quarter" idx="12"/>
          </p:nvPr>
        </p:nvSpPr>
        <p:spPr/>
        <p:txBody>
          <a:bodyPr/>
          <a:lstStyle/>
          <a:p>
            <a:pPr>
              <a:defRPr/>
            </a:pPr>
            <a:fld id="{94984E60-CADE-4266-8DC7-A91C528B8A31}" type="slidenum">
              <a:rPr lang="en-US" altLang="zh-CN" smtClean="0"/>
              <a:pPr>
                <a:defRPr/>
              </a:pPr>
              <a:t>65</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Oval 4"/>
          <p:cNvSpPr>
            <a:spLocks noChangeAspect="1" noChangeArrowheads="1"/>
          </p:cNvSpPr>
          <p:nvPr/>
        </p:nvSpPr>
        <p:spPr bwMode="auto">
          <a:xfrm>
            <a:off x="1776413" y="260350"/>
            <a:ext cx="533400" cy="43656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noAutofit/>
          </a:bodyPr>
          <a:lstStyle/>
          <a:p>
            <a:r>
              <a:rPr kumimoji="0" lang="en-US" altLang="zh-CN" sz="1600" b="1" dirty="0">
                <a:solidFill>
                  <a:srgbClr val="3333FF"/>
                </a:solidFill>
                <a:latin typeface="Consolas" pitchFamily="49" charset="0"/>
                <a:ea typeface="楷体_GB2312" pitchFamily="49" charset="-122"/>
                <a:cs typeface="Consolas" pitchFamily="49" charset="0"/>
              </a:rPr>
              <a:t>11</a:t>
            </a:r>
          </a:p>
        </p:txBody>
      </p:sp>
      <p:sp>
        <p:nvSpPr>
          <p:cNvPr id="53251" name="Oval 5"/>
          <p:cNvSpPr>
            <a:spLocks noChangeAspect="1" noChangeArrowheads="1"/>
          </p:cNvSpPr>
          <p:nvPr/>
        </p:nvSpPr>
        <p:spPr bwMode="auto">
          <a:xfrm>
            <a:off x="820738" y="1046163"/>
            <a:ext cx="533400" cy="46831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7</a:t>
            </a:r>
          </a:p>
        </p:txBody>
      </p:sp>
      <p:sp>
        <p:nvSpPr>
          <p:cNvPr id="53252" name="Text Box 6"/>
          <p:cNvSpPr txBox="1">
            <a:spLocks noChangeArrowheads="1"/>
          </p:cNvSpPr>
          <p:nvPr/>
        </p:nvSpPr>
        <p:spPr bwMode="auto">
          <a:xfrm>
            <a:off x="846138" y="739775"/>
            <a:ext cx="327025" cy="304800"/>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cs typeface="Consolas" pitchFamily="49" charset="0"/>
              </a:rPr>
              <a:t>0</a:t>
            </a:r>
            <a:endParaRPr kumimoji="0" lang="en-US" altLang="zh-CN" sz="1600" b="1">
              <a:solidFill>
                <a:srgbClr val="00B0F0"/>
              </a:solidFill>
              <a:latin typeface="Consolas" pitchFamily="49" charset="0"/>
              <a:ea typeface="楷体_GB2312" pitchFamily="49" charset="-122"/>
              <a:cs typeface="Consolas" pitchFamily="49" charset="0"/>
            </a:endParaRPr>
          </a:p>
        </p:txBody>
      </p:sp>
      <p:sp>
        <p:nvSpPr>
          <p:cNvPr id="53253" name="Freeform 7"/>
          <p:cNvSpPr>
            <a:spLocks/>
          </p:cNvSpPr>
          <p:nvPr/>
        </p:nvSpPr>
        <p:spPr bwMode="auto">
          <a:xfrm>
            <a:off x="1247775" y="603250"/>
            <a:ext cx="577850" cy="523220"/>
          </a:xfrm>
          <a:custGeom>
            <a:avLst/>
            <a:gdLst>
              <a:gd name="T0" fmla="*/ 364 w 364"/>
              <a:gd name="T1" fmla="*/ 0 h 300"/>
              <a:gd name="T2" fmla="*/ 0 w 364"/>
              <a:gd name="T3" fmla="*/ 300 h 300"/>
              <a:gd name="T4" fmla="*/ 0 60000 65536"/>
              <a:gd name="T5" fmla="*/ 0 60000 65536"/>
              <a:gd name="T6" fmla="*/ 0 w 364"/>
              <a:gd name="T7" fmla="*/ 0 h 300"/>
              <a:gd name="T8" fmla="*/ 364 w 364"/>
              <a:gd name="T9" fmla="*/ 300 h 300"/>
            </a:gdLst>
            <a:ahLst/>
            <a:cxnLst>
              <a:cxn ang="T4">
                <a:pos x="T0" y="T1"/>
              </a:cxn>
              <a:cxn ang="T5">
                <a:pos x="T2" y="T3"/>
              </a:cxn>
            </a:cxnLst>
            <a:rect l="T6" t="T7" r="T8" b="T9"/>
            <a:pathLst>
              <a:path w="364" h="300">
                <a:moveTo>
                  <a:pt x="364" y="0"/>
                </a:moveTo>
                <a:lnTo>
                  <a:pt x="0" y="300"/>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3254" name="Oval 8"/>
          <p:cNvSpPr>
            <a:spLocks noChangeAspect="1" noChangeArrowheads="1"/>
          </p:cNvSpPr>
          <p:nvPr/>
        </p:nvSpPr>
        <p:spPr bwMode="auto">
          <a:xfrm>
            <a:off x="2555875" y="1055688"/>
            <a:ext cx="533400" cy="46831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18</a:t>
            </a:r>
          </a:p>
        </p:txBody>
      </p:sp>
      <p:sp>
        <p:nvSpPr>
          <p:cNvPr id="53255" name="Freeform 9"/>
          <p:cNvSpPr>
            <a:spLocks/>
          </p:cNvSpPr>
          <p:nvPr/>
        </p:nvSpPr>
        <p:spPr bwMode="auto">
          <a:xfrm>
            <a:off x="2238375" y="641350"/>
            <a:ext cx="457200" cy="523220"/>
          </a:xfrm>
          <a:custGeom>
            <a:avLst/>
            <a:gdLst>
              <a:gd name="T0" fmla="*/ 0 w 288"/>
              <a:gd name="T1" fmla="*/ 0 h 280"/>
              <a:gd name="T2" fmla="*/ 288 w 288"/>
              <a:gd name="T3" fmla="*/ 280 h 280"/>
              <a:gd name="T4" fmla="*/ 0 60000 65536"/>
              <a:gd name="T5" fmla="*/ 0 60000 65536"/>
              <a:gd name="T6" fmla="*/ 0 w 288"/>
              <a:gd name="T7" fmla="*/ 0 h 280"/>
              <a:gd name="T8" fmla="*/ 288 w 288"/>
              <a:gd name="T9" fmla="*/ 280 h 280"/>
            </a:gdLst>
            <a:ahLst/>
            <a:cxnLst>
              <a:cxn ang="T4">
                <a:pos x="T0" y="T1"/>
              </a:cxn>
              <a:cxn ang="T5">
                <a:pos x="T2" y="T3"/>
              </a:cxn>
            </a:cxnLst>
            <a:rect l="T6" t="T7" r="T8" b="T9"/>
            <a:pathLst>
              <a:path w="288" h="280">
                <a:moveTo>
                  <a:pt x="0" y="0"/>
                </a:moveTo>
                <a:lnTo>
                  <a:pt x="288" y="280"/>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3256" name="Text Box 10"/>
          <p:cNvSpPr txBox="1">
            <a:spLocks noChangeArrowheads="1"/>
          </p:cNvSpPr>
          <p:nvPr/>
        </p:nvSpPr>
        <p:spPr bwMode="auto">
          <a:xfrm>
            <a:off x="3136900" y="1046163"/>
            <a:ext cx="246063" cy="304800"/>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1</a:t>
            </a:r>
          </a:p>
        </p:txBody>
      </p:sp>
      <p:sp>
        <p:nvSpPr>
          <p:cNvPr id="53257" name="Oval 11"/>
          <p:cNvSpPr>
            <a:spLocks noChangeAspect="1" noChangeArrowheads="1"/>
          </p:cNvSpPr>
          <p:nvPr/>
        </p:nvSpPr>
        <p:spPr bwMode="auto">
          <a:xfrm>
            <a:off x="323850" y="1919288"/>
            <a:ext cx="533400" cy="46831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3</a:t>
            </a:r>
          </a:p>
        </p:txBody>
      </p:sp>
      <p:sp>
        <p:nvSpPr>
          <p:cNvPr id="53258" name="Freeform 12"/>
          <p:cNvSpPr>
            <a:spLocks/>
          </p:cNvSpPr>
          <p:nvPr/>
        </p:nvSpPr>
        <p:spPr bwMode="auto">
          <a:xfrm>
            <a:off x="714347" y="1473200"/>
            <a:ext cx="222277" cy="455602"/>
          </a:xfrm>
          <a:custGeom>
            <a:avLst/>
            <a:gdLst>
              <a:gd name="T0" fmla="*/ 184 w 184"/>
              <a:gd name="T1" fmla="*/ 0 h 284"/>
              <a:gd name="T2" fmla="*/ 0 w 184"/>
              <a:gd name="T3" fmla="*/ 284 h 284"/>
              <a:gd name="T4" fmla="*/ 0 60000 65536"/>
              <a:gd name="T5" fmla="*/ 0 60000 65536"/>
              <a:gd name="T6" fmla="*/ 0 w 184"/>
              <a:gd name="T7" fmla="*/ 0 h 284"/>
              <a:gd name="T8" fmla="*/ 184 w 184"/>
              <a:gd name="T9" fmla="*/ 284 h 284"/>
            </a:gdLst>
            <a:ahLst/>
            <a:cxnLst>
              <a:cxn ang="T4">
                <a:pos x="T0" y="T1"/>
              </a:cxn>
              <a:cxn ang="T5">
                <a:pos x="T2" y="T3"/>
              </a:cxn>
            </a:cxnLst>
            <a:rect l="T6" t="T7" r="T8" b="T9"/>
            <a:pathLst>
              <a:path w="184" h="284">
                <a:moveTo>
                  <a:pt x="184" y="0"/>
                </a:moveTo>
                <a:lnTo>
                  <a:pt x="0" y="284"/>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3259" name="Text Box 13"/>
          <p:cNvSpPr txBox="1">
            <a:spLocks noChangeArrowheads="1"/>
          </p:cNvSpPr>
          <p:nvPr/>
        </p:nvSpPr>
        <p:spPr bwMode="auto">
          <a:xfrm>
            <a:off x="927100" y="1870075"/>
            <a:ext cx="246063" cy="304800"/>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sp>
        <p:nvSpPr>
          <p:cNvPr id="53260" name="Oval 14"/>
          <p:cNvSpPr>
            <a:spLocks noChangeAspect="1" noChangeArrowheads="1"/>
          </p:cNvSpPr>
          <p:nvPr/>
        </p:nvSpPr>
        <p:spPr bwMode="auto">
          <a:xfrm>
            <a:off x="3073400" y="1919288"/>
            <a:ext cx="533400" cy="46831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26</a:t>
            </a:r>
          </a:p>
        </p:txBody>
      </p:sp>
      <p:sp>
        <p:nvSpPr>
          <p:cNvPr id="53261" name="Freeform 15"/>
          <p:cNvSpPr>
            <a:spLocks/>
          </p:cNvSpPr>
          <p:nvPr/>
        </p:nvSpPr>
        <p:spPr bwMode="auto">
          <a:xfrm>
            <a:off x="3013075" y="1454150"/>
            <a:ext cx="273041" cy="474652"/>
          </a:xfrm>
          <a:custGeom>
            <a:avLst/>
            <a:gdLst>
              <a:gd name="T0" fmla="*/ 0 w 180"/>
              <a:gd name="T1" fmla="*/ 0 h 296"/>
              <a:gd name="T2" fmla="*/ 180 w 180"/>
              <a:gd name="T3" fmla="*/ 296 h 296"/>
              <a:gd name="T4" fmla="*/ 0 60000 65536"/>
              <a:gd name="T5" fmla="*/ 0 60000 65536"/>
              <a:gd name="T6" fmla="*/ 0 w 180"/>
              <a:gd name="T7" fmla="*/ 0 h 296"/>
              <a:gd name="T8" fmla="*/ 180 w 180"/>
              <a:gd name="T9" fmla="*/ 296 h 296"/>
            </a:gdLst>
            <a:ahLst/>
            <a:cxnLst>
              <a:cxn ang="T4">
                <a:pos x="T0" y="T1"/>
              </a:cxn>
              <a:cxn ang="T5">
                <a:pos x="T2" y="T3"/>
              </a:cxn>
            </a:cxnLst>
            <a:rect l="T6" t="T7" r="T8" b="T9"/>
            <a:pathLst>
              <a:path w="180" h="296">
                <a:moveTo>
                  <a:pt x="0" y="0"/>
                </a:moveTo>
                <a:lnTo>
                  <a:pt x="180" y="296"/>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3262" name="Oval 16"/>
          <p:cNvSpPr>
            <a:spLocks noChangeAspect="1" noChangeArrowheads="1"/>
          </p:cNvSpPr>
          <p:nvPr/>
        </p:nvSpPr>
        <p:spPr bwMode="auto">
          <a:xfrm>
            <a:off x="1381125" y="1925638"/>
            <a:ext cx="533400" cy="46831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9</a:t>
            </a:r>
          </a:p>
        </p:txBody>
      </p:sp>
      <p:sp>
        <p:nvSpPr>
          <p:cNvPr id="53263" name="Freeform 17"/>
          <p:cNvSpPr>
            <a:spLocks/>
          </p:cNvSpPr>
          <p:nvPr/>
        </p:nvSpPr>
        <p:spPr bwMode="auto">
          <a:xfrm>
            <a:off x="1247775" y="1473200"/>
            <a:ext cx="323829" cy="455602"/>
          </a:xfrm>
          <a:custGeom>
            <a:avLst/>
            <a:gdLst>
              <a:gd name="T0" fmla="*/ 0 w 212"/>
              <a:gd name="T1" fmla="*/ 0 h 288"/>
              <a:gd name="T2" fmla="*/ 212 w 212"/>
              <a:gd name="T3" fmla="*/ 288 h 288"/>
              <a:gd name="T4" fmla="*/ 0 60000 65536"/>
              <a:gd name="T5" fmla="*/ 0 60000 65536"/>
              <a:gd name="T6" fmla="*/ 0 w 212"/>
              <a:gd name="T7" fmla="*/ 0 h 288"/>
              <a:gd name="T8" fmla="*/ 212 w 212"/>
              <a:gd name="T9" fmla="*/ 288 h 288"/>
            </a:gdLst>
            <a:ahLst/>
            <a:cxnLst>
              <a:cxn ang="T4">
                <a:pos x="T0" y="T1"/>
              </a:cxn>
              <a:cxn ang="T5">
                <a:pos x="T2" y="T3"/>
              </a:cxn>
            </a:cxnLst>
            <a:rect l="T6" t="T7" r="T8" b="T9"/>
            <a:pathLst>
              <a:path w="212" h="288">
                <a:moveTo>
                  <a:pt x="0" y="0"/>
                </a:moveTo>
                <a:lnTo>
                  <a:pt x="212" y="288"/>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3264" name="Text Box 18"/>
          <p:cNvSpPr txBox="1">
            <a:spLocks noChangeArrowheads="1"/>
          </p:cNvSpPr>
          <p:nvPr/>
        </p:nvSpPr>
        <p:spPr bwMode="auto">
          <a:xfrm>
            <a:off x="1763713" y="1700213"/>
            <a:ext cx="246062" cy="304800"/>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sp>
        <p:nvSpPr>
          <p:cNvPr id="53265" name="Oval 19"/>
          <p:cNvSpPr>
            <a:spLocks noChangeAspect="1" noChangeArrowheads="1"/>
          </p:cNvSpPr>
          <p:nvPr/>
        </p:nvSpPr>
        <p:spPr bwMode="auto">
          <a:xfrm>
            <a:off x="2052638" y="1924050"/>
            <a:ext cx="533400" cy="4683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16</a:t>
            </a:r>
          </a:p>
        </p:txBody>
      </p:sp>
      <p:sp>
        <p:nvSpPr>
          <p:cNvPr id="53266" name="Freeform 20"/>
          <p:cNvSpPr>
            <a:spLocks/>
          </p:cNvSpPr>
          <p:nvPr/>
        </p:nvSpPr>
        <p:spPr bwMode="auto">
          <a:xfrm>
            <a:off x="2428859" y="1473200"/>
            <a:ext cx="222265" cy="455602"/>
          </a:xfrm>
          <a:custGeom>
            <a:avLst/>
            <a:gdLst>
              <a:gd name="T0" fmla="*/ 180 w 180"/>
              <a:gd name="T1" fmla="*/ 0 h 288"/>
              <a:gd name="T2" fmla="*/ 0 w 180"/>
              <a:gd name="T3" fmla="*/ 288 h 288"/>
              <a:gd name="T4" fmla="*/ 0 60000 65536"/>
              <a:gd name="T5" fmla="*/ 0 60000 65536"/>
              <a:gd name="T6" fmla="*/ 0 w 180"/>
              <a:gd name="T7" fmla="*/ 0 h 288"/>
              <a:gd name="T8" fmla="*/ 180 w 180"/>
              <a:gd name="T9" fmla="*/ 288 h 288"/>
            </a:gdLst>
            <a:ahLst/>
            <a:cxnLst>
              <a:cxn ang="T4">
                <a:pos x="T0" y="T1"/>
              </a:cxn>
              <a:cxn ang="T5">
                <a:pos x="T2" y="T3"/>
              </a:cxn>
            </a:cxnLst>
            <a:rect l="T6" t="T7" r="T8" b="T9"/>
            <a:pathLst>
              <a:path w="180" h="288">
                <a:moveTo>
                  <a:pt x="180" y="0"/>
                </a:moveTo>
                <a:lnTo>
                  <a:pt x="0" y="288"/>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3267" name="Text Box 21"/>
          <p:cNvSpPr txBox="1">
            <a:spLocks noChangeArrowheads="1"/>
          </p:cNvSpPr>
          <p:nvPr/>
        </p:nvSpPr>
        <p:spPr bwMode="auto">
          <a:xfrm>
            <a:off x="2655888" y="1874838"/>
            <a:ext cx="246062" cy="304800"/>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1</a:t>
            </a:r>
          </a:p>
        </p:txBody>
      </p:sp>
      <p:sp>
        <p:nvSpPr>
          <p:cNvPr id="53268" name="Text Box 22"/>
          <p:cNvSpPr txBox="1">
            <a:spLocks noChangeArrowheads="1"/>
          </p:cNvSpPr>
          <p:nvPr/>
        </p:nvSpPr>
        <p:spPr bwMode="auto">
          <a:xfrm>
            <a:off x="3606800" y="1744663"/>
            <a:ext cx="246063" cy="304800"/>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sp>
        <p:nvSpPr>
          <p:cNvPr id="53269" name="Oval 23"/>
          <p:cNvSpPr>
            <a:spLocks noChangeAspect="1" noChangeArrowheads="1"/>
          </p:cNvSpPr>
          <p:nvPr/>
        </p:nvSpPr>
        <p:spPr bwMode="auto">
          <a:xfrm>
            <a:off x="1620838" y="2816225"/>
            <a:ext cx="533400" cy="4683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14</a:t>
            </a:r>
          </a:p>
        </p:txBody>
      </p:sp>
      <p:sp>
        <p:nvSpPr>
          <p:cNvPr id="53270" name="Freeform 24"/>
          <p:cNvSpPr>
            <a:spLocks/>
          </p:cNvSpPr>
          <p:nvPr/>
        </p:nvSpPr>
        <p:spPr bwMode="auto">
          <a:xfrm>
            <a:off x="2000231" y="2365375"/>
            <a:ext cx="219093" cy="492121"/>
          </a:xfrm>
          <a:custGeom>
            <a:avLst/>
            <a:gdLst>
              <a:gd name="T0" fmla="*/ 180 w 180"/>
              <a:gd name="T1" fmla="*/ 0 h 288"/>
              <a:gd name="T2" fmla="*/ 0 w 180"/>
              <a:gd name="T3" fmla="*/ 288 h 288"/>
              <a:gd name="T4" fmla="*/ 0 60000 65536"/>
              <a:gd name="T5" fmla="*/ 0 60000 65536"/>
              <a:gd name="T6" fmla="*/ 0 w 180"/>
              <a:gd name="T7" fmla="*/ 0 h 288"/>
              <a:gd name="T8" fmla="*/ 180 w 180"/>
              <a:gd name="T9" fmla="*/ 288 h 288"/>
            </a:gdLst>
            <a:ahLst/>
            <a:cxnLst>
              <a:cxn ang="T4">
                <a:pos x="T0" y="T1"/>
              </a:cxn>
              <a:cxn ang="T5">
                <a:pos x="T2" y="T3"/>
              </a:cxn>
            </a:cxnLst>
            <a:rect l="T6" t="T7" r="T8" b="T9"/>
            <a:pathLst>
              <a:path w="180" h="288">
                <a:moveTo>
                  <a:pt x="180" y="0"/>
                </a:moveTo>
                <a:lnTo>
                  <a:pt x="0" y="288"/>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3271" name="Text Box 25"/>
          <p:cNvSpPr txBox="1">
            <a:spLocks noChangeArrowheads="1"/>
          </p:cNvSpPr>
          <p:nvPr/>
        </p:nvSpPr>
        <p:spPr bwMode="auto">
          <a:xfrm>
            <a:off x="2224088" y="2767013"/>
            <a:ext cx="246062" cy="304800"/>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sp>
        <p:nvSpPr>
          <p:cNvPr id="53272" name="Text Box 26"/>
          <p:cNvSpPr txBox="1">
            <a:spLocks noChangeArrowheads="1"/>
          </p:cNvSpPr>
          <p:nvPr/>
        </p:nvSpPr>
        <p:spPr bwMode="auto">
          <a:xfrm>
            <a:off x="2413000" y="115888"/>
            <a:ext cx="373050" cy="246221"/>
          </a:xfrm>
          <a:prstGeom prst="rect">
            <a:avLst/>
          </a:prstGeom>
          <a:noFill/>
          <a:ln w="9525">
            <a:noFill/>
            <a:miter lim="800000"/>
            <a:headEnd/>
            <a:tailEnd/>
          </a:ln>
        </p:spPr>
        <p:txBody>
          <a:bodyPr wrap="square" lIns="0" tIns="0" rIns="0" bIns="0">
            <a:sp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-1</a:t>
            </a:r>
          </a:p>
        </p:txBody>
      </p:sp>
      <p:grpSp>
        <p:nvGrpSpPr>
          <p:cNvPr id="2" name="Group 85"/>
          <p:cNvGrpSpPr>
            <a:grpSpLocks/>
          </p:cNvGrpSpPr>
          <p:nvPr/>
        </p:nvGrpSpPr>
        <p:grpSpPr bwMode="auto">
          <a:xfrm>
            <a:off x="3851275" y="260351"/>
            <a:ext cx="4362450" cy="3851275"/>
            <a:chOff x="2426" y="164"/>
            <a:chExt cx="2748" cy="2426"/>
          </a:xfrm>
        </p:grpSpPr>
        <p:sp>
          <p:nvSpPr>
            <p:cNvPr id="53303" name="Oval 27"/>
            <p:cNvSpPr>
              <a:spLocks noChangeAspect="1" noChangeArrowheads="1"/>
            </p:cNvSpPr>
            <p:nvPr/>
          </p:nvSpPr>
          <p:spPr bwMode="auto">
            <a:xfrm>
              <a:off x="4021" y="164"/>
              <a:ext cx="336" cy="2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noAutofit/>
            </a:bodyPr>
            <a:lstStyle/>
            <a:p>
              <a:r>
                <a:rPr kumimoji="0" lang="en-US" altLang="zh-CN" sz="1600" b="1">
                  <a:solidFill>
                    <a:srgbClr val="3333FF"/>
                  </a:solidFill>
                  <a:latin typeface="Consolas" pitchFamily="49" charset="0"/>
                  <a:ea typeface="楷体" pitchFamily="49" charset="-122"/>
                  <a:cs typeface="Consolas" pitchFamily="49" charset="0"/>
                </a:rPr>
                <a:t>11</a:t>
              </a:r>
            </a:p>
          </p:txBody>
        </p:sp>
        <p:sp>
          <p:nvSpPr>
            <p:cNvPr id="53304" name="Oval 28"/>
            <p:cNvSpPr>
              <a:spLocks noChangeAspect="1" noChangeArrowheads="1"/>
            </p:cNvSpPr>
            <p:nvPr/>
          </p:nvSpPr>
          <p:spPr bwMode="auto">
            <a:xfrm>
              <a:off x="3419" y="659"/>
              <a:ext cx="336"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anchor="ctr">
              <a:noAutofit/>
            </a:bodyPr>
            <a:lstStyle/>
            <a:p>
              <a:r>
                <a:rPr kumimoji="0" lang="en-US" altLang="zh-CN" sz="1600" b="1" dirty="0">
                  <a:solidFill>
                    <a:srgbClr val="3333FF"/>
                  </a:solidFill>
                  <a:latin typeface="Consolas" pitchFamily="49" charset="0"/>
                  <a:ea typeface="楷体" pitchFamily="49" charset="-122"/>
                  <a:cs typeface="Consolas" pitchFamily="49" charset="0"/>
                </a:rPr>
                <a:t>7</a:t>
              </a:r>
            </a:p>
          </p:txBody>
        </p:sp>
        <p:sp>
          <p:nvSpPr>
            <p:cNvPr id="53306" name="Freeform 30"/>
            <p:cNvSpPr>
              <a:spLocks/>
            </p:cNvSpPr>
            <p:nvPr/>
          </p:nvSpPr>
          <p:spPr bwMode="auto">
            <a:xfrm>
              <a:off x="3688" y="380"/>
              <a:ext cx="364" cy="330"/>
            </a:xfrm>
            <a:custGeom>
              <a:avLst/>
              <a:gdLst>
                <a:gd name="T0" fmla="*/ 364 w 364"/>
                <a:gd name="T1" fmla="*/ 0 h 300"/>
                <a:gd name="T2" fmla="*/ 0 w 364"/>
                <a:gd name="T3" fmla="*/ 300 h 300"/>
                <a:gd name="T4" fmla="*/ 0 60000 65536"/>
                <a:gd name="T5" fmla="*/ 0 60000 65536"/>
                <a:gd name="T6" fmla="*/ 0 w 364"/>
                <a:gd name="T7" fmla="*/ 0 h 300"/>
                <a:gd name="T8" fmla="*/ 364 w 364"/>
                <a:gd name="T9" fmla="*/ 300 h 300"/>
              </a:gdLst>
              <a:ahLst/>
              <a:cxnLst>
                <a:cxn ang="T4">
                  <a:pos x="T0" y="T1"/>
                </a:cxn>
                <a:cxn ang="T5">
                  <a:pos x="T2" y="T3"/>
                </a:cxn>
              </a:cxnLst>
              <a:rect l="T6" t="T7" r="T8" b="T9"/>
              <a:pathLst>
                <a:path w="364" h="300">
                  <a:moveTo>
                    <a:pt x="364" y="0"/>
                  </a:moveTo>
                  <a:lnTo>
                    <a:pt x="0" y="300"/>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3307" name="Oval 31"/>
            <p:cNvSpPr>
              <a:spLocks noChangeAspect="1" noChangeArrowheads="1"/>
            </p:cNvSpPr>
            <p:nvPr/>
          </p:nvSpPr>
          <p:spPr bwMode="auto">
            <a:xfrm>
              <a:off x="4512" y="665"/>
              <a:ext cx="336"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 pitchFamily="49" charset="-122"/>
                  <a:cs typeface="Consolas" pitchFamily="49" charset="0"/>
                </a:rPr>
                <a:t>18</a:t>
              </a:r>
            </a:p>
          </p:txBody>
        </p:sp>
        <p:sp>
          <p:nvSpPr>
            <p:cNvPr id="53308" name="Freeform 32"/>
            <p:cNvSpPr>
              <a:spLocks/>
            </p:cNvSpPr>
            <p:nvPr/>
          </p:nvSpPr>
          <p:spPr bwMode="auto">
            <a:xfrm>
              <a:off x="4312" y="404"/>
              <a:ext cx="278" cy="271"/>
            </a:xfrm>
            <a:custGeom>
              <a:avLst/>
              <a:gdLst>
                <a:gd name="T0" fmla="*/ 0 w 288"/>
                <a:gd name="T1" fmla="*/ 0 h 280"/>
                <a:gd name="T2" fmla="*/ 288 w 288"/>
                <a:gd name="T3" fmla="*/ 280 h 280"/>
                <a:gd name="T4" fmla="*/ 0 60000 65536"/>
                <a:gd name="T5" fmla="*/ 0 60000 65536"/>
                <a:gd name="T6" fmla="*/ 0 w 288"/>
                <a:gd name="T7" fmla="*/ 0 h 280"/>
                <a:gd name="T8" fmla="*/ 288 w 288"/>
                <a:gd name="T9" fmla="*/ 280 h 280"/>
              </a:gdLst>
              <a:ahLst/>
              <a:cxnLst>
                <a:cxn ang="T4">
                  <a:pos x="T0" y="T1"/>
                </a:cxn>
                <a:cxn ang="T5">
                  <a:pos x="T2" y="T3"/>
                </a:cxn>
              </a:cxnLst>
              <a:rect l="T6" t="T7" r="T8" b="T9"/>
              <a:pathLst>
                <a:path w="288" h="280">
                  <a:moveTo>
                    <a:pt x="0" y="0"/>
                  </a:moveTo>
                  <a:lnTo>
                    <a:pt x="288" y="280"/>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3310" name="Oval 34"/>
            <p:cNvSpPr>
              <a:spLocks noChangeAspect="1" noChangeArrowheads="1"/>
            </p:cNvSpPr>
            <p:nvPr/>
          </p:nvSpPr>
          <p:spPr bwMode="auto">
            <a:xfrm>
              <a:off x="3106" y="1209"/>
              <a:ext cx="336"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 pitchFamily="49" charset="-122"/>
                  <a:cs typeface="Consolas" pitchFamily="49" charset="0"/>
                </a:rPr>
                <a:t>3</a:t>
              </a:r>
            </a:p>
          </p:txBody>
        </p:sp>
        <p:sp>
          <p:nvSpPr>
            <p:cNvPr id="53311" name="Freeform 35"/>
            <p:cNvSpPr>
              <a:spLocks/>
            </p:cNvSpPr>
            <p:nvPr/>
          </p:nvSpPr>
          <p:spPr bwMode="auto">
            <a:xfrm>
              <a:off x="3330" y="928"/>
              <a:ext cx="162" cy="287"/>
            </a:xfrm>
            <a:custGeom>
              <a:avLst/>
              <a:gdLst>
                <a:gd name="T0" fmla="*/ 184 w 184"/>
                <a:gd name="T1" fmla="*/ 0 h 284"/>
                <a:gd name="T2" fmla="*/ 0 w 184"/>
                <a:gd name="T3" fmla="*/ 284 h 284"/>
                <a:gd name="T4" fmla="*/ 0 60000 65536"/>
                <a:gd name="T5" fmla="*/ 0 60000 65536"/>
                <a:gd name="T6" fmla="*/ 0 w 184"/>
                <a:gd name="T7" fmla="*/ 0 h 284"/>
                <a:gd name="T8" fmla="*/ 184 w 184"/>
                <a:gd name="T9" fmla="*/ 284 h 284"/>
              </a:gdLst>
              <a:ahLst/>
              <a:cxnLst>
                <a:cxn ang="T4">
                  <a:pos x="T0" y="T1"/>
                </a:cxn>
                <a:cxn ang="T5">
                  <a:pos x="T2" y="T3"/>
                </a:cxn>
              </a:cxnLst>
              <a:rect l="T6" t="T7" r="T8" b="T9"/>
              <a:pathLst>
                <a:path w="184" h="284">
                  <a:moveTo>
                    <a:pt x="184" y="0"/>
                  </a:moveTo>
                  <a:lnTo>
                    <a:pt x="0" y="284"/>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3313" name="Oval 37"/>
            <p:cNvSpPr>
              <a:spLocks noChangeAspect="1" noChangeArrowheads="1"/>
            </p:cNvSpPr>
            <p:nvPr/>
          </p:nvSpPr>
          <p:spPr bwMode="auto">
            <a:xfrm>
              <a:off x="4838" y="1209"/>
              <a:ext cx="336"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 pitchFamily="49" charset="-122"/>
                  <a:cs typeface="Consolas" pitchFamily="49" charset="0"/>
                </a:rPr>
                <a:t>26</a:t>
              </a:r>
            </a:p>
          </p:txBody>
        </p:sp>
        <p:sp>
          <p:nvSpPr>
            <p:cNvPr id="53314" name="Freeform 38"/>
            <p:cNvSpPr>
              <a:spLocks/>
            </p:cNvSpPr>
            <p:nvPr/>
          </p:nvSpPr>
          <p:spPr bwMode="auto">
            <a:xfrm>
              <a:off x="4800" y="916"/>
              <a:ext cx="150" cy="299"/>
            </a:xfrm>
            <a:custGeom>
              <a:avLst/>
              <a:gdLst>
                <a:gd name="T0" fmla="*/ 0 w 180"/>
                <a:gd name="T1" fmla="*/ 0 h 296"/>
                <a:gd name="T2" fmla="*/ 180 w 180"/>
                <a:gd name="T3" fmla="*/ 296 h 296"/>
                <a:gd name="T4" fmla="*/ 0 60000 65536"/>
                <a:gd name="T5" fmla="*/ 0 60000 65536"/>
                <a:gd name="T6" fmla="*/ 0 w 180"/>
                <a:gd name="T7" fmla="*/ 0 h 296"/>
                <a:gd name="T8" fmla="*/ 180 w 180"/>
                <a:gd name="T9" fmla="*/ 296 h 296"/>
              </a:gdLst>
              <a:ahLst/>
              <a:cxnLst>
                <a:cxn ang="T4">
                  <a:pos x="T0" y="T1"/>
                </a:cxn>
                <a:cxn ang="T5">
                  <a:pos x="T2" y="T3"/>
                </a:cxn>
              </a:cxnLst>
              <a:rect l="T6" t="T7" r="T8" b="T9"/>
              <a:pathLst>
                <a:path w="180" h="296">
                  <a:moveTo>
                    <a:pt x="0" y="0"/>
                  </a:moveTo>
                  <a:lnTo>
                    <a:pt x="180" y="296"/>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3315" name="Oval 39"/>
            <p:cNvSpPr>
              <a:spLocks noChangeAspect="1" noChangeArrowheads="1"/>
            </p:cNvSpPr>
            <p:nvPr/>
          </p:nvSpPr>
          <p:spPr bwMode="auto">
            <a:xfrm>
              <a:off x="3772" y="1213"/>
              <a:ext cx="336"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 pitchFamily="49" charset="-122"/>
                  <a:cs typeface="Consolas" pitchFamily="49" charset="0"/>
                </a:rPr>
                <a:t>9</a:t>
              </a:r>
            </a:p>
          </p:txBody>
        </p:sp>
        <p:sp>
          <p:nvSpPr>
            <p:cNvPr id="53316" name="Freeform 40"/>
            <p:cNvSpPr>
              <a:spLocks/>
            </p:cNvSpPr>
            <p:nvPr/>
          </p:nvSpPr>
          <p:spPr bwMode="auto">
            <a:xfrm>
              <a:off x="3688" y="928"/>
              <a:ext cx="182" cy="287"/>
            </a:xfrm>
            <a:custGeom>
              <a:avLst/>
              <a:gdLst>
                <a:gd name="T0" fmla="*/ 0 w 212"/>
                <a:gd name="T1" fmla="*/ 0 h 288"/>
                <a:gd name="T2" fmla="*/ 212 w 212"/>
                <a:gd name="T3" fmla="*/ 288 h 288"/>
                <a:gd name="T4" fmla="*/ 0 60000 65536"/>
                <a:gd name="T5" fmla="*/ 0 60000 65536"/>
                <a:gd name="T6" fmla="*/ 0 w 212"/>
                <a:gd name="T7" fmla="*/ 0 h 288"/>
                <a:gd name="T8" fmla="*/ 212 w 212"/>
                <a:gd name="T9" fmla="*/ 288 h 288"/>
              </a:gdLst>
              <a:ahLst/>
              <a:cxnLst>
                <a:cxn ang="T4">
                  <a:pos x="T0" y="T1"/>
                </a:cxn>
                <a:cxn ang="T5">
                  <a:pos x="T2" y="T3"/>
                </a:cxn>
              </a:cxnLst>
              <a:rect l="T6" t="T7" r="T8" b="T9"/>
              <a:pathLst>
                <a:path w="212" h="288">
                  <a:moveTo>
                    <a:pt x="0" y="0"/>
                  </a:moveTo>
                  <a:lnTo>
                    <a:pt x="212" y="288"/>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3318" name="Oval 42"/>
            <p:cNvSpPr>
              <a:spLocks noChangeAspect="1" noChangeArrowheads="1"/>
            </p:cNvSpPr>
            <p:nvPr/>
          </p:nvSpPr>
          <p:spPr bwMode="auto">
            <a:xfrm>
              <a:off x="4195" y="1212"/>
              <a:ext cx="336" cy="29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lIns="0" tIns="0" rIns="0" bIns="0" anchor="ctr">
              <a:noAutofit/>
            </a:bodyPr>
            <a:lstStyle/>
            <a:p>
              <a:r>
                <a:rPr kumimoji="0" lang="en-US" altLang="zh-CN" sz="1600" b="1" dirty="0">
                  <a:solidFill>
                    <a:srgbClr val="3333FF"/>
                  </a:solidFill>
                  <a:latin typeface="Consolas" pitchFamily="49" charset="0"/>
                  <a:ea typeface="楷体_GB2312" pitchFamily="49" charset="-122"/>
                  <a:cs typeface="Consolas" pitchFamily="49" charset="0"/>
                </a:rPr>
                <a:t>16</a:t>
              </a:r>
            </a:p>
          </p:txBody>
        </p:sp>
        <p:sp>
          <p:nvSpPr>
            <p:cNvPr id="53319" name="Freeform 43"/>
            <p:cNvSpPr>
              <a:spLocks/>
            </p:cNvSpPr>
            <p:nvPr/>
          </p:nvSpPr>
          <p:spPr bwMode="auto">
            <a:xfrm>
              <a:off x="4410" y="928"/>
              <a:ext cx="162" cy="287"/>
            </a:xfrm>
            <a:custGeom>
              <a:avLst/>
              <a:gdLst>
                <a:gd name="T0" fmla="*/ 180 w 180"/>
                <a:gd name="T1" fmla="*/ 0 h 288"/>
                <a:gd name="T2" fmla="*/ 0 w 180"/>
                <a:gd name="T3" fmla="*/ 288 h 288"/>
                <a:gd name="T4" fmla="*/ 0 60000 65536"/>
                <a:gd name="T5" fmla="*/ 0 60000 65536"/>
                <a:gd name="T6" fmla="*/ 0 w 180"/>
                <a:gd name="T7" fmla="*/ 0 h 288"/>
                <a:gd name="T8" fmla="*/ 180 w 180"/>
                <a:gd name="T9" fmla="*/ 288 h 288"/>
              </a:gdLst>
              <a:ahLst/>
              <a:cxnLst>
                <a:cxn ang="T4">
                  <a:pos x="T0" y="T1"/>
                </a:cxn>
                <a:cxn ang="T5">
                  <a:pos x="T2" y="T3"/>
                </a:cxn>
              </a:cxnLst>
              <a:rect l="T6" t="T7" r="T8" b="T9"/>
              <a:pathLst>
                <a:path w="180" h="288">
                  <a:moveTo>
                    <a:pt x="180" y="0"/>
                  </a:moveTo>
                  <a:lnTo>
                    <a:pt x="0" y="288"/>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3320" name="Text Box 44"/>
            <p:cNvSpPr txBox="1">
              <a:spLocks noChangeArrowheads="1"/>
            </p:cNvSpPr>
            <p:nvPr/>
          </p:nvSpPr>
          <p:spPr bwMode="auto">
            <a:xfrm>
              <a:off x="4551" y="1205"/>
              <a:ext cx="155" cy="192"/>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latin typeface="Consolas" pitchFamily="49" charset="0"/>
                  <a:ea typeface="楷体_GB2312" pitchFamily="49" charset="-122"/>
                  <a:cs typeface="Consolas" pitchFamily="49" charset="0"/>
                </a:rPr>
                <a:t>2</a:t>
              </a:r>
            </a:p>
          </p:txBody>
        </p:sp>
        <p:sp>
          <p:nvSpPr>
            <p:cNvPr id="53322" name="Oval 46"/>
            <p:cNvSpPr>
              <a:spLocks noChangeAspect="1" noChangeArrowheads="1"/>
            </p:cNvSpPr>
            <p:nvPr/>
          </p:nvSpPr>
          <p:spPr bwMode="auto">
            <a:xfrm>
              <a:off x="3923" y="1774"/>
              <a:ext cx="336" cy="29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14</a:t>
              </a:r>
            </a:p>
          </p:txBody>
        </p:sp>
        <p:sp>
          <p:nvSpPr>
            <p:cNvPr id="53323" name="Freeform 47"/>
            <p:cNvSpPr>
              <a:spLocks/>
            </p:cNvSpPr>
            <p:nvPr/>
          </p:nvSpPr>
          <p:spPr bwMode="auto">
            <a:xfrm>
              <a:off x="4140" y="1490"/>
              <a:ext cx="160" cy="310"/>
            </a:xfrm>
            <a:custGeom>
              <a:avLst/>
              <a:gdLst>
                <a:gd name="T0" fmla="*/ 180 w 180"/>
                <a:gd name="T1" fmla="*/ 0 h 288"/>
                <a:gd name="T2" fmla="*/ 0 w 180"/>
                <a:gd name="T3" fmla="*/ 288 h 288"/>
                <a:gd name="T4" fmla="*/ 0 60000 65536"/>
                <a:gd name="T5" fmla="*/ 0 60000 65536"/>
                <a:gd name="T6" fmla="*/ 0 w 180"/>
                <a:gd name="T7" fmla="*/ 0 h 288"/>
                <a:gd name="T8" fmla="*/ 180 w 180"/>
                <a:gd name="T9" fmla="*/ 288 h 288"/>
              </a:gdLst>
              <a:ahLst/>
              <a:cxnLst>
                <a:cxn ang="T4">
                  <a:pos x="T0" y="T1"/>
                </a:cxn>
                <a:cxn ang="T5">
                  <a:pos x="T2" y="T3"/>
                </a:cxn>
              </a:cxnLst>
              <a:rect l="T6" t="T7" r="T8" b="T9"/>
              <a:pathLst>
                <a:path w="180" h="288">
                  <a:moveTo>
                    <a:pt x="180" y="0"/>
                  </a:moveTo>
                  <a:lnTo>
                    <a:pt x="0" y="288"/>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3324" name="Text Box 48"/>
            <p:cNvSpPr txBox="1">
              <a:spLocks noChangeArrowheads="1"/>
            </p:cNvSpPr>
            <p:nvPr/>
          </p:nvSpPr>
          <p:spPr bwMode="auto">
            <a:xfrm>
              <a:off x="4279" y="1767"/>
              <a:ext cx="287" cy="194"/>
            </a:xfrm>
            <a:prstGeom prst="rect">
              <a:avLst/>
            </a:prstGeom>
            <a:noFill/>
            <a:ln w="9525">
              <a:noFill/>
              <a:miter lim="800000"/>
              <a:headEnd/>
              <a:tailEnd/>
            </a:ln>
          </p:spPr>
          <p:txBody>
            <a:bodyPr wrap="square"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-1</a:t>
              </a:r>
            </a:p>
          </p:txBody>
        </p:sp>
        <p:sp>
          <p:nvSpPr>
            <p:cNvPr id="53326" name="Line 50"/>
            <p:cNvSpPr>
              <a:spLocks noChangeShapeType="1"/>
            </p:cNvSpPr>
            <p:nvPr/>
          </p:nvSpPr>
          <p:spPr bwMode="auto">
            <a:xfrm>
              <a:off x="2426" y="1163"/>
              <a:ext cx="681" cy="0"/>
            </a:xfrm>
            <a:prstGeom prst="line">
              <a:avLst/>
            </a:prstGeom>
            <a:noFill/>
            <a:ln w="38100">
              <a:solidFill>
                <a:schemeClr val="tx1"/>
              </a:solidFill>
              <a:round/>
              <a:headEnd/>
              <a:tailEnd type="triangle" w="med" len="med"/>
            </a:ln>
          </p:spPr>
          <p:txBody>
            <a:bodyPr anchor="ctr">
              <a:noAutofit/>
            </a:bodyPr>
            <a:lstStyle/>
            <a:p>
              <a:endParaRPr lang="zh-CN" altLang="en-US">
                <a:latin typeface="Consolas" pitchFamily="49" charset="0"/>
                <a:cs typeface="Consolas" pitchFamily="49" charset="0"/>
              </a:endParaRPr>
            </a:p>
          </p:txBody>
        </p:sp>
        <p:sp>
          <p:nvSpPr>
            <p:cNvPr id="53327" name="Text Box 51"/>
            <p:cNvSpPr txBox="1">
              <a:spLocks noChangeArrowheads="1"/>
            </p:cNvSpPr>
            <p:nvPr/>
          </p:nvSpPr>
          <p:spPr bwMode="auto">
            <a:xfrm>
              <a:off x="2471" y="933"/>
              <a:ext cx="590" cy="192"/>
            </a:xfrm>
            <a:prstGeom prst="rect">
              <a:avLst/>
            </a:prstGeom>
            <a:noFill/>
            <a:ln w="9525">
              <a:noFill/>
              <a:miter lim="800000"/>
              <a:headEnd/>
              <a:tailEnd/>
            </a:ln>
          </p:spPr>
          <p:txBody>
            <a:bodyPr lIns="0" tIns="0" rIns="0" bIns="0">
              <a:noAutofit/>
            </a:bodyPr>
            <a:lstStyle/>
            <a:p>
              <a:pPr algn="l">
                <a:spcBef>
                  <a:spcPct val="50000"/>
                </a:spcBef>
              </a:pPr>
              <a:r>
                <a:rPr kumimoji="0" lang="zh-CN" altLang="en-US" sz="1800" b="1" dirty="0">
                  <a:solidFill>
                    <a:srgbClr val="3333FF"/>
                  </a:solidFill>
                  <a:latin typeface="Consolas" pitchFamily="49" charset="0"/>
                  <a:ea typeface="仿宋" pitchFamily="49" charset="-122"/>
                  <a:cs typeface="Consolas" pitchFamily="49" charset="0"/>
                </a:rPr>
                <a:t>插入</a:t>
              </a:r>
              <a:r>
                <a:rPr kumimoji="0" lang="en-US" altLang="zh-CN" sz="1800" b="1" dirty="0">
                  <a:solidFill>
                    <a:srgbClr val="3333FF"/>
                  </a:solidFill>
                  <a:latin typeface="Consolas" pitchFamily="49" charset="0"/>
                  <a:ea typeface="仿宋" pitchFamily="49" charset="-122"/>
                  <a:cs typeface="Consolas" pitchFamily="49" charset="0"/>
                </a:rPr>
                <a:t>15</a:t>
              </a:r>
            </a:p>
          </p:txBody>
        </p:sp>
        <p:sp>
          <p:nvSpPr>
            <p:cNvPr id="53328" name="Oval 52"/>
            <p:cNvSpPr>
              <a:spLocks noChangeAspect="1" noChangeArrowheads="1"/>
            </p:cNvSpPr>
            <p:nvPr/>
          </p:nvSpPr>
          <p:spPr bwMode="auto">
            <a:xfrm>
              <a:off x="4233" y="2295"/>
              <a:ext cx="336" cy="29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15</a:t>
              </a:r>
            </a:p>
          </p:txBody>
        </p:sp>
        <p:sp>
          <p:nvSpPr>
            <p:cNvPr id="53329" name="Freeform 53"/>
            <p:cNvSpPr>
              <a:spLocks/>
            </p:cNvSpPr>
            <p:nvPr/>
          </p:nvSpPr>
          <p:spPr bwMode="auto">
            <a:xfrm>
              <a:off x="4195" y="2026"/>
              <a:ext cx="170" cy="269"/>
            </a:xfrm>
            <a:custGeom>
              <a:avLst/>
              <a:gdLst>
                <a:gd name="T0" fmla="*/ 0 w 180"/>
                <a:gd name="T1" fmla="*/ 0 h 296"/>
                <a:gd name="T2" fmla="*/ 180 w 180"/>
                <a:gd name="T3" fmla="*/ 296 h 296"/>
                <a:gd name="T4" fmla="*/ 0 60000 65536"/>
                <a:gd name="T5" fmla="*/ 0 60000 65536"/>
                <a:gd name="T6" fmla="*/ 0 w 180"/>
                <a:gd name="T7" fmla="*/ 0 h 296"/>
                <a:gd name="T8" fmla="*/ 180 w 180"/>
                <a:gd name="T9" fmla="*/ 296 h 296"/>
              </a:gdLst>
              <a:ahLst/>
              <a:cxnLst>
                <a:cxn ang="T4">
                  <a:pos x="T0" y="T1"/>
                </a:cxn>
                <a:cxn ang="T5">
                  <a:pos x="T2" y="T3"/>
                </a:cxn>
              </a:cxnLst>
              <a:rect l="T6" t="T7" r="T8" b="T9"/>
              <a:pathLst>
                <a:path w="180" h="296">
                  <a:moveTo>
                    <a:pt x="0" y="0"/>
                  </a:moveTo>
                  <a:lnTo>
                    <a:pt x="180" y="296"/>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3330" name="Text Box 54"/>
            <p:cNvSpPr txBox="1">
              <a:spLocks noChangeArrowheads="1"/>
            </p:cNvSpPr>
            <p:nvPr/>
          </p:nvSpPr>
          <p:spPr bwMode="auto">
            <a:xfrm>
              <a:off x="4545" y="2233"/>
              <a:ext cx="155" cy="192"/>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grpSp>
      <p:grpSp>
        <p:nvGrpSpPr>
          <p:cNvPr id="3" name="Group 86"/>
          <p:cNvGrpSpPr>
            <a:grpSpLocks/>
          </p:cNvGrpSpPr>
          <p:nvPr/>
        </p:nvGrpSpPr>
        <p:grpSpPr bwMode="auto">
          <a:xfrm>
            <a:off x="2076450" y="2468563"/>
            <a:ext cx="3567113" cy="3481387"/>
            <a:chOff x="1308" y="1555"/>
            <a:chExt cx="2247" cy="2193"/>
          </a:xfrm>
        </p:grpSpPr>
        <p:sp>
          <p:nvSpPr>
            <p:cNvPr id="53275" name="Text Box 61"/>
            <p:cNvSpPr txBox="1">
              <a:spLocks noChangeArrowheads="1"/>
            </p:cNvSpPr>
            <p:nvPr/>
          </p:nvSpPr>
          <p:spPr bwMode="auto">
            <a:xfrm>
              <a:off x="3064" y="2338"/>
              <a:ext cx="155" cy="192"/>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1</a:t>
              </a:r>
            </a:p>
          </p:txBody>
        </p:sp>
        <p:sp>
          <p:nvSpPr>
            <p:cNvPr id="53276" name="Text Box 73"/>
            <p:cNvSpPr txBox="1">
              <a:spLocks noChangeArrowheads="1"/>
            </p:cNvSpPr>
            <p:nvPr/>
          </p:nvSpPr>
          <p:spPr bwMode="auto">
            <a:xfrm>
              <a:off x="3360" y="2778"/>
              <a:ext cx="155" cy="192"/>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sp>
          <p:nvSpPr>
            <p:cNvPr id="53277" name="Oval 55"/>
            <p:cNvSpPr>
              <a:spLocks noChangeAspect="1" noChangeArrowheads="1"/>
            </p:cNvSpPr>
            <p:nvPr/>
          </p:nvSpPr>
          <p:spPr bwMode="auto">
            <a:xfrm>
              <a:off x="2207" y="1843"/>
              <a:ext cx="336" cy="2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noAutofit/>
            </a:bodyPr>
            <a:lstStyle/>
            <a:p>
              <a:r>
                <a:rPr kumimoji="0" lang="en-US" altLang="zh-CN" sz="1600" b="1" dirty="0">
                  <a:solidFill>
                    <a:srgbClr val="3333FF"/>
                  </a:solidFill>
                  <a:latin typeface="Consolas" pitchFamily="49" charset="0"/>
                  <a:ea typeface="楷体_GB2312" pitchFamily="49" charset="-122"/>
                  <a:cs typeface="Consolas" pitchFamily="49" charset="0"/>
                </a:rPr>
                <a:t>11</a:t>
              </a:r>
            </a:p>
          </p:txBody>
        </p:sp>
        <p:sp>
          <p:nvSpPr>
            <p:cNvPr id="53278" name="Oval 56"/>
            <p:cNvSpPr>
              <a:spLocks noChangeAspect="1" noChangeArrowheads="1"/>
            </p:cNvSpPr>
            <p:nvPr/>
          </p:nvSpPr>
          <p:spPr bwMode="auto">
            <a:xfrm>
              <a:off x="1605" y="2338"/>
              <a:ext cx="336"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7</a:t>
              </a:r>
            </a:p>
          </p:txBody>
        </p:sp>
        <p:sp>
          <p:nvSpPr>
            <p:cNvPr id="53279" name="Text Box 57"/>
            <p:cNvSpPr txBox="1">
              <a:spLocks noChangeArrowheads="1"/>
            </p:cNvSpPr>
            <p:nvPr/>
          </p:nvSpPr>
          <p:spPr bwMode="auto">
            <a:xfrm>
              <a:off x="1684" y="2193"/>
              <a:ext cx="206" cy="192"/>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cs typeface="Consolas" pitchFamily="49" charset="0"/>
                </a:rPr>
                <a:t>0</a:t>
              </a:r>
              <a:endParaRPr kumimoji="0" lang="en-US" altLang="zh-CN" sz="1600" b="1">
                <a:solidFill>
                  <a:srgbClr val="00B0F0"/>
                </a:solidFill>
                <a:latin typeface="Consolas" pitchFamily="49" charset="0"/>
                <a:ea typeface="楷体_GB2312" pitchFamily="49" charset="-122"/>
                <a:cs typeface="Consolas" pitchFamily="49" charset="0"/>
              </a:endParaRPr>
            </a:p>
          </p:txBody>
        </p:sp>
        <p:sp>
          <p:nvSpPr>
            <p:cNvPr id="53280" name="Freeform 58"/>
            <p:cNvSpPr>
              <a:spLocks/>
            </p:cNvSpPr>
            <p:nvPr/>
          </p:nvSpPr>
          <p:spPr bwMode="auto">
            <a:xfrm>
              <a:off x="1874" y="2059"/>
              <a:ext cx="364" cy="330"/>
            </a:xfrm>
            <a:custGeom>
              <a:avLst/>
              <a:gdLst>
                <a:gd name="T0" fmla="*/ 364 w 364"/>
                <a:gd name="T1" fmla="*/ 0 h 300"/>
                <a:gd name="T2" fmla="*/ 0 w 364"/>
                <a:gd name="T3" fmla="*/ 300 h 300"/>
                <a:gd name="T4" fmla="*/ 0 60000 65536"/>
                <a:gd name="T5" fmla="*/ 0 60000 65536"/>
                <a:gd name="T6" fmla="*/ 0 w 364"/>
                <a:gd name="T7" fmla="*/ 0 h 300"/>
                <a:gd name="T8" fmla="*/ 364 w 364"/>
                <a:gd name="T9" fmla="*/ 300 h 300"/>
              </a:gdLst>
              <a:ahLst/>
              <a:cxnLst>
                <a:cxn ang="T4">
                  <a:pos x="T0" y="T1"/>
                </a:cxn>
                <a:cxn ang="T5">
                  <a:pos x="T2" y="T3"/>
                </a:cxn>
              </a:cxnLst>
              <a:rect l="T6" t="T7" r="T8" b="T9"/>
              <a:pathLst>
                <a:path w="364" h="300">
                  <a:moveTo>
                    <a:pt x="364" y="0"/>
                  </a:moveTo>
                  <a:lnTo>
                    <a:pt x="0" y="300"/>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3281" name="Oval 59"/>
            <p:cNvSpPr>
              <a:spLocks noChangeAspect="1" noChangeArrowheads="1"/>
            </p:cNvSpPr>
            <p:nvPr/>
          </p:nvSpPr>
          <p:spPr bwMode="auto">
            <a:xfrm>
              <a:off x="2698" y="2344"/>
              <a:ext cx="336"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18</a:t>
              </a:r>
            </a:p>
          </p:txBody>
        </p:sp>
        <p:sp>
          <p:nvSpPr>
            <p:cNvPr id="53282" name="Freeform 60"/>
            <p:cNvSpPr>
              <a:spLocks/>
            </p:cNvSpPr>
            <p:nvPr/>
          </p:nvSpPr>
          <p:spPr bwMode="auto">
            <a:xfrm>
              <a:off x="2498" y="2083"/>
              <a:ext cx="292" cy="302"/>
            </a:xfrm>
            <a:custGeom>
              <a:avLst/>
              <a:gdLst>
                <a:gd name="T0" fmla="*/ 0 w 288"/>
                <a:gd name="T1" fmla="*/ 0 h 280"/>
                <a:gd name="T2" fmla="*/ 288 w 288"/>
                <a:gd name="T3" fmla="*/ 280 h 280"/>
                <a:gd name="T4" fmla="*/ 0 60000 65536"/>
                <a:gd name="T5" fmla="*/ 0 60000 65536"/>
                <a:gd name="T6" fmla="*/ 0 w 288"/>
                <a:gd name="T7" fmla="*/ 0 h 280"/>
                <a:gd name="T8" fmla="*/ 288 w 288"/>
                <a:gd name="T9" fmla="*/ 280 h 280"/>
              </a:gdLst>
              <a:ahLst/>
              <a:cxnLst>
                <a:cxn ang="T4">
                  <a:pos x="T0" y="T1"/>
                </a:cxn>
                <a:cxn ang="T5">
                  <a:pos x="T2" y="T3"/>
                </a:cxn>
              </a:cxnLst>
              <a:rect l="T6" t="T7" r="T8" b="T9"/>
              <a:pathLst>
                <a:path w="288" h="280">
                  <a:moveTo>
                    <a:pt x="0" y="0"/>
                  </a:moveTo>
                  <a:lnTo>
                    <a:pt x="288" y="280"/>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3283" name="Oval 62"/>
            <p:cNvSpPr>
              <a:spLocks noChangeAspect="1" noChangeArrowheads="1"/>
            </p:cNvSpPr>
            <p:nvPr/>
          </p:nvSpPr>
          <p:spPr bwMode="auto">
            <a:xfrm>
              <a:off x="1308" y="2872"/>
              <a:ext cx="336"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3</a:t>
              </a:r>
            </a:p>
          </p:txBody>
        </p:sp>
        <p:sp>
          <p:nvSpPr>
            <p:cNvPr id="53284" name="Freeform 63"/>
            <p:cNvSpPr>
              <a:spLocks/>
            </p:cNvSpPr>
            <p:nvPr/>
          </p:nvSpPr>
          <p:spPr bwMode="auto">
            <a:xfrm>
              <a:off x="1530" y="2607"/>
              <a:ext cx="148" cy="273"/>
            </a:xfrm>
            <a:custGeom>
              <a:avLst/>
              <a:gdLst>
                <a:gd name="T0" fmla="*/ 184 w 184"/>
                <a:gd name="T1" fmla="*/ 0 h 284"/>
                <a:gd name="T2" fmla="*/ 0 w 184"/>
                <a:gd name="T3" fmla="*/ 284 h 284"/>
                <a:gd name="T4" fmla="*/ 0 60000 65536"/>
                <a:gd name="T5" fmla="*/ 0 60000 65536"/>
                <a:gd name="T6" fmla="*/ 0 w 184"/>
                <a:gd name="T7" fmla="*/ 0 h 284"/>
                <a:gd name="T8" fmla="*/ 184 w 184"/>
                <a:gd name="T9" fmla="*/ 284 h 284"/>
              </a:gdLst>
              <a:ahLst/>
              <a:cxnLst>
                <a:cxn ang="T4">
                  <a:pos x="T0" y="T1"/>
                </a:cxn>
                <a:cxn ang="T5">
                  <a:pos x="T2" y="T3"/>
                </a:cxn>
              </a:cxnLst>
              <a:rect l="T6" t="T7" r="T8" b="T9"/>
              <a:pathLst>
                <a:path w="184" h="284">
                  <a:moveTo>
                    <a:pt x="184" y="0"/>
                  </a:moveTo>
                  <a:lnTo>
                    <a:pt x="0" y="284"/>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3285" name="Text Box 64"/>
            <p:cNvSpPr txBox="1">
              <a:spLocks noChangeArrowheads="1"/>
            </p:cNvSpPr>
            <p:nvPr/>
          </p:nvSpPr>
          <p:spPr bwMode="auto">
            <a:xfrm>
              <a:off x="1672" y="2857"/>
              <a:ext cx="155" cy="192"/>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sp>
          <p:nvSpPr>
            <p:cNvPr id="53286" name="Oval 65"/>
            <p:cNvSpPr>
              <a:spLocks noChangeAspect="1" noChangeArrowheads="1"/>
            </p:cNvSpPr>
            <p:nvPr/>
          </p:nvSpPr>
          <p:spPr bwMode="auto">
            <a:xfrm>
              <a:off x="3024" y="2888"/>
              <a:ext cx="336"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26</a:t>
              </a:r>
            </a:p>
          </p:txBody>
        </p:sp>
        <p:sp>
          <p:nvSpPr>
            <p:cNvPr id="53287" name="Freeform 66"/>
            <p:cNvSpPr>
              <a:spLocks/>
            </p:cNvSpPr>
            <p:nvPr/>
          </p:nvSpPr>
          <p:spPr bwMode="auto">
            <a:xfrm>
              <a:off x="2954" y="2587"/>
              <a:ext cx="209" cy="330"/>
            </a:xfrm>
            <a:custGeom>
              <a:avLst/>
              <a:gdLst>
                <a:gd name="T0" fmla="*/ 0 w 180"/>
                <a:gd name="T1" fmla="*/ 0 h 296"/>
                <a:gd name="T2" fmla="*/ 180 w 180"/>
                <a:gd name="T3" fmla="*/ 296 h 296"/>
                <a:gd name="T4" fmla="*/ 0 60000 65536"/>
                <a:gd name="T5" fmla="*/ 0 60000 65536"/>
                <a:gd name="T6" fmla="*/ 0 w 180"/>
                <a:gd name="T7" fmla="*/ 0 h 296"/>
                <a:gd name="T8" fmla="*/ 180 w 180"/>
                <a:gd name="T9" fmla="*/ 296 h 296"/>
              </a:gdLst>
              <a:ahLst/>
              <a:cxnLst>
                <a:cxn ang="T4">
                  <a:pos x="T0" y="T1"/>
                </a:cxn>
                <a:cxn ang="T5">
                  <a:pos x="T2" y="T3"/>
                </a:cxn>
              </a:cxnLst>
              <a:rect l="T6" t="T7" r="T8" b="T9"/>
              <a:pathLst>
                <a:path w="180" h="296">
                  <a:moveTo>
                    <a:pt x="0" y="0"/>
                  </a:moveTo>
                  <a:lnTo>
                    <a:pt x="180" y="296"/>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3288" name="Oval 67"/>
            <p:cNvSpPr>
              <a:spLocks noChangeAspect="1" noChangeArrowheads="1"/>
            </p:cNvSpPr>
            <p:nvPr/>
          </p:nvSpPr>
          <p:spPr bwMode="auto">
            <a:xfrm>
              <a:off x="1958" y="2892"/>
              <a:ext cx="336"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9</a:t>
              </a:r>
            </a:p>
          </p:txBody>
        </p:sp>
        <p:sp>
          <p:nvSpPr>
            <p:cNvPr id="53289" name="Freeform 68"/>
            <p:cNvSpPr>
              <a:spLocks/>
            </p:cNvSpPr>
            <p:nvPr/>
          </p:nvSpPr>
          <p:spPr bwMode="auto">
            <a:xfrm>
              <a:off x="1874" y="2607"/>
              <a:ext cx="196" cy="318"/>
            </a:xfrm>
            <a:custGeom>
              <a:avLst/>
              <a:gdLst>
                <a:gd name="T0" fmla="*/ 0 w 212"/>
                <a:gd name="T1" fmla="*/ 0 h 288"/>
                <a:gd name="T2" fmla="*/ 212 w 212"/>
                <a:gd name="T3" fmla="*/ 288 h 288"/>
                <a:gd name="T4" fmla="*/ 0 60000 65536"/>
                <a:gd name="T5" fmla="*/ 0 60000 65536"/>
                <a:gd name="T6" fmla="*/ 0 w 212"/>
                <a:gd name="T7" fmla="*/ 0 h 288"/>
                <a:gd name="T8" fmla="*/ 212 w 212"/>
                <a:gd name="T9" fmla="*/ 288 h 288"/>
              </a:gdLst>
              <a:ahLst/>
              <a:cxnLst>
                <a:cxn ang="T4">
                  <a:pos x="T0" y="T1"/>
                </a:cxn>
                <a:cxn ang="T5">
                  <a:pos x="T2" y="T3"/>
                </a:cxn>
              </a:cxnLst>
              <a:rect l="T6" t="T7" r="T8" b="T9"/>
              <a:pathLst>
                <a:path w="212" h="288">
                  <a:moveTo>
                    <a:pt x="0" y="0"/>
                  </a:moveTo>
                  <a:lnTo>
                    <a:pt x="212" y="288"/>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3290" name="Text Box 69"/>
            <p:cNvSpPr txBox="1">
              <a:spLocks noChangeArrowheads="1"/>
            </p:cNvSpPr>
            <p:nvPr/>
          </p:nvSpPr>
          <p:spPr bwMode="auto">
            <a:xfrm>
              <a:off x="2199" y="2750"/>
              <a:ext cx="155" cy="192"/>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sp>
          <p:nvSpPr>
            <p:cNvPr id="53291" name="Oval 70"/>
            <p:cNvSpPr>
              <a:spLocks noChangeAspect="1" noChangeArrowheads="1"/>
            </p:cNvSpPr>
            <p:nvPr/>
          </p:nvSpPr>
          <p:spPr bwMode="auto">
            <a:xfrm>
              <a:off x="2381" y="2891"/>
              <a:ext cx="336"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15</a:t>
              </a:r>
            </a:p>
          </p:txBody>
        </p:sp>
        <p:sp>
          <p:nvSpPr>
            <p:cNvPr id="53292" name="Freeform 71"/>
            <p:cNvSpPr>
              <a:spLocks/>
            </p:cNvSpPr>
            <p:nvPr/>
          </p:nvSpPr>
          <p:spPr bwMode="auto">
            <a:xfrm>
              <a:off x="2610" y="2607"/>
              <a:ext cx="148" cy="318"/>
            </a:xfrm>
            <a:custGeom>
              <a:avLst/>
              <a:gdLst>
                <a:gd name="T0" fmla="*/ 180 w 180"/>
                <a:gd name="T1" fmla="*/ 0 h 288"/>
                <a:gd name="T2" fmla="*/ 0 w 180"/>
                <a:gd name="T3" fmla="*/ 288 h 288"/>
                <a:gd name="T4" fmla="*/ 0 60000 65536"/>
                <a:gd name="T5" fmla="*/ 0 60000 65536"/>
                <a:gd name="T6" fmla="*/ 0 w 180"/>
                <a:gd name="T7" fmla="*/ 0 h 288"/>
                <a:gd name="T8" fmla="*/ 180 w 180"/>
                <a:gd name="T9" fmla="*/ 288 h 288"/>
              </a:gdLst>
              <a:ahLst/>
              <a:cxnLst>
                <a:cxn ang="T4">
                  <a:pos x="T0" y="T1"/>
                </a:cxn>
                <a:cxn ang="T5">
                  <a:pos x="T2" y="T3"/>
                </a:cxn>
              </a:cxnLst>
              <a:rect l="T6" t="T7" r="T8" b="T9"/>
              <a:pathLst>
                <a:path w="180" h="288">
                  <a:moveTo>
                    <a:pt x="180" y="0"/>
                  </a:moveTo>
                  <a:lnTo>
                    <a:pt x="0" y="288"/>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3293" name="Text Box 72"/>
            <p:cNvSpPr txBox="1">
              <a:spLocks noChangeArrowheads="1"/>
            </p:cNvSpPr>
            <p:nvPr/>
          </p:nvSpPr>
          <p:spPr bwMode="auto">
            <a:xfrm>
              <a:off x="2761" y="2860"/>
              <a:ext cx="155" cy="192"/>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sp>
          <p:nvSpPr>
            <p:cNvPr id="53294" name="Oval 74"/>
            <p:cNvSpPr>
              <a:spLocks noChangeAspect="1" noChangeArrowheads="1"/>
            </p:cNvSpPr>
            <p:nvPr/>
          </p:nvSpPr>
          <p:spPr bwMode="auto">
            <a:xfrm>
              <a:off x="2109" y="3453"/>
              <a:ext cx="336"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14</a:t>
              </a:r>
            </a:p>
          </p:txBody>
        </p:sp>
        <p:sp>
          <p:nvSpPr>
            <p:cNvPr id="53295" name="Freeform 75"/>
            <p:cNvSpPr>
              <a:spLocks/>
            </p:cNvSpPr>
            <p:nvPr/>
          </p:nvSpPr>
          <p:spPr bwMode="auto">
            <a:xfrm>
              <a:off x="2340" y="3169"/>
              <a:ext cx="146" cy="296"/>
            </a:xfrm>
            <a:custGeom>
              <a:avLst/>
              <a:gdLst>
                <a:gd name="T0" fmla="*/ 180 w 180"/>
                <a:gd name="T1" fmla="*/ 0 h 288"/>
                <a:gd name="T2" fmla="*/ 0 w 180"/>
                <a:gd name="T3" fmla="*/ 288 h 288"/>
                <a:gd name="T4" fmla="*/ 0 60000 65536"/>
                <a:gd name="T5" fmla="*/ 0 60000 65536"/>
                <a:gd name="T6" fmla="*/ 0 w 180"/>
                <a:gd name="T7" fmla="*/ 0 h 288"/>
                <a:gd name="T8" fmla="*/ 180 w 180"/>
                <a:gd name="T9" fmla="*/ 288 h 288"/>
              </a:gdLst>
              <a:ahLst/>
              <a:cxnLst>
                <a:cxn ang="T4">
                  <a:pos x="T0" y="T1"/>
                </a:cxn>
                <a:cxn ang="T5">
                  <a:pos x="T2" y="T3"/>
                </a:cxn>
              </a:cxnLst>
              <a:rect l="T6" t="T7" r="T8" b="T9"/>
              <a:pathLst>
                <a:path w="180" h="288">
                  <a:moveTo>
                    <a:pt x="180" y="0"/>
                  </a:moveTo>
                  <a:lnTo>
                    <a:pt x="0" y="288"/>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3296" name="Text Box 76"/>
            <p:cNvSpPr txBox="1">
              <a:spLocks noChangeArrowheads="1"/>
            </p:cNvSpPr>
            <p:nvPr/>
          </p:nvSpPr>
          <p:spPr bwMode="auto">
            <a:xfrm>
              <a:off x="2489" y="3422"/>
              <a:ext cx="155" cy="192"/>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sp>
          <p:nvSpPr>
            <p:cNvPr id="53297" name="Text Box 77"/>
            <p:cNvSpPr txBox="1">
              <a:spLocks noChangeArrowheads="1"/>
            </p:cNvSpPr>
            <p:nvPr/>
          </p:nvSpPr>
          <p:spPr bwMode="auto">
            <a:xfrm>
              <a:off x="2475" y="1752"/>
              <a:ext cx="272" cy="194"/>
            </a:xfrm>
            <a:prstGeom prst="rect">
              <a:avLst/>
            </a:prstGeom>
            <a:noFill/>
            <a:ln w="9525">
              <a:noFill/>
              <a:miter lim="800000"/>
              <a:headEnd/>
              <a:tailEnd/>
            </a:ln>
          </p:spPr>
          <p:txBody>
            <a:bodyPr wrap="square"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-1</a:t>
              </a:r>
            </a:p>
          </p:txBody>
        </p:sp>
        <p:sp>
          <p:nvSpPr>
            <p:cNvPr id="53298" name="Oval 78"/>
            <p:cNvSpPr>
              <a:spLocks noChangeAspect="1" noChangeArrowheads="1"/>
            </p:cNvSpPr>
            <p:nvPr/>
          </p:nvSpPr>
          <p:spPr bwMode="auto">
            <a:xfrm>
              <a:off x="2661" y="3451"/>
              <a:ext cx="336" cy="2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lIns="0" tIns="0" rIns="0" bIns="0" anchor="ctr">
              <a:noAutofit/>
            </a:bodyPr>
            <a:lstStyle/>
            <a:p>
              <a:r>
                <a:rPr kumimoji="0" lang="en-US" altLang="zh-CN" sz="1600" b="1">
                  <a:solidFill>
                    <a:srgbClr val="3333FF"/>
                  </a:solidFill>
                  <a:latin typeface="Consolas" pitchFamily="49" charset="0"/>
                  <a:ea typeface="楷体_GB2312" pitchFamily="49" charset="-122"/>
                  <a:cs typeface="Consolas" pitchFamily="49" charset="0"/>
                </a:rPr>
                <a:t>16</a:t>
              </a:r>
            </a:p>
          </p:txBody>
        </p:sp>
        <p:sp>
          <p:nvSpPr>
            <p:cNvPr id="53299" name="Freeform 79"/>
            <p:cNvSpPr>
              <a:spLocks/>
            </p:cNvSpPr>
            <p:nvPr/>
          </p:nvSpPr>
          <p:spPr bwMode="auto">
            <a:xfrm>
              <a:off x="2623" y="3158"/>
              <a:ext cx="167" cy="307"/>
            </a:xfrm>
            <a:custGeom>
              <a:avLst/>
              <a:gdLst>
                <a:gd name="T0" fmla="*/ 0 w 180"/>
                <a:gd name="T1" fmla="*/ 0 h 296"/>
                <a:gd name="T2" fmla="*/ 180 w 180"/>
                <a:gd name="T3" fmla="*/ 296 h 296"/>
                <a:gd name="T4" fmla="*/ 0 60000 65536"/>
                <a:gd name="T5" fmla="*/ 0 60000 65536"/>
                <a:gd name="T6" fmla="*/ 0 w 180"/>
                <a:gd name="T7" fmla="*/ 0 h 296"/>
                <a:gd name="T8" fmla="*/ 180 w 180"/>
                <a:gd name="T9" fmla="*/ 296 h 296"/>
              </a:gdLst>
              <a:ahLst/>
              <a:cxnLst>
                <a:cxn ang="T4">
                  <a:pos x="T0" y="T1"/>
                </a:cxn>
                <a:cxn ang="T5">
                  <a:pos x="T2" y="T3"/>
                </a:cxn>
              </a:cxnLst>
              <a:rect l="T6" t="T7" r="T8" b="T9"/>
              <a:pathLst>
                <a:path w="180" h="296">
                  <a:moveTo>
                    <a:pt x="0" y="0"/>
                  </a:moveTo>
                  <a:lnTo>
                    <a:pt x="180" y="296"/>
                  </a:lnTo>
                </a:path>
              </a:pathLst>
            </a:custGeom>
            <a:noFill/>
            <a:ln w="28575">
              <a:solidFill>
                <a:srgbClr val="9900FF"/>
              </a:solidFill>
              <a:round/>
              <a:headEnd/>
              <a:tailEnd/>
            </a:ln>
          </p:spPr>
          <p:txBody>
            <a:bodyPr anchor="ctr">
              <a:noAutofit/>
            </a:bodyPr>
            <a:lstStyle/>
            <a:p>
              <a:endParaRPr lang="zh-CN" altLang="en-US">
                <a:latin typeface="Consolas" pitchFamily="49" charset="0"/>
                <a:cs typeface="Consolas" pitchFamily="49" charset="0"/>
              </a:endParaRPr>
            </a:p>
          </p:txBody>
        </p:sp>
        <p:sp>
          <p:nvSpPr>
            <p:cNvPr id="53300" name="Text Box 80"/>
            <p:cNvSpPr txBox="1">
              <a:spLocks noChangeArrowheads="1"/>
            </p:cNvSpPr>
            <p:nvPr/>
          </p:nvSpPr>
          <p:spPr bwMode="auto">
            <a:xfrm>
              <a:off x="2997" y="3341"/>
              <a:ext cx="155" cy="192"/>
            </a:xfrm>
            <a:prstGeom prst="rect">
              <a:avLst/>
            </a:prstGeom>
            <a:noFill/>
            <a:ln w="9525">
              <a:noFill/>
              <a:miter lim="800000"/>
              <a:headEnd/>
              <a:tailEnd/>
            </a:ln>
          </p:spPr>
          <p:txBody>
            <a:bodyPr lIns="0" tIns="0" rIns="0" bIns="0">
              <a:noAutofit/>
            </a:bodyPr>
            <a:lstStyle/>
            <a:p>
              <a:pPr algn="l">
                <a:spcBef>
                  <a:spcPct val="50000"/>
                </a:spcBef>
              </a:pPr>
              <a:r>
                <a:rPr kumimoji="0" lang="en-US" altLang="zh-CN" sz="1600" b="1">
                  <a:solidFill>
                    <a:srgbClr val="00B0F0"/>
                  </a:solidFill>
                  <a:latin typeface="Consolas" pitchFamily="49" charset="0"/>
                  <a:ea typeface="楷体_GB2312" pitchFamily="49" charset="-122"/>
                  <a:cs typeface="Consolas" pitchFamily="49" charset="0"/>
                </a:rPr>
                <a:t>0</a:t>
              </a:r>
            </a:p>
          </p:txBody>
        </p:sp>
        <p:sp>
          <p:nvSpPr>
            <p:cNvPr id="53301" name="Text Box 81"/>
            <p:cNvSpPr txBox="1">
              <a:spLocks noChangeArrowheads="1"/>
            </p:cNvSpPr>
            <p:nvPr/>
          </p:nvSpPr>
          <p:spPr bwMode="auto">
            <a:xfrm rot="-2724713">
              <a:off x="2998" y="1754"/>
              <a:ext cx="590" cy="192"/>
            </a:xfrm>
            <a:prstGeom prst="rect">
              <a:avLst/>
            </a:prstGeom>
            <a:noFill/>
            <a:ln w="9525">
              <a:noFill/>
              <a:miter lim="800000"/>
              <a:headEnd/>
              <a:tailEnd/>
            </a:ln>
          </p:spPr>
          <p:txBody>
            <a:bodyPr lIns="0" tIns="0" rIns="0" bIns="0">
              <a:noAutofit/>
            </a:bodyPr>
            <a:lstStyle/>
            <a:p>
              <a:pPr>
                <a:spcBef>
                  <a:spcPct val="50000"/>
                </a:spcBef>
              </a:pPr>
              <a:r>
                <a:rPr kumimoji="0" lang="en-US" altLang="zh-CN" sz="1800" b="1" dirty="0" err="1">
                  <a:solidFill>
                    <a:srgbClr val="3333FF"/>
                  </a:solidFill>
                  <a:latin typeface="Consolas" pitchFamily="49" charset="0"/>
                  <a:ea typeface="楷体" pitchFamily="49" charset="-122"/>
                  <a:cs typeface="Consolas" pitchFamily="49" charset="0"/>
                </a:rPr>
                <a:t>LR</a:t>
              </a:r>
              <a:r>
                <a:rPr kumimoji="0" lang="zh-CN" altLang="en-US" sz="1800" b="1" dirty="0">
                  <a:solidFill>
                    <a:srgbClr val="3333FF"/>
                  </a:solidFill>
                  <a:latin typeface="Consolas" pitchFamily="49" charset="0"/>
                  <a:ea typeface="楷体" pitchFamily="49" charset="-122"/>
                  <a:cs typeface="Consolas" pitchFamily="49" charset="0"/>
                </a:rPr>
                <a:t>调整</a:t>
              </a:r>
            </a:p>
          </p:txBody>
        </p:sp>
        <p:sp>
          <p:nvSpPr>
            <p:cNvPr id="53302" name="Freeform 82"/>
            <p:cNvSpPr>
              <a:spLocks/>
            </p:cNvSpPr>
            <p:nvPr/>
          </p:nvSpPr>
          <p:spPr bwMode="auto">
            <a:xfrm>
              <a:off x="3150" y="1755"/>
              <a:ext cx="405" cy="450"/>
            </a:xfrm>
            <a:custGeom>
              <a:avLst/>
              <a:gdLst>
                <a:gd name="T0" fmla="*/ 600 w 600"/>
                <a:gd name="T1" fmla="*/ 0 h 584"/>
                <a:gd name="T2" fmla="*/ 0 w 600"/>
                <a:gd name="T3" fmla="*/ 584 h 584"/>
                <a:gd name="T4" fmla="*/ 0 60000 65536"/>
                <a:gd name="T5" fmla="*/ 0 60000 65536"/>
                <a:gd name="T6" fmla="*/ 0 w 600"/>
                <a:gd name="T7" fmla="*/ 0 h 584"/>
                <a:gd name="T8" fmla="*/ 600 w 600"/>
                <a:gd name="T9" fmla="*/ 584 h 584"/>
              </a:gdLst>
              <a:ahLst/>
              <a:cxnLst>
                <a:cxn ang="T4">
                  <a:pos x="T0" y="T1"/>
                </a:cxn>
                <a:cxn ang="T5">
                  <a:pos x="T2" y="T3"/>
                </a:cxn>
              </a:cxnLst>
              <a:rect l="T6" t="T7" r="T8" b="T9"/>
              <a:pathLst>
                <a:path w="600" h="584">
                  <a:moveTo>
                    <a:pt x="600" y="0"/>
                  </a:moveTo>
                  <a:lnTo>
                    <a:pt x="0" y="584"/>
                  </a:lnTo>
                </a:path>
              </a:pathLst>
            </a:custGeom>
            <a:noFill/>
            <a:ln w="38100">
              <a:solidFill>
                <a:schemeClr val="tx2"/>
              </a:solidFill>
              <a:round/>
              <a:headEnd/>
              <a:tailEnd type="triangle" w="med" len="med"/>
            </a:ln>
          </p:spPr>
          <p:txBody>
            <a:bodyPr anchor="ctr">
              <a:noAutofit/>
            </a:bodyPr>
            <a:lstStyle/>
            <a:p>
              <a:endParaRPr lang="zh-CN" altLang="en-US">
                <a:latin typeface="Consolas" pitchFamily="49" charset="0"/>
                <a:cs typeface="Consolas" pitchFamily="49" charset="0"/>
              </a:endParaRPr>
            </a:p>
          </p:txBody>
        </p:sp>
      </p:grpSp>
      <p:sp>
        <p:nvSpPr>
          <p:cNvPr id="83" name="TextBox 82"/>
          <p:cNvSpPr txBox="1"/>
          <p:nvPr/>
        </p:nvSpPr>
        <p:spPr>
          <a:xfrm>
            <a:off x="5786446" y="5429264"/>
            <a:ext cx="2643206" cy="430887"/>
          </a:xfrm>
          <a:prstGeom prst="rect">
            <a:avLst/>
          </a:prstGeom>
          <a:noFill/>
        </p:spPr>
        <p:txBody>
          <a:bodyPr wrap="square" rtlCol="0">
            <a:noAutofit/>
          </a:bodyPr>
          <a:lstStyle/>
          <a:p>
            <a:pPr algn="l"/>
            <a:r>
              <a:rPr lang="en-US" altLang="zh-CN" sz="2000" b="1" dirty="0" err="1" smtClean="0">
                <a:solidFill>
                  <a:srgbClr val="FF00FF"/>
                </a:solidFill>
                <a:latin typeface="Consolas" pitchFamily="49" charset="0"/>
                <a:ea typeface="仿宋" pitchFamily="49" charset="-122"/>
                <a:cs typeface="Consolas" pitchFamily="49" charset="0"/>
              </a:rPr>
              <a:t>AVL</a:t>
            </a:r>
            <a:r>
              <a:rPr lang="zh-CN" altLang="en-US" sz="2000" b="1" dirty="0" smtClean="0">
                <a:solidFill>
                  <a:srgbClr val="FF00FF"/>
                </a:solidFill>
                <a:latin typeface="Consolas" pitchFamily="49" charset="0"/>
                <a:ea typeface="仿宋" pitchFamily="49" charset="-122"/>
                <a:cs typeface="Consolas" pitchFamily="49" charset="0"/>
              </a:rPr>
              <a:t>树构造完毕</a:t>
            </a:r>
          </a:p>
        </p:txBody>
      </p:sp>
      <p:sp>
        <p:nvSpPr>
          <p:cNvPr id="79" name="灯片编号占位符 78"/>
          <p:cNvSpPr>
            <a:spLocks noGrp="1"/>
          </p:cNvSpPr>
          <p:nvPr>
            <p:ph type="sldNum" sz="quarter" idx="12"/>
          </p:nvPr>
        </p:nvSpPr>
        <p:spPr/>
        <p:txBody>
          <a:bodyPr/>
          <a:lstStyle/>
          <a:p>
            <a:pPr>
              <a:defRPr/>
            </a:pPr>
            <a:fld id="{94984E60-CADE-4266-8DC7-A91C528B8A31}" type="slidenum">
              <a:rPr lang="en-US" altLang="zh-CN" smtClean="0"/>
              <a:pPr>
                <a:defRPr/>
              </a:pPr>
              <a:t>66</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p:cNvSpPr txBox="1">
            <a:spLocks noChangeArrowheads="1"/>
          </p:cNvSpPr>
          <p:nvPr/>
        </p:nvSpPr>
        <p:spPr bwMode="auto">
          <a:xfrm>
            <a:off x="571472" y="500042"/>
            <a:ext cx="3890933" cy="430887"/>
          </a:xfrm>
          <a:prstGeom prst="rect">
            <a:avLst/>
          </a:prstGeom>
          <a:solidFill>
            <a:srgbClr val="9900FF"/>
          </a:solidFill>
          <a:ln w="28575" algn="ctr">
            <a:noFill/>
            <a:miter lim="800000"/>
            <a:headEnd/>
            <a:tailEnd/>
          </a:ln>
        </p:spPr>
        <p:txBody>
          <a:bodyPr wrap="square">
            <a:spAutoFit/>
          </a:bodyPr>
          <a:lstStyle/>
          <a:p>
            <a:pPr>
              <a:spcBef>
                <a:spcPct val="50000"/>
              </a:spcBef>
            </a:pPr>
            <a:r>
              <a:rPr kumimoji="0" lang="en-US" altLang="zh-CN" sz="2200" b="1" dirty="0" smtClean="0">
                <a:solidFill>
                  <a:schemeClr val="bg1"/>
                </a:solidFill>
                <a:latin typeface="Consolas" pitchFamily="49" charset="0"/>
                <a:ea typeface="华文中宋" pitchFamily="2" charset="-122"/>
                <a:cs typeface="Consolas" pitchFamily="49" charset="0"/>
              </a:rPr>
              <a:t>3</a:t>
            </a:r>
            <a:r>
              <a:rPr kumimoji="0" lang="zh-CN" altLang="en-US" sz="2200" b="1" smtClean="0">
                <a:solidFill>
                  <a:schemeClr val="bg1"/>
                </a:solidFill>
                <a:latin typeface="Consolas" pitchFamily="49" charset="0"/>
                <a:ea typeface="华文中宋" pitchFamily="2" charset="-122"/>
                <a:cs typeface="Consolas" pitchFamily="49" charset="0"/>
              </a:rPr>
              <a:t>、</a:t>
            </a:r>
            <a:r>
              <a:rPr kumimoji="0" lang="zh-CN" altLang="en-US" sz="2200" b="1" dirty="0" smtClean="0">
                <a:solidFill>
                  <a:schemeClr val="bg1"/>
                </a:solidFill>
                <a:latin typeface="Consolas" pitchFamily="49" charset="0"/>
                <a:ea typeface="华文中宋" pitchFamily="2" charset="-122"/>
                <a:cs typeface="Consolas" pitchFamily="49" charset="0"/>
              </a:rPr>
              <a:t>平衡</a:t>
            </a:r>
            <a:r>
              <a:rPr kumimoji="0" lang="zh-CN" altLang="en-US" sz="2200" b="1" dirty="0">
                <a:solidFill>
                  <a:schemeClr val="bg1"/>
                </a:solidFill>
                <a:latin typeface="Consolas" pitchFamily="49" charset="0"/>
                <a:ea typeface="华文中宋" pitchFamily="2" charset="-122"/>
                <a:cs typeface="Consolas" pitchFamily="49" charset="0"/>
              </a:rPr>
              <a:t>二叉</a:t>
            </a:r>
            <a:r>
              <a:rPr kumimoji="0" lang="zh-CN" altLang="en-US" sz="2200" b="1">
                <a:solidFill>
                  <a:schemeClr val="bg1"/>
                </a:solidFill>
                <a:latin typeface="Consolas" pitchFamily="49" charset="0"/>
                <a:ea typeface="华文中宋" pitchFamily="2" charset="-122"/>
                <a:cs typeface="Consolas" pitchFamily="49" charset="0"/>
              </a:rPr>
              <a:t>树</a:t>
            </a:r>
            <a:r>
              <a:rPr kumimoji="0" lang="zh-CN" altLang="en-US" sz="2200" b="1" smtClean="0">
                <a:solidFill>
                  <a:schemeClr val="bg1"/>
                </a:solidFill>
                <a:latin typeface="Consolas" pitchFamily="49" charset="0"/>
                <a:ea typeface="华文中宋" pitchFamily="2" charset="-122"/>
                <a:cs typeface="Consolas" pitchFamily="49" charset="0"/>
              </a:rPr>
              <a:t>的删除过程</a:t>
            </a:r>
            <a:endParaRPr kumimoji="0" lang="zh-CN" altLang="en-US" sz="2200" b="1" dirty="0">
              <a:solidFill>
                <a:schemeClr val="bg1"/>
              </a:solidFill>
              <a:latin typeface="Consolas" pitchFamily="49" charset="0"/>
              <a:ea typeface="华文中宋" pitchFamily="2" charset="-122"/>
              <a:cs typeface="Consolas" pitchFamily="49" charset="0"/>
            </a:endParaRPr>
          </a:p>
        </p:txBody>
      </p:sp>
      <p:sp>
        <p:nvSpPr>
          <p:cNvPr id="5" name="Text Box 2"/>
          <p:cNvSpPr txBox="1">
            <a:spLocks noChangeArrowheads="1"/>
          </p:cNvSpPr>
          <p:nvPr/>
        </p:nvSpPr>
        <p:spPr bwMode="auto">
          <a:xfrm>
            <a:off x="571472" y="1571612"/>
            <a:ext cx="8072494" cy="1141439"/>
          </a:xfrm>
          <a:prstGeom prst="rect">
            <a:avLst/>
          </a:prstGeom>
          <a:ln>
            <a:solidFill>
              <a:schemeClr val="accent6">
                <a:lumMod val="20000"/>
                <a:lumOff val="80000"/>
              </a:schemeClr>
            </a:solidFill>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457200" indent="-457200" algn="just">
              <a:lnSpc>
                <a:spcPct val="150000"/>
              </a:lnSpc>
              <a:spcBef>
                <a:spcPts val="0"/>
              </a:spcBef>
              <a:buBlip>
                <a:blip r:embed="rId3"/>
              </a:buBlip>
            </a:pPr>
            <a:r>
              <a:rPr lang="zh-CN" altLang="en-US" sz="2000" b="1" smtClean="0">
                <a:solidFill>
                  <a:srgbClr val="3333FF"/>
                </a:solidFill>
                <a:latin typeface="Consolas" pitchFamily="49" charset="0"/>
                <a:ea typeface="楷体" pitchFamily="49" charset="-122"/>
                <a:cs typeface="Consolas" pitchFamily="49" charset="0"/>
              </a:rPr>
              <a:t>平衡</a:t>
            </a:r>
            <a:r>
              <a:rPr lang="zh-CN" altLang="en-US" sz="2000" b="1" dirty="0">
                <a:solidFill>
                  <a:srgbClr val="3333FF"/>
                </a:solidFill>
                <a:latin typeface="Consolas" pitchFamily="49" charset="0"/>
                <a:ea typeface="楷体" pitchFamily="49" charset="-122"/>
                <a:cs typeface="Consolas" pitchFamily="49" charset="0"/>
              </a:rPr>
              <a:t>二叉</a:t>
            </a:r>
            <a:r>
              <a:rPr lang="zh-CN" altLang="en-US" sz="2000" b="1">
                <a:solidFill>
                  <a:srgbClr val="3333FF"/>
                </a:solidFill>
                <a:latin typeface="Consolas" pitchFamily="49" charset="0"/>
                <a:ea typeface="楷体" pitchFamily="49" charset="-122"/>
                <a:cs typeface="Consolas" pitchFamily="49" charset="0"/>
              </a:rPr>
              <a:t>树</a:t>
            </a:r>
            <a:r>
              <a:rPr lang="zh-CN" altLang="en-US" sz="2000" b="1" smtClean="0">
                <a:solidFill>
                  <a:srgbClr val="3333FF"/>
                </a:solidFill>
                <a:latin typeface="Consolas" pitchFamily="49" charset="0"/>
                <a:ea typeface="楷体" pitchFamily="49" charset="-122"/>
                <a:cs typeface="Consolas" pitchFamily="49" charset="0"/>
              </a:rPr>
              <a:t>中删除关键字为</a:t>
            </a:r>
            <a:r>
              <a:rPr lang="en-US" altLang="zh-CN" sz="2000" b="1" i="1" smtClean="0">
                <a:solidFill>
                  <a:srgbClr val="3333FF"/>
                </a:solidFill>
                <a:latin typeface="Consolas" pitchFamily="49" charset="0"/>
                <a:ea typeface="楷体" pitchFamily="49" charset="-122"/>
                <a:cs typeface="Consolas" pitchFamily="49" charset="0"/>
              </a:rPr>
              <a:t>k</a:t>
            </a:r>
            <a:r>
              <a:rPr lang="zh-CN" altLang="en-US" sz="2000" b="1" smtClean="0">
                <a:solidFill>
                  <a:srgbClr val="3333FF"/>
                </a:solidFill>
                <a:latin typeface="Consolas" pitchFamily="49" charset="0"/>
                <a:ea typeface="楷体" pitchFamily="49" charset="-122"/>
                <a:cs typeface="Consolas" pitchFamily="49" charset="0"/>
              </a:rPr>
              <a:t>的结点方式</a:t>
            </a:r>
            <a:r>
              <a:rPr lang="zh-CN" altLang="en-US" sz="2000" b="1" dirty="0">
                <a:solidFill>
                  <a:srgbClr val="3333FF"/>
                </a:solidFill>
                <a:latin typeface="Consolas" pitchFamily="49" charset="0"/>
                <a:ea typeface="楷体" pitchFamily="49" charset="-122"/>
                <a:cs typeface="Consolas" pitchFamily="49" charset="0"/>
              </a:rPr>
              <a:t>与二叉排</a:t>
            </a:r>
            <a:r>
              <a:rPr lang="zh-CN" altLang="en-US" sz="2000" b="1">
                <a:solidFill>
                  <a:srgbClr val="3333FF"/>
                </a:solidFill>
                <a:latin typeface="Consolas" pitchFamily="49" charset="0"/>
                <a:ea typeface="楷体" pitchFamily="49" charset="-122"/>
                <a:cs typeface="Consolas" pitchFamily="49" charset="0"/>
              </a:rPr>
              <a:t>序</a:t>
            </a:r>
            <a:r>
              <a:rPr lang="zh-CN" altLang="en-US" sz="2000" b="1" smtClean="0">
                <a:solidFill>
                  <a:srgbClr val="3333FF"/>
                </a:solidFill>
                <a:latin typeface="Consolas" pitchFamily="49" charset="0"/>
                <a:ea typeface="楷体" pitchFamily="49" charset="-122"/>
                <a:cs typeface="Consolas" pitchFamily="49" charset="0"/>
              </a:rPr>
              <a:t>树删除相似。</a:t>
            </a:r>
            <a:endParaRPr lang="en-US" altLang="zh-CN" sz="2000" b="1" smtClean="0">
              <a:solidFill>
                <a:srgbClr val="3333FF"/>
              </a:solidFill>
              <a:latin typeface="Consolas" pitchFamily="49" charset="0"/>
              <a:ea typeface="楷体" pitchFamily="49" charset="-122"/>
              <a:cs typeface="Consolas" pitchFamily="49" charset="0"/>
            </a:endParaRPr>
          </a:p>
          <a:p>
            <a:pPr marL="457200" indent="-457200" algn="just">
              <a:lnSpc>
                <a:spcPct val="150000"/>
              </a:lnSpc>
              <a:spcBef>
                <a:spcPts val="0"/>
              </a:spcBef>
              <a:buBlip>
                <a:blip r:embed="rId3"/>
              </a:buBlip>
            </a:pPr>
            <a:r>
              <a:rPr lang="zh-CN" altLang="en-US" sz="2000" b="1" smtClean="0">
                <a:solidFill>
                  <a:srgbClr val="3333FF"/>
                </a:solidFill>
                <a:latin typeface="Consolas" pitchFamily="49" charset="0"/>
                <a:ea typeface="楷体" pitchFamily="49" charset="-122"/>
                <a:cs typeface="Consolas" pitchFamily="49" charset="0"/>
              </a:rPr>
              <a:t>但删除后可</a:t>
            </a:r>
            <a:r>
              <a:rPr lang="zh-CN" altLang="en-US" sz="2000" b="1" dirty="0">
                <a:solidFill>
                  <a:srgbClr val="3333FF"/>
                </a:solidFill>
                <a:latin typeface="Consolas" pitchFamily="49" charset="0"/>
                <a:ea typeface="楷体" pitchFamily="49" charset="-122"/>
                <a:cs typeface="Consolas" pitchFamily="49" charset="0"/>
              </a:rPr>
              <a:t>能</a:t>
            </a:r>
            <a:r>
              <a:rPr lang="zh-CN" altLang="en-US" sz="2000" b="1">
                <a:solidFill>
                  <a:srgbClr val="3333FF"/>
                </a:solidFill>
                <a:latin typeface="Consolas" pitchFamily="49" charset="0"/>
                <a:ea typeface="楷体" pitchFamily="49" charset="-122"/>
                <a:cs typeface="Consolas" pitchFamily="49" charset="0"/>
              </a:rPr>
              <a:t>破</a:t>
            </a:r>
            <a:r>
              <a:rPr lang="zh-CN" altLang="en-US" sz="2000" b="1" smtClean="0">
                <a:solidFill>
                  <a:srgbClr val="3333FF"/>
                </a:solidFill>
                <a:latin typeface="Consolas" pitchFamily="49" charset="0"/>
                <a:ea typeface="楷体" pitchFamily="49" charset="-122"/>
                <a:cs typeface="Consolas" pitchFamily="49" charset="0"/>
              </a:rPr>
              <a:t>坏平</a:t>
            </a:r>
            <a:r>
              <a:rPr lang="zh-CN" altLang="en-US" sz="2000" b="1" dirty="0">
                <a:solidFill>
                  <a:srgbClr val="3333FF"/>
                </a:solidFill>
                <a:latin typeface="Consolas" pitchFamily="49" charset="0"/>
                <a:ea typeface="楷体" pitchFamily="49" charset="-122"/>
                <a:cs typeface="Consolas" pitchFamily="49" charset="0"/>
              </a:rPr>
              <a:t>衡二叉树的</a:t>
            </a:r>
            <a:r>
              <a:rPr lang="zh-CN" altLang="en-US" sz="2000" b="1">
                <a:solidFill>
                  <a:srgbClr val="3333FF"/>
                </a:solidFill>
                <a:latin typeface="Consolas" pitchFamily="49" charset="0"/>
                <a:ea typeface="楷体" pitchFamily="49" charset="-122"/>
                <a:cs typeface="Consolas" pitchFamily="49" charset="0"/>
              </a:rPr>
              <a:t>平衡</a:t>
            </a:r>
            <a:r>
              <a:rPr lang="zh-CN" altLang="en-US" sz="2000" b="1" smtClean="0">
                <a:solidFill>
                  <a:srgbClr val="3333FF"/>
                </a:solidFill>
                <a:latin typeface="Consolas" pitchFamily="49" charset="0"/>
                <a:ea typeface="楷体" pitchFamily="49" charset="-122"/>
                <a:cs typeface="Consolas" pitchFamily="49" charset="0"/>
              </a:rPr>
              <a:t>性，解决</a:t>
            </a:r>
            <a:r>
              <a:rPr lang="zh-CN" altLang="en-US" sz="2000" b="1" dirty="0">
                <a:solidFill>
                  <a:srgbClr val="3333FF"/>
                </a:solidFill>
                <a:latin typeface="Consolas" pitchFamily="49" charset="0"/>
                <a:ea typeface="楷体" pitchFamily="49" charset="-122"/>
                <a:cs typeface="Consolas" pitchFamily="49" charset="0"/>
              </a:rPr>
              <a:t>方法是</a:t>
            </a:r>
            <a:r>
              <a:rPr lang="zh-CN" altLang="en-US" sz="2000" b="1" dirty="0">
                <a:solidFill>
                  <a:srgbClr val="FF00FF"/>
                </a:solidFill>
                <a:latin typeface="方正启体简体" pitchFamily="65" charset="-122"/>
                <a:ea typeface="方正启体简体" pitchFamily="65" charset="-122"/>
                <a:cs typeface="Consolas" pitchFamily="49" charset="0"/>
              </a:rPr>
              <a:t>调</a:t>
            </a:r>
            <a:r>
              <a:rPr lang="zh-CN" altLang="en-US" sz="2000" b="1">
                <a:solidFill>
                  <a:srgbClr val="FF00FF"/>
                </a:solidFill>
                <a:latin typeface="方正启体简体" pitchFamily="65" charset="-122"/>
                <a:ea typeface="方正启体简体" pitchFamily="65" charset="-122"/>
                <a:cs typeface="Consolas" pitchFamily="49" charset="0"/>
              </a:rPr>
              <a:t>整</a:t>
            </a:r>
            <a:r>
              <a:rPr lang="zh-CN" altLang="en-US" sz="2000" b="1" smtClean="0">
                <a:solidFill>
                  <a:srgbClr val="3333FF"/>
                </a:solidFill>
                <a:latin typeface="Consolas" pitchFamily="49" charset="0"/>
                <a:ea typeface="楷体" pitchFamily="49" charset="-122"/>
                <a:cs typeface="Consolas" pitchFamily="49" charset="0"/>
              </a:rPr>
              <a:t>。</a:t>
            </a:r>
            <a:r>
              <a:rPr lang="zh-CN" altLang="en-US" sz="2000" b="1">
                <a:solidFill>
                  <a:srgbClr val="3333FF"/>
                </a:solidFill>
                <a:latin typeface="Consolas" pitchFamily="49" charset="0"/>
                <a:ea typeface="楷体" pitchFamily="49" charset="-122"/>
                <a:cs typeface="Consolas" pitchFamily="49" charset="0"/>
              </a:rPr>
              <a:t>　</a:t>
            </a:r>
            <a:endParaRPr lang="zh-CN" altLang="en-US" sz="2000" b="1" dirty="0">
              <a:solidFill>
                <a:srgbClr val="3333FF"/>
              </a:solidFill>
              <a:latin typeface="Consolas" pitchFamily="49" charset="0"/>
              <a:ea typeface="楷体" pitchFamily="49" charset="-122"/>
              <a:cs typeface="Consolas" pitchFamily="49" charset="0"/>
            </a:endParaRPr>
          </a:p>
        </p:txBody>
      </p:sp>
      <p:sp>
        <p:nvSpPr>
          <p:cNvPr id="6" name="灯片编号占位符 5"/>
          <p:cNvSpPr>
            <a:spLocks noGrp="1"/>
          </p:cNvSpPr>
          <p:nvPr>
            <p:ph type="sldNum" sz="quarter" idx="12"/>
          </p:nvPr>
        </p:nvSpPr>
        <p:spPr/>
        <p:txBody>
          <a:bodyPr/>
          <a:lstStyle/>
          <a:p>
            <a:pPr>
              <a:defRPr/>
            </a:pPr>
            <a:fld id="{94984E60-CADE-4266-8DC7-A91C528B8A31}" type="slidenum">
              <a:rPr lang="en-US" altLang="zh-CN" smtClean="0"/>
              <a:pPr>
                <a:defRPr/>
              </a:pPr>
              <a:t>67</a:t>
            </a:fld>
            <a:r>
              <a:rPr lang="en-US" altLang="zh-CN" smtClean="0"/>
              <a:t>/132</a:t>
            </a:r>
            <a:endParaRPr lang="en-US" altLang="zh-CN"/>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1500174"/>
            <a:ext cx="8001056" cy="782137"/>
          </a:xfrm>
          <a:prstGeom prst="rect">
            <a:avLst/>
          </a:prstGeom>
          <a:noFill/>
        </p:spPr>
        <p:txBody>
          <a:bodyPr wrap="square" rtlCol="0">
            <a:spAutoFit/>
          </a:bodyPr>
          <a:lstStyle/>
          <a:p>
            <a:pPr algn="l">
              <a:lnSpc>
                <a:spcPts val="2800"/>
              </a:lnSpc>
              <a:spcBef>
                <a:spcPts val="0"/>
              </a:spcBef>
            </a:pPr>
            <a:r>
              <a:rPr lang="en-US" altLang="zh-CN" sz="2000" b="1" smtClean="0">
                <a:solidFill>
                  <a:srgbClr val="0000FF"/>
                </a:solidFill>
                <a:latin typeface="Consolas" pitchFamily="49" charset="0"/>
                <a:ea typeface="楷体" pitchFamily="49" charset="-122"/>
                <a:cs typeface="Consolas" pitchFamily="49" charset="0"/>
              </a:rPr>
              <a:t>    </a:t>
            </a:r>
            <a:r>
              <a:rPr lang="zh-CN" altLang="zh-CN" sz="2000" b="1" smtClean="0">
                <a:solidFill>
                  <a:srgbClr val="0000FF"/>
                </a:solidFill>
                <a:latin typeface="Consolas" pitchFamily="49" charset="0"/>
                <a:ea typeface="楷体" pitchFamily="49" charset="-122"/>
                <a:cs typeface="Consolas" pitchFamily="49" charset="0"/>
              </a:rPr>
              <a:t>首先在</a:t>
            </a:r>
            <a:r>
              <a:rPr lang="en-US" altLang="zh-CN" sz="2000" b="1" smtClean="0">
                <a:solidFill>
                  <a:srgbClr val="0000FF"/>
                </a:solidFill>
                <a:latin typeface="Consolas" pitchFamily="49" charset="0"/>
                <a:ea typeface="楷体" pitchFamily="49" charset="-122"/>
                <a:cs typeface="Consolas" pitchFamily="49" charset="0"/>
              </a:rPr>
              <a:t>AVL</a:t>
            </a:r>
            <a:r>
              <a:rPr lang="zh-CN" altLang="zh-CN" sz="2000" b="1" smtClean="0">
                <a:solidFill>
                  <a:srgbClr val="0000FF"/>
                </a:solidFill>
                <a:latin typeface="Consolas" pitchFamily="49" charset="0"/>
                <a:ea typeface="楷体" pitchFamily="49" charset="-122"/>
                <a:cs typeface="Consolas" pitchFamily="49" charset="0"/>
              </a:rPr>
              <a:t>树中查找关键字为</a:t>
            </a:r>
            <a:r>
              <a:rPr lang="en-US" altLang="zh-CN" sz="2000" b="1" i="1" smtClean="0">
                <a:solidFill>
                  <a:srgbClr val="0000FF"/>
                </a:solidFill>
                <a:latin typeface="Consolas" pitchFamily="49" charset="0"/>
                <a:ea typeface="楷体" pitchFamily="49" charset="-122"/>
                <a:cs typeface="Consolas" pitchFamily="49" charset="0"/>
              </a:rPr>
              <a:t>k</a:t>
            </a:r>
            <a:r>
              <a:rPr lang="zh-CN" altLang="zh-CN" sz="2000" b="1" smtClean="0">
                <a:solidFill>
                  <a:srgbClr val="0000FF"/>
                </a:solidFill>
                <a:latin typeface="Consolas" pitchFamily="49" charset="0"/>
                <a:ea typeface="楷体" pitchFamily="49" charset="-122"/>
                <a:cs typeface="Consolas" pitchFamily="49" charset="0"/>
              </a:rPr>
              <a:t>的结点</a:t>
            </a:r>
            <a:r>
              <a:rPr lang="en-US" altLang="zh-CN" sz="2000" b="1" i="1" smtClean="0">
                <a:solidFill>
                  <a:srgbClr val="0000FF"/>
                </a:solidFill>
                <a:latin typeface="Consolas" pitchFamily="49" charset="0"/>
                <a:ea typeface="楷体" pitchFamily="49" charset="-122"/>
                <a:cs typeface="Consolas" pitchFamily="49" charset="0"/>
              </a:rPr>
              <a:t>x</a:t>
            </a:r>
            <a:r>
              <a:rPr lang="zh-CN" altLang="zh-CN" sz="2000" b="1" smtClean="0">
                <a:solidFill>
                  <a:srgbClr val="0000FF"/>
                </a:solidFill>
                <a:latin typeface="Consolas" pitchFamily="49" charset="0"/>
                <a:ea typeface="楷体" pitchFamily="49" charset="-122"/>
                <a:cs typeface="Consolas" pitchFamily="49" charset="0"/>
              </a:rPr>
              <a:t>（假定存在这样的结点并且唯一），删除结点</a:t>
            </a:r>
            <a:r>
              <a:rPr lang="en-US" altLang="zh-CN" sz="2000" b="1" i="1" smtClean="0">
                <a:solidFill>
                  <a:srgbClr val="0000FF"/>
                </a:solidFill>
                <a:latin typeface="Consolas" pitchFamily="49" charset="0"/>
                <a:ea typeface="楷体" pitchFamily="49" charset="-122"/>
                <a:cs typeface="Consolas" pitchFamily="49" charset="0"/>
              </a:rPr>
              <a:t>x</a:t>
            </a:r>
            <a:r>
              <a:rPr lang="zh-CN" altLang="zh-CN" sz="2000" b="1" smtClean="0">
                <a:solidFill>
                  <a:srgbClr val="0000FF"/>
                </a:solidFill>
                <a:latin typeface="Consolas" pitchFamily="49" charset="0"/>
                <a:ea typeface="楷体" pitchFamily="49" charset="-122"/>
                <a:cs typeface="Consolas" pitchFamily="49" charset="0"/>
              </a:rPr>
              <a:t>的过程如下：</a:t>
            </a:r>
          </a:p>
        </p:txBody>
      </p:sp>
      <p:sp>
        <p:nvSpPr>
          <p:cNvPr id="6" name="TextBox 5"/>
          <p:cNvSpPr txBox="1"/>
          <p:nvPr/>
        </p:nvSpPr>
        <p:spPr>
          <a:xfrm>
            <a:off x="428596" y="2571744"/>
            <a:ext cx="8429684" cy="1111550"/>
          </a:xfrm>
          <a:prstGeom prst="rect">
            <a:avLst/>
          </a:prstGeom>
          <a:solidFill>
            <a:schemeClr val="bg1">
              <a:lumMod val="95000"/>
            </a:schemeClr>
          </a:solidFill>
          <a:ln/>
        </p:spPr>
        <p:style>
          <a:lnRef idx="3">
            <a:schemeClr val="lt1"/>
          </a:lnRef>
          <a:fillRef idx="1">
            <a:schemeClr val="accent6"/>
          </a:fillRef>
          <a:effectRef idx="1">
            <a:schemeClr val="accent6"/>
          </a:effectRef>
          <a:fontRef idx="minor">
            <a:schemeClr val="lt1"/>
          </a:fontRef>
        </p:style>
        <p:txBody>
          <a:bodyPr wrap="square" lIns="144000" tIns="144000" bIns="144000" rtlCol="0">
            <a:spAutoFit/>
          </a:bodyPr>
          <a:lstStyle/>
          <a:p>
            <a:pPr algn="l">
              <a:lnSpc>
                <a:spcPts val="2600"/>
              </a:lnSpc>
              <a:spcBef>
                <a:spcPts val="1200"/>
              </a:spcBef>
            </a:pPr>
            <a:r>
              <a:rPr lang="zh-CN" altLang="zh-CN" sz="2000" b="1" smtClean="0">
                <a:solidFill>
                  <a:srgbClr val="0000FF"/>
                </a:solidFill>
                <a:latin typeface="Consolas" pitchFamily="49" charset="0"/>
                <a:ea typeface="仿宋" pitchFamily="49" charset="-122"/>
                <a:cs typeface="Consolas" pitchFamily="49" charset="0"/>
              </a:rPr>
              <a:t>（</a:t>
            </a:r>
            <a:r>
              <a:rPr lang="en-US" altLang="zh-CN" sz="2000" b="1" smtClean="0">
                <a:solidFill>
                  <a:srgbClr val="0000FF"/>
                </a:solidFill>
                <a:latin typeface="Consolas" pitchFamily="49" charset="0"/>
                <a:ea typeface="仿宋" pitchFamily="49" charset="-122"/>
                <a:cs typeface="Consolas" pitchFamily="49" charset="0"/>
              </a:rPr>
              <a:t>1</a:t>
            </a:r>
            <a:r>
              <a:rPr lang="zh-CN" altLang="zh-CN" sz="2000" b="1" smtClean="0">
                <a:solidFill>
                  <a:srgbClr val="0000FF"/>
                </a:solidFill>
                <a:latin typeface="Consolas" pitchFamily="49" charset="0"/>
                <a:ea typeface="仿宋" pitchFamily="49" charset="-122"/>
                <a:cs typeface="Consolas" pitchFamily="49" charset="0"/>
              </a:rPr>
              <a:t>）如果</a:t>
            </a:r>
            <a:r>
              <a:rPr lang="zh-CN" altLang="zh-CN" sz="2000" b="1" smtClean="0">
                <a:solidFill>
                  <a:srgbClr val="FF00FF"/>
                </a:solidFill>
                <a:latin typeface="Consolas" pitchFamily="49" charset="0"/>
                <a:ea typeface="仿宋" pitchFamily="49" charset="-122"/>
                <a:cs typeface="Consolas" pitchFamily="49" charset="0"/>
              </a:rPr>
              <a:t>结点</a:t>
            </a:r>
            <a:r>
              <a:rPr lang="en-US" altLang="zh-CN" sz="2000" b="1" i="1" smtClean="0">
                <a:solidFill>
                  <a:srgbClr val="FF00FF"/>
                </a:solidFill>
                <a:latin typeface="Consolas" pitchFamily="49" charset="0"/>
                <a:ea typeface="仿宋" pitchFamily="49" charset="-122"/>
                <a:cs typeface="Consolas" pitchFamily="49" charset="0"/>
              </a:rPr>
              <a:t>x</a:t>
            </a:r>
            <a:r>
              <a:rPr lang="zh-CN" altLang="zh-CN" sz="2000" b="1" smtClean="0">
                <a:solidFill>
                  <a:srgbClr val="FF00FF"/>
                </a:solidFill>
                <a:latin typeface="Consolas" pitchFamily="49" charset="0"/>
                <a:ea typeface="仿宋" pitchFamily="49" charset="-122"/>
                <a:cs typeface="Consolas" pitchFamily="49" charset="0"/>
              </a:rPr>
              <a:t>左子树为空</a:t>
            </a:r>
            <a:r>
              <a:rPr lang="zh-CN" altLang="zh-CN" sz="2000" b="1" smtClean="0">
                <a:solidFill>
                  <a:srgbClr val="0000FF"/>
                </a:solidFill>
                <a:latin typeface="Consolas" pitchFamily="49" charset="0"/>
                <a:ea typeface="仿宋" pitchFamily="49" charset="-122"/>
                <a:cs typeface="Consolas" pitchFamily="49" charset="0"/>
              </a:rPr>
              <a:t>，用其右孩子结点替换它，即</a:t>
            </a:r>
            <a:r>
              <a:rPr lang="zh-CN" altLang="zh-CN" sz="2000" b="1" smtClean="0">
                <a:solidFill>
                  <a:srgbClr val="FF0000"/>
                </a:solidFill>
                <a:latin typeface="Consolas" pitchFamily="49" charset="0"/>
                <a:ea typeface="仿宋" pitchFamily="49" charset="-122"/>
                <a:cs typeface="Consolas" pitchFamily="49" charset="0"/>
              </a:rPr>
              <a:t>直接删除</a:t>
            </a:r>
            <a:r>
              <a:rPr lang="zh-CN" altLang="zh-CN" sz="2000" b="1" smtClean="0">
                <a:solidFill>
                  <a:srgbClr val="0000FF"/>
                </a:solidFill>
                <a:latin typeface="Consolas" pitchFamily="49" charset="0"/>
                <a:ea typeface="仿宋" pitchFamily="49" charset="-122"/>
                <a:cs typeface="Consolas" pitchFamily="49" charset="0"/>
              </a:rPr>
              <a:t>结点</a:t>
            </a:r>
            <a:r>
              <a:rPr lang="en-US" altLang="zh-CN" sz="2000" b="1" i="1" smtClean="0">
                <a:solidFill>
                  <a:srgbClr val="0000FF"/>
                </a:solidFill>
                <a:latin typeface="Consolas" pitchFamily="49" charset="0"/>
                <a:ea typeface="仿宋" pitchFamily="49" charset="-122"/>
                <a:cs typeface="Consolas" pitchFamily="49" charset="0"/>
              </a:rPr>
              <a:t>x</a:t>
            </a:r>
            <a:r>
              <a:rPr lang="zh-CN" altLang="zh-CN" sz="2000" b="1" smtClean="0">
                <a:solidFill>
                  <a:srgbClr val="0000FF"/>
                </a:solidFill>
                <a:latin typeface="Consolas" pitchFamily="49" charset="0"/>
                <a:ea typeface="仿宋" pitchFamily="49" charset="-122"/>
                <a:cs typeface="Consolas" pitchFamily="49" charset="0"/>
              </a:rPr>
              <a:t>。</a:t>
            </a:r>
          </a:p>
          <a:p>
            <a:pPr algn="l">
              <a:lnSpc>
                <a:spcPts val="2600"/>
              </a:lnSpc>
              <a:spcBef>
                <a:spcPts val="1200"/>
              </a:spcBef>
            </a:pPr>
            <a:r>
              <a:rPr lang="zh-CN" altLang="zh-CN" sz="2000" b="1" smtClean="0">
                <a:solidFill>
                  <a:srgbClr val="0000FF"/>
                </a:solidFill>
                <a:latin typeface="Consolas" pitchFamily="49" charset="0"/>
                <a:ea typeface="仿宋" pitchFamily="49" charset="-122"/>
                <a:cs typeface="Consolas" pitchFamily="49" charset="0"/>
              </a:rPr>
              <a:t>（</a:t>
            </a:r>
            <a:r>
              <a:rPr lang="en-US" altLang="zh-CN" sz="2000" b="1" smtClean="0">
                <a:solidFill>
                  <a:srgbClr val="0000FF"/>
                </a:solidFill>
                <a:latin typeface="Consolas" pitchFamily="49" charset="0"/>
                <a:ea typeface="仿宋" pitchFamily="49" charset="-122"/>
                <a:cs typeface="Consolas" pitchFamily="49" charset="0"/>
              </a:rPr>
              <a:t>2</a:t>
            </a:r>
            <a:r>
              <a:rPr lang="zh-CN" altLang="zh-CN" sz="2000" b="1" smtClean="0">
                <a:solidFill>
                  <a:srgbClr val="0000FF"/>
                </a:solidFill>
                <a:latin typeface="Consolas" pitchFamily="49" charset="0"/>
                <a:ea typeface="仿宋" pitchFamily="49" charset="-122"/>
                <a:cs typeface="Consolas" pitchFamily="49" charset="0"/>
              </a:rPr>
              <a:t>）如果</a:t>
            </a:r>
            <a:r>
              <a:rPr lang="zh-CN" altLang="zh-CN" sz="2000" b="1" smtClean="0">
                <a:solidFill>
                  <a:srgbClr val="FF00FF"/>
                </a:solidFill>
                <a:latin typeface="Consolas" pitchFamily="49" charset="0"/>
                <a:ea typeface="仿宋" pitchFamily="49" charset="-122"/>
                <a:cs typeface="Consolas" pitchFamily="49" charset="0"/>
              </a:rPr>
              <a:t>结点</a:t>
            </a:r>
            <a:r>
              <a:rPr lang="en-US" altLang="zh-CN" sz="2000" b="1" i="1" smtClean="0">
                <a:solidFill>
                  <a:srgbClr val="FF00FF"/>
                </a:solidFill>
                <a:latin typeface="Consolas" pitchFamily="49" charset="0"/>
                <a:ea typeface="仿宋" pitchFamily="49" charset="-122"/>
                <a:cs typeface="Consolas" pitchFamily="49" charset="0"/>
              </a:rPr>
              <a:t>x</a:t>
            </a:r>
            <a:r>
              <a:rPr lang="zh-CN" altLang="zh-CN" sz="2000" b="1" smtClean="0">
                <a:solidFill>
                  <a:srgbClr val="FF00FF"/>
                </a:solidFill>
                <a:latin typeface="Consolas" pitchFamily="49" charset="0"/>
                <a:ea typeface="仿宋" pitchFamily="49" charset="-122"/>
                <a:cs typeface="Consolas" pitchFamily="49" charset="0"/>
              </a:rPr>
              <a:t>右子树为空</a:t>
            </a:r>
            <a:r>
              <a:rPr lang="zh-CN" altLang="zh-CN" sz="2000" b="1" smtClean="0">
                <a:solidFill>
                  <a:srgbClr val="0000FF"/>
                </a:solidFill>
                <a:latin typeface="Consolas" pitchFamily="49" charset="0"/>
                <a:ea typeface="仿宋" pitchFamily="49" charset="-122"/>
                <a:cs typeface="Consolas" pitchFamily="49" charset="0"/>
              </a:rPr>
              <a:t>，用其左孩子结点替换它，即</a:t>
            </a:r>
            <a:r>
              <a:rPr lang="zh-CN" altLang="zh-CN" sz="2000" b="1" smtClean="0">
                <a:solidFill>
                  <a:srgbClr val="FF0000"/>
                </a:solidFill>
                <a:latin typeface="Consolas" pitchFamily="49" charset="0"/>
                <a:ea typeface="仿宋" pitchFamily="49" charset="-122"/>
                <a:cs typeface="Consolas" pitchFamily="49" charset="0"/>
              </a:rPr>
              <a:t>直接删除</a:t>
            </a:r>
            <a:r>
              <a:rPr lang="zh-CN" altLang="zh-CN" sz="2000" b="1" smtClean="0">
                <a:solidFill>
                  <a:srgbClr val="0000FF"/>
                </a:solidFill>
                <a:latin typeface="Consolas" pitchFamily="49" charset="0"/>
                <a:ea typeface="仿宋" pitchFamily="49" charset="-122"/>
                <a:cs typeface="Consolas" pitchFamily="49" charset="0"/>
              </a:rPr>
              <a:t>结点</a:t>
            </a:r>
            <a:r>
              <a:rPr lang="en-US" altLang="zh-CN" sz="2000" b="1" i="1" smtClean="0">
                <a:solidFill>
                  <a:srgbClr val="0000FF"/>
                </a:solidFill>
                <a:latin typeface="Consolas" pitchFamily="49" charset="0"/>
                <a:ea typeface="仿宋" pitchFamily="49" charset="-122"/>
                <a:cs typeface="Consolas" pitchFamily="49" charset="0"/>
              </a:rPr>
              <a:t>x</a:t>
            </a:r>
            <a:r>
              <a:rPr lang="zh-CN" altLang="zh-CN" sz="2000" b="1" smtClean="0">
                <a:solidFill>
                  <a:srgbClr val="0000FF"/>
                </a:solidFill>
                <a:latin typeface="Consolas" pitchFamily="49" charset="0"/>
                <a:ea typeface="仿宋" pitchFamily="49" charset="-122"/>
                <a:cs typeface="Consolas" pitchFamily="49" charset="0"/>
              </a:rPr>
              <a:t>。</a:t>
            </a:r>
            <a:endParaRPr lang="zh-CN" altLang="zh-CN" sz="2000" b="1">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857224" y="714356"/>
            <a:ext cx="1357322"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000" b="1"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中宋" pitchFamily="2" charset="-122"/>
                <a:ea typeface="华文中宋" pitchFamily="2" charset="-122"/>
                <a:cs typeface="Times New Roman" pitchFamily="18" charset="0"/>
              </a:rPr>
              <a:t>具体步骤</a:t>
            </a:r>
            <a:endParaRPr lang="zh-CN" altLang="en-U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中宋" pitchFamily="2" charset="-122"/>
              <a:ea typeface="华文中宋" pitchFamily="2" charset="-122"/>
              <a:cs typeface="Times New Roman" pitchFamily="18" charset="0"/>
            </a:endParaRPr>
          </a:p>
        </p:txBody>
      </p:sp>
      <p:sp>
        <p:nvSpPr>
          <p:cNvPr id="8" name="灯片编号占位符 7"/>
          <p:cNvSpPr>
            <a:spLocks noGrp="1"/>
          </p:cNvSpPr>
          <p:nvPr>
            <p:ph type="sldNum" sz="quarter" idx="12"/>
          </p:nvPr>
        </p:nvSpPr>
        <p:spPr/>
        <p:txBody>
          <a:bodyPr/>
          <a:lstStyle/>
          <a:p>
            <a:pPr>
              <a:defRPr/>
            </a:pPr>
            <a:fld id="{94984E60-CADE-4266-8DC7-A91C528B8A31}" type="slidenum">
              <a:rPr lang="en-US" altLang="zh-CN" smtClean="0"/>
              <a:pPr>
                <a:defRPr/>
              </a:pPr>
              <a:t>68</a:t>
            </a:fld>
            <a:r>
              <a:rPr lang="en-US" altLang="zh-CN" smtClean="0"/>
              <a:t>/132</a:t>
            </a:r>
            <a:endParaRPr lang="en-US" altLang="zh-CN"/>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571480"/>
            <a:ext cx="7643866" cy="907914"/>
          </a:xfrm>
          <a:prstGeom prst="rect">
            <a:avLst/>
          </a:prstGeom>
          <a:solidFill>
            <a:schemeClr val="bg1">
              <a:lumMod val="95000"/>
            </a:schemeClr>
          </a:solidFill>
          <a:ln/>
        </p:spPr>
        <p:style>
          <a:lnRef idx="3">
            <a:schemeClr val="lt1"/>
          </a:lnRef>
          <a:fillRef idx="1">
            <a:schemeClr val="accent6"/>
          </a:fillRef>
          <a:effectRef idx="1">
            <a:schemeClr val="accent6"/>
          </a:effectRef>
          <a:fontRef idx="minor">
            <a:schemeClr val="lt1"/>
          </a:fontRef>
        </p:style>
        <p:txBody>
          <a:bodyPr wrap="square" lIns="180000" tIns="108000" bIns="108000" rtlCol="0">
            <a:spAutoFit/>
          </a:bodyPr>
          <a:lstStyle/>
          <a:p>
            <a:pPr algn="l">
              <a:lnSpc>
                <a:spcPts val="2800"/>
              </a:lnSpc>
              <a:spcBef>
                <a:spcPts val="0"/>
              </a:spcBef>
            </a:pPr>
            <a:r>
              <a:rPr lang="en-US" altLang="zh-CN" sz="2000" b="1" smtClean="0">
                <a:solidFill>
                  <a:srgbClr val="0000FF"/>
                </a:solidFill>
                <a:latin typeface="Consolas" pitchFamily="49" charset="0"/>
                <a:ea typeface="仿宋" pitchFamily="49" charset="-122"/>
                <a:cs typeface="Consolas" pitchFamily="49" charset="0"/>
              </a:rPr>
              <a:t>   </a:t>
            </a:r>
            <a:r>
              <a:rPr lang="zh-CN" altLang="zh-CN" sz="2000" b="1" smtClean="0">
                <a:solidFill>
                  <a:srgbClr val="0000FF"/>
                </a:solidFill>
                <a:latin typeface="Consolas" pitchFamily="49" charset="0"/>
                <a:ea typeface="仿宋" pitchFamily="49" charset="-122"/>
                <a:cs typeface="Consolas" pitchFamily="49" charset="0"/>
              </a:rPr>
              <a:t>（</a:t>
            </a:r>
            <a:r>
              <a:rPr lang="en-US" altLang="zh-CN" sz="2000" b="1" smtClean="0">
                <a:solidFill>
                  <a:srgbClr val="0000FF"/>
                </a:solidFill>
                <a:latin typeface="Consolas" pitchFamily="49" charset="0"/>
                <a:ea typeface="仿宋" pitchFamily="49" charset="-122"/>
                <a:cs typeface="Consolas" pitchFamily="49" charset="0"/>
              </a:rPr>
              <a:t>3</a:t>
            </a:r>
            <a:r>
              <a:rPr lang="zh-CN" altLang="zh-CN" sz="2000" b="1" smtClean="0">
                <a:solidFill>
                  <a:srgbClr val="0000FF"/>
                </a:solidFill>
                <a:latin typeface="Consolas" pitchFamily="49" charset="0"/>
                <a:ea typeface="仿宋" pitchFamily="49" charset="-122"/>
                <a:cs typeface="Consolas" pitchFamily="49" charset="0"/>
              </a:rPr>
              <a:t>）如果</a:t>
            </a:r>
            <a:r>
              <a:rPr lang="zh-CN" altLang="zh-CN" sz="2000" b="1" smtClean="0">
                <a:solidFill>
                  <a:srgbClr val="FF00FF"/>
                </a:solidFill>
                <a:latin typeface="Consolas" pitchFamily="49" charset="0"/>
                <a:ea typeface="仿宋" pitchFamily="49" charset="-122"/>
                <a:cs typeface="Consolas" pitchFamily="49" charset="0"/>
              </a:rPr>
              <a:t>结点</a:t>
            </a:r>
            <a:r>
              <a:rPr lang="en-US" altLang="zh-CN" sz="2000" b="1" i="1" smtClean="0">
                <a:solidFill>
                  <a:srgbClr val="FF00FF"/>
                </a:solidFill>
                <a:latin typeface="Consolas" pitchFamily="49" charset="0"/>
                <a:ea typeface="仿宋" pitchFamily="49" charset="-122"/>
                <a:cs typeface="Consolas" pitchFamily="49" charset="0"/>
              </a:rPr>
              <a:t>x</a:t>
            </a:r>
            <a:r>
              <a:rPr lang="zh-CN" altLang="zh-CN" sz="2000" b="1" smtClean="0">
                <a:solidFill>
                  <a:srgbClr val="FF00FF"/>
                </a:solidFill>
                <a:latin typeface="Consolas" pitchFamily="49" charset="0"/>
                <a:ea typeface="仿宋" pitchFamily="49" charset="-122"/>
                <a:cs typeface="Consolas" pitchFamily="49" charset="0"/>
              </a:rPr>
              <a:t>同时有左右子树</a:t>
            </a:r>
            <a:r>
              <a:rPr lang="zh-CN" altLang="zh-CN" sz="2000" b="1" smtClean="0">
                <a:solidFill>
                  <a:srgbClr val="0000FF"/>
                </a:solidFill>
                <a:latin typeface="Consolas" pitchFamily="49" charset="0"/>
                <a:ea typeface="仿宋" pitchFamily="49" charset="-122"/>
                <a:cs typeface="Consolas" pitchFamily="49" charset="0"/>
              </a:rPr>
              <a:t>（这种情况下，结点</a:t>
            </a:r>
            <a:r>
              <a:rPr lang="en-US" altLang="zh-CN" sz="2000" b="1" i="1" smtClean="0">
                <a:solidFill>
                  <a:srgbClr val="0000FF"/>
                </a:solidFill>
                <a:latin typeface="Consolas" pitchFamily="49" charset="0"/>
                <a:ea typeface="仿宋" pitchFamily="49" charset="-122"/>
                <a:cs typeface="Consolas" pitchFamily="49" charset="0"/>
              </a:rPr>
              <a:t>x</a:t>
            </a:r>
            <a:r>
              <a:rPr lang="zh-CN" altLang="zh-CN" sz="2000" b="1" smtClean="0">
                <a:solidFill>
                  <a:srgbClr val="0000FF"/>
                </a:solidFill>
                <a:latin typeface="Consolas" pitchFamily="49" charset="0"/>
                <a:ea typeface="仿宋" pitchFamily="49" charset="-122"/>
                <a:cs typeface="Consolas" pitchFamily="49" charset="0"/>
              </a:rPr>
              <a:t>是通过值替换间接删除的，称为</a:t>
            </a:r>
            <a:r>
              <a:rPr lang="zh-CN" altLang="zh-CN" sz="2000" b="1" smtClean="0">
                <a:solidFill>
                  <a:srgbClr val="FF0000"/>
                </a:solidFill>
                <a:latin typeface="Consolas" pitchFamily="49" charset="0"/>
                <a:ea typeface="仿宋" pitchFamily="49" charset="-122"/>
                <a:cs typeface="Consolas" pitchFamily="49" charset="0"/>
              </a:rPr>
              <a:t>间接删除</a:t>
            </a:r>
            <a:r>
              <a:rPr lang="zh-CN" altLang="zh-CN" sz="2000" b="1" smtClean="0">
                <a:solidFill>
                  <a:srgbClr val="0000FF"/>
                </a:solidFill>
                <a:latin typeface="Consolas" pitchFamily="49" charset="0"/>
                <a:ea typeface="仿宋" pitchFamily="49" charset="-122"/>
                <a:cs typeface="Consolas" pitchFamily="49" charset="0"/>
              </a:rPr>
              <a:t>结点），分为两种情况：</a:t>
            </a:r>
          </a:p>
        </p:txBody>
      </p:sp>
      <p:sp>
        <p:nvSpPr>
          <p:cNvPr id="6" name="TextBox 5"/>
          <p:cNvSpPr txBox="1"/>
          <p:nvPr/>
        </p:nvSpPr>
        <p:spPr>
          <a:xfrm>
            <a:off x="857224" y="1785926"/>
            <a:ext cx="7429552" cy="173134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600"/>
              </a:spcBef>
              <a:buFont typeface="+mj-ea"/>
              <a:buAutoNum type="circleNumDbPlain"/>
            </a:pPr>
            <a:r>
              <a:rPr lang="zh-CN" altLang="zh-CN" sz="2000" smtClean="0">
                <a:solidFill>
                  <a:srgbClr val="0000FF"/>
                </a:solidFill>
                <a:latin typeface="Consolas" pitchFamily="49" charset="0"/>
                <a:ea typeface="仿宋" pitchFamily="49" charset="-122"/>
                <a:cs typeface="Consolas" pitchFamily="49" charset="0"/>
              </a:rPr>
              <a:t>若</a:t>
            </a:r>
            <a:r>
              <a:rPr lang="zh-CN" altLang="zh-CN" sz="2000" smtClean="0">
                <a:solidFill>
                  <a:srgbClr val="FF00FF"/>
                </a:solidFill>
                <a:latin typeface="Consolas" pitchFamily="49" charset="0"/>
                <a:ea typeface="仿宋" pitchFamily="49" charset="-122"/>
                <a:cs typeface="Consolas" pitchFamily="49" charset="0"/>
              </a:rPr>
              <a:t>结点</a:t>
            </a:r>
            <a:r>
              <a:rPr lang="en-US" altLang="zh-CN" sz="2000" i="1" smtClean="0">
                <a:solidFill>
                  <a:srgbClr val="FF00FF"/>
                </a:solidFill>
                <a:latin typeface="Consolas" pitchFamily="49" charset="0"/>
                <a:ea typeface="仿宋" pitchFamily="49" charset="-122"/>
                <a:cs typeface="Consolas" pitchFamily="49" charset="0"/>
              </a:rPr>
              <a:t>x</a:t>
            </a:r>
            <a:r>
              <a:rPr lang="zh-CN" altLang="zh-CN" sz="2000" smtClean="0">
                <a:solidFill>
                  <a:srgbClr val="FF00FF"/>
                </a:solidFill>
                <a:latin typeface="Consolas" pitchFamily="49" charset="0"/>
                <a:ea typeface="仿宋" pitchFamily="49" charset="-122"/>
                <a:cs typeface="Consolas" pitchFamily="49" charset="0"/>
              </a:rPr>
              <a:t>的左子树较高</a:t>
            </a:r>
            <a:r>
              <a:rPr lang="zh-CN" altLang="zh-CN" sz="2000" smtClean="0">
                <a:solidFill>
                  <a:srgbClr val="0000FF"/>
                </a:solidFill>
                <a:latin typeface="Consolas" pitchFamily="49" charset="0"/>
                <a:ea typeface="仿宋" pitchFamily="49" charset="-122"/>
                <a:cs typeface="Consolas" pitchFamily="49" charset="0"/>
              </a:rPr>
              <a:t>，在其左子树中找到最大结点</a:t>
            </a:r>
            <a:r>
              <a:rPr lang="en-US" altLang="zh-CN" sz="2000" i="1" smtClean="0">
                <a:solidFill>
                  <a:srgbClr val="0000FF"/>
                </a:solidFill>
                <a:latin typeface="Consolas" pitchFamily="49" charset="0"/>
                <a:ea typeface="仿宋" pitchFamily="49" charset="-122"/>
                <a:cs typeface="Consolas" pitchFamily="49" charset="0"/>
              </a:rPr>
              <a:t>q</a:t>
            </a:r>
            <a:r>
              <a:rPr lang="zh-CN" altLang="zh-CN" sz="2000" smtClean="0">
                <a:solidFill>
                  <a:srgbClr val="0000FF"/>
                </a:solidFill>
                <a:latin typeface="Consolas" pitchFamily="49" charset="0"/>
                <a:ea typeface="仿宋" pitchFamily="49" charset="-122"/>
                <a:cs typeface="Consolas" pitchFamily="49" charset="0"/>
              </a:rPr>
              <a:t>，</a:t>
            </a:r>
            <a:r>
              <a:rPr lang="zh-CN" altLang="zh-CN" sz="2000" b="1" smtClean="0">
                <a:solidFill>
                  <a:srgbClr val="FF0000"/>
                </a:solidFill>
                <a:latin typeface="Consolas" pitchFamily="49" charset="0"/>
                <a:ea typeface="仿宋" pitchFamily="49" charset="-122"/>
                <a:cs typeface="Consolas" pitchFamily="49" charset="0"/>
              </a:rPr>
              <a:t>直接删除</a:t>
            </a:r>
            <a:r>
              <a:rPr lang="zh-CN" altLang="zh-CN" sz="2000" smtClean="0">
                <a:solidFill>
                  <a:srgbClr val="0000FF"/>
                </a:solidFill>
                <a:latin typeface="Consolas" pitchFamily="49" charset="0"/>
                <a:ea typeface="仿宋" pitchFamily="49" charset="-122"/>
                <a:cs typeface="Consolas" pitchFamily="49" charset="0"/>
              </a:rPr>
              <a:t>结点</a:t>
            </a:r>
            <a:r>
              <a:rPr lang="en-US" altLang="zh-CN" sz="2000" i="1" smtClean="0">
                <a:solidFill>
                  <a:srgbClr val="0000FF"/>
                </a:solidFill>
                <a:latin typeface="Consolas" pitchFamily="49" charset="0"/>
                <a:ea typeface="仿宋" pitchFamily="49" charset="-122"/>
                <a:cs typeface="Consolas" pitchFamily="49" charset="0"/>
              </a:rPr>
              <a:t>q</a:t>
            </a:r>
            <a:r>
              <a:rPr lang="zh-CN" altLang="zh-CN" sz="2000" smtClean="0">
                <a:solidFill>
                  <a:srgbClr val="0000FF"/>
                </a:solidFill>
                <a:latin typeface="Consolas" pitchFamily="49" charset="0"/>
                <a:ea typeface="仿宋" pitchFamily="49" charset="-122"/>
                <a:cs typeface="Consolas" pitchFamily="49" charset="0"/>
              </a:rPr>
              <a:t>，用结点</a:t>
            </a:r>
            <a:r>
              <a:rPr lang="en-US" altLang="zh-CN" sz="2000" i="1" smtClean="0">
                <a:solidFill>
                  <a:srgbClr val="0000FF"/>
                </a:solidFill>
                <a:latin typeface="Consolas" pitchFamily="49" charset="0"/>
                <a:ea typeface="仿宋" pitchFamily="49" charset="-122"/>
                <a:cs typeface="Consolas" pitchFamily="49" charset="0"/>
              </a:rPr>
              <a:t>q</a:t>
            </a:r>
            <a:r>
              <a:rPr lang="zh-CN" altLang="zh-CN" sz="2000" smtClean="0">
                <a:solidFill>
                  <a:srgbClr val="0000FF"/>
                </a:solidFill>
                <a:latin typeface="Consolas" pitchFamily="49" charset="0"/>
                <a:ea typeface="仿宋" pitchFamily="49" charset="-122"/>
                <a:cs typeface="Consolas" pitchFamily="49" charset="0"/>
              </a:rPr>
              <a:t>的值替换结点</a:t>
            </a:r>
            <a:r>
              <a:rPr lang="en-US" altLang="zh-CN" sz="2000" i="1" smtClean="0">
                <a:solidFill>
                  <a:srgbClr val="0000FF"/>
                </a:solidFill>
                <a:latin typeface="Consolas" pitchFamily="49" charset="0"/>
                <a:ea typeface="仿宋" pitchFamily="49" charset="-122"/>
                <a:cs typeface="Consolas" pitchFamily="49" charset="0"/>
              </a:rPr>
              <a:t>x</a:t>
            </a:r>
            <a:r>
              <a:rPr lang="zh-CN" altLang="zh-CN" sz="2000" smtClean="0">
                <a:solidFill>
                  <a:srgbClr val="0000FF"/>
                </a:solidFill>
                <a:latin typeface="Consolas" pitchFamily="49" charset="0"/>
                <a:ea typeface="仿宋" pitchFamily="49" charset="-122"/>
                <a:cs typeface="Consolas" pitchFamily="49" charset="0"/>
              </a:rPr>
              <a:t>的值。</a:t>
            </a:r>
          </a:p>
          <a:p>
            <a:pPr marL="342900" indent="-342900" algn="l">
              <a:lnSpc>
                <a:spcPts val="2800"/>
              </a:lnSpc>
              <a:spcBef>
                <a:spcPts val="600"/>
              </a:spcBef>
              <a:buFont typeface="+mj-ea"/>
              <a:buAutoNum type="circleNumDbPlain"/>
            </a:pPr>
            <a:r>
              <a:rPr lang="zh-CN" altLang="zh-CN" sz="2000" smtClean="0">
                <a:solidFill>
                  <a:srgbClr val="0000FF"/>
                </a:solidFill>
                <a:latin typeface="Consolas" pitchFamily="49" charset="0"/>
                <a:ea typeface="仿宋" pitchFamily="49" charset="-122"/>
                <a:cs typeface="Consolas" pitchFamily="49" charset="0"/>
              </a:rPr>
              <a:t>若</a:t>
            </a:r>
            <a:r>
              <a:rPr lang="zh-CN" altLang="zh-CN" sz="2000" smtClean="0">
                <a:solidFill>
                  <a:srgbClr val="FF00FF"/>
                </a:solidFill>
                <a:latin typeface="Consolas" pitchFamily="49" charset="0"/>
                <a:ea typeface="仿宋" pitchFamily="49" charset="-122"/>
                <a:cs typeface="Consolas" pitchFamily="49" charset="0"/>
              </a:rPr>
              <a:t>结点</a:t>
            </a:r>
            <a:r>
              <a:rPr lang="en-US" altLang="zh-CN" sz="2000" i="1" smtClean="0">
                <a:solidFill>
                  <a:srgbClr val="FF00FF"/>
                </a:solidFill>
                <a:latin typeface="Consolas" pitchFamily="49" charset="0"/>
                <a:ea typeface="仿宋" pitchFamily="49" charset="-122"/>
                <a:cs typeface="Consolas" pitchFamily="49" charset="0"/>
              </a:rPr>
              <a:t>x</a:t>
            </a:r>
            <a:r>
              <a:rPr lang="zh-CN" altLang="zh-CN" sz="2000" smtClean="0">
                <a:solidFill>
                  <a:srgbClr val="FF00FF"/>
                </a:solidFill>
                <a:latin typeface="Consolas" pitchFamily="49" charset="0"/>
                <a:ea typeface="仿宋" pitchFamily="49" charset="-122"/>
                <a:cs typeface="Consolas" pitchFamily="49" charset="0"/>
              </a:rPr>
              <a:t>的右子树较高</a:t>
            </a:r>
            <a:r>
              <a:rPr lang="zh-CN" altLang="zh-CN" sz="2000" smtClean="0">
                <a:solidFill>
                  <a:srgbClr val="0000FF"/>
                </a:solidFill>
                <a:latin typeface="Consolas" pitchFamily="49" charset="0"/>
                <a:ea typeface="仿宋" pitchFamily="49" charset="-122"/>
                <a:cs typeface="Consolas" pitchFamily="49" charset="0"/>
              </a:rPr>
              <a:t>，在其右子树中找到最小结点</a:t>
            </a:r>
            <a:r>
              <a:rPr lang="en-US" altLang="zh-CN" sz="2000" i="1" smtClean="0">
                <a:solidFill>
                  <a:srgbClr val="0000FF"/>
                </a:solidFill>
                <a:latin typeface="Consolas" pitchFamily="49" charset="0"/>
                <a:ea typeface="仿宋" pitchFamily="49" charset="-122"/>
                <a:cs typeface="Consolas" pitchFamily="49" charset="0"/>
              </a:rPr>
              <a:t>q</a:t>
            </a:r>
            <a:r>
              <a:rPr lang="zh-CN" altLang="zh-CN" sz="2000" smtClean="0">
                <a:solidFill>
                  <a:srgbClr val="0000FF"/>
                </a:solidFill>
                <a:latin typeface="Consolas" pitchFamily="49" charset="0"/>
                <a:ea typeface="仿宋" pitchFamily="49" charset="-122"/>
                <a:cs typeface="Consolas" pitchFamily="49" charset="0"/>
              </a:rPr>
              <a:t>，</a:t>
            </a:r>
            <a:r>
              <a:rPr lang="zh-CN" altLang="zh-CN" sz="2000" b="1" smtClean="0">
                <a:solidFill>
                  <a:srgbClr val="FF0000"/>
                </a:solidFill>
                <a:latin typeface="Consolas" pitchFamily="49" charset="0"/>
                <a:ea typeface="仿宋" pitchFamily="49" charset="-122"/>
                <a:cs typeface="Consolas" pitchFamily="49" charset="0"/>
              </a:rPr>
              <a:t>直接删除</a:t>
            </a:r>
            <a:r>
              <a:rPr lang="zh-CN" altLang="zh-CN" sz="2000" smtClean="0">
                <a:solidFill>
                  <a:srgbClr val="0000FF"/>
                </a:solidFill>
                <a:latin typeface="Consolas" pitchFamily="49" charset="0"/>
                <a:ea typeface="仿宋" pitchFamily="49" charset="-122"/>
                <a:cs typeface="Consolas" pitchFamily="49" charset="0"/>
              </a:rPr>
              <a:t>结点</a:t>
            </a:r>
            <a:r>
              <a:rPr lang="en-US" altLang="zh-CN" sz="2000" i="1" smtClean="0">
                <a:solidFill>
                  <a:srgbClr val="0000FF"/>
                </a:solidFill>
                <a:latin typeface="Consolas" pitchFamily="49" charset="0"/>
                <a:ea typeface="仿宋" pitchFamily="49" charset="-122"/>
                <a:cs typeface="Consolas" pitchFamily="49" charset="0"/>
              </a:rPr>
              <a:t>q</a:t>
            </a:r>
            <a:r>
              <a:rPr lang="zh-CN" altLang="zh-CN" sz="2000" smtClean="0">
                <a:solidFill>
                  <a:srgbClr val="0000FF"/>
                </a:solidFill>
                <a:latin typeface="Consolas" pitchFamily="49" charset="0"/>
                <a:ea typeface="仿宋" pitchFamily="49" charset="-122"/>
                <a:cs typeface="Consolas" pitchFamily="49" charset="0"/>
              </a:rPr>
              <a:t>，用结点</a:t>
            </a:r>
            <a:r>
              <a:rPr lang="en-US" altLang="zh-CN" sz="2000" i="1" smtClean="0">
                <a:solidFill>
                  <a:srgbClr val="0000FF"/>
                </a:solidFill>
                <a:latin typeface="Consolas" pitchFamily="49" charset="0"/>
                <a:ea typeface="仿宋" pitchFamily="49" charset="-122"/>
                <a:cs typeface="Consolas" pitchFamily="49" charset="0"/>
              </a:rPr>
              <a:t>q</a:t>
            </a:r>
            <a:r>
              <a:rPr lang="zh-CN" altLang="zh-CN" sz="2000" smtClean="0">
                <a:solidFill>
                  <a:srgbClr val="0000FF"/>
                </a:solidFill>
                <a:latin typeface="Consolas" pitchFamily="49" charset="0"/>
                <a:ea typeface="仿宋" pitchFamily="49" charset="-122"/>
                <a:cs typeface="Consolas" pitchFamily="49" charset="0"/>
              </a:rPr>
              <a:t>的值替换结点</a:t>
            </a:r>
            <a:r>
              <a:rPr lang="en-US" altLang="zh-CN" sz="2000" i="1" smtClean="0">
                <a:solidFill>
                  <a:srgbClr val="0000FF"/>
                </a:solidFill>
                <a:latin typeface="Consolas" pitchFamily="49" charset="0"/>
                <a:ea typeface="仿宋" pitchFamily="49" charset="-122"/>
                <a:cs typeface="Consolas" pitchFamily="49" charset="0"/>
              </a:rPr>
              <a:t>x</a:t>
            </a:r>
            <a:r>
              <a:rPr lang="zh-CN" altLang="zh-CN" sz="2000" smtClean="0">
                <a:solidFill>
                  <a:srgbClr val="0000FF"/>
                </a:solidFill>
                <a:latin typeface="Consolas" pitchFamily="49" charset="0"/>
                <a:ea typeface="仿宋" pitchFamily="49" charset="-122"/>
                <a:cs typeface="Consolas" pitchFamily="49" charset="0"/>
              </a:rPr>
              <a:t>的值。</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7" name="灯片编号占位符 6"/>
          <p:cNvSpPr>
            <a:spLocks noGrp="1"/>
          </p:cNvSpPr>
          <p:nvPr>
            <p:ph type="sldNum" sz="quarter" idx="12"/>
          </p:nvPr>
        </p:nvSpPr>
        <p:spPr/>
        <p:txBody>
          <a:bodyPr/>
          <a:lstStyle/>
          <a:p>
            <a:pPr>
              <a:defRPr/>
            </a:pPr>
            <a:fld id="{94984E60-CADE-4266-8DC7-A91C528B8A31}" type="slidenum">
              <a:rPr lang="en-US" altLang="zh-CN" smtClean="0"/>
              <a:pPr>
                <a:defRPr/>
              </a:pPr>
              <a:t>69</a:t>
            </a:fld>
            <a:r>
              <a:rPr lang="en-US" altLang="zh-CN" smtClean="0"/>
              <a:t>/132</a:t>
            </a:r>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642910" y="1214422"/>
            <a:ext cx="7000924" cy="2340604"/>
          </a:xfrm>
          <a:prstGeom prst="rect">
            <a:avLst/>
          </a:prstGeom>
          <a:solidFill>
            <a:schemeClr val="bg1">
              <a:lumMod val="95000"/>
            </a:schemeClr>
          </a:solidFill>
          <a:ln>
            <a:noFill/>
            <a:headEnd/>
            <a:tailEnd/>
          </a:ln>
          <a:effectLst/>
          <a:scene3d>
            <a:camera prst="orthographicFront">
              <a:rot lat="0" lon="0" rev="0"/>
            </a:camera>
            <a:lightRig rig="chilly" dir="t">
              <a:rot lat="0" lon="0" rev="18480000"/>
            </a:lightRig>
          </a:scene3d>
          <a:sp3d prstMaterial="clear">
            <a:bevelT h="63500"/>
          </a:sp3d>
        </p:spPr>
        <p:style>
          <a:lnRef idx="1">
            <a:schemeClr val="accent3"/>
          </a:lnRef>
          <a:fillRef idx="2">
            <a:schemeClr val="accent3"/>
          </a:fillRef>
          <a:effectRef idx="1">
            <a:schemeClr val="accent3"/>
          </a:effectRef>
          <a:fontRef idx="minor">
            <a:schemeClr val="dk1"/>
          </a:fontRef>
        </p:style>
        <p:txBody>
          <a:bodyPr wrap="square" lIns="252000" tIns="144000" rIns="144000" bIns="144000">
            <a:spAutoFit/>
          </a:bodyPr>
          <a:lstStyle/>
          <a:p>
            <a:pPr algn="just">
              <a:lnSpc>
                <a:spcPct val="120000"/>
              </a:lnSpc>
              <a:spcBef>
                <a:spcPct val="50000"/>
              </a:spcBef>
            </a:pPr>
            <a:r>
              <a:rPr lang="en-US" altLang="zh-CN" sz="1800" b="1" dirty="0" err="1">
                <a:solidFill>
                  <a:srgbClr val="3333FF"/>
                </a:solidFill>
                <a:latin typeface="Consolas" pitchFamily="49" charset="0"/>
                <a:ea typeface="仿宋" pitchFamily="49" charset="-122"/>
                <a:cs typeface="Consolas" pitchFamily="49" charset="0"/>
              </a:rPr>
              <a:t>typedef</a:t>
            </a:r>
            <a:r>
              <a:rPr lang="en-US" altLang="zh-CN" sz="1800" b="1" dirty="0">
                <a:solidFill>
                  <a:srgbClr val="3333FF"/>
                </a:solidFill>
                <a:latin typeface="Consolas" pitchFamily="49" charset="0"/>
                <a:ea typeface="仿宋" pitchFamily="49" charset="-122"/>
                <a:cs typeface="Consolas" pitchFamily="49" charset="0"/>
              </a:rPr>
              <a:t> </a:t>
            </a:r>
            <a:r>
              <a:rPr lang="en-US" altLang="zh-CN" sz="1800" b="1" dirty="0" err="1">
                <a:solidFill>
                  <a:srgbClr val="3333FF"/>
                </a:solidFill>
                <a:latin typeface="Consolas" pitchFamily="49" charset="0"/>
                <a:ea typeface="仿宋" pitchFamily="49" charset="-122"/>
                <a:cs typeface="Consolas" pitchFamily="49" charset="0"/>
              </a:rPr>
              <a:t>struct</a:t>
            </a:r>
            <a:r>
              <a:rPr lang="en-US" altLang="zh-CN" sz="1800" b="1" dirty="0">
                <a:solidFill>
                  <a:srgbClr val="3333FF"/>
                </a:solidFill>
                <a:latin typeface="Consolas" pitchFamily="49" charset="0"/>
                <a:ea typeface="仿宋" pitchFamily="49" charset="-122"/>
                <a:cs typeface="Consolas" pitchFamily="49" charset="0"/>
              </a:rPr>
              <a:t> node </a:t>
            </a:r>
          </a:p>
          <a:p>
            <a:pPr algn="just">
              <a:lnSpc>
                <a:spcPct val="120000"/>
              </a:lnSpc>
              <a:spcBef>
                <a:spcPct val="50000"/>
              </a:spcBef>
            </a:pPr>
            <a:r>
              <a:rPr lang="en-US" altLang="zh-CN" sz="1800" b="1" smtClean="0">
                <a:solidFill>
                  <a:srgbClr val="3333FF"/>
                </a:solidFill>
                <a:latin typeface="Consolas" pitchFamily="49" charset="0"/>
                <a:ea typeface="仿宋" pitchFamily="49" charset="-122"/>
                <a:cs typeface="Consolas" pitchFamily="49" charset="0"/>
              </a:rPr>
              <a:t>{  </a:t>
            </a:r>
            <a:r>
              <a:rPr lang="en-US" altLang="zh-CN" sz="1800" b="1" dirty="0" err="1" smtClean="0">
                <a:solidFill>
                  <a:srgbClr val="FF00FF"/>
                </a:solidFill>
                <a:latin typeface="Consolas" pitchFamily="49" charset="0"/>
                <a:ea typeface="仿宋" pitchFamily="49" charset="-122"/>
                <a:cs typeface="Consolas" pitchFamily="49" charset="0"/>
              </a:rPr>
              <a:t>KeyType</a:t>
            </a:r>
            <a:r>
              <a:rPr lang="en-US" altLang="zh-CN" sz="1800" b="1" dirty="0" smtClean="0">
                <a:solidFill>
                  <a:srgbClr val="FF00FF"/>
                </a:solidFill>
                <a:latin typeface="Consolas" pitchFamily="49" charset="0"/>
                <a:ea typeface="仿宋" pitchFamily="49" charset="-122"/>
                <a:cs typeface="Consolas" pitchFamily="49" charset="0"/>
              </a:rPr>
              <a:t> </a:t>
            </a:r>
            <a:r>
              <a:rPr lang="en-US" altLang="zh-CN" sz="1800" b="1" dirty="0">
                <a:solidFill>
                  <a:srgbClr val="FF00FF"/>
                </a:solidFill>
                <a:latin typeface="Consolas" pitchFamily="49" charset="0"/>
                <a:ea typeface="仿宋" pitchFamily="49" charset="-122"/>
                <a:cs typeface="Consolas" pitchFamily="49" charset="0"/>
              </a:rPr>
              <a:t>key;  </a:t>
            </a:r>
            <a:r>
              <a:rPr lang="en-US" altLang="zh-CN" sz="1800" b="1" dirty="0">
                <a:solidFill>
                  <a:srgbClr val="3333FF"/>
                </a:solidFill>
                <a:latin typeface="Consolas" pitchFamily="49" charset="0"/>
                <a:ea typeface="仿宋" pitchFamily="49" charset="-122"/>
                <a:cs typeface="Consolas" pitchFamily="49" charset="0"/>
              </a:rPr>
              <a:t>          	</a:t>
            </a:r>
            <a:r>
              <a:rPr lang="en-US" altLang="zh-CN" sz="1800" b="1">
                <a:solidFill>
                  <a:srgbClr val="3333FF"/>
                </a:solidFill>
                <a:latin typeface="Consolas" pitchFamily="49" charset="0"/>
                <a:ea typeface="仿宋" pitchFamily="49" charset="-122"/>
                <a:cs typeface="Consolas" pitchFamily="49" charset="0"/>
              </a:rPr>
              <a:t>  </a:t>
            </a:r>
            <a:r>
              <a:rPr lang="en-US" altLang="zh-CN" sz="1800" b="1" smtClean="0">
                <a:solidFill>
                  <a:srgbClr val="3333FF"/>
                </a:solidFill>
                <a:latin typeface="Consolas" pitchFamily="49" charset="0"/>
                <a:ea typeface="仿宋" pitchFamily="49" charset="-122"/>
                <a:cs typeface="Consolas" pitchFamily="49" charset="0"/>
              </a:rPr>
              <a:t>	</a:t>
            </a:r>
            <a:r>
              <a:rPr lang="en-US" altLang="zh-CN" sz="1800" b="1" smtClean="0">
                <a:solidFill>
                  <a:srgbClr val="00B0F0"/>
                </a:solidFill>
                <a:latin typeface="Consolas" pitchFamily="49" charset="0"/>
                <a:ea typeface="仿宋" pitchFamily="49" charset="-122"/>
                <a:cs typeface="Consolas" pitchFamily="49" charset="0"/>
              </a:rPr>
              <a:t>//</a:t>
            </a:r>
            <a:r>
              <a:rPr lang="zh-CN" altLang="en-US" sz="1800" b="1" dirty="0">
                <a:solidFill>
                  <a:srgbClr val="00B0F0"/>
                </a:solidFill>
                <a:latin typeface="Consolas" pitchFamily="49" charset="0"/>
                <a:ea typeface="仿宋" pitchFamily="49" charset="-122"/>
                <a:cs typeface="Consolas" pitchFamily="49" charset="0"/>
              </a:rPr>
              <a:t>关键字项</a:t>
            </a:r>
          </a:p>
          <a:p>
            <a:pPr algn="just">
              <a:spcBef>
                <a:spcPct val="50000"/>
              </a:spcBef>
            </a:pPr>
            <a:r>
              <a:rPr lang="zh-CN" altLang="en-US" sz="1800" b="1">
                <a:solidFill>
                  <a:srgbClr val="3333FF"/>
                </a:solidFill>
                <a:latin typeface="Consolas" pitchFamily="49" charset="0"/>
                <a:ea typeface="仿宋" pitchFamily="49" charset="-122"/>
                <a:cs typeface="Consolas" pitchFamily="49" charset="0"/>
              </a:rPr>
              <a:t>　</a:t>
            </a:r>
            <a:r>
              <a:rPr lang="zh-CN" altLang="en-US" sz="1800" b="1" smtClean="0">
                <a:solidFill>
                  <a:srgbClr val="3333FF"/>
                </a:solidFill>
                <a:latin typeface="Consolas" pitchFamily="49" charset="0"/>
                <a:ea typeface="仿宋" pitchFamily="49" charset="-122"/>
                <a:cs typeface="Consolas" pitchFamily="49" charset="0"/>
              </a:rPr>
              <a:t> </a:t>
            </a:r>
            <a:r>
              <a:rPr lang="en-US" altLang="zh-CN" sz="1800" b="1" dirty="0" err="1" smtClean="0">
                <a:solidFill>
                  <a:srgbClr val="3333FF"/>
                </a:solidFill>
                <a:latin typeface="Consolas" pitchFamily="49" charset="0"/>
                <a:ea typeface="仿宋" pitchFamily="49" charset="-122"/>
                <a:cs typeface="Consolas" pitchFamily="49" charset="0"/>
              </a:rPr>
              <a:t>InfoType</a:t>
            </a:r>
            <a:r>
              <a:rPr lang="en-US" altLang="zh-CN" sz="1800" b="1" dirty="0" smtClean="0">
                <a:solidFill>
                  <a:srgbClr val="3333FF"/>
                </a:solidFill>
                <a:latin typeface="Consolas" pitchFamily="49" charset="0"/>
                <a:ea typeface="仿宋" pitchFamily="49" charset="-122"/>
                <a:cs typeface="Consolas" pitchFamily="49" charset="0"/>
              </a:rPr>
              <a:t> </a:t>
            </a:r>
            <a:r>
              <a:rPr lang="en-US" altLang="zh-CN" sz="1800" b="1" dirty="0">
                <a:solidFill>
                  <a:srgbClr val="3333FF"/>
                </a:solidFill>
                <a:latin typeface="Consolas" pitchFamily="49" charset="0"/>
                <a:ea typeface="仿宋" pitchFamily="49" charset="-122"/>
                <a:cs typeface="Consolas" pitchFamily="49" charset="0"/>
              </a:rPr>
              <a:t>data;          	</a:t>
            </a:r>
            <a:r>
              <a:rPr lang="en-US" altLang="zh-CN" sz="1800" b="1">
                <a:solidFill>
                  <a:srgbClr val="3333FF"/>
                </a:solidFill>
                <a:latin typeface="Consolas" pitchFamily="49" charset="0"/>
                <a:ea typeface="仿宋" pitchFamily="49" charset="-122"/>
                <a:cs typeface="Consolas" pitchFamily="49" charset="0"/>
              </a:rPr>
              <a:t> </a:t>
            </a:r>
            <a:r>
              <a:rPr lang="en-US" altLang="zh-CN" sz="1800" b="1">
                <a:solidFill>
                  <a:srgbClr val="00B0F0"/>
                </a:solidFill>
                <a:latin typeface="Consolas" pitchFamily="49" charset="0"/>
                <a:ea typeface="仿宋" pitchFamily="49" charset="-122"/>
                <a:cs typeface="Consolas" pitchFamily="49" charset="0"/>
              </a:rPr>
              <a:t> </a:t>
            </a:r>
            <a:r>
              <a:rPr lang="en-US" altLang="zh-CN" sz="1800" b="1" smtClean="0">
                <a:solidFill>
                  <a:srgbClr val="00B0F0"/>
                </a:solidFill>
                <a:latin typeface="Consolas" pitchFamily="49" charset="0"/>
                <a:ea typeface="仿宋" pitchFamily="49" charset="-122"/>
                <a:cs typeface="Consolas" pitchFamily="49" charset="0"/>
              </a:rPr>
              <a:t>	//</a:t>
            </a:r>
            <a:r>
              <a:rPr lang="zh-CN" altLang="en-US" sz="1800" b="1" dirty="0">
                <a:solidFill>
                  <a:srgbClr val="00B0F0"/>
                </a:solidFill>
                <a:latin typeface="Consolas" pitchFamily="49" charset="0"/>
                <a:ea typeface="仿宋" pitchFamily="49" charset="-122"/>
                <a:cs typeface="Consolas" pitchFamily="49" charset="0"/>
              </a:rPr>
              <a:t>其他数据域</a:t>
            </a:r>
          </a:p>
          <a:p>
            <a:pPr algn="just">
              <a:spcBef>
                <a:spcPct val="50000"/>
              </a:spcBef>
            </a:pPr>
            <a:r>
              <a:rPr lang="zh-CN" altLang="en-US" sz="1800" b="1">
                <a:solidFill>
                  <a:srgbClr val="3333FF"/>
                </a:solidFill>
                <a:latin typeface="Consolas" pitchFamily="49" charset="0"/>
                <a:ea typeface="仿宋" pitchFamily="49" charset="-122"/>
                <a:cs typeface="Consolas" pitchFamily="49" charset="0"/>
              </a:rPr>
              <a:t>  </a:t>
            </a:r>
            <a:r>
              <a:rPr lang="zh-CN" altLang="en-US" sz="1800" b="1" smtClean="0">
                <a:solidFill>
                  <a:srgbClr val="3333FF"/>
                </a:solidFill>
                <a:latin typeface="Consolas" pitchFamily="49" charset="0"/>
                <a:ea typeface="仿宋" pitchFamily="49" charset="-122"/>
                <a:cs typeface="Consolas" pitchFamily="49" charset="0"/>
              </a:rPr>
              <a:t> </a:t>
            </a:r>
            <a:r>
              <a:rPr lang="en-US" altLang="zh-CN" sz="1800" b="1" dirty="0" err="1" smtClean="0">
                <a:solidFill>
                  <a:srgbClr val="3333FF"/>
                </a:solidFill>
                <a:latin typeface="Consolas" pitchFamily="49" charset="0"/>
                <a:ea typeface="仿宋" pitchFamily="49" charset="-122"/>
                <a:cs typeface="Consolas" pitchFamily="49" charset="0"/>
              </a:rPr>
              <a:t>struct</a:t>
            </a:r>
            <a:r>
              <a:rPr lang="en-US" altLang="zh-CN" sz="1800" b="1" dirty="0" smtClean="0">
                <a:solidFill>
                  <a:srgbClr val="3333FF"/>
                </a:solidFill>
                <a:latin typeface="Consolas" pitchFamily="49" charset="0"/>
                <a:ea typeface="仿宋" pitchFamily="49" charset="-122"/>
                <a:cs typeface="Consolas" pitchFamily="49" charset="0"/>
              </a:rPr>
              <a:t> </a:t>
            </a:r>
            <a:r>
              <a:rPr lang="en-US" altLang="zh-CN" sz="1800" b="1" dirty="0">
                <a:solidFill>
                  <a:srgbClr val="3333FF"/>
                </a:solidFill>
                <a:latin typeface="Consolas" pitchFamily="49" charset="0"/>
                <a:ea typeface="仿宋" pitchFamily="49" charset="-122"/>
                <a:cs typeface="Consolas" pitchFamily="49" charset="0"/>
              </a:rPr>
              <a:t>node </a:t>
            </a:r>
            <a:r>
              <a:rPr lang="en-US" altLang="zh-CN" sz="1800" b="1">
                <a:solidFill>
                  <a:srgbClr val="3333FF"/>
                </a:solidFill>
                <a:latin typeface="Consolas" pitchFamily="49" charset="0"/>
                <a:ea typeface="仿宋" pitchFamily="49" charset="-122"/>
                <a:cs typeface="Consolas" pitchFamily="49" charset="0"/>
              </a:rPr>
              <a:t>*</a:t>
            </a:r>
            <a:r>
              <a:rPr lang="en-US" altLang="zh-CN" sz="1800" b="1" smtClean="0">
                <a:solidFill>
                  <a:srgbClr val="3333FF"/>
                </a:solidFill>
                <a:latin typeface="Consolas" pitchFamily="49" charset="0"/>
                <a:ea typeface="仿宋" pitchFamily="49" charset="-122"/>
                <a:cs typeface="Consolas" pitchFamily="49" charset="0"/>
              </a:rPr>
              <a:t>lchild</a:t>
            </a:r>
            <a:r>
              <a:rPr lang="zh-CN" altLang="en-US" sz="1800" b="1" smtClean="0">
                <a:solidFill>
                  <a:srgbClr val="3333FF"/>
                </a:solidFill>
                <a:latin typeface="Consolas" pitchFamily="49" charset="0"/>
                <a:ea typeface="仿宋" pitchFamily="49" charset="-122"/>
                <a:cs typeface="Consolas" pitchFamily="49" charset="0"/>
              </a:rPr>
              <a:t>，</a:t>
            </a:r>
            <a:r>
              <a:rPr lang="en-US" altLang="zh-CN" sz="1800" b="1" smtClean="0">
                <a:solidFill>
                  <a:srgbClr val="3333FF"/>
                </a:solidFill>
                <a:latin typeface="Consolas" pitchFamily="49" charset="0"/>
                <a:ea typeface="仿宋" pitchFamily="49" charset="-122"/>
                <a:cs typeface="Consolas" pitchFamily="49" charset="0"/>
              </a:rPr>
              <a:t>*</a:t>
            </a:r>
            <a:r>
              <a:rPr lang="en-US" altLang="zh-CN" sz="1800" b="1" dirty="0" err="1">
                <a:solidFill>
                  <a:srgbClr val="3333FF"/>
                </a:solidFill>
                <a:latin typeface="Consolas" pitchFamily="49" charset="0"/>
                <a:ea typeface="仿宋" pitchFamily="49" charset="-122"/>
                <a:cs typeface="Consolas" pitchFamily="49" charset="0"/>
              </a:rPr>
              <a:t>rchild</a:t>
            </a:r>
            <a:r>
              <a:rPr lang="en-US" altLang="zh-CN" sz="1800" b="1" dirty="0">
                <a:solidFill>
                  <a:srgbClr val="3333FF"/>
                </a:solidFill>
                <a:latin typeface="Consolas" pitchFamily="49" charset="0"/>
                <a:ea typeface="仿宋" pitchFamily="49" charset="-122"/>
                <a:cs typeface="Consolas" pitchFamily="49" charset="0"/>
              </a:rPr>
              <a:t>; </a:t>
            </a:r>
            <a:r>
              <a:rPr lang="en-US" altLang="zh-CN" sz="1800" b="1" smtClean="0">
                <a:solidFill>
                  <a:srgbClr val="3333FF"/>
                </a:solidFill>
                <a:latin typeface="Consolas" pitchFamily="49" charset="0"/>
                <a:ea typeface="仿宋" pitchFamily="49" charset="-122"/>
                <a:cs typeface="Consolas" pitchFamily="49" charset="0"/>
              </a:rPr>
              <a:t>	</a:t>
            </a:r>
            <a:r>
              <a:rPr lang="en-US" altLang="zh-CN" sz="1800" b="1" smtClean="0">
                <a:solidFill>
                  <a:srgbClr val="00B0F0"/>
                </a:solidFill>
                <a:latin typeface="Consolas" pitchFamily="49" charset="0"/>
                <a:ea typeface="仿宋" pitchFamily="49" charset="-122"/>
                <a:cs typeface="Consolas" pitchFamily="49" charset="0"/>
              </a:rPr>
              <a:t>//</a:t>
            </a:r>
            <a:r>
              <a:rPr lang="zh-CN" altLang="en-US" sz="1800" b="1" dirty="0">
                <a:solidFill>
                  <a:srgbClr val="00B0F0"/>
                </a:solidFill>
                <a:latin typeface="Consolas" pitchFamily="49" charset="0"/>
                <a:ea typeface="仿宋" pitchFamily="49" charset="-122"/>
                <a:cs typeface="Consolas" pitchFamily="49" charset="0"/>
              </a:rPr>
              <a:t>左右孩子指针</a:t>
            </a:r>
          </a:p>
          <a:p>
            <a:pPr algn="just">
              <a:spcBef>
                <a:spcPct val="50000"/>
              </a:spcBef>
            </a:pPr>
            <a:r>
              <a:rPr lang="en-US" altLang="zh-CN" sz="1800" b="1">
                <a:solidFill>
                  <a:srgbClr val="3333FF"/>
                </a:solidFill>
                <a:latin typeface="Consolas" pitchFamily="49" charset="0"/>
                <a:ea typeface="仿宋" pitchFamily="49" charset="-122"/>
                <a:cs typeface="Consolas" pitchFamily="49" charset="0"/>
              </a:rPr>
              <a:t>} </a:t>
            </a:r>
            <a:r>
              <a:rPr lang="en-US" altLang="zh-CN" sz="1800" b="1" smtClean="0">
                <a:solidFill>
                  <a:srgbClr val="3333FF"/>
                </a:solidFill>
                <a:latin typeface="Consolas" pitchFamily="49" charset="0"/>
                <a:ea typeface="仿宋" pitchFamily="49" charset="-122"/>
                <a:cs typeface="Consolas" pitchFamily="49" charset="0"/>
              </a:rPr>
              <a:t> </a:t>
            </a:r>
            <a:r>
              <a:rPr lang="en-US" altLang="zh-CN" sz="1800" b="1" smtClean="0">
                <a:solidFill>
                  <a:srgbClr val="FF0000"/>
                </a:solidFill>
                <a:latin typeface="Consolas" pitchFamily="49" charset="0"/>
                <a:ea typeface="仿宋" pitchFamily="49" charset="-122"/>
                <a:cs typeface="Consolas" pitchFamily="49" charset="0"/>
              </a:rPr>
              <a:t>BSTNode</a:t>
            </a:r>
            <a:r>
              <a:rPr lang="en-US" altLang="zh-CN" sz="1800" b="1" dirty="0">
                <a:solidFill>
                  <a:srgbClr val="3333FF"/>
                </a:solidFill>
                <a:latin typeface="Consolas" pitchFamily="49" charset="0"/>
                <a:ea typeface="仿宋" pitchFamily="49" charset="-122"/>
                <a:cs typeface="Consolas" pitchFamily="49" charset="0"/>
              </a:rPr>
              <a:t>;</a:t>
            </a:r>
          </a:p>
        </p:txBody>
      </p:sp>
      <p:sp>
        <p:nvSpPr>
          <p:cNvPr id="11267" name="Text Box 2"/>
          <p:cNvSpPr txBox="1">
            <a:spLocks noChangeArrowheads="1"/>
          </p:cNvSpPr>
          <p:nvPr/>
        </p:nvSpPr>
        <p:spPr bwMode="auto">
          <a:xfrm>
            <a:off x="714348" y="571480"/>
            <a:ext cx="4821241" cy="412613"/>
          </a:xfrm>
          <a:prstGeom prst="rect">
            <a:avLst/>
          </a:prstGeom>
          <a:noFill/>
          <a:ln w="9525">
            <a:noFill/>
            <a:miter lim="800000"/>
            <a:headEnd/>
            <a:tailEnd/>
          </a:ln>
        </p:spPr>
        <p:txBody>
          <a:bodyPr wrap="square">
            <a:spAutoFit/>
          </a:bodyPr>
          <a:lstStyle/>
          <a:p>
            <a:pPr algn="l">
              <a:lnSpc>
                <a:spcPct val="120000"/>
              </a:lnSpc>
              <a:spcBef>
                <a:spcPct val="50000"/>
              </a:spcBef>
            </a:pPr>
            <a:r>
              <a:rPr lang="zh-CN" altLang="en-US" sz="2000" b="1" dirty="0" smtClean="0">
                <a:solidFill>
                  <a:srgbClr val="0000FF"/>
                </a:solidFill>
                <a:latin typeface="楷体" pitchFamily="49" charset="-122"/>
                <a:ea typeface="楷体" pitchFamily="49" charset="-122"/>
              </a:rPr>
              <a:t>二</a:t>
            </a:r>
            <a:r>
              <a:rPr lang="zh-CN" altLang="en-US" sz="2000" b="1" dirty="0">
                <a:solidFill>
                  <a:srgbClr val="0000FF"/>
                </a:solidFill>
                <a:latin typeface="楷体" pitchFamily="49" charset="-122"/>
                <a:ea typeface="楷体" pitchFamily="49" charset="-122"/>
              </a:rPr>
              <a:t>叉排序</a:t>
            </a:r>
            <a:r>
              <a:rPr lang="zh-CN" altLang="en-US" sz="2000" b="1" smtClean="0">
                <a:solidFill>
                  <a:srgbClr val="0000FF"/>
                </a:solidFill>
                <a:latin typeface="楷体" pitchFamily="49" charset="-122"/>
                <a:ea typeface="楷体" pitchFamily="49" charset="-122"/>
              </a:rPr>
              <a:t>树的结点类型</a:t>
            </a:r>
            <a:r>
              <a:rPr lang="zh-CN" altLang="en-US" sz="2000" b="1" dirty="0">
                <a:solidFill>
                  <a:srgbClr val="0000FF"/>
                </a:solidFill>
                <a:latin typeface="楷体" pitchFamily="49" charset="-122"/>
                <a:ea typeface="楷体" pitchFamily="49" charset="-122"/>
              </a:rPr>
              <a:t>如下：</a:t>
            </a:r>
            <a:endParaRPr kumimoji="0" lang="zh-CN" altLang="en-US" sz="2000" b="1" dirty="0">
              <a:solidFill>
                <a:srgbClr val="0000FF"/>
              </a:solidFill>
              <a:latin typeface="楷体" pitchFamily="49" charset="-122"/>
              <a:ea typeface="楷体" pitchFamily="49" charset="-122"/>
            </a:endParaRPr>
          </a:p>
        </p:txBody>
      </p:sp>
      <p:sp>
        <p:nvSpPr>
          <p:cNvPr id="5" name="灯片编号占位符 4"/>
          <p:cNvSpPr>
            <a:spLocks noGrp="1"/>
          </p:cNvSpPr>
          <p:nvPr>
            <p:ph type="sldNum" sz="quarter" idx="12"/>
          </p:nvPr>
        </p:nvSpPr>
        <p:spPr/>
        <p:txBody>
          <a:bodyPr/>
          <a:lstStyle/>
          <a:p>
            <a:pPr>
              <a:defRPr/>
            </a:pPr>
            <a:fld id="{94984E60-CADE-4266-8DC7-A91C528B8A31}" type="slidenum">
              <a:rPr lang="en-US" altLang="zh-CN" smtClean="0"/>
              <a:pPr>
                <a:defRPr/>
              </a:pPr>
              <a:t>7</a:t>
            </a:fld>
            <a:r>
              <a:rPr lang="en-US" altLang="zh-CN" smtClean="0"/>
              <a:t>/132</a:t>
            </a:r>
            <a:endParaRPr lang="en-US" altLang="zh-CN"/>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27" name="Rectangle 4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50"/>
          <p:cNvGrpSpPr/>
          <p:nvPr/>
        </p:nvGrpSpPr>
        <p:grpSpPr>
          <a:xfrm>
            <a:off x="642910" y="2940445"/>
            <a:ext cx="2374678" cy="2417381"/>
            <a:chOff x="1197190" y="3940577"/>
            <a:chExt cx="2374678" cy="2417381"/>
          </a:xfrm>
        </p:grpSpPr>
        <p:sp>
          <p:nvSpPr>
            <p:cNvPr id="16423" name="Rectangle 39"/>
            <p:cNvSpPr>
              <a:spLocks noChangeArrowheads="1"/>
            </p:cNvSpPr>
            <p:nvPr/>
          </p:nvSpPr>
          <p:spPr bwMode="auto">
            <a:xfrm>
              <a:off x="2205288" y="4590009"/>
              <a:ext cx="267611" cy="25037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FF0000"/>
                  </a:solidFill>
                  <a:effectLst/>
                  <a:latin typeface="Consolas" pitchFamily="49" charset="0"/>
                  <a:ea typeface="仿宋" pitchFamily="49" charset="-122"/>
                  <a:cs typeface="Consolas" pitchFamily="49" charset="0"/>
                </a:rPr>
                <a:t>R</a:t>
              </a:r>
            </a:p>
          </p:txBody>
        </p:sp>
        <p:sp>
          <p:nvSpPr>
            <p:cNvPr id="16422" name="Rectangle 38"/>
            <p:cNvSpPr>
              <a:spLocks noChangeArrowheads="1"/>
            </p:cNvSpPr>
            <p:nvPr/>
          </p:nvSpPr>
          <p:spPr bwMode="auto">
            <a:xfrm>
              <a:off x="2193778" y="5010172"/>
              <a:ext cx="267611" cy="25037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FF0000"/>
                  </a:solidFill>
                  <a:effectLst/>
                  <a:latin typeface="Consolas" pitchFamily="49" charset="0"/>
                  <a:ea typeface="仿宋" pitchFamily="49" charset="-122"/>
                  <a:cs typeface="Consolas" pitchFamily="49" charset="0"/>
                </a:rPr>
                <a:t>L</a:t>
              </a:r>
            </a:p>
          </p:txBody>
        </p:sp>
        <p:sp>
          <p:nvSpPr>
            <p:cNvPr id="16421" name="Rectangle 37"/>
            <p:cNvSpPr>
              <a:spLocks noChangeArrowheads="1"/>
            </p:cNvSpPr>
            <p:nvPr/>
          </p:nvSpPr>
          <p:spPr bwMode="auto">
            <a:xfrm>
              <a:off x="2241737" y="3940577"/>
              <a:ext cx="267611" cy="25037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00FF"/>
                  </a:solidFill>
                  <a:effectLst/>
                  <a:latin typeface="Consolas" pitchFamily="49" charset="0"/>
                  <a:ea typeface="仿宋" pitchFamily="49" charset="-122"/>
                  <a:cs typeface="Consolas" pitchFamily="49" charset="0"/>
                </a:rPr>
                <a:t>-2</a:t>
              </a:r>
            </a:p>
          </p:txBody>
        </p:sp>
        <p:sp>
          <p:nvSpPr>
            <p:cNvPr id="16420" name="Rectangle 36"/>
            <p:cNvSpPr>
              <a:spLocks noChangeArrowheads="1"/>
            </p:cNvSpPr>
            <p:nvPr/>
          </p:nvSpPr>
          <p:spPr bwMode="auto">
            <a:xfrm>
              <a:off x="2510307" y="4489284"/>
              <a:ext cx="267611" cy="25037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00FF"/>
                  </a:solidFill>
                  <a:effectLst/>
                  <a:latin typeface="Consolas" pitchFamily="49" charset="0"/>
                  <a:ea typeface="仿宋" pitchFamily="49" charset="-122"/>
                  <a:cs typeface="Consolas" pitchFamily="49" charset="0"/>
                </a:rPr>
                <a:t>1</a:t>
              </a:r>
            </a:p>
          </p:txBody>
        </p:sp>
        <p:sp>
          <p:nvSpPr>
            <p:cNvPr id="16419" name="Oval 35"/>
            <p:cNvSpPr>
              <a:spLocks noChangeArrowheads="1"/>
            </p:cNvSpPr>
            <p:nvPr/>
          </p:nvSpPr>
          <p:spPr bwMode="auto">
            <a:xfrm>
              <a:off x="1422597" y="5222173"/>
              <a:ext cx="286795" cy="349177"/>
            </a:xfrm>
            <a:prstGeom prst="ellipse">
              <a:avLst/>
            </a:prstGeom>
            <a:ln>
              <a:headEnd/>
              <a:tailEnd type="none" w="sm" len="sm"/>
            </a:ln>
          </p:spPr>
          <p:style>
            <a:lnRef idx="1">
              <a:schemeClr val="dk1"/>
            </a:lnRef>
            <a:fillRef idx="2">
              <a:schemeClr val="dk1"/>
            </a:fillRef>
            <a:effectRef idx="1">
              <a:schemeClr val="dk1"/>
            </a:effectRef>
            <a:fontRef idx="minor">
              <a:schemeClr val="dk1"/>
            </a:fontRef>
          </p:style>
          <p:txBody>
            <a:bodyPr vert="horz" wrap="square" lIns="12600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6418" name="Rectangle 34"/>
            <p:cNvSpPr>
              <a:spLocks noChangeArrowheads="1"/>
            </p:cNvSpPr>
            <p:nvPr/>
          </p:nvSpPr>
          <p:spPr bwMode="auto">
            <a:xfrm>
              <a:off x="1197190" y="4834624"/>
              <a:ext cx="267611" cy="25037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x</a:t>
              </a:r>
            </a:p>
          </p:txBody>
        </p:sp>
        <p:sp>
          <p:nvSpPr>
            <p:cNvPr id="16417" name="Oval 33"/>
            <p:cNvSpPr>
              <a:spLocks noChangeArrowheads="1"/>
            </p:cNvSpPr>
            <p:nvPr/>
          </p:nvSpPr>
          <p:spPr bwMode="auto">
            <a:xfrm>
              <a:off x="2068125" y="4156415"/>
              <a:ext cx="286795" cy="349177"/>
            </a:xfrm>
            <a:prstGeom prst="ellipse">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12600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6416" name="Rectangle 32"/>
            <p:cNvSpPr>
              <a:spLocks noChangeArrowheads="1"/>
            </p:cNvSpPr>
            <p:nvPr/>
          </p:nvSpPr>
          <p:spPr bwMode="auto">
            <a:xfrm>
              <a:off x="1662392" y="3955926"/>
              <a:ext cx="267611" cy="25037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p</a:t>
              </a:r>
            </a:p>
          </p:txBody>
        </p:sp>
        <p:sp>
          <p:nvSpPr>
            <p:cNvPr id="16415" name="Oval 31"/>
            <p:cNvSpPr>
              <a:spLocks noChangeArrowheads="1"/>
            </p:cNvSpPr>
            <p:nvPr/>
          </p:nvSpPr>
          <p:spPr bwMode="auto">
            <a:xfrm>
              <a:off x="2467144" y="4735819"/>
              <a:ext cx="286795" cy="349177"/>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12600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6414" name="AutoShape 30"/>
            <p:cNvSpPr>
              <a:spLocks noChangeShapeType="1"/>
            </p:cNvSpPr>
            <p:nvPr/>
          </p:nvSpPr>
          <p:spPr bwMode="auto">
            <a:xfrm>
              <a:off x="1924248" y="4085428"/>
              <a:ext cx="186081" cy="121828"/>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413" name="Rectangle 29"/>
            <p:cNvSpPr>
              <a:spLocks noChangeArrowheads="1"/>
            </p:cNvSpPr>
            <p:nvPr/>
          </p:nvSpPr>
          <p:spPr bwMode="auto">
            <a:xfrm>
              <a:off x="2918918" y="4505592"/>
              <a:ext cx="267611" cy="25037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p</a:t>
              </a:r>
              <a:r>
                <a:rPr kumimoji="0" lang="en-US" altLang="zh-CN" sz="1600" b="0" i="0" u="none" strike="noStrike" cap="none" normalizeH="0" baseline="-30000" smtClean="0">
                  <a:ln>
                    <a:noFill/>
                  </a:ln>
                  <a:solidFill>
                    <a:srgbClr val="0000FF"/>
                  </a:solidFill>
                  <a:effectLst/>
                  <a:latin typeface="Consolas" pitchFamily="49" charset="0"/>
                  <a:ea typeface="仿宋" pitchFamily="49" charset="-122"/>
                  <a:cs typeface="Consolas" pitchFamily="49" charset="0"/>
                </a:rPr>
                <a:t>R</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6412" name="AutoShape 28"/>
            <p:cNvSpPr>
              <a:spLocks noChangeShapeType="1"/>
            </p:cNvSpPr>
            <p:nvPr/>
          </p:nvSpPr>
          <p:spPr bwMode="auto">
            <a:xfrm>
              <a:off x="2312716" y="4454750"/>
              <a:ext cx="196632" cy="331910"/>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411" name="AutoShape 27"/>
            <p:cNvSpPr>
              <a:spLocks noChangeShapeType="1"/>
            </p:cNvSpPr>
            <p:nvPr/>
          </p:nvSpPr>
          <p:spPr bwMode="auto">
            <a:xfrm flipH="1">
              <a:off x="2711735" y="4609194"/>
              <a:ext cx="136204" cy="177466"/>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410" name="AutoShape 26"/>
            <p:cNvSpPr>
              <a:spLocks noChangeShapeType="1"/>
            </p:cNvSpPr>
            <p:nvPr/>
          </p:nvSpPr>
          <p:spPr bwMode="auto">
            <a:xfrm flipH="1">
              <a:off x="1667188" y="4454750"/>
              <a:ext cx="443141" cy="818264"/>
            </a:xfrm>
            <a:prstGeom prst="straightConnector1">
              <a:avLst/>
            </a:prstGeom>
            <a:ln w="19050">
              <a:prstDash val="dash"/>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409" name="AutoShape 25"/>
            <p:cNvSpPr>
              <a:spLocks noChangeArrowheads="1"/>
            </p:cNvSpPr>
            <p:nvPr/>
          </p:nvSpPr>
          <p:spPr bwMode="auto">
            <a:xfrm>
              <a:off x="2110329" y="5362227"/>
              <a:ext cx="399019" cy="511295"/>
            </a:xfrm>
            <a:prstGeom prst="triangle">
              <a:avLst>
                <a:gd name="adj" fmla="val 50000"/>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126000" tIns="0" rIns="0" bIns="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408" name="AutoShape 24"/>
            <p:cNvSpPr>
              <a:spLocks noChangeArrowheads="1"/>
            </p:cNvSpPr>
            <p:nvPr/>
          </p:nvSpPr>
          <p:spPr bwMode="auto">
            <a:xfrm>
              <a:off x="2753939" y="5362227"/>
              <a:ext cx="264734" cy="349177"/>
            </a:xfrm>
            <a:prstGeom prst="triangle">
              <a:avLst>
                <a:gd name="adj" fmla="val 50000"/>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126000" tIns="0" rIns="0" bIns="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407" name="AutoShape 23"/>
            <p:cNvSpPr>
              <a:spLocks noChangeShapeType="1"/>
            </p:cNvSpPr>
            <p:nvPr/>
          </p:nvSpPr>
          <p:spPr bwMode="auto">
            <a:xfrm flipH="1">
              <a:off x="2309839" y="5034154"/>
              <a:ext cx="199509" cy="328073"/>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406" name="AutoShape 22"/>
            <p:cNvSpPr>
              <a:spLocks noChangeShapeType="1"/>
            </p:cNvSpPr>
            <p:nvPr/>
          </p:nvSpPr>
          <p:spPr bwMode="auto">
            <a:xfrm>
              <a:off x="2711735" y="5034154"/>
              <a:ext cx="174571" cy="328073"/>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405" name="AutoShape 21"/>
            <p:cNvSpPr>
              <a:spLocks noChangeShapeType="1"/>
            </p:cNvSpPr>
            <p:nvPr/>
          </p:nvSpPr>
          <p:spPr bwMode="auto">
            <a:xfrm>
              <a:off x="1422597" y="5034154"/>
              <a:ext cx="42204" cy="238860"/>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404" name="Rectangle 20"/>
            <p:cNvSpPr>
              <a:spLocks noChangeArrowheads="1"/>
            </p:cNvSpPr>
            <p:nvPr/>
          </p:nvSpPr>
          <p:spPr bwMode="auto">
            <a:xfrm>
              <a:off x="1214413" y="6107586"/>
              <a:ext cx="2357455" cy="25037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 </a:t>
              </a: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p</a:t>
              </a:r>
              <a:r>
                <a:rPr kumimoji="0" lang="en-US" altLang="zh-CN" sz="1600" i="1" u="none" strike="noStrike" cap="none" normalizeH="0" baseline="-30000" smtClean="0">
                  <a:ln>
                    <a:noFill/>
                  </a:ln>
                  <a:solidFill>
                    <a:srgbClr val="0000FF"/>
                  </a:solidFill>
                  <a:effectLst/>
                  <a:latin typeface="Consolas" pitchFamily="49" charset="0"/>
                  <a:ea typeface="仿宋" pitchFamily="49" charset="-122"/>
                  <a:cs typeface="Consolas" pitchFamily="49" charset="0"/>
                </a:rPr>
                <a:t>R</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的左子树高：</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RL</a:t>
              </a:r>
              <a:endPar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grpSp>
      <p:grpSp>
        <p:nvGrpSpPr>
          <p:cNvPr id="3" name="组合 51"/>
          <p:cNvGrpSpPr/>
          <p:nvPr/>
        </p:nvGrpSpPr>
        <p:grpSpPr>
          <a:xfrm>
            <a:off x="3857620" y="2928934"/>
            <a:ext cx="2446326" cy="2393512"/>
            <a:chOff x="4768880" y="3929066"/>
            <a:chExt cx="2446326" cy="2393512"/>
          </a:xfrm>
        </p:grpSpPr>
        <p:sp>
          <p:nvSpPr>
            <p:cNvPr id="16425" name="Rectangle 41"/>
            <p:cNvSpPr>
              <a:spLocks noChangeArrowheads="1"/>
            </p:cNvSpPr>
            <p:nvPr/>
          </p:nvSpPr>
          <p:spPr bwMode="auto">
            <a:xfrm>
              <a:off x="5794243" y="4578497"/>
              <a:ext cx="267611" cy="25037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FF0000"/>
                  </a:solidFill>
                  <a:effectLst/>
                  <a:latin typeface="Consolas" pitchFamily="49" charset="0"/>
                  <a:ea typeface="仿宋" pitchFamily="49" charset="-122"/>
                  <a:cs typeface="Consolas" pitchFamily="49" charset="0"/>
                </a:rPr>
                <a:t>R</a:t>
              </a:r>
            </a:p>
          </p:txBody>
        </p:sp>
        <p:sp>
          <p:nvSpPr>
            <p:cNvPr id="16424" name="Rectangle 40"/>
            <p:cNvSpPr>
              <a:spLocks noChangeArrowheads="1"/>
            </p:cNvSpPr>
            <p:nvPr/>
          </p:nvSpPr>
          <p:spPr bwMode="auto">
            <a:xfrm>
              <a:off x="6343854" y="5015928"/>
              <a:ext cx="267611" cy="25037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FF0000"/>
                  </a:solidFill>
                  <a:effectLst/>
                  <a:latin typeface="Consolas" pitchFamily="49" charset="0"/>
                  <a:ea typeface="仿宋" pitchFamily="49" charset="-122"/>
                  <a:cs typeface="Consolas" pitchFamily="49" charset="0"/>
                </a:rPr>
                <a:t>R</a:t>
              </a:r>
            </a:p>
          </p:txBody>
        </p:sp>
        <p:sp>
          <p:nvSpPr>
            <p:cNvPr id="16403" name="Rectangle 19"/>
            <p:cNvSpPr>
              <a:spLocks noChangeArrowheads="1"/>
            </p:cNvSpPr>
            <p:nvPr/>
          </p:nvSpPr>
          <p:spPr bwMode="auto">
            <a:xfrm>
              <a:off x="5813427" y="3929066"/>
              <a:ext cx="267611" cy="25037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00FF"/>
                  </a:solidFill>
                  <a:effectLst/>
                  <a:latin typeface="Consolas" pitchFamily="49" charset="0"/>
                  <a:ea typeface="仿宋" pitchFamily="49" charset="-122"/>
                  <a:cs typeface="Consolas" pitchFamily="49" charset="0"/>
                </a:rPr>
                <a:t>-2</a:t>
              </a:r>
            </a:p>
          </p:txBody>
        </p:sp>
        <p:sp>
          <p:nvSpPr>
            <p:cNvPr id="16402" name="Rectangle 18"/>
            <p:cNvSpPr>
              <a:spLocks noChangeArrowheads="1"/>
            </p:cNvSpPr>
            <p:nvPr/>
          </p:nvSpPr>
          <p:spPr bwMode="auto">
            <a:xfrm>
              <a:off x="6056099" y="4460506"/>
              <a:ext cx="267611" cy="25037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0000"/>
                  </a:solidFill>
                  <a:effectLst/>
                  <a:latin typeface="Consolas" pitchFamily="49" charset="0"/>
                  <a:ea typeface="仿宋" pitchFamily="49" charset="-122"/>
                  <a:cs typeface="Consolas" pitchFamily="49" charset="0"/>
                </a:rPr>
                <a:t>-1</a:t>
              </a:r>
            </a:p>
          </p:txBody>
        </p:sp>
        <p:sp>
          <p:nvSpPr>
            <p:cNvPr id="16401" name="Oval 17"/>
            <p:cNvSpPr>
              <a:spLocks noChangeArrowheads="1"/>
            </p:cNvSpPr>
            <p:nvPr/>
          </p:nvSpPr>
          <p:spPr bwMode="auto">
            <a:xfrm>
              <a:off x="4994287" y="5210661"/>
              <a:ext cx="286795" cy="349177"/>
            </a:xfrm>
            <a:prstGeom prst="ellipse">
              <a:avLst/>
            </a:prstGeom>
            <a:ln>
              <a:headEnd/>
              <a:tailEnd type="none" w="sm" len="sm"/>
            </a:ln>
          </p:spPr>
          <p:style>
            <a:lnRef idx="1">
              <a:schemeClr val="dk1"/>
            </a:lnRef>
            <a:fillRef idx="2">
              <a:schemeClr val="dk1"/>
            </a:fillRef>
            <a:effectRef idx="1">
              <a:schemeClr val="dk1"/>
            </a:effectRef>
            <a:fontRef idx="minor">
              <a:schemeClr val="dk1"/>
            </a:fontRef>
          </p:style>
          <p:txBody>
            <a:bodyPr vert="horz" wrap="square" lIns="12600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6400" name="Rectangle 16"/>
            <p:cNvSpPr>
              <a:spLocks noChangeArrowheads="1"/>
            </p:cNvSpPr>
            <p:nvPr/>
          </p:nvSpPr>
          <p:spPr bwMode="auto">
            <a:xfrm>
              <a:off x="4768880" y="4823113"/>
              <a:ext cx="267611" cy="25037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x</a:t>
              </a:r>
            </a:p>
          </p:txBody>
        </p:sp>
        <p:sp>
          <p:nvSpPr>
            <p:cNvPr id="16399" name="Oval 15"/>
            <p:cNvSpPr>
              <a:spLocks noChangeArrowheads="1"/>
            </p:cNvSpPr>
            <p:nvPr/>
          </p:nvSpPr>
          <p:spPr bwMode="auto">
            <a:xfrm>
              <a:off x="5639815" y="4144904"/>
              <a:ext cx="286795" cy="349177"/>
            </a:xfrm>
            <a:prstGeom prst="ellipse">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12600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6398" name="Rectangle 14"/>
            <p:cNvSpPr>
              <a:spLocks noChangeArrowheads="1"/>
            </p:cNvSpPr>
            <p:nvPr/>
          </p:nvSpPr>
          <p:spPr bwMode="auto">
            <a:xfrm>
              <a:off x="5234082" y="3944414"/>
              <a:ext cx="267611" cy="25037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p</a:t>
              </a:r>
            </a:p>
          </p:txBody>
        </p:sp>
        <p:sp>
          <p:nvSpPr>
            <p:cNvPr id="16397" name="Oval 13"/>
            <p:cNvSpPr>
              <a:spLocks noChangeArrowheads="1"/>
            </p:cNvSpPr>
            <p:nvPr/>
          </p:nvSpPr>
          <p:spPr bwMode="auto">
            <a:xfrm>
              <a:off x="6038834" y="4724307"/>
              <a:ext cx="286795" cy="349177"/>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12600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6396" name="AutoShape 12"/>
            <p:cNvSpPr>
              <a:spLocks noChangeShapeType="1"/>
            </p:cNvSpPr>
            <p:nvPr/>
          </p:nvSpPr>
          <p:spPr bwMode="auto">
            <a:xfrm>
              <a:off x="5495938" y="4073917"/>
              <a:ext cx="186081" cy="121828"/>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395" name="Rectangle 11"/>
            <p:cNvSpPr>
              <a:spLocks noChangeArrowheads="1"/>
            </p:cNvSpPr>
            <p:nvPr/>
          </p:nvSpPr>
          <p:spPr bwMode="auto">
            <a:xfrm>
              <a:off x="6490608" y="4494081"/>
              <a:ext cx="267611" cy="25037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p</a:t>
              </a:r>
              <a:r>
                <a:rPr kumimoji="0" lang="en-US" altLang="zh-CN" sz="1600" b="0" i="0" u="none" strike="noStrike" cap="none" normalizeH="0" baseline="-30000" smtClean="0">
                  <a:ln>
                    <a:noFill/>
                  </a:ln>
                  <a:solidFill>
                    <a:srgbClr val="0000FF"/>
                  </a:solidFill>
                  <a:effectLst/>
                  <a:latin typeface="Consolas" pitchFamily="49" charset="0"/>
                  <a:ea typeface="仿宋" pitchFamily="49" charset="-122"/>
                  <a:cs typeface="Consolas" pitchFamily="49" charset="0"/>
                </a:rPr>
                <a:t>R</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6394" name="AutoShape 10"/>
            <p:cNvSpPr>
              <a:spLocks noChangeShapeType="1"/>
            </p:cNvSpPr>
            <p:nvPr/>
          </p:nvSpPr>
          <p:spPr bwMode="auto">
            <a:xfrm>
              <a:off x="5884406" y="4443239"/>
              <a:ext cx="196632" cy="331910"/>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393" name="AutoShape 9"/>
            <p:cNvSpPr>
              <a:spLocks noChangeShapeType="1"/>
            </p:cNvSpPr>
            <p:nvPr/>
          </p:nvSpPr>
          <p:spPr bwMode="auto">
            <a:xfrm flipH="1">
              <a:off x="6283425" y="4597683"/>
              <a:ext cx="136204" cy="177466"/>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392" name="AutoShape 8"/>
            <p:cNvSpPr>
              <a:spLocks noChangeShapeType="1"/>
            </p:cNvSpPr>
            <p:nvPr/>
          </p:nvSpPr>
          <p:spPr bwMode="auto">
            <a:xfrm flipH="1">
              <a:off x="5238878" y="4443239"/>
              <a:ext cx="443141" cy="818264"/>
            </a:xfrm>
            <a:prstGeom prst="straightConnector1">
              <a:avLst/>
            </a:prstGeom>
            <a:ln w="19050">
              <a:prstDash val="dash"/>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391" name="AutoShape 7"/>
            <p:cNvSpPr>
              <a:spLocks noChangeArrowheads="1"/>
            </p:cNvSpPr>
            <p:nvPr/>
          </p:nvSpPr>
          <p:spPr bwMode="auto">
            <a:xfrm>
              <a:off x="6257527" y="5353594"/>
              <a:ext cx="399019" cy="511295"/>
            </a:xfrm>
            <a:prstGeom prst="triangle">
              <a:avLst>
                <a:gd name="adj" fmla="val 50000"/>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126000" tIns="0" rIns="0" bIns="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390" name="AutoShape 6"/>
            <p:cNvSpPr>
              <a:spLocks noChangeArrowheads="1"/>
            </p:cNvSpPr>
            <p:nvPr/>
          </p:nvSpPr>
          <p:spPr bwMode="auto">
            <a:xfrm>
              <a:off x="5747243" y="5350716"/>
              <a:ext cx="264734" cy="349177"/>
            </a:xfrm>
            <a:prstGeom prst="triangle">
              <a:avLst>
                <a:gd name="adj" fmla="val 50000"/>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126000" tIns="0" rIns="0" bIns="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389" name="AutoShape 5"/>
            <p:cNvSpPr>
              <a:spLocks noChangeShapeType="1"/>
            </p:cNvSpPr>
            <p:nvPr/>
          </p:nvSpPr>
          <p:spPr bwMode="auto">
            <a:xfrm flipH="1">
              <a:off x="5881529" y="5022643"/>
              <a:ext cx="199509" cy="328073"/>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388" name="AutoShape 4"/>
            <p:cNvSpPr>
              <a:spLocks noChangeShapeType="1"/>
            </p:cNvSpPr>
            <p:nvPr/>
          </p:nvSpPr>
          <p:spPr bwMode="auto">
            <a:xfrm>
              <a:off x="6283425" y="5022643"/>
              <a:ext cx="174571" cy="328073"/>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387" name="AutoShape 3"/>
            <p:cNvSpPr>
              <a:spLocks noChangeShapeType="1"/>
            </p:cNvSpPr>
            <p:nvPr/>
          </p:nvSpPr>
          <p:spPr bwMode="auto">
            <a:xfrm>
              <a:off x="4994287" y="5022643"/>
              <a:ext cx="42204" cy="238860"/>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386" name="Rectangle 2"/>
            <p:cNvSpPr>
              <a:spLocks noChangeArrowheads="1"/>
            </p:cNvSpPr>
            <p:nvPr/>
          </p:nvSpPr>
          <p:spPr bwMode="auto">
            <a:xfrm>
              <a:off x="4928979" y="6072206"/>
              <a:ext cx="2286227" cy="25037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(b) </a:t>
              </a: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p</a:t>
              </a:r>
              <a:r>
                <a:rPr kumimoji="0" lang="en-US" altLang="zh-CN" sz="1600" i="1" u="none" strike="noStrike" cap="none" normalizeH="0" baseline="-30000" smtClean="0">
                  <a:ln>
                    <a:noFill/>
                  </a:ln>
                  <a:solidFill>
                    <a:srgbClr val="0000FF"/>
                  </a:solidFill>
                  <a:effectLst/>
                  <a:latin typeface="Consolas" pitchFamily="49" charset="0"/>
                  <a:ea typeface="仿宋" pitchFamily="49" charset="-122"/>
                  <a:cs typeface="Consolas" pitchFamily="49" charset="0"/>
                </a:rPr>
                <a:t>R</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的右子树高：</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RR</a:t>
              </a:r>
              <a:endPar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grpSp>
      <p:sp>
        <p:nvSpPr>
          <p:cNvPr id="46" name="TextBox 45"/>
          <p:cNvSpPr txBox="1"/>
          <p:nvPr/>
        </p:nvSpPr>
        <p:spPr>
          <a:xfrm>
            <a:off x="428596" y="285728"/>
            <a:ext cx="8286808" cy="1727103"/>
          </a:xfrm>
          <a:prstGeom prst="rect">
            <a:avLst/>
          </a:prstGeom>
          <a:solidFill>
            <a:schemeClr val="bg1">
              <a:lumMod val="95000"/>
            </a:schemeClr>
          </a:solidFill>
        </p:spPr>
        <p:style>
          <a:lnRef idx="3">
            <a:schemeClr val="lt1"/>
          </a:lnRef>
          <a:fillRef idx="1">
            <a:schemeClr val="accent6"/>
          </a:fillRef>
          <a:effectRef idx="1">
            <a:schemeClr val="accent6"/>
          </a:effectRef>
          <a:fontRef idx="minor">
            <a:schemeClr val="lt1"/>
          </a:fontRef>
        </p:style>
        <p:txBody>
          <a:bodyPr wrap="square" lIns="180000" tIns="144000" bIns="144000" rtlCol="0">
            <a:spAutoFit/>
          </a:bodyPr>
          <a:lstStyle/>
          <a:p>
            <a:pPr algn="l">
              <a:lnSpc>
                <a:spcPts val="2800"/>
              </a:lnSpc>
              <a:spcBef>
                <a:spcPts val="0"/>
              </a:spcBef>
            </a:pPr>
            <a:r>
              <a:rPr lang="en-US" altLang="zh-CN" sz="2000" b="1" smtClean="0">
                <a:solidFill>
                  <a:srgbClr val="0000FF"/>
                </a:solidFill>
                <a:latin typeface="Consolas" pitchFamily="49" charset="0"/>
                <a:ea typeface="仿宋" pitchFamily="49" charset="-122"/>
                <a:cs typeface="Consolas" pitchFamily="49" charset="0"/>
              </a:rPr>
              <a:t>  </a:t>
            </a:r>
            <a:r>
              <a:rPr lang="zh-CN" altLang="zh-CN" sz="2000" b="1" smtClean="0">
                <a:solidFill>
                  <a:srgbClr val="0000FF"/>
                </a:solidFill>
                <a:latin typeface="Consolas" pitchFamily="49" charset="0"/>
                <a:ea typeface="仿宋" pitchFamily="49" charset="-122"/>
                <a:cs typeface="Consolas" pitchFamily="49" charset="0"/>
              </a:rPr>
              <a:t>（</a:t>
            </a:r>
            <a:r>
              <a:rPr lang="en-US" altLang="zh-CN" sz="2000" b="1" smtClean="0">
                <a:solidFill>
                  <a:srgbClr val="0000FF"/>
                </a:solidFill>
                <a:latin typeface="Consolas" pitchFamily="49" charset="0"/>
                <a:ea typeface="仿宋" pitchFamily="49" charset="-122"/>
                <a:cs typeface="Consolas" pitchFamily="49" charset="0"/>
              </a:rPr>
              <a:t>4</a:t>
            </a:r>
            <a:r>
              <a:rPr lang="zh-CN" altLang="zh-CN" sz="2000" b="1" smtClean="0">
                <a:solidFill>
                  <a:srgbClr val="0000FF"/>
                </a:solidFill>
                <a:latin typeface="Consolas" pitchFamily="49" charset="0"/>
                <a:ea typeface="仿宋" pitchFamily="49" charset="-122"/>
                <a:cs typeface="Consolas" pitchFamily="49" charset="0"/>
              </a:rPr>
              <a:t>）当</a:t>
            </a:r>
            <a:r>
              <a:rPr lang="zh-CN" altLang="zh-CN" sz="2000" b="1" smtClean="0">
                <a:solidFill>
                  <a:srgbClr val="FF0000"/>
                </a:solidFill>
                <a:latin typeface="Consolas" pitchFamily="49" charset="0"/>
                <a:ea typeface="仿宋" pitchFamily="49" charset="-122"/>
                <a:cs typeface="Consolas" pitchFamily="49" charset="0"/>
              </a:rPr>
              <a:t>直接删除结点</a:t>
            </a:r>
            <a:r>
              <a:rPr lang="en-US" altLang="zh-CN" sz="2000" b="1" i="1" smtClean="0">
                <a:solidFill>
                  <a:srgbClr val="FF0000"/>
                </a:solidFill>
                <a:latin typeface="Consolas" pitchFamily="49" charset="0"/>
                <a:ea typeface="仿宋" pitchFamily="49" charset="-122"/>
                <a:cs typeface="Consolas" pitchFamily="49" charset="0"/>
              </a:rPr>
              <a:t>x</a:t>
            </a:r>
            <a:r>
              <a:rPr lang="zh-CN" altLang="zh-CN" sz="2000" b="1" smtClean="0">
                <a:solidFill>
                  <a:srgbClr val="0000FF"/>
                </a:solidFill>
                <a:latin typeface="Consolas" pitchFamily="49" charset="0"/>
                <a:ea typeface="仿宋" pitchFamily="49" charset="-122"/>
                <a:cs typeface="Consolas" pitchFamily="49" charset="0"/>
              </a:rPr>
              <a:t>时，沿着其双亲到根结点方向逐层向上求结点的平衡因子，若一直找到根结点时路径上的所有结点均平衡，说明删除后的树仍然是一棵平衡二叉树，不需要调整，删除结束。若找到路径上的第一个失衡结点</a:t>
            </a:r>
            <a:r>
              <a:rPr lang="en-US" altLang="zh-CN" sz="2000" b="1" i="1" smtClean="0">
                <a:solidFill>
                  <a:srgbClr val="0000FF"/>
                </a:solidFill>
                <a:latin typeface="Consolas" pitchFamily="49" charset="0"/>
                <a:ea typeface="仿宋" pitchFamily="49" charset="-122"/>
                <a:cs typeface="Consolas" pitchFamily="49" charset="0"/>
              </a:rPr>
              <a:t>p</a:t>
            </a:r>
            <a:r>
              <a:rPr lang="zh-CN" altLang="zh-CN" sz="2000" b="1" smtClean="0">
                <a:solidFill>
                  <a:srgbClr val="0000FF"/>
                </a:solidFill>
                <a:latin typeface="Consolas" pitchFamily="49" charset="0"/>
                <a:ea typeface="仿宋" pitchFamily="49" charset="-122"/>
                <a:cs typeface="Consolas" pitchFamily="49" charset="0"/>
              </a:rPr>
              <a:t>，就要进行调整。</a:t>
            </a:r>
            <a:endParaRPr lang="zh-CN" altLang="zh-CN" sz="2000" b="1">
              <a:solidFill>
                <a:srgbClr val="0000FF"/>
              </a:solidFill>
              <a:latin typeface="Consolas" pitchFamily="49" charset="0"/>
              <a:ea typeface="仿宋" pitchFamily="49" charset="-122"/>
              <a:cs typeface="Consolas" pitchFamily="49" charset="0"/>
            </a:endParaRPr>
          </a:p>
        </p:txBody>
      </p:sp>
      <p:sp>
        <p:nvSpPr>
          <p:cNvPr id="49" name="TextBox 48"/>
          <p:cNvSpPr txBox="1"/>
          <p:nvPr/>
        </p:nvSpPr>
        <p:spPr>
          <a:xfrm>
            <a:off x="1000100" y="2235789"/>
            <a:ext cx="5143536" cy="47883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72000" bIns="72000" rtlCol="0">
            <a:spAutoFit/>
          </a:bodyPr>
          <a:lstStyle/>
          <a:p>
            <a:pPr algn="l">
              <a:lnSpc>
                <a:spcPts val="2600"/>
              </a:lnSpc>
              <a:spcBef>
                <a:spcPts val="0"/>
              </a:spcBef>
            </a:pPr>
            <a:r>
              <a:rPr lang="zh-CN" altLang="zh-CN" sz="2000" smtClean="0">
                <a:solidFill>
                  <a:srgbClr val="0000FF"/>
                </a:solidFill>
                <a:latin typeface="Consolas" pitchFamily="49" charset="0"/>
                <a:ea typeface="仿宋" pitchFamily="49" charset="-122"/>
                <a:cs typeface="Consolas" pitchFamily="49" charset="0"/>
              </a:rPr>
              <a:t>① 若</a:t>
            </a:r>
            <a:r>
              <a:rPr lang="zh-CN" altLang="zh-CN" sz="2000" b="1" smtClean="0">
                <a:solidFill>
                  <a:srgbClr val="FF0000"/>
                </a:solidFill>
                <a:latin typeface="Consolas" pitchFamily="49" charset="0"/>
                <a:ea typeface="仿宋" pitchFamily="49" charset="-122"/>
                <a:cs typeface="Consolas" pitchFamily="49" charset="0"/>
              </a:rPr>
              <a:t>直接删除</a:t>
            </a:r>
            <a:r>
              <a:rPr lang="zh-CN" altLang="zh-CN" sz="2000" smtClean="0">
                <a:solidFill>
                  <a:srgbClr val="0000FF"/>
                </a:solidFill>
                <a:latin typeface="Consolas" pitchFamily="49" charset="0"/>
                <a:ea typeface="仿宋" pitchFamily="49" charset="-122"/>
                <a:cs typeface="Consolas" pitchFamily="49" charset="0"/>
              </a:rPr>
              <a:t>的结点在结点</a:t>
            </a:r>
            <a:r>
              <a:rPr lang="en-US" altLang="zh-CN" sz="2000" i="1" smtClean="0">
                <a:solidFill>
                  <a:srgbClr val="0000FF"/>
                </a:solidFill>
                <a:latin typeface="Consolas" pitchFamily="49" charset="0"/>
                <a:ea typeface="仿宋" pitchFamily="49" charset="-122"/>
                <a:cs typeface="Consolas" pitchFamily="49" charset="0"/>
              </a:rPr>
              <a:t>p</a:t>
            </a:r>
            <a:r>
              <a:rPr lang="zh-CN" altLang="zh-CN" sz="2000" smtClean="0">
                <a:solidFill>
                  <a:srgbClr val="0000FF"/>
                </a:solidFill>
                <a:latin typeface="Consolas" pitchFamily="49" charset="0"/>
                <a:ea typeface="仿宋" pitchFamily="49" charset="-122"/>
                <a:cs typeface="Consolas" pitchFamily="49" charset="0"/>
              </a:rPr>
              <a:t>的左子树中。</a:t>
            </a:r>
          </a:p>
        </p:txBody>
      </p:sp>
      <p:sp>
        <p:nvSpPr>
          <p:cNvPr id="50" name="TextBox 49"/>
          <p:cNvSpPr txBox="1"/>
          <p:nvPr/>
        </p:nvSpPr>
        <p:spPr>
          <a:xfrm>
            <a:off x="6929454" y="3429000"/>
            <a:ext cx="1928794" cy="987899"/>
          </a:xfrm>
          <a:prstGeom prst="rect">
            <a:avLst/>
          </a:prstGeom>
          <a:noFill/>
        </p:spPr>
        <p:txBody>
          <a:bodyPr wrap="square" rtlCol="0">
            <a:spAutoFit/>
          </a:bodyPr>
          <a:lstStyle/>
          <a:p>
            <a:pPr algn="l">
              <a:lnSpc>
                <a:spcPts val="2400"/>
              </a:lnSpc>
              <a:spcBef>
                <a:spcPts val="0"/>
              </a:spcBef>
            </a:pPr>
            <a:r>
              <a:rPr lang="en-US" altLang="zh-CN" sz="1600" smtClean="0">
                <a:solidFill>
                  <a:srgbClr val="0000FF"/>
                </a:solidFill>
                <a:latin typeface="Consolas" pitchFamily="49" charset="0"/>
                <a:ea typeface="仿宋" pitchFamily="49" charset="-122"/>
                <a:cs typeface="Consolas" pitchFamily="49" charset="0"/>
              </a:rPr>
              <a:t>(c)</a:t>
            </a:r>
            <a:r>
              <a:rPr lang="zh-CN" altLang="zh-CN" sz="1600" smtClean="0">
                <a:solidFill>
                  <a:srgbClr val="0000FF"/>
                </a:solidFill>
                <a:latin typeface="Consolas" pitchFamily="49" charset="0"/>
                <a:ea typeface="仿宋" pitchFamily="49" charset="-122"/>
                <a:cs typeface="Consolas" pitchFamily="49" charset="0"/>
              </a:rPr>
              <a:t>若</a:t>
            </a:r>
            <a:r>
              <a:rPr lang="en-US" altLang="zh-CN" sz="1600" i="1" smtClean="0">
                <a:solidFill>
                  <a:srgbClr val="0000FF"/>
                </a:solidFill>
                <a:latin typeface="Consolas" pitchFamily="49" charset="0"/>
                <a:ea typeface="仿宋" pitchFamily="49" charset="-122"/>
                <a:cs typeface="Consolas" pitchFamily="49" charset="0"/>
              </a:rPr>
              <a:t>p</a:t>
            </a:r>
            <a:r>
              <a:rPr lang="en-US" altLang="zh-CN" sz="1600" i="1" baseline="-25000" smtClean="0">
                <a:solidFill>
                  <a:srgbClr val="0000FF"/>
                </a:solidFill>
                <a:latin typeface="Consolas" pitchFamily="49" charset="0"/>
                <a:ea typeface="仿宋" pitchFamily="49" charset="-122"/>
                <a:cs typeface="Consolas" pitchFamily="49" charset="0"/>
              </a:rPr>
              <a:t>R</a:t>
            </a:r>
            <a:r>
              <a:rPr lang="zh-CN" altLang="zh-CN" sz="1600" smtClean="0">
                <a:solidFill>
                  <a:srgbClr val="0000FF"/>
                </a:solidFill>
                <a:latin typeface="Consolas" pitchFamily="49" charset="0"/>
                <a:ea typeface="仿宋" pitchFamily="49" charset="-122"/>
                <a:cs typeface="Consolas" pitchFamily="49" charset="0"/>
              </a:rPr>
              <a:t>的左右子树高度相同，则做</a:t>
            </a:r>
            <a:r>
              <a:rPr lang="en-US" altLang="zh-CN" sz="1600" smtClean="0">
                <a:solidFill>
                  <a:srgbClr val="0000FF"/>
                </a:solidFill>
                <a:latin typeface="Consolas" pitchFamily="49" charset="0"/>
                <a:ea typeface="仿宋" pitchFamily="49" charset="-122"/>
                <a:cs typeface="Consolas" pitchFamily="49" charset="0"/>
              </a:rPr>
              <a:t>RL</a:t>
            </a:r>
            <a:r>
              <a:rPr lang="zh-CN" altLang="zh-CN" sz="1600" smtClean="0">
                <a:solidFill>
                  <a:srgbClr val="0000FF"/>
                </a:solidFill>
                <a:latin typeface="Consolas" pitchFamily="49" charset="0"/>
                <a:ea typeface="仿宋" pitchFamily="49" charset="-122"/>
                <a:cs typeface="Consolas" pitchFamily="49" charset="0"/>
              </a:rPr>
              <a:t>或</a:t>
            </a:r>
            <a:r>
              <a:rPr lang="en-US" altLang="zh-CN" sz="1600" smtClean="0">
                <a:solidFill>
                  <a:srgbClr val="0000FF"/>
                </a:solidFill>
                <a:latin typeface="Consolas" pitchFamily="49" charset="0"/>
                <a:ea typeface="仿宋" pitchFamily="49" charset="-122"/>
                <a:cs typeface="Consolas" pitchFamily="49" charset="0"/>
              </a:rPr>
              <a:t>RR</a:t>
            </a:r>
            <a:r>
              <a:rPr lang="zh-CN" altLang="zh-CN" sz="1600" smtClean="0">
                <a:solidFill>
                  <a:srgbClr val="0000FF"/>
                </a:solidFill>
                <a:latin typeface="Consolas" pitchFamily="49" charset="0"/>
                <a:ea typeface="仿宋" pitchFamily="49" charset="-122"/>
                <a:cs typeface="Consolas" pitchFamily="49" charset="0"/>
              </a:rPr>
              <a:t>调整均可</a:t>
            </a:r>
            <a:endParaRPr lang="zh-CN" altLang="en-US" sz="1600" smtClean="0">
              <a:solidFill>
                <a:srgbClr val="0000FF"/>
              </a:solidFill>
              <a:latin typeface="Consolas" pitchFamily="49" charset="0"/>
              <a:ea typeface="仿宋" pitchFamily="49" charset="-122"/>
              <a:cs typeface="Consolas" pitchFamily="49" charset="0"/>
            </a:endParaRPr>
          </a:p>
        </p:txBody>
      </p:sp>
      <p:sp>
        <p:nvSpPr>
          <p:cNvPr id="53" name="TextBox 52"/>
          <p:cNvSpPr txBox="1"/>
          <p:nvPr/>
        </p:nvSpPr>
        <p:spPr>
          <a:xfrm>
            <a:off x="1000100" y="5786454"/>
            <a:ext cx="7000924" cy="47883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72000" bIns="72000" rtlCol="0">
            <a:spAutoFit/>
          </a:bodyPr>
          <a:lstStyle/>
          <a:p>
            <a:pPr algn="l">
              <a:lnSpc>
                <a:spcPts val="2600"/>
              </a:lnSpc>
              <a:spcBef>
                <a:spcPts val="0"/>
              </a:spcBef>
            </a:pPr>
            <a:r>
              <a:rPr lang="zh-CN" altLang="zh-CN" sz="2000" smtClean="0">
                <a:solidFill>
                  <a:srgbClr val="0000FF"/>
                </a:solidFill>
                <a:latin typeface="Consolas" pitchFamily="49" charset="0"/>
                <a:ea typeface="仿宋" pitchFamily="49" charset="-122"/>
                <a:cs typeface="Consolas" pitchFamily="49" charset="0"/>
              </a:rPr>
              <a:t>② 若直接删除的结点在结点</a:t>
            </a:r>
            <a:r>
              <a:rPr lang="en-US" altLang="zh-CN" sz="2000" i="1" smtClean="0">
                <a:solidFill>
                  <a:srgbClr val="0000FF"/>
                </a:solidFill>
                <a:latin typeface="Consolas" pitchFamily="49" charset="0"/>
                <a:ea typeface="仿宋" pitchFamily="49" charset="-122"/>
                <a:cs typeface="Consolas" pitchFamily="49" charset="0"/>
              </a:rPr>
              <a:t>p</a:t>
            </a:r>
            <a:r>
              <a:rPr lang="zh-CN" altLang="zh-CN" sz="2000" smtClean="0">
                <a:solidFill>
                  <a:srgbClr val="0000FF"/>
                </a:solidFill>
                <a:latin typeface="Consolas" pitchFamily="49" charset="0"/>
                <a:ea typeface="仿宋" pitchFamily="49" charset="-122"/>
                <a:cs typeface="Consolas" pitchFamily="49" charset="0"/>
              </a:rPr>
              <a:t>的右子树中，调整过程类似</a:t>
            </a:r>
            <a:r>
              <a:rPr lang="zh-CN" altLang="en-US" sz="2000" smtClean="0">
                <a:solidFill>
                  <a:srgbClr val="0000FF"/>
                </a:solidFill>
                <a:latin typeface="Consolas" pitchFamily="49" charset="0"/>
                <a:ea typeface="仿宋" pitchFamily="49" charset="-122"/>
                <a:cs typeface="Consolas" pitchFamily="49" charset="0"/>
              </a:rPr>
              <a:t>。</a:t>
            </a:r>
            <a:endParaRPr lang="zh-CN" altLang="zh-CN" sz="2000" smtClean="0">
              <a:solidFill>
                <a:srgbClr val="0000FF"/>
              </a:solidFill>
              <a:latin typeface="Consolas" pitchFamily="49" charset="0"/>
              <a:ea typeface="仿宋" pitchFamily="49" charset="-122"/>
              <a:cs typeface="Consolas" pitchFamily="49" charset="0"/>
            </a:endParaRPr>
          </a:p>
        </p:txBody>
      </p:sp>
      <p:sp>
        <p:nvSpPr>
          <p:cNvPr id="51" name="灯片编号占位符 50"/>
          <p:cNvSpPr>
            <a:spLocks noGrp="1"/>
          </p:cNvSpPr>
          <p:nvPr>
            <p:ph type="sldNum" sz="quarter" idx="12"/>
          </p:nvPr>
        </p:nvSpPr>
        <p:spPr/>
        <p:txBody>
          <a:bodyPr/>
          <a:lstStyle/>
          <a:p>
            <a:pPr>
              <a:defRPr/>
            </a:pPr>
            <a:fld id="{94984E60-CADE-4266-8DC7-A91C528B8A31}" type="slidenum">
              <a:rPr lang="en-US" altLang="zh-CN" smtClean="0"/>
              <a:pPr>
                <a:defRPr/>
              </a:pPr>
              <a:t>70</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p:bldP spid="53"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500042"/>
            <a:ext cx="7715304" cy="525886"/>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algn="l">
              <a:lnSpc>
                <a:spcPct val="100000"/>
              </a:lnSpc>
              <a:spcBef>
                <a:spcPts val="0"/>
              </a:spcBef>
            </a:pPr>
            <a:r>
              <a:rPr lang="zh-CN" altLang="zh-CN" sz="2000" b="1" smtClean="0">
                <a:solidFill>
                  <a:srgbClr val="FF0000"/>
                </a:solidFill>
                <a:latin typeface="Consolas" pitchFamily="49" charset="0"/>
                <a:ea typeface="楷体" pitchFamily="49" charset="-122"/>
                <a:cs typeface="Consolas" pitchFamily="49" charset="0"/>
              </a:rPr>
              <a:t>【例</a:t>
            </a:r>
            <a:r>
              <a:rPr lang="en-US" altLang="zh-CN" sz="2000" b="1" smtClean="0">
                <a:solidFill>
                  <a:srgbClr val="FF0000"/>
                </a:solidFill>
                <a:latin typeface="Consolas" pitchFamily="49" charset="0"/>
                <a:ea typeface="楷体" pitchFamily="49" charset="-122"/>
                <a:cs typeface="Consolas" pitchFamily="49" charset="0"/>
              </a:rPr>
              <a:t>9.6</a:t>
            </a:r>
            <a:r>
              <a:rPr lang="zh-CN" altLang="zh-CN" sz="2000" b="1" smtClean="0">
                <a:solidFill>
                  <a:srgbClr val="FF0000"/>
                </a:solidFill>
                <a:latin typeface="Consolas" pitchFamily="49" charset="0"/>
                <a:ea typeface="楷体" pitchFamily="49" charset="-122"/>
                <a:cs typeface="Consolas" pitchFamily="49" charset="0"/>
              </a:rPr>
              <a:t>】</a:t>
            </a:r>
            <a:r>
              <a:rPr lang="zh-CN" altLang="zh-CN" sz="2000" b="1" smtClean="0">
                <a:solidFill>
                  <a:srgbClr val="0000FF"/>
                </a:solidFill>
                <a:latin typeface="Consolas" pitchFamily="49" charset="0"/>
                <a:ea typeface="楷体" pitchFamily="49" charset="-122"/>
                <a:cs typeface="Consolas" pitchFamily="49" charset="0"/>
              </a:rPr>
              <a:t>对例</a:t>
            </a:r>
            <a:r>
              <a:rPr lang="en-US" altLang="zh-CN" sz="2000" b="1" smtClean="0">
                <a:solidFill>
                  <a:srgbClr val="0000FF"/>
                </a:solidFill>
                <a:latin typeface="Consolas" pitchFamily="49" charset="0"/>
                <a:ea typeface="楷体" pitchFamily="49" charset="-122"/>
                <a:cs typeface="Consolas" pitchFamily="49" charset="0"/>
              </a:rPr>
              <a:t>9.5</a:t>
            </a:r>
            <a:r>
              <a:rPr lang="zh-CN" altLang="zh-CN" sz="2000" b="1" smtClean="0">
                <a:solidFill>
                  <a:srgbClr val="0000FF"/>
                </a:solidFill>
                <a:latin typeface="Consolas" pitchFamily="49" charset="0"/>
                <a:ea typeface="楷体" pitchFamily="49" charset="-122"/>
                <a:cs typeface="Consolas" pitchFamily="49" charset="0"/>
              </a:rPr>
              <a:t>生成的</a:t>
            </a:r>
            <a:r>
              <a:rPr lang="en-US" altLang="zh-CN" sz="2000" b="1" smtClean="0">
                <a:solidFill>
                  <a:srgbClr val="0000FF"/>
                </a:solidFill>
                <a:latin typeface="Consolas" pitchFamily="49" charset="0"/>
                <a:ea typeface="楷体" pitchFamily="49" charset="-122"/>
                <a:cs typeface="Consolas" pitchFamily="49" charset="0"/>
              </a:rPr>
              <a:t>AVL</a:t>
            </a:r>
            <a:r>
              <a:rPr lang="zh-CN" altLang="zh-CN" sz="2000" b="1" smtClean="0">
                <a:solidFill>
                  <a:srgbClr val="0000FF"/>
                </a:solidFill>
                <a:latin typeface="Consolas" pitchFamily="49" charset="0"/>
                <a:ea typeface="楷体" pitchFamily="49" charset="-122"/>
                <a:cs typeface="Consolas" pitchFamily="49" charset="0"/>
              </a:rPr>
              <a:t>树，给出删除结点</a:t>
            </a:r>
            <a:r>
              <a:rPr lang="en-US" altLang="zh-CN" sz="2000" b="1" smtClean="0">
                <a:solidFill>
                  <a:srgbClr val="0000FF"/>
                </a:solidFill>
                <a:latin typeface="Consolas" pitchFamily="49" charset="0"/>
                <a:ea typeface="楷体" pitchFamily="49" charset="-122"/>
                <a:cs typeface="Consolas" pitchFamily="49" charset="0"/>
              </a:rPr>
              <a:t>11</a:t>
            </a:r>
            <a:r>
              <a:rPr lang="zh-CN" altLang="zh-CN" sz="2000" b="1" smtClean="0">
                <a:solidFill>
                  <a:srgbClr val="0000FF"/>
                </a:solidFill>
                <a:latin typeface="Consolas" pitchFamily="49" charset="0"/>
                <a:ea typeface="楷体" pitchFamily="49" charset="-122"/>
                <a:cs typeface="Consolas" pitchFamily="49" charset="0"/>
              </a:rPr>
              <a:t>、</a:t>
            </a:r>
            <a:r>
              <a:rPr lang="en-US" altLang="zh-CN" sz="2000" b="1" smtClean="0">
                <a:solidFill>
                  <a:srgbClr val="0000FF"/>
                </a:solidFill>
                <a:latin typeface="Consolas" pitchFamily="49" charset="0"/>
                <a:ea typeface="楷体" pitchFamily="49" charset="-122"/>
                <a:cs typeface="Consolas" pitchFamily="49" charset="0"/>
              </a:rPr>
              <a:t>9</a:t>
            </a:r>
            <a:r>
              <a:rPr lang="zh-CN" altLang="zh-CN" sz="2000" b="1" smtClean="0">
                <a:solidFill>
                  <a:srgbClr val="0000FF"/>
                </a:solidFill>
                <a:latin typeface="Consolas" pitchFamily="49" charset="0"/>
                <a:ea typeface="楷体" pitchFamily="49" charset="-122"/>
                <a:cs typeface="Consolas" pitchFamily="49" charset="0"/>
              </a:rPr>
              <a:t>和</a:t>
            </a:r>
            <a:r>
              <a:rPr lang="en-US" altLang="zh-CN" sz="2000" b="1" smtClean="0">
                <a:solidFill>
                  <a:srgbClr val="0000FF"/>
                </a:solidFill>
                <a:latin typeface="Consolas" pitchFamily="49" charset="0"/>
                <a:ea typeface="楷体" pitchFamily="49" charset="-122"/>
                <a:cs typeface="Consolas" pitchFamily="49" charset="0"/>
              </a:rPr>
              <a:t>3</a:t>
            </a:r>
            <a:r>
              <a:rPr lang="zh-CN" altLang="zh-CN" sz="2000" b="1" smtClean="0">
                <a:solidFill>
                  <a:srgbClr val="0000FF"/>
                </a:solidFill>
                <a:latin typeface="Consolas" pitchFamily="49" charset="0"/>
                <a:ea typeface="楷体" pitchFamily="49" charset="-122"/>
                <a:cs typeface="Consolas" pitchFamily="49" charset="0"/>
              </a:rPr>
              <a:t>的过程。</a:t>
            </a:r>
          </a:p>
        </p:txBody>
      </p:sp>
      <p:grpSp>
        <p:nvGrpSpPr>
          <p:cNvPr id="2" name="组合 25"/>
          <p:cNvGrpSpPr/>
          <p:nvPr/>
        </p:nvGrpSpPr>
        <p:grpSpPr>
          <a:xfrm>
            <a:off x="1583034" y="1285860"/>
            <a:ext cx="2339703" cy="2949051"/>
            <a:chOff x="1583034" y="1285860"/>
            <a:chExt cx="2339703" cy="2949051"/>
          </a:xfrm>
        </p:grpSpPr>
        <p:sp>
          <p:nvSpPr>
            <p:cNvPr id="6" name="Oval 4"/>
            <p:cNvSpPr>
              <a:spLocks noChangeArrowheads="1"/>
            </p:cNvSpPr>
            <p:nvPr/>
          </p:nvSpPr>
          <p:spPr bwMode="auto">
            <a:xfrm>
              <a:off x="1985944" y="2118069"/>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600" smtClean="0">
                  <a:solidFill>
                    <a:srgbClr val="0000FF"/>
                  </a:solidFill>
                  <a:latin typeface="Consolas" pitchFamily="49" charset="0"/>
                  <a:ea typeface="宋体" pitchFamily="2" charset="-122"/>
                  <a:cs typeface="Consolas" pitchFamily="49" charset="0"/>
                </a:rPr>
                <a:t>7</a:t>
              </a:r>
              <a:endParaRPr kumimoji="1" lang="en-US" altLang="zh-CN" sz="1600">
                <a:solidFill>
                  <a:srgbClr val="0000FF"/>
                </a:solidFill>
                <a:latin typeface="Consolas" pitchFamily="49" charset="0"/>
                <a:ea typeface="宋体" pitchFamily="2" charset="-122"/>
                <a:cs typeface="Consolas" pitchFamily="49" charset="0"/>
              </a:endParaRPr>
            </a:p>
          </p:txBody>
        </p:sp>
        <p:sp>
          <p:nvSpPr>
            <p:cNvPr id="7" name="Oval 4"/>
            <p:cNvSpPr>
              <a:spLocks noChangeArrowheads="1"/>
            </p:cNvSpPr>
            <p:nvPr/>
          </p:nvSpPr>
          <p:spPr bwMode="auto">
            <a:xfrm>
              <a:off x="1583034" y="2945857"/>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600" smtClean="0">
                  <a:solidFill>
                    <a:srgbClr val="0000FF"/>
                  </a:solidFill>
                  <a:latin typeface="Consolas" pitchFamily="49" charset="0"/>
                  <a:ea typeface="宋体" pitchFamily="2" charset="-122"/>
                  <a:cs typeface="Consolas" pitchFamily="49" charset="0"/>
                </a:rPr>
                <a:t>3</a:t>
              </a:r>
              <a:endParaRPr kumimoji="1" lang="en-US" altLang="zh-CN" sz="1600">
                <a:solidFill>
                  <a:srgbClr val="0000FF"/>
                </a:solidFill>
                <a:latin typeface="Consolas" pitchFamily="49" charset="0"/>
                <a:ea typeface="宋体" pitchFamily="2" charset="-122"/>
                <a:cs typeface="Consolas" pitchFamily="49" charset="0"/>
              </a:endParaRPr>
            </a:p>
          </p:txBody>
        </p:sp>
        <p:sp>
          <p:nvSpPr>
            <p:cNvPr id="8" name="Oval 4"/>
            <p:cNvSpPr>
              <a:spLocks noChangeArrowheads="1"/>
            </p:cNvSpPr>
            <p:nvPr/>
          </p:nvSpPr>
          <p:spPr bwMode="auto">
            <a:xfrm>
              <a:off x="2544715" y="1285860"/>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600" smtClean="0">
                  <a:solidFill>
                    <a:srgbClr val="0000FF"/>
                  </a:solidFill>
                  <a:latin typeface="Consolas" pitchFamily="49" charset="0"/>
                  <a:ea typeface="宋体" pitchFamily="2" charset="-122"/>
                  <a:cs typeface="Consolas" pitchFamily="49" charset="0"/>
                </a:rPr>
                <a:t>11</a:t>
              </a:r>
              <a:endParaRPr kumimoji="1" lang="en-US" altLang="zh-CN" sz="1600">
                <a:solidFill>
                  <a:srgbClr val="0000FF"/>
                </a:solidFill>
                <a:latin typeface="Consolas" pitchFamily="49" charset="0"/>
                <a:ea typeface="宋体" pitchFamily="2" charset="-122"/>
                <a:cs typeface="Consolas" pitchFamily="49" charset="0"/>
              </a:endParaRPr>
            </a:p>
          </p:txBody>
        </p:sp>
        <p:sp>
          <p:nvSpPr>
            <p:cNvPr id="9" name="Oval 4"/>
            <p:cNvSpPr>
              <a:spLocks noChangeArrowheads="1"/>
            </p:cNvSpPr>
            <p:nvPr/>
          </p:nvSpPr>
          <p:spPr bwMode="auto">
            <a:xfrm>
              <a:off x="2321703" y="2945857"/>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600" smtClean="0">
                  <a:solidFill>
                    <a:srgbClr val="0000FF"/>
                  </a:solidFill>
                  <a:latin typeface="Consolas" pitchFamily="49" charset="0"/>
                  <a:ea typeface="宋体" pitchFamily="2" charset="-122"/>
                  <a:cs typeface="Consolas" pitchFamily="49" charset="0"/>
                </a:rPr>
                <a:t>9</a:t>
              </a:r>
              <a:endParaRPr kumimoji="1" lang="en-US" altLang="zh-CN" sz="1600">
                <a:solidFill>
                  <a:srgbClr val="0000FF"/>
                </a:solidFill>
                <a:latin typeface="Consolas" pitchFamily="49" charset="0"/>
                <a:ea typeface="宋体" pitchFamily="2" charset="-122"/>
                <a:cs typeface="Consolas" pitchFamily="49" charset="0"/>
              </a:endParaRPr>
            </a:p>
          </p:txBody>
        </p:sp>
        <p:sp>
          <p:nvSpPr>
            <p:cNvPr id="10" name="Oval 4"/>
            <p:cNvSpPr>
              <a:spLocks noChangeArrowheads="1"/>
            </p:cNvSpPr>
            <p:nvPr/>
          </p:nvSpPr>
          <p:spPr bwMode="auto">
            <a:xfrm>
              <a:off x="3164361" y="2118069"/>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600" smtClean="0">
                  <a:solidFill>
                    <a:srgbClr val="0000FF"/>
                  </a:solidFill>
                  <a:latin typeface="Consolas" pitchFamily="49" charset="0"/>
                  <a:ea typeface="宋体" pitchFamily="2" charset="-122"/>
                  <a:cs typeface="Consolas" pitchFamily="49" charset="0"/>
                </a:rPr>
                <a:t>18</a:t>
              </a:r>
              <a:endParaRPr kumimoji="1" lang="en-US" altLang="zh-CN" sz="1600">
                <a:solidFill>
                  <a:srgbClr val="0000FF"/>
                </a:solidFill>
                <a:latin typeface="Consolas" pitchFamily="49" charset="0"/>
                <a:ea typeface="宋体" pitchFamily="2" charset="-122"/>
                <a:cs typeface="Consolas" pitchFamily="49" charset="0"/>
              </a:endParaRPr>
            </a:p>
          </p:txBody>
        </p:sp>
        <p:sp>
          <p:nvSpPr>
            <p:cNvPr id="11" name="Oval 4"/>
            <p:cNvSpPr>
              <a:spLocks noChangeArrowheads="1"/>
            </p:cNvSpPr>
            <p:nvPr/>
          </p:nvSpPr>
          <p:spPr bwMode="auto">
            <a:xfrm>
              <a:off x="3526737" y="2945857"/>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600" smtClean="0">
                  <a:solidFill>
                    <a:srgbClr val="0000FF"/>
                  </a:solidFill>
                  <a:latin typeface="Consolas" pitchFamily="49" charset="0"/>
                  <a:ea typeface="宋体" pitchFamily="2" charset="-122"/>
                  <a:cs typeface="Consolas" pitchFamily="49" charset="0"/>
                </a:rPr>
                <a:t>26</a:t>
              </a:r>
              <a:endParaRPr kumimoji="1" lang="en-US" altLang="zh-CN" sz="1600">
                <a:solidFill>
                  <a:srgbClr val="0000FF"/>
                </a:solidFill>
                <a:latin typeface="Consolas" pitchFamily="49" charset="0"/>
                <a:ea typeface="宋体" pitchFamily="2" charset="-122"/>
                <a:cs typeface="Consolas" pitchFamily="49" charset="0"/>
              </a:endParaRPr>
            </a:p>
          </p:txBody>
        </p:sp>
        <p:cxnSp>
          <p:nvCxnSpPr>
            <p:cNvPr id="12" name="直接连接符 11"/>
            <p:cNvCxnSpPr>
              <a:stCxn id="8" idx="3"/>
              <a:endCxn id="6" idx="0"/>
            </p:cNvCxnSpPr>
            <p:nvPr/>
          </p:nvCxnSpPr>
          <p:spPr>
            <a:xfrm rot="5400000">
              <a:off x="2146225" y="1661586"/>
              <a:ext cx="494202" cy="41876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6" idx="3"/>
              <a:endCxn id="7" idx="0"/>
            </p:cNvCxnSpPr>
            <p:nvPr/>
          </p:nvCxnSpPr>
          <p:spPr>
            <a:xfrm rot="5400000">
              <a:off x="1667596" y="2569515"/>
              <a:ext cx="489781" cy="26290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 idx="5"/>
              <a:endCxn id="9" idx="0"/>
            </p:cNvCxnSpPr>
            <p:nvPr/>
          </p:nvCxnSpPr>
          <p:spPr>
            <a:xfrm rot="16200000" flipH="1">
              <a:off x="2176937" y="2603090"/>
              <a:ext cx="489781" cy="19575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0" idx="5"/>
              <a:endCxn id="11" idx="0"/>
            </p:cNvCxnSpPr>
            <p:nvPr/>
          </p:nvCxnSpPr>
          <p:spPr>
            <a:xfrm rot="16200000" flipH="1">
              <a:off x="3368662" y="2589783"/>
              <a:ext cx="489781" cy="22236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8" idx="5"/>
              <a:endCxn id="10" idx="0"/>
            </p:cNvCxnSpPr>
            <p:nvPr/>
          </p:nvCxnSpPr>
          <p:spPr>
            <a:xfrm rot="16200000" flipH="1">
              <a:off x="2875440" y="1631148"/>
              <a:ext cx="494202" cy="47963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17" name="Oval 4"/>
            <p:cNvSpPr>
              <a:spLocks noChangeArrowheads="1"/>
            </p:cNvSpPr>
            <p:nvPr/>
          </p:nvSpPr>
          <p:spPr bwMode="auto">
            <a:xfrm>
              <a:off x="2858917" y="2945857"/>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600" smtClean="0">
                  <a:solidFill>
                    <a:srgbClr val="0000FF"/>
                  </a:solidFill>
                  <a:latin typeface="Consolas" pitchFamily="49" charset="0"/>
                  <a:ea typeface="宋体" pitchFamily="2" charset="-122"/>
                  <a:cs typeface="Consolas" pitchFamily="49" charset="0"/>
                </a:rPr>
                <a:t>15</a:t>
              </a:r>
              <a:endParaRPr kumimoji="1" lang="en-US" altLang="zh-CN" sz="1600">
                <a:solidFill>
                  <a:srgbClr val="0000FF"/>
                </a:solidFill>
                <a:latin typeface="Consolas" pitchFamily="49" charset="0"/>
                <a:ea typeface="宋体" pitchFamily="2" charset="-122"/>
                <a:cs typeface="Consolas" pitchFamily="49" charset="0"/>
              </a:endParaRPr>
            </a:p>
          </p:txBody>
        </p:sp>
        <p:cxnSp>
          <p:nvCxnSpPr>
            <p:cNvPr id="19" name="直接连接符 18"/>
            <p:cNvCxnSpPr>
              <a:stCxn id="10" idx="3"/>
              <a:endCxn id="17" idx="0"/>
            </p:cNvCxnSpPr>
            <p:nvPr/>
          </p:nvCxnSpPr>
          <p:spPr>
            <a:xfrm rot="5400000">
              <a:off x="2894746" y="2618249"/>
              <a:ext cx="489781" cy="16543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20" name="Oval 4"/>
            <p:cNvSpPr>
              <a:spLocks noChangeArrowheads="1"/>
            </p:cNvSpPr>
            <p:nvPr/>
          </p:nvSpPr>
          <p:spPr bwMode="auto">
            <a:xfrm>
              <a:off x="2578031" y="3838911"/>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600" smtClean="0">
                  <a:solidFill>
                    <a:srgbClr val="0000FF"/>
                  </a:solidFill>
                  <a:latin typeface="Consolas" pitchFamily="49" charset="0"/>
                  <a:ea typeface="宋体" pitchFamily="2" charset="-122"/>
                  <a:cs typeface="Consolas" pitchFamily="49" charset="0"/>
                </a:rPr>
                <a:t>14</a:t>
              </a:r>
              <a:endParaRPr kumimoji="1" lang="en-US" altLang="zh-CN" sz="1600">
                <a:solidFill>
                  <a:srgbClr val="0000FF"/>
                </a:solidFill>
                <a:latin typeface="Consolas" pitchFamily="49" charset="0"/>
                <a:ea typeface="宋体" pitchFamily="2" charset="-122"/>
                <a:cs typeface="Consolas" pitchFamily="49" charset="0"/>
              </a:endParaRPr>
            </a:p>
          </p:txBody>
        </p:sp>
        <p:cxnSp>
          <p:nvCxnSpPr>
            <p:cNvPr id="21" name="直接连接符 20"/>
            <p:cNvCxnSpPr>
              <a:stCxn id="17" idx="3"/>
              <a:endCxn id="20" idx="0"/>
            </p:cNvCxnSpPr>
            <p:nvPr/>
          </p:nvCxnSpPr>
          <p:spPr>
            <a:xfrm rot="5400000">
              <a:off x="2568948" y="3490948"/>
              <a:ext cx="555047" cy="14087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23" name="Oval 4"/>
            <p:cNvSpPr>
              <a:spLocks noChangeArrowheads="1"/>
            </p:cNvSpPr>
            <p:nvPr/>
          </p:nvSpPr>
          <p:spPr bwMode="auto">
            <a:xfrm>
              <a:off x="3212710" y="3838911"/>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600" smtClean="0">
                  <a:solidFill>
                    <a:srgbClr val="0000FF"/>
                  </a:solidFill>
                  <a:latin typeface="Consolas" pitchFamily="49" charset="0"/>
                  <a:ea typeface="宋体" pitchFamily="2" charset="-122"/>
                  <a:cs typeface="Consolas" pitchFamily="49" charset="0"/>
                </a:rPr>
                <a:t>16</a:t>
              </a:r>
              <a:endParaRPr kumimoji="1" lang="en-US" altLang="zh-CN" sz="1600">
                <a:solidFill>
                  <a:srgbClr val="0000FF"/>
                </a:solidFill>
                <a:latin typeface="Consolas" pitchFamily="49" charset="0"/>
                <a:ea typeface="宋体" pitchFamily="2" charset="-122"/>
                <a:cs typeface="Consolas" pitchFamily="49" charset="0"/>
              </a:endParaRPr>
            </a:p>
          </p:txBody>
        </p:sp>
        <p:cxnSp>
          <p:nvCxnSpPr>
            <p:cNvPr id="25" name="直接连接符 24"/>
            <p:cNvCxnSpPr>
              <a:stCxn id="17" idx="5"/>
              <a:endCxn id="23" idx="0"/>
            </p:cNvCxnSpPr>
            <p:nvPr/>
          </p:nvCxnSpPr>
          <p:spPr>
            <a:xfrm rot="16200000" flipH="1">
              <a:off x="3026294" y="3454494"/>
              <a:ext cx="555047" cy="213786"/>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22" name="灯片编号占位符 21"/>
          <p:cNvSpPr>
            <a:spLocks noGrp="1"/>
          </p:cNvSpPr>
          <p:nvPr>
            <p:ph type="sldNum" sz="quarter" idx="12"/>
          </p:nvPr>
        </p:nvSpPr>
        <p:spPr/>
        <p:txBody>
          <a:bodyPr/>
          <a:lstStyle/>
          <a:p>
            <a:pPr>
              <a:defRPr/>
            </a:pPr>
            <a:fld id="{94984E60-CADE-4266-8DC7-A91C528B8A31}" type="slidenum">
              <a:rPr lang="en-US" altLang="zh-CN" smtClean="0"/>
              <a:pPr>
                <a:defRPr/>
              </a:pPr>
              <a:t>71</a:t>
            </a:fld>
            <a:r>
              <a:rPr lang="en-US" altLang="zh-CN" smtClean="0"/>
              <a:t>/132</a:t>
            </a:r>
            <a:endParaRPr lang="en-US" altLang="zh-CN"/>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14546" y="428604"/>
            <a:ext cx="1928826"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楷体" pitchFamily="49" charset="-122"/>
                <a:cs typeface="Consolas" pitchFamily="49" charset="0"/>
              </a:rPr>
              <a:t>删除结点</a:t>
            </a:r>
            <a:r>
              <a:rPr lang="en-US" altLang="zh-CN" sz="2000" smtClean="0">
                <a:solidFill>
                  <a:srgbClr val="0000FF"/>
                </a:solidFill>
                <a:latin typeface="Consolas" pitchFamily="49" charset="0"/>
                <a:ea typeface="楷体" pitchFamily="49" charset="-122"/>
                <a:cs typeface="Consolas" pitchFamily="49" charset="0"/>
              </a:rPr>
              <a:t>11</a:t>
            </a:r>
            <a:endParaRPr lang="zh-CN" altLang="zh-CN" sz="2000" smtClean="0">
              <a:solidFill>
                <a:srgbClr val="0000FF"/>
              </a:solidFill>
              <a:latin typeface="Consolas" pitchFamily="49" charset="0"/>
              <a:ea typeface="楷体" pitchFamily="49" charset="-122"/>
              <a:cs typeface="Consolas" pitchFamily="49" charset="0"/>
            </a:endParaRPr>
          </a:p>
        </p:txBody>
      </p:sp>
      <p:sp>
        <p:nvSpPr>
          <p:cNvPr id="29" name="Oval 4"/>
          <p:cNvSpPr>
            <a:spLocks noChangeArrowheads="1"/>
          </p:cNvSpPr>
          <p:nvPr/>
        </p:nvSpPr>
        <p:spPr bwMode="auto">
          <a:xfrm>
            <a:off x="849257" y="2403821"/>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600" b="0" smtClean="0">
                <a:solidFill>
                  <a:srgbClr val="0000FF"/>
                </a:solidFill>
                <a:latin typeface="Consolas" pitchFamily="49" charset="0"/>
                <a:ea typeface="宋体" pitchFamily="2" charset="-122"/>
                <a:cs typeface="Consolas" pitchFamily="49" charset="0"/>
              </a:rPr>
              <a:t>7</a:t>
            </a:r>
            <a:endParaRPr kumimoji="1" lang="en-US" altLang="zh-CN" sz="1600" b="0">
              <a:solidFill>
                <a:srgbClr val="0000FF"/>
              </a:solidFill>
              <a:latin typeface="Consolas" pitchFamily="49" charset="0"/>
              <a:ea typeface="宋体" pitchFamily="2" charset="-122"/>
              <a:cs typeface="Consolas" pitchFamily="49" charset="0"/>
            </a:endParaRPr>
          </a:p>
        </p:txBody>
      </p:sp>
      <p:sp>
        <p:nvSpPr>
          <p:cNvPr id="30" name="Oval 4"/>
          <p:cNvSpPr>
            <a:spLocks noChangeArrowheads="1"/>
          </p:cNvSpPr>
          <p:nvPr/>
        </p:nvSpPr>
        <p:spPr bwMode="auto">
          <a:xfrm>
            <a:off x="446347" y="3231609"/>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600" b="0" smtClean="0">
                <a:solidFill>
                  <a:srgbClr val="0000FF"/>
                </a:solidFill>
                <a:latin typeface="Consolas" pitchFamily="49" charset="0"/>
                <a:ea typeface="宋体" pitchFamily="2" charset="-122"/>
                <a:cs typeface="Consolas" pitchFamily="49" charset="0"/>
              </a:rPr>
              <a:t>3</a:t>
            </a:r>
            <a:endParaRPr kumimoji="1" lang="en-US" altLang="zh-CN" sz="1600" b="0">
              <a:solidFill>
                <a:srgbClr val="0000FF"/>
              </a:solidFill>
              <a:latin typeface="Consolas" pitchFamily="49" charset="0"/>
              <a:ea typeface="宋体" pitchFamily="2" charset="-122"/>
              <a:cs typeface="Consolas" pitchFamily="49" charset="0"/>
            </a:endParaRPr>
          </a:p>
        </p:txBody>
      </p:sp>
      <p:sp>
        <p:nvSpPr>
          <p:cNvPr id="31" name="Oval 4"/>
          <p:cNvSpPr>
            <a:spLocks noChangeArrowheads="1"/>
          </p:cNvSpPr>
          <p:nvPr/>
        </p:nvSpPr>
        <p:spPr bwMode="auto">
          <a:xfrm>
            <a:off x="1408028" y="1571612"/>
            <a:ext cx="396000" cy="3960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kumimoji="1" lang="en-US" altLang="zh-CN" sz="1600" b="0" smtClean="0">
                <a:solidFill>
                  <a:srgbClr val="0000FF"/>
                </a:solidFill>
                <a:latin typeface="Consolas" pitchFamily="49" charset="0"/>
                <a:ea typeface="宋体" pitchFamily="2" charset="-122"/>
                <a:cs typeface="Consolas" pitchFamily="49" charset="0"/>
              </a:rPr>
              <a:t>11</a:t>
            </a:r>
            <a:endParaRPr kumimoji="1" lang="en-US" altLang="zh-CN" sz="1600" b="0">
              <a:solidFill>
                <a:srgbClr val="0000FF"/>
              </a:solidFill>
              <a:latin typeface="Consolas" pitchFamily="49" charset="0"/>
              <a:ea typeface="宋体" pitchFamily="2" charset="-122"/>
              <a:cs typeface="Consolas" pitchFamily="49" charset="0"/>
            </a:endParaRPr>
          </a:p>
        </p:txBody>
      </p:sp>
      <p:sp>
        <p:nvSpPr>
          <p:cNvPr id="32" name="Oval 4"/>
          <p:cNvSpPr>
            <a:spLocks noChangeArrowheads="1"/>
          </p:cNvSpPr>
          <p:nvPr/>
        </p:nvSpPr>
        <p:spPr bwMode="auto">
          <a:xfrm>
            <a:off x="1185016" y="3231609"/>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600" b="0" smtClean="0">
                <a:solidFill>
                  <a:srgbClr val="0000FF"/>
                </a:solidFill>
                <a:latin typeface="Consolas" pitchFamily="49" charset="0"/>
                <a:ea typeface="宋体" pitchFamily="2" charset="-122"/>
                <a:cs typeface="Consolas" pitchFamily="49" charset="0"/>
              </a:rPr>
              <a:t>9</a:t>
            </a:r>
            <a:endParaRPr kumimoji="1" lang="en-US" altLang="zh-CN" sz="1600" b="0">
              <a:solidFill>
                <a:srgbClr val="0000FF"/>
              </a:solidFill>
              <a:latin typeface="Consolas" pitchFamily="49" charset="0"/>
              <a:ea typeface="宋体" pitchFamily="2" charset="-122"/>
              <a:cs typeface="Consolas" pitchFamily="49" charset="0"/>
            </a:endParaRPr>
          </a:p>
        </p:txBody>
      </p:sp>
      <p:sp>
        <p:nvSpPr>
          <p:cNvPr id="33" name="Oval 4"/>
          <p:cNvSpPr>
            <a:spLocks noChangeArrowheads="1"/>
          </p:cNvSpPr>
          <p:nvPr/>
        </p:nvSpPr>
        <p:spPr bwMode="auto">
          <a:xfrm>
            <a:off x="2027674" y="2403821"/>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600" b="0" smtClean="0">
                <a:solidFill>
                  <a:srgbClr val="0000FF"/>
                </a:solidFill>
                <a:latin typeface="Consolas" pitchFamily="49" charset="0"/>
                <a:ea typeface="宋体" pitchFamily="2" charset="-122"/>
                <a:cs typeface="Consolas" pitchFamily="49" charset="0"/>
              </a:rPr>
              <a:t>18</a:t>
            </a:r>
            <a:endParaRPr kumimoji="1" lang="en-US" altLang="zh-CN" sz="1600" b="0">
              <a:solidFill>
                <a:srgbClr val="0000FF"/>
              </a:solidFill>
              <a:latin typeface="Consolas" pitchFamily="49" charset="0"/>
              <a:ea typeface="宋体" pitchFamily="2" charset="-122"/>
              <a:cs typeface="Consolas" pitchFamily="49" charset="0"/>
            </a:endParaRPr>
          </a:p>
        </p:txBody>
      </p:sp>
      <p:sp>
        <p:nvSpPr>
          <p:cNvPr id="34" name="Oval 4"/>
          <p:cNvSpPr>
            <a:spLocks noChangeArrowheads="1"/>
          </p:cNvSpPr>
          <p:nvPr/>
        </p:nvSpPr>
        <p:spPr bwMode="auto">
          <a:xfrm>
            <a:off x="2390050" y="3231609"/>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600" b="0" smtClean="0">
                <a:solidFill>
                  <a:srgbClr val="0000FF"/>
                </a:solidFill>
                <a:latin typeface="Consolas" pitchFamily="49" charset="0"/>
                <a:ea typeface="宋体" pitchFamily="2" charset="-122"/>
                <a:cs typeface="Consolas" pitchFamily="49" charset="0"/>
              </a:rPr>
              <a:t>26</a:t>
            </a:r>
            <a:endParaRPr kumimoji="1" lang="en-US" altLang="zh-CN" sz="1600" b="0">
              <a:solidFill>
                <a:srgbClr val="0000FF"/>
              </a:solidFill>
              <a:latin typeface="Consolas" pitchFamily="49" charset="0"/>
              <a:ea typeface="宋体" pitchFamily="2" charset="-122"/>
              <a:cs typeface="Consolas" pitchFamily="49" charset="0"/>
            </a:endParaRPr>
          </a:p>
        </p:txBody>
      </p:sp>
      <p:cxnSp>
        <p:nvCxnSpPr>
          <p:cNvPr id="35" name="直接连接符 34"/>
          <p:cNvCxnSpPr>
            <a:stCxn id="31" idx="3"/>
            <a:endCxn id="29" idx="0"/>
          </p:cNvCxnSpPr>
          <p:nvPr/>
        </p:nvCxnSpPr>
        <p:spPr>
          <a:xfrm rot="5400000">
            <a:off x="1009538" y="1947338"/>
            <a:ext cx="494202" cy="41876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29" idx="3"/>
            <a:endCxn id="30" idx="0"/>
          </p:cNvCxnSpPr>
          <p:nvPr/>
        </p:nvCxnSpPr>
        <p:spPr>
          <a:xfrm rot="5400000">
            <a:off x="530909" y="2855267"/>
            <a:ext cx="489781" cy="26290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9" idx="5"/>
            <a:endCxn id="32" idx="0"/>
          </p:cNvCxnSpPr>
          <p:nvPr/>
        </p:nvCxnSpPr>
        <p:spPr>
          <a:xfrm rot="16200000" flipH="1">
            <a:off x="1040250" y="2888842"/>
            <a:ext cx="489781" cy="19575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3" idx="5"/>
            <a:endCxn id="34" idx="0"/>
          </p:cNvCxnSpPr>
          <p:nvPr/>
        </p:nvCxnSpPr>
        <p:spPr>
          <a:xfrm rot="16200000" flipH="1">
            <a:off x="2231975" y="2875535"/>
            <a:ext cx="489781" cy="22236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1" idx="5"/>
            <a:endCxn id="33" idx="0"/>
          </p:cNvCxnSpPr>
          <p:nvPr/>
        </p:nvCxnSpPr>
        <p:spPr>
          <a:xfrm rot="16200000" flipH="1">
            <a:off x="1738753" y="1916900"/>
            <a:ext cx="494202" cy="47963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40" name="Oval 4"/>
          <p:cNvSpPr>
            <a:spLocks noChangeArrowheads="1"/>
          </p:cNvSpPr>
          <p:nvPr/>
        </p:nvSpPr>
        <p:spPr bwMode="auto">
          <a:xfrm>
            <a:off x="1722230" y="3231609"/>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600" b="0" smtClean="0">
                <a:solidFill>
                  <a:srgbClr val="0000FF"/>
                </a:solidFill>
                <a:latin typeface="Consolas" pitchFamily="49" charset="0"/>
                <a:ea typeface="宋体" pitchFamily="2" charset="-122"/>
                <a:cs typeface="Consolas" pitchFamily="49" charset="0"/>
              </a:rPr>
              <a:t>15</a:t>
            </a:r>
            <a:endParaRPr kumimoji="1" lang="en-US" altLang="zh-CN" sz="1600" b="0">
              <a:solidFill>
                <a:srgbClr val="0000FF"/>
              </a:solidFill>
              <a:latin typeface="Consolas" pitchFamily="49" charset="0"/>
              <a:ea typeface="宋体" pitchFamily="2" charset="-122"/>
              <a:cs typeface="Consolas" pitchFamily="49" charset="0"/>
            </a:endParaRPr>
          </a:p>
        </p:txBody>
      </p:sp>
      <p:cxnSp>
        <p:nvCxnSpPr>
          <p:cNvPr id="41" name="直接连接符 40"/>
          <p:cNvCxnSpPr>
            <a:stCxn id="33" idx="3"/>
            <a:endCxn id="40" idx="0"/>
          </p:cNvCxnSpPr>
          <p:nvPr/>
        </p:nvCxnSpPr>
        <p:spPr>
          <a:xfrm rot="5400000">
            <a:off x="1758059" y="2904001"/>
            <a:ext cx="489781" cy="16543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42" name="Oval 4"/>
          <p:cNvSpPr>
            <a:spLocks noChangeArrowheads="1"/>
          </p:cNvSpPr>
          <p:nvPr/>
        </p:nvSpPr>
        <p:spPr bwMode="auto">
          <a:xfrm>
            <a:off x="1441344" y="4124663"/>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600" b="0" smtClean="0">
                <a:solidFill>
                  <a:srgbClr val="0000FF"/>
                </a:solidFill>
                <a:latin typeface="Consolas" pitchFamily="49" charset="0"/>
                <a:ea typeface="宋体" pitchFamily="2" charset="-122"/>
                <a:cs typeface="Consolas" pitchFamily="49" charset="0"/>
              </a:rPr>
              <a:t>14</a:t>
            </a:r>
            <a:endParaRPr kumimoji="1" lang="en-US" altLang="zh-CN" sz="1600" b="0">
              <a:solidFill>
                <a:srgbClr val="0000FF"/>
              </a:solidFill>
              <a:latin typeface="Consolas" pitchFamily="49" charset="0"/>
              <a:ea typeface="宋体" pitchFamily="2" charset="-122"/>
              <a:cs typeface="Consolas" pitchFamily="49" charset="0"/>
            </a:endParaRPr>
          </a:p>
        </p:txBody>
      </p:sp>
      <p:cxnSp>
        <p:nvCxnSpPr>
          <p:cNvPr id="43" name="直接连接符 42"/>
          <p:cNvCxnSpPr>
            <a:stCxn id="40" idx="3"/>
            <a:endCxn id="42" idx="0"/>
          </p:cNvCxnSpPr>
          <p:nvPr/>
        </p:nvCxnSpPr>
        <p:spPr>
          <a:xfrm rot="5400000">
            <a:off x="1432261" y="3776700"/>
            <a:ext cx="555047" cy="14087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44" name="Oval 4"/>
          <p:cNvSpPr>
            <a:spLocks noChangeArrowheads="1"/>
          </p:cNvSpPr>
          <p:nvPr/>
        </p:nvSpPr>
        <p:spPr bwMode="auto">
          <a:xfrm>
            <a:off x="2076023" y="4124663"/>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600" b="0" smtClean="0">
                <a:solidFill>
                  <a:srgbClr val="0000FF"/>
                </a:solidFill>
                <a:latin typeface="Consolas" pitchFamily="49" charset="0"/>
                <a:ea typeface="宋体" pitchFamily="2" charset="-122"/>
                <a:cs typeface="Consolas" pitchFamily="49" charset="0"/>
              </a:rPr>
              <a:t>16</a:t>
            </a:r>
            <a:endParaRPr kumimoji="1" lang="en-US" altLang="zh-CN" sz="1600" b="0">
              <a:solidFill>
                <a:srgbClr val="0000FF"/>
              </a:solidFill>
              <a:latin typeface="Consolas" pitchFamily="49" charset="0"/>
              <a:ea typeface="宋体" pitchFamily="2" charset="-122"/>
              <a:cs typeface="Consolas" pitchFamily="49" charset="0"/>
            </a:endParaRPr>
          </a:p>
        </p:txBody>
      </p:sp>
      <p:cxnSp>
        <p:nvCxnSpPr>
          <p:cNvPr id="45" name="直接连接符 44"/>
          <p:cNvCxnSpPr>
            <a:stCxn id="40" idx="5"/>
            <a:endCxn id="44" idx="0"/>
          </p:cNvCxnSpPr>
          <p:nvPr/>
        </p:nvCxnSpPr>
        <p:spPr>
          <a:xfrm rot="16200000" flipH="1">
            <a:off x="1889607" y="3740246"/>
            <a:ext cx="555047" cy="213786"/>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nvGrpSpPr>
          <p:cNvPr id="2" name="组合 48"/>
          <p:cNvGrpSpPr/>
          <p:nvPr/>
        </p:nvGrpSpPr>
        <p:grpSpPr>
          <a:xfrm>
            <a:off x="1766132" y="1214422"/>
            <a:ext cx="2305802" cy="415183"/>
            <a:chOff x="1766132" y="1214422"/>
            <a:chExt cx="2305802" cy="415183"/>
          </a:xfrm>
        </p:grpSpPr>
        <p:sp>
          <p:nvSpPr>
            <p:cNvPr id="46" name="TextBox 45"/>
            <p:cNvSpPr txBox="1"/>
            <p:nvPr/>
          </p:nvSpPr>
          <p:spPr>
            <a:xfrm>
              <a:off x="2214546" y="1214422"/>
              <a:ext cx="1857388" cy="369332"/>
            </a:xfrm>
            <a:prstGeom prst="rect">
              <a:avLst/>
            </a:prstGeom>
            <a:noFill/>
          </p:spPr>
          <p:txBody>
            <a:bodyPr wrap="square" rtlCol="0">
              <a:spAutoFit/>
            </a:bodyPr>
            <a:lstStyle/>
            <a:p>
              <a:pPr algn="l">
                <a:lnSpc>
                  <a:spcPct val="100000"/>
                </a:lnSpc>
                <a:spcBef>
                  <a:spcPts val="0"/>
                </a:spcBef>
              </a:pPr>
              <a:r>
                <a:rPr lang="en-US" altLang="zh-CN" sz="1800" b="1" i="1" smtClean="0">
                  <a:solidFill>
                    <a:srgbClr val="0000FF"/>
                  </a:solidFill>
                  <a:latin typeface="Consolas" pitchFamily="49" charset="0"/>
                  <a:ea typeface="仿宋" pitchFamily="49" charset="-122"/>
                  <a:cs typeface="Consolas" pitchFamily="49" charset="0"/>
                </a:rPr>
                <a:t>p</a:t>
              </a:r>
              <a:r>
                <a:rPr lang="zh-CN" altLang="en-US" sz="1800" b="1" smtClean="0">
                  <a:solidFill>
                    <a:srgbClr val="0000FF"/>
                  </a:solidFill>
                  <a:latin typeface="Consolas" pitchFamily="49" charset="0"/>
                  <a:ea typeface="仿宋" pitchFamily="49" charset="-122"/>
                  <a:cs typeface="Consolas" pitchFamily="49" charset="0"/>
                </a:rPr>
                <a:t>找到结点</a:t>
              </a:r>
              <a:r>
                <a:rPr lang="en-US" altLang="zh-CN" sz="1800" b="1" smtClean="0">
                  <a:solidFill>
                    <a:srgbClr val="0000FF"/>
                  </a:solidFill>
                  <a:latin typeface="Consolas" pitchFamily="49" charset="0"/>
                  <a:ea typeface="仿宋" pitchFamily="49" charset="-122"/>
                  <a:cs typeface="Consolas" pitchFamily="49" charset="0"/>
                </a:rPr>
                <a:t>11</a:t>
              </a:r>
              <a:endParaRPr lang="zh-CN" altLang="en-US" sz="1800" b="1" smtClean="0">
                <a:solidFill>
                  <a:srgbClr val="0000FF"/>
                </a:solidFill>
                <a:latin typeface="Consolas" pitchFamily="49" charset="0"/>
                <a:ea typeface="仿宋" pitchFamily="49" charset="-122"/>
                <a:cs typeface="Consolas" pitchFamily="49" charset="0"/>
              </a:endParaRPr>
            </a:p>
          </p:txBody>
        </p:sp>
        <p:cxnSp>
          <p:nvCxnSpPr>
            <p:cNvPr id="48" name="直接箭头连接符 47"/>
            <p:cNvCxnSpPr/>
            <p:nvPr/>
          </p:nvCxnSpPr>
          <p:spPr>
            <a:xfrm rot="10800000" flipV="1">
              <a:off x="1766132" y="1383699"/>
              <a:ext cx="468511" cy="245906"/>
            </a:xfrm>
            <a:prstGeom prst="straightConnector1">
              <a:avLst/>
            </a:prstGeom>
            <a:ln w="19050">
              <a:solidFill>
                <a:srgbClr val="FF00FF"/>
              </a:solidFill>
              <a:tailEnd type="arrow"/>
            </a:ln>
          </p:spPr>
          <p:style>
            <a:lnRef idx="2">
              <a:schemeClr val="dk1"/>
            </a:lnRef>
            <a:fillRef idx="0">
              <a:schemeClr val="dk1"/>
            </a:fillRef>
            <a:effectRef idx="1">
              <a:schemeClr val="dk1"/>
            </a:effectRef>
            <a:fontRef idx="minor">
              <a:schemeClr val="tx1"/>
            </a:fontRef>
          </p:style>
        </p:cxnSp>
      </p:grpSp>
      <p:grpSp>
        <p:nvGrpSpPr>
          <p:cNvPr id="4" name="组合 53"/>
          <p:cNvGrpSpPr/>
          <p:nvPr/>
        </p:nvGrpSpPr>
        <p:grpSpPr>
          <a:xfrm>
            <a:off x="428596" y="4462670"/>
            <a:ext cx="4786346" cy="1398611"/>
            <a:chOff x="428596" y="4462670"/>
            <a:chExt cx="4786346" cy="1398611"/>
          </a:xfrm>
        </p:grpSpPr>
        <p:sp>
          <p:nvSpPr>
            <p:cNvPr id="50" name="TextBox 49"/>
            <p:cNvSpPr txBox="1"/>
            <p:nvPr/>
          </p:nvSpPr>
          <p:spPr>
            <a:xfrm>
              <a:off x="428596" y="5214950"/>
              <a:ext cx="4786346" cy="646331"/>
            </a:xfrm>
            <a:prstGeom prst="rect">
              <a:avLst/>
            </a:prstGeom>
            <a:noFill/>
          </p:spPr>
          <p:txBody>
            <a:bodyPr wrap="square" rtlCol="0">
              <a:spAutoFit/>
            </a:bodyPr>
            <a:lstStyle/>
            <a:p>
              <a:pPr algn="l">
                <a:lnSpc>
                  <a:spcPct val="100000"/>
                </a:lnSpc>
                <a:spcBef>
                  <a:spcPts val="0"/>
                </a:spcBef>
              </a:pPr>
              <a:r>
                <a:rPr lang="zh-CN" altLang="en-US" sz="1800" b="1" smtClean="0">
                  <a:solidFill>
                    <a:srgbClr val="0000FF"/>
                  </a:solidFill>
                  <a:latin typeface="Consolas" pitchFamily="49" charset="0"/>
                  <a:ea typeface="仿宋" pitchFamily="49" charset="-122"/>
                  <a:cs typeface="Consolas" pitchFamily="49" charset="0"/>
                </a:rPr>
                <a:t>结点</a:t>
              </a:r>
              <a:r>
                <a:rPr lang="en-US" altLang="zh-CN" sz="1800" b="1" smtClean="0">
                  <a:solidFill>
                    <a:srgbClr val="0000FF"/>
                  </a:solidFill>
                  <a:latin typeface="Consolas" pitchFamily="49" charset="0"/>
                  <a:ea typeface="仿宋" pitchFamily="49" charset="-122"/>
                  <a:cs typeface="Consolas" pitchFamily="49" charset="0"/>
                </a:rPr>
                <a:t>1</a:t>
              </a:r>
              <a:r>
                <a:rPr lang="zh-CN" altLang="en-US" sz="1800" b="1" smtClean="0">
                  <a:solidFill>
                    <a:srgbClr val="0000FF"/>
                  </a:solidFill>
                  <a:latin typeface="Consolas" pitchFamily="49" charset="0"/>
                  <a:ea typeface="仿宋" pitchFamily="49" charset="-122"/>
                  <a:cs typeface="Consolas" pitchFamily="49" charset="0"/>
                </a:rPr>
                <a:t>有左右孩子</a:t>
              </a:r>
              <a:endParaRPr lang="en-US" altLang="zh-CN" sz="1800" b="1" smtClean="0">
                <a:solidFill>
                  <a:srgbClr val="0000FF"/>
                </a:solidFill>
                <a:latin typeface="Consolas" pitchFamily="49" charset="0"/>
                <a:ea typeface="仿宋" pitchFamily="49" charset="-122"/>
                <a:cs typeface="Consolas" pitchFamily="49" charset="0"/>
              </a:endParaRPr>
            </a:p>
            <a:p>
              <a:pPr algn="l">
                <a:lnSpc>
                  <a:spcPct val="100000"/>
                </a:lnSpc>
                <a:spcBef>
                  <a:spcPts val="0"/>
                </a:spcBef>
              </a:pPr>
              <a:r>
                <a:rPr lang="zh-CN" altLang="en-US" sz="1800" b="1" smtClean="0">
                  <a:solidFill>
                    <a:srgbClr val="0000FF"/>
                  </a:solidFill>
                  <a:latin typeface="Consolas" pitchFamily="49" charset="0"/>
                  <a:ea typeface="仿宋" pitchFamily="49" charset="-122"/>
                  <a:cs typeface="Consolas" pitchFamily="49" charset="0"/>
                </a:rPr>
                <a:t>右子树高，找到右孩子的最左小结点</a:t>
              </a:r>
              <a:r>
                <a:rPr lang="en-US" altLang="zh-CN" sz="1800" b="1" i="1" smtClean="0">
                  <a:solidFill>
                    <a:srgbClr val="0000FF"/>
                  </a:solidFill>
                  <a:latin typeface="Consolas" pitchFamily="49" charset="0"/>
                  <a:ea typeface="仿宋" pitchFamily="49" charset="-122"/>
                  <a:cs typeface="Consolas" pitchFamily="49" charset="0"/>
                </a:rPr>
                <a:t>q</a:t>
              </a:r>
              <a:endParaRPr lang="zh-CN" altLang="en-US" sz="1800" b="1" i="1" smtClean="0">
                <a:solidFill>
                  <a:srgbClr val="0000FF"/>
                </a:solidFill>
                <a:latin typeface="Consolas" pitchFamily="49" charset="0"/>
                <a:ea typeface="仿宋" pitchFamily="49" charset="-122"/>
                <a:cs typeface="Consolas" pitchFamily="49" charset="0"/>
              </a:endParaRPr>
            </a:p>
          </p:txBody>
        </p:sp>
        <p:cxnSp>
          <p:nvCxnSpPr>
            <p:cNvPr id="52" name="直接箭头连接符 51"/>
            <p:cNvCxnSpPr>
              <a:endCxn id="42" idx="5"/>
            </p:cNvCxnSpPr>
            <p:nvPr/>
          </p:nvCxnSpPr>
          <p:spPr>
            <a:xfrm rot="16200000" flipV="1">
              <a:off x="1656528" y="4585493"/>
              <a:ext cx="323652" cy="78005"/>
            </a:xfrm>
            <a:prstGeom prst="straightConnector1">
              <a:avLst/>
            </a:prstGeom>
            <a:ln w="19050">
              <a:solidFill>
                <a:srgbClr val="FF00FF"/>
              </a:solidFill>
              <a:tailEnd type="arrow"/>
            </a:ln>
          </p:spPr>
          <p:style>
            <a:lnRef idx="2">
              <a:schemeClr val="dk1"/>
            </a:lnRef>
            <a:fillRef idx="0">
              <a:schemeClr val="dk1"/>
            </a:fillRef>
            <a:effectRef idx="1">
              <a:schemeClr val="dk1"/>
            </a:effectRef>
            <a:fontRef idx="minor">
              <a:schemeClr val="tx1"/>
            </a:fontRef>
          </p:style>
        </p:cxnSp>
        <p:sp>
          <p:nvSpPr>
            <p:cNvPr id="53" name="TextBox 52"/>
            <p:cNvSpPr txBox="1"/>
            <p:nvPr/>
          </p:nvSpPr>
          <p:spPr>
            <a:xfrm>
              <a:off x="1714480" y="4714884"/>
              <a:ext cx="357190" cy="338554"/>
            </a:xfrm>
            <a:prstGeom prst="rect">
              <a:avLst/>
            </a:prstGeom>
            <a:noFill/>
          </p:spPr>
          <p:txBody>
            <a:bodyPr wrap="square" rtlCol="0">
              <a:spAutoFit/>
            </a:bodyPr>
            <a:lstStyle/>
            <a:p>
              <a:pPr algn="l">
                <a:lnSpc>
                  <a:spcPct val="100000"/>
                </a:lnSpc>
                <a:spcBef>
                  <a:spcPts val="0"/>
                </a:spcBef>
              </a:pPr>
              <a:r>
                <a:rPr lang="en-US" altLang="zh-CN" sz="1600" i="1" smtClean="0">
                  <a:solidFill>
                    <a:srgbClr val="0000FF"/>
                  </a:solidFill>
                  <a:latin typeface="Consolas" pitchFamily="49" charset="0"/>
                  <a:ea typeface="仿宋" pitchFamily="49" charset="-122"/>
                  <a:cs typeface="Consolas" pitchFamily="49" charset="0"/>
                </a:rPr>
                <a:t>q</a:t>
              </a:r>
              <a:endParaRPr lang="zh-CN" altLang="en-US" sz="1600" i="1" smtClean="0">
                <a:solidFill>
                  <a:srgbClr val="0000FF"/>
                </a:solidFill>
                <a:latin typeface="Consolas" pitchFamily="49" charset="0"/>
                <a:ea typeface="仿宋" pitchFamily="49" charset="-122"/>
                <a:cs typeface="Consolas" pitchFamily="49" charset="0"/>
              </a:endParaRPr>
            </a:p>
          </p:txBody>
        </p:sp>
      </p:grpSp>
      <p:sp>
        <p:nvSpPr>
          <p:cNvPr id="55" name="Oval 4"/>
          <p:cNvSpPr>
            <a:spLocks noChangeArrowheads="1"/>
          </p:cNvSpPr>
          <p:nvPr/>
        </p:nvSpPr>
        <p:spPr bwMode="auto">
          <a:xfrm>
            <a:off x="1408632" y="1552898"/>
            <a:ext cx="396000" cy="3960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kumimoji="1" lang="en-US" altLang="zh-CN" sz="1600" b="0" smtClean="0">
                <a:solidFill>
                  <a:srgbClr val="FF0000"/>
                </a:solidFill>
                <a:latin typeface="Consolas" pitchFamily="49" charset="0"/>
                <a:ea typeface="宋体" pitchFamily="2" charset="-122"/>
                <a:cs typeface="Consolas" pitchFamily="49" charset="0"/>
              </a:rPr>
              <a:t>14</a:t>
            </a:r>
            <a:endParaRPr kumimoji="1" lang="en-US" altLang="zh-CN" sz="1600" b="0">
              <a:solidFill>
                <a:srgbClr val="FF0000"/>
              </a:solidFill>
              <a:latin typeface="Consolas" pitchFamily="49" charset="0"/>
              <a:ea typeface="宋体" pitchFamily="2" charset="-122"/>
              <a:cs typeface="Consolas" pitchFamily="49" charset="0"/>
            </a:endParaRPr>
          </a:p>
        </p:txBody>
      </p:sp>
      <p:sp>
        <p:nvSpPr>
          <p:cNvPr id="56" name="TextBox 55"/>
          <p:cNvSpPr txBox="1"/>
          <p:nvPr/>
        </p:nvSpPr>
        <p:spPr>
          <a:xfrm>
            <a:off x="2071670" y="1643050"/>
            <a:ext cx="1000132" cy="338554"/>
          </a:xfrm>
          <a:prstGeom prst="rect">
            <a:avLst/>
          </a:prstGeom>
          <a:noFill/>
        </p:spPr>
        <p:txBody>
          <a:bodyPr wrap="square" rtlCol="0">
            <a:spAutoFit/>
          </a:bodyPr>
          <a:lstStyle/>
          <a:p>
            <a:pPr algn="l">
              <a:lnSpc>
                <a:spcPct val="100000"/>
              </a:lnSpc>
              <a:spcBef>
                <a:spcPts val="0"/>
              </a:spcBef>
            </a:pPr>
            <a:r>
              <a:rPr lang="zh-CN" altLang="en-US" sz="1600" smtClean="0">
                <a:solidFill>
                  <a:srgbClr val="0000FF"/>
                </a:solidFill>
                <a:latin typeface="Consolas" pitchFamily="49" charset="0"/>
                <a:ea typeface="仿宋" pitchFamily="49" charset="-122"/>
                <a:cs typeface="Consolas" pitchFamily="49" charset="0"/>
              </a:rPr>
              <a:t>值替换</a:t>
            </a:r>
          </a:p>
        </p:txBody>
      </p:sp>
      <p:sp>
        <p:nvSpPr>
          <p:cNvPr id="57" name="TextBox 56"/>
          <p:cNvSpPr txBox="1"/>
          <p:nvPr/>
        </p:nvSpPr>
        <p:spPr>
          <a:xfrm>
            <a:off x="1785918" y="2335405"/>
            <a:ext cx="285752" cy="307777"/>
          </a:xfrm>
          <a:prstGeom prst="rect">
            <a:avLst/>
          </a:prstGeom>
          <a:noFill/>
        </p:spPr>
        <p:txBody>
          <a:bodyPr wrap="square" rtlCol="0">
            <a:spAutoFit/>
          </a:bodyPr>
          <a:lstStyle/>
          <a:p>
            <a:pPr algn="l">
              <a:lnSpc>
                <a:spcPct val="100000"/>
              </a:lnSpc>
              <a:spcBef>
                <a:spcPts val="0"/>
              </a:spcBef>
            </a:pPr>
            <a:r>
              <a:rPr lang="en-US" altLang="zh-CN" sz="1400" smtClean="0">
                <a:solidFill>
                  <a:srgbClr val="FF00FF"/>
                </a:solidFill>
                <a:latin typeface="Consolas" pitchFamily="49" charset="0"/>
                <a:ea typeface="仿宋" pitchFamily="49" charset="-122"/>
                <a:cs typeface="Consolas" pitchFamily="49" charset="0"/>
              </a:rPr>
              <a:t>1</a:t>
            </a:r>
            <a:endParaRPr lang="zh-CN" altLang="en-US" sz="1400" smtClean="0">
              <a:solidFill>
                <a:srgbClr val="FF00FF"/>
              </a:solidFill>
              <a:latin typeface="Consolas" pitchFamily="49" charset="0"/>
              <a:ea typeface="仿宋" pitchFamily="49" charset="-122"/>
              <a:cs typeface="Consolas" pitchFamily="49" charset="0"/>
            </a:endParaRPr>
          </a:p>
        </p:txBody>
      </p:sp>
      <p:sp>
        <p:nvSpPr>
          <p:cNvPr id="58" name="TextBox 57"/>
          <p:cNvSpPr txBox="1"/>
          <p:nvPr/>
        </p:nvSpPr>
        <p:spPr>
          <a:xfrm>
            <a:off x="1571604" y="2978347"/>
            <a:ext cx="428628" cy="307777"/>
          </a:xfrm>
          <a:prstGeom prst="rect">
            <a:avLst/>
          </a:prstGeom>
          <a:noFill/>
        </p:spPr>
        <p:txBody>
          <a:bodyPr wrap="square" rtlCol="0">
            <a:spAutoFit/>
          </a:bodyPr>
          <a:lstStyle/>
          <a:p>
            <a:pPr algn="l">
              <a:lnSpc>
                <a:spcPct val="100000"/>
              </a:lnSpc>
              <a:spcBef>
                <a:spcPts val="0"/>
              </a:spcBef>
            </a:pPr>
            <a:r>
              <a:rPr lang="en-US" altLang="zh-CN" sz="1400" smtClean="0">
                <a:solidFill>
                  <a:srgbClr val="FF00FF"/>
                </a:solidFill>
                <a:latin typeface="Consolas" pitchFamily="49" charset="0"/>
                <a:ea typeface="仿宋" pitchFamily="49" charset="-122"/>
                <a:cs typeface="Consolas" pitchFamily="49" charset="0"/>
              </a:rPr>
              <a:t>-1</a:t>
            </a:r>
            <a:endParaRPr lang="zh-CN" altLang="en-US" sz="1400" smtClean="0">
              <a:solidFill>
                <a:srgbClr val="FF00FF"/>
              </a:solidFill>
              <a:latin typeface="Consolas" pitchFamily="49" charset="0"/>
              <a:ea typeface="仿宋" pitchFamily="49" charset="-122"/>
              <a:cs typeface="Consolas" pitchFamily="49" charset="0"/>
            </a:endParaRPr>
          </a:p>
        </p:txBody>
      </p:sp>
      <p:sp>
        <p:nvSpPr>
          <p:cNvPr id="59" name="TextBox 58"/>
          <p:cNvSpPr txBox="1"/>
          <p:nvPr/>
        </p:nvSpPr>
        <p:spPr>
          <a:xfrm>
            <a:off x="1357290" y="1285860"/>
            <a:ext cx="428628" cy="307777"/>
          </a:xfrm>
          <a:prstGeom prst="rect">
            <a:avLst/>
          </a:prstGeom>
          <a:noFill/>
        </p:spPr>
        <p:txBody>
          <a:bodyPr wrap="square" rtlCol="0">
            <a:spAutoFit/>
          </a:bodyPr>
          <a:lstStyle/>
          <a:p>
            <a:pPr algn="l">
              <a:lnSpc>
                <a:spcPct val="100000"/>
              </a:lnSpc>
              <a:spcBef>
                <a:spcPts val="0"/>
              </a:spcBef>
            </a:pPr>
            <a:r>
              <a:rPr lang="en-US" altLang="zh-CN" sz="1400" smtClean="0">
                <a:solidFill>
                  <a:srgbClr val="FF00FF"/>
                </a:solidFill>
                <a:latin typeface="Consolas" pitchFamily="49" charset="0"/>
                <a:ea typeface="仿宋" pitchFamily="49" charset="-122"/>
                <a:cs typeface="Consolas" pitchFamily="49" charset="0"/>
              </a:rPr>
              <a:t>-1</a:t>
            </a:r>
            <a:endParaRPr lang="zh-CN" altLang="en-US" sz="1400" smtClean="0">
              <a:solidFill>
                <a:srgbClr val="FF00FF"/>
              </a:solidFill>
              <a:latin typeface="Consolas" pitchFamily="49" charset="0"/>
              <a:ea typeface="仿宋" pitchFamily="49" charset="-122"/>
              <a:cs typeface="Consolas" pitchFamily="49" charset="0"/>
            </a:endParaRPr>
          </a:p>
        </p:txBody>
      </p:sp>
      <p:sp>
        <p:nvSpPr>
          <p:cNvPr id="60" name="TextBox 59"/>
          <p:cNvSpPr txBox="1"/>
          <p:nvPr/>
        </p:nvSpPr>
        <p:spPr>
          <a:xfrm>
            <a:off x="2643174" y="3857628"/>
            <a:ext cx="3214710" cy="646331"/>
          </a:xfrm>
          <a:prstGeom prst="rect">
            <a:avLst/>
          </a:prstGeom>
          <a:noFill/>
        </p:spPr>
        <p:txBody>
          <a:bodyPr wrap="square" rtlCol="0">
            <a:spAutoFit/>
          </a:bodyPr>
          <a:lstStyle/>
          <a:p>
            <a:pPr algn="l">
              <a:lnSpc>
                <a:spcPct val="100000"/>
              </a:lnSpc>
              <a:spcBef>
                <a:spcPts val="0"/>
              </a:spcBef>
            </a:pPr>
            <a:r>
              <a:rPr lang="zh-CN" altLang="en-US" sz="1800" b="1" smtClean="0">
                <a:solidFill>
                  <a:srgbClr val="0000FF"/>
                </a:solidFill>
                <a:latin typeface="Consolas" pitchFamily="49" charset="0"/>
                <a:ea typeface="仿宋" pitchFamily="49" charset="-122"/>
                <a:cs typeface="Consolas" pitchFamily="49" charset="0"/>
              </a:rPr>
              <a:t>直接删除</a:t>
            </a:r>
            <a:r>
              <a:rPr lang="en-US" altLang="zh-CN" sz="1800" b="1" smtClean="0">
                <a:solidFill>
                  <a:srgbClr val="0000FF"/>
                </a:solidFill>
                <a:latin typeface="Consolas" pitchFamily="49" charset="0"/>
                <a:ea typeface="仿宋" pitchFamily="49" charset="-122"/>
                <a:cs typeface="Consolas" pitchFamily="49" charset="0"/>
              </a:rPr>
              <a:t>14</a:t>
            </a:r>
          </a:p>
          <a:p>
            <a:pPr algn="l">
              <a:lnSpc>
                <a:spcPct val="100000"/>
              </a:lnSpc>
              <a:spcBef>
                <a:spcPts val="0"/>
              </a:spcBef>
            </a:pPr>
            <a:r>
              <a:rPr lang="zh-CN" altLang="en-US" sz="1800" b="1" smtClean="0">
                <a:solidFill>
                  <a:srgbClr val="0000FF"/>
                </a:solidFill>
                <a:latin typeface="Consolas" pitchFamily="49" charset="0"/>
                <a:ea typeface="仿宋" pitchFamily="49" charset="-122"/>
                <a:cs typeface="Consolas" pitchFamily="49" charset="0"/>
              </a:rPr>
              <a:t>沿着根结点方向求平衡因子</a:t>
            </a:r>
          </a:p>
        </p:txBody>
      </p:sp>
      <p:grpSp>
        <p:nvGrpSpPr>
          <p:cNvPr id="5" name="组合 62"/>
          <p:cNvGrpSpPr/>
          <p:nvPr/>
        </p:nvGrpSpPr>
        <p:grpSpPr>
          <a:xfrm>
            <a:off x="3857620" y="1304577"/>
            <a:ext cx="4424803" cy="2949051"/>
            <a:chOff x="3857620" y="1304577"/>
            <a:chExt cx="4424803" cy="2949051"/>
          </a:xfrm>
        </p:grpSpPr>
        <p:sp>
          <p:nvSpPr>
            <p:cNvPr id="6" name="Oval 4"/>
            <p:cNvSpPr>
              <a:spLocks noChangeArrowheads="1"/>
            </p:cNvSpPr>
            <p:nvPr/>
          </p:nvSpPr>
          <p:spPr bwMode="auto">
            <a:xfrm>
              <a:off x="6345630" y="2136786"/>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600" b="0" smtClean="0">
                  <a:solidFill>
                    <a:srgbClr val="0000FF"/>
                  </a:solidFill>
                  <a:latin typeface="Consolas" pitchFamily="49" charset="0"/>
                  <a:ea typeface="宋体" pitchFamily="2" charset="-122"/>
                  <a:cs typeface="Consolas" pitchFamily="49" charset="0"/>
                </a:rPr>
                <a:t>7</a:t>
              </a:r>
              <a:endParaRPr kumimoji="1" lang="en-US" altLang="zh-CN" sz="1600" b="0">
                <a:solidFill>
                  <a:srgbClr val="0000FF"/>
                </a:solidFill>
                <a:latin typeface="Consolas" pitchFamily="49" charset="0"/>
                <a:ea typeface="宋体" pitchFamily="2" charset="-122"/>
                <a:cs typeface="Consolas" pitchFamily="49" charset="0"/>
              </a:endParaRPr>
            </a:p>
          </p:txBody>
        </p:sp>
        <p:sp>
          <p:nvSpPr>
            <p:cNvPr id="7" name="Oval 4"/>
            <p:cNvSpPr>
              <a:spLocks noChangeArrowheads="1"/>
            </p:cNvSpPr>
            <p:nvPr/>
          </p:nvSpPr>
          <p:spPr bwMode="auto">
            <a:xfrm>
              <a:off x="5942720" y="2964574"/>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600" b="0" smtClean="0">
                  <a:solidFill>
                    <a:srgbClr val="0000FF"/>
                  </a:solidFill>
                  <a:latin typeface="Consolas" pitchFamily="49" charset="0"/>
                  <a:ea typeface="宋体" pitchFamily="2" charset="-122"/>
                  <a:cs typeface="Consolas" pitchFamily="49" charset="0"/>
                </a:rPr>
                <a:t>3</a:t>
              </a:r>
              <a:endParaRPr kumimoji="1" lang="en-US" altLang="zh-CN" sz="1600" b="0">
                <a:solidFill>
                  <a:srgbClr val="0000FF"/>
                </a:solidFill>
                <a:latin typeface="Consolas" pitchFamily="49" charset="0"/>
                <a:ea typeface="宋体" pitchFamily="2" charset="-122"/>
                <a:cs typeface="Consolas" pitchFamily="49" charset="0"/>
              </a:endParaRPr>
            </a:p>
          </p:txBody>
        </p:sp>
        <p:sp>
          <p:nvSpPr>
            <p:cNvPr id="8" name="Oval 4"/>
            <p:cNvSpPr>
              <a:spLocks noChangeArrowheads="1"/>
            </p:cNvSpPr>
            <p:nvPr/>
          </p:nvSpPr>
          <p:spPr bwMode="auto">
            <a:xfrm>
              <a:off x="6904401" y="1304577"/>
              <a:ext cx="396000" cy="396000"/>
            </a:xfrm>
            <a:prstGeom prst="ellipse">
              <a:avLst/>
            </a:prstGeom>
            <a:solidFill>
              <a:srgbClr val="FF0000"/>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600" b="0" smtClean="0">
                  <a:solidFill>
                    <a:srgbClr val="0000FF"/>
                  </a:solidFill>
                  <a:latin typeface="Consolas" pitchFamily="49" charset="0"/>
                  <a:ea typeface="宋体" pitchFamily="2" charset="-122"/>
                  <a:cs typeface="Consolas" pitchFamily="49" charset="0"/>
                </a:rPr>
                <a:t>11</a:t>
              </a:r>
              <a:endParaRPr kumimoji="1" lang="en-US" altLang="zh-CN" sz="1600" b="0">
                <a:solidFill>
                  <a:srgbClr val="0000FF"/>
                </a:solidFill>
                <a:latin typeface="Consolas" pitchFamily="49" charset="0"/>
                <a:ea typeface="宋体" pitchFamily="2" charset="-122"/>
                <a:cs typeface="Consolas" pitchFamily="49" charset="0"/>
              </a:endParaRPr>
            </a:p>
          </p:txBody>
        </p:sp>
        <p:sp>
          <p:nvSpPr>
            <p:cNvPr id="9" name="Oval 4"/>
            <p:cNvSpPr>
              <a:spLocks noChangeArrowheads="1"/>
            </p:cNvSpPr>
            <p:nvPr/>
          </p:nvSpPr>
          <p:spPr bwMode="auto">
            <a:xfrm>
              <a:off x="6681389" y="2964574"/>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600" b="0" smtClean="0">
                  <a:solidFill>
                    <a:srgbClr val="0000FF"/>
                  </a:solidFill>
                  <a:latin typeface="Consolas" pitchFamily="49" charset="0"/>
                  <a:ea typeface="宋体" pitchFamily="2" charset="-122"/>
                  <a:cs typeface="Consolas" pitchFamily="49" charset="0"/>
                </a:rPr>
                <a:t>9</a:t>
              </a:r>
              <a:endParaRPr kumimoji="1" lang="en-US" altLang="zh-CN" sz="1600" b="0">
                <a:solidFill>
                  <a:srgbClr val="0000FF"/>
                </a:solidFill>
                <a:latin typeface="Consolas" pitchFamily="49" charset="0"/>
                <a:ea typeface="宋体" pitchFamily="2" charset="-122"/>
                <a:cs typeface="Consolas" pitchFamily="49" charset="0"/>
              </a:endParaRPr>
            </a:p>
          </p:txBody>
        </p:sp>
        <p:sp>
          <p:nvSpPr>
            <p:cNvPr id="10" name="Oval 4"/>
            <p:cNvSpPr>
              <a:spLocks noChangeArrowheads="1"/>
            </p:cNvSpPr>
            <p:nvPr/>
          </p:nvSpPr>
          <p:spPr bwMode="auto">
            <a:xfrm>
              <a:off x="7524047" y="2136786"/>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600" b="0" smtClean="0">
                  <a:solidFill>
                    <a:srgbClr val="0000FF"/>
                  </a:solidFill>
                  <a:latin typeface="Consolas" pitchFamily="49" charset="0"/>
                  <a:ea typeface="宋体" pitchFamily="2" charset="-122"/>
                  <a:cs typeface="Consolas" pitchFamily="49" charset="0"/>
                </a:rPr>
                <a:t>18</a:t>
              </a:r>
              <a:endParaRPr kumimoji="1" lang="en-US" altLang="zh-CN" sz="1600" b="0">
                <a:solidFill>
                  <a:srgbClr val="0000FF"/>
                </a:solidFill>
                <a:latin typeface="Consolas" pitchFamily="49" charset="0"/>
                <a:ea typeface="宋体" pitchFamily="2" charset="-122"/>
                <a:cs typeface="Consolas" pitchFamily="49" charset="0"/>
              </a:endParaRPr>
            </a:p>
          </p:txBody>
        </p:sp>
        <p:sp>
          <p:nvSpPr>
            <p:cNvPr id="11" name="Oval 4"/>
            <p:cNvSpPr>
              <a:spLocks noChangeArrowheads="1"/>
            </p:cNvSpPr>
            <p:nvPr/>
          </p:nvSpPr>
          <p:spPr bwMode="auto">
            <a:xfrm>
              <a:off x="7886423" y="2964574"/>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600" b="0" smtClean="0">
                  <a:solidFill>
                    <a:srgbClr val="0000FF"/>
                  </a:solidFill>
                  <a:latin typeface="Consolas" pitchFamily="49" charset="0"/>
                  <a:ea typeface="宋体" pitchFamily="2" charset="-122"/>
                  <a:cs typeface="Consolas" pitchFamily="49" charset="0"/>
                </a:rPr>
                <a:t>26</a:t>
              </a:r>
              <a:endParaRPr kumimoji="1" lang="en-US" altLang="zh-CN" sz="1600" b="0">
                <a:solidFill>
                  <a:srgbClr val="0000FF"/>
                </a:solidFill>
                <a:latin typeface="Consolas" pitchFamily="49" charset="0"/>
                <a:ea typeface="宋体" pitchFamily="2" charset="-122"/>
                <a:cs typeface="Consolas" pitchFamily="49" charset="0"/>
              </a:endParaRPr>
            </a:p>
          </p:txBody>
        </p:sp>
        <p:cxnSp>
          <p:nvCxnSpPr>
            <p:cNvPr id="12" name="直接连接符 11"/>
            <p:cNvCxnSpPr>
              <a:stCxn id="8" idx="3"/>
              <a:endCxn id="6" idx="0"/>
            </p:cNvCxnSpPr>
            <p:nvPr/>
          </p:nvCxnSpPr>
          <p:spPr>
            <a:xfrm rot="5400000">
              <a:off x="6505911" y="1680303"/>
              <a:ext cx="494202" cy="41876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6" idx="3"/>
              <a:endCxn id="7" idx="0"/>
            </p:cNvCxnSpPr>
            <p:nvPr/>
          </p:nvCxnSpPr>
          <p:spPr>
            <a:xfrm rot="5400000">
              <a:off x="6027282" y="2588232"/>
              <a:ext cx="489781" cy="26290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 idx="5"/>
              <a:endCxn id="9" idx="0"/>
            </p:cNvCxnSpPr>
            <p:nvPr/>
          </p:nvCxnSpPr>
          <p:spPr>
            <a:xfrm rot="16200000" flipH="1">
              <a:off x="6536623" y="2621807"/>
              <a:ext cx="489781" cy="19575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0" idx="5"/>
              <a:endCxn id="11" idx="0"/>
            </p:cNvCxnSpPr>
            <p:nvPr/>
          </p:nvCxnSpPr>
          <p:spPr>
            <a:xfrm rot="16200000" flipH="1">
              <a:off x="7728348" y="2608500"/>
              <a:ext cx="489781" cy="22236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8" idx="5"/>
              <a:endCxn id="10" idx="0"/>
            </p:cNvCxnSpPr>
            <p:nvPr/>
          </p:nvCxnSpPr>
          <p:spPr>
            <a:xfrm rot="16200000" flipH="1">
              <a:off x="7235126" y="1649865"/>
              <a:ext cx="494202" cy="47963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17" name="Oval 4"/>
            <p:cNvSpPr>
              <a:spLocks noChangeArrowheads="1"/>
            </p:cNvSpPr>
            <p:nvPr/>
          </p:nvSpPr>
          <p:spPr bwMode="auto">
            <a:xfrm>
              <a:off x="7218603" y="2964574"/>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600" b="0" smtClean="0">
                  <a:solidFill>
                    <a:srgbClr val="0000FF"/>
                  </a:solidFill>
                  <a:latin typeface="Consolas" pitchFamily="49" charset="0"/>
                  <a:ea typeface="宋体" pitchFamily="2" charset="-122"/>
                  <a:cs typeface="Consolas" pitchFamily="49" charset="0"/>
                </a:rPr>
                <a:t>15</a:t>
              </a:r>
              <a:endParaRPr kumimoji="1" lang="en-US" altLang="zh-CN" sz="1600" b="0">
                <a:solidFill>
                  <a:srgbClr val="0000FF"/>
                </a:solidFill>
                <a:latin typeface="Consolas" pitchFamily="49" charset="0"/>
                <a:ea typeface="宋体" pitchFamily="2" charset="-122"/>
                <a:cs typeface="Consolas" pitchFamily="49" charset="0"/>
              </a:endParaRPr>
            </a:p>
          </p:txBody>
        </p:sp>
        <p:cxnSp>
          <p:nvCxnSpPr>
            <p:cNvPr id="19" name="直接连接符 18"/>
            <p:cNvCxnSpPr>
              <a:stCxn id="10" idx="3"/>
              <a:endCxn id="17" idx="0"/>
            </p:cNvCxnSpPr>
            <p:nvPr/>
          </p:nvCxnSpPr>
          <p:spPr>
            <a:xfrm rot="5400000">
              <a:off x="7254432" y="2636966"/>
              <a:ext cx="489781" cy="16543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23" name="Oval 4"/>
            <p:cNvSpPr>
              <a:spLocks noChangeArrowheads="1"/>
            </p:cNvSpPr>
            <p:nvPr/>
          </p:nvSpPr>
          <p:spPr bwMode="auto">
            <a:xfrm>
              <a:off x="7572396" y="3857628"/>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600" b="0" smtClean="0">
                  <a:solidFill>
                    <a:srgbClr val="0000FF"/>
                  </a:solidFill>
                  <a:latin typeface="Consolas" pitchFamily="49" charset="0"/>
                  <a:ea typeface="宋体" pitchFamily="2" charset="-122"/>
                  <a:cs typeface="Consolas" pitchFamily="49" charset="0"/>
                </a:rPr>
                <a:t>16</a:t>
              </a:r>
              <a:endParaRPr kumimoji="1" lang="en-US" altLang="zh-CN" sz="1600" b="0">
                <a:solidFill>
                  <a:srgbClr val="0000FF"/>
                </a:solidFill>
                <a:latin typeface="Consolas" pitchFamily="49" charset="0"/>
                <a:ea typeface="宋体" pitchFamily="2" charset="-122"/>
                <a:cs typeface="Consolas" pitchFamily="49" charset="0"/>
              </a:endParaRPr>
            </a:p>
          </p:txBody>
        </p:sp>
        <p:cxnSp>
          <p:nvCxnSpPr>
            <p:cNvPr id="25" name="直接连接符 24"/>
            <p:cNvCxnSpPr>
              <a:stCxn id="17" idx="5"/>
              <a:endCxn id="23" idx="0"/>
            </p:cNvCxnSpPr>
            <p:nvPr/>
          </p:nvCxnSpPr>
          <p:spPr>
            <a:xfrm rot="16200000" flipH="1">
              <a:off x="7385980" y="3473211"/>
              <a:ext cx="555047" cy="213786"/>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28" name="Oval 4"/>
            <p:cNvSpPr>
              <a:spLocks noChangeArrowheads="1"/>
            </p:cNvSpPr>
            <p:nvPr/>
          </p:nvSpPr>
          <p:spPr bwMode="auto">
            <a:xfrm>
              <a:off x="6902660" y="1305959"/>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1600" b="0" smtClean="0">
                  <a:solidFill>
                    <a:srgbClr val="0000FF"/>
                  </a:solidFill>
                  <a:latin typeface="Consolas" pitchFamily="49" charset="0"/>
                  <a:ea typeface="宋体" pitchFamily="2" charset="-122"/>
                  <a:cs typeface="Consolas" pitchFamily="49" charset="0"/>
                </a:rPr>
                <a:t>14</a:t>
              </a:r>
              <a:endParaRPr kumimoji="1" lang="en-US" altLang="zh-CN" sz="1600" b="0">
                <a:solidFill>
                  <a:srgbClr val="0000FF"/>
                </a:solidFill>
                <a:latin typeface="Consolas" pitchFamily="49" charset="0"/>
                <a:ea typeface="宋体" pitchFamily="2" charset="-122"/>
                <a:cs typeface="Consolas" pitchFamily="49" charset="0"/>
              </a:endParaRPr>
            </a:p>
          </p:txBody>
        </p:sp>
        <p:sp>
          <p:nvSpPr>
            <p:cNvPr id="61" name="右箭头 60"/>
            <p:cNvSpPr/>
            <p:nvPr/>
          </p:nvSpPr>
          <p:spPr bwMode="auto">
            <a:xfrm>
              <a:off x="3857620" y="2857496"/>
              <a:ext cx="1285884" cy="285752"/>
            </a:xfrm>
            <a:prstGeom prst="right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62" name="TextBox 61"/>
            <p:cNvSpPr txBox="1"/>
            <p:nvPr/>
          </p:nvSpPr>
          <p:spPr>
            <a:xfrm>
              <a:off x="4071934" y="2500306"/>
              <a:ext cx="928694" cy="369332"/>
            </a:xfrm>
            <a:prstGeom prst="rect">
              <a:avLst/>
            </a:prstGeom>
            <a:noFill/>
          </p:spPr>
          <p:txBody>
            <a:bodyPr wrap="square" rtlCol="0">
              <a:spAutoFit/>
            </a:bodyPr>
            <a:lstStyle/>
            <a:p>
              <a:pPr algn="l">
                <a:lnSpc>
                  <a:spcPct val="100000"/>
                </a:lnSpc>
                <a:spcBef>
                  <a:spcPts val="0"/>
                </a:spcBef>
              </a:pPr>
              <a:r>
                <a:rPr lang="zh-CN" altLang="en-US" sz="1800" b="1" smtClean="0">
                  <a:solidFill>
                    <a:srgbClr val="0000FF"/>
                  </a:solidFill>
                  <a:latin typeface="Consolas" pitchFamily="49" charset="0"/>
                  <a:ea typeface="仿宋" pitchFamily="49" charset="-122"/>
                  <a:cs typeface="Consolas" pitchFamily="49" charset="0"/>
                </a:rPr>
                <a:t>均平衡</a:t>
              </a:r>
            </a:p>
          </p:txBody>
        </p:sp>
      </p:grpSp>
      <p:pic>
        <p:nvPicPr>
          <p:cNvPr id="63" name="Picture 2"/>
          <p:cNvPicPr>
            <a:picLocks noChangeAspect="1" noChangeArrowheads="1"/>
          </p:cNvPicPr>
          <p:nvPr/>
        </p:nvPicPr>
        <p:blipFill>
          <a:blip r:embed="rId2" cstate="print"/>
          <a:srcRect/>
          <a:stretch>
            <a:fillRect/>
          </a:stretch>
        </p:blipFill>
        <p:spPr bwMode="auto">
          <a:xfrm>
            <a:off x="500034" y="214290"/>
            <a:ext cx="1643074" cy="796023"/>
          </a:xfrm>
          <a:prstGeom prst="rect">
            <a:avLst/>
          </a:prstGeom>
          <a:noFill/>
          <a:ln w="9525">
            <a:noFill/>
            <a:miter lim="800000"/>
            <a:headEnd/>
            <a:tailEnd/>
          </a:ln>
        </p:spPr>
      </p:pic>
      <p:sp>
        <p:nvSpPr>
          <p:cNvPr id="54" name="灯片编号占位符 53"/>
          <p:cNvSpPr>
            <a:spLocks noGrp="1"/>
          </p:cNvSpPr>
          <p:nvPr>
            <p:ph type="sldNum" sz="quarter" idx="12"/>
          </p:nvPr>
        </p:nvSpPr>
        <p:spPr/>
        <p:txBody>
          <a:bodyPr/>
          <a:lstStyle/>
          <a:p>
            <a:pPr>
              <a:defRPr/>
            </a:pPr>
            <a:fld id="{94984E60-CADE-4266-8DC7-A91C528B8A31}" type="slidenum">
              <a:rPr lang="en-US" altLang="zh-CN" smtClean="0"/>
              <a:pPr>
                <a:defRPr/>
              </a:pPr>
              <a:t>72</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5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xit" presetSubtype="4" fill="hold" grpId="0" nodeType="clickEffect">
                                  <p:stCondLst>
                                    <p:cond delay="0"/>
                                  </p:stCondLst>
                                  <p:childTnLst>
                                    <p:animEffect transition="out" filter="wipe(down)">
                                      <p:cBhvr>
                                        <p:cTn id="25" dur="500"/>
                                        <p:tgtEl>
                                          <p:spTgt spid="42"/>
                                        </p:tgtEl>
                                      </p:cBhvr>
                                    </p:animEffect>
                                    <p:set>
                                      <p:cBhvr>
                                        <p:cTn id="26" dur="1" fill="hold">
                                          <p:stCondLst>
                                            <p:cond delay="499"/>
                                          </p:stCondLst>
                                        </p:cTn>
                                        <p:tgtEl>
                                          <p:spTgt spid="42"/>
                                        </p:tgtEl>
                                        <p:attrNameLst>
                                          <p:attrName>style.visibility</p:attrName>
                                        </p:attrNameLst>
                                      </p:cBhvr>
                                      <p:to>
                                        <p:strVal val="hidden"/>
                                      </p:to>
                                    </p:set>
                                  </p:childTnLst>
                                </p:cTn>
                              </p:par>
                              <p:par>
                                <p:cTn id="27" presetID="22" presetClass="exit" presetSubtype="4" fill="hold" nodeType="withEffect">
                                  <p:stCondLst>
                                    <p:cond delay="0"/>
                                  </p:stCondLst>
                                  <p:childTnLst>
                                    <p:animEffect transition="out" filter="wipe(down)">
                                      <p:cBhvr>
                                        <p:cTn id="28" dur="500"/>
                                        <p:tgtEl>
                                          <p:spTgt spid="4"/>
                                        </p:tgtEl>
                                      </p:cBhvr>
                                    </p:animEffect>
                                    <p:set>
                                      <p:cBhvr>
                                        <p:cTn id="29" dur="1" fill="hold">
                                          <p:stCondLst>
                                            <p:cond delay="499"/>
                                          </p:stCondLst>
                                        </p:cTn>
                                        <p:tgtEl>
                                          <p:spTgt spid="4"/>
                                        </p:tgtEl>
                                        <p:attrNameLst>
                                          <p:attrName>style.visibility</p:attrName>
                                        </p:attrNameLst>
                                      </p:cBhvr>
                                      <p:to>
                                        <p:strVal val="hidden"/>
                                      </p:to>
                                    </p:set>
                                  </p:childTnLst>
                                </p:cTn>
                              </p:par>
                              <p:par>
                                <p:cTn id="30" presetID="22" presetClass="exit" presetSubtype="4" fill="hold" nodeType="withEffect">
                                  <p:stCondLst>
                                    <p:cond delay="0"/>
                                  </p:stCondLst>
                                  <p:childTnLst>
                                    <p:animEffect transition="out" filter="wipe(down)">
                                      <p:cBhvr>
                                        <p:cTn id="31" dur="500"/>
                                        <p:tgtEl>
                                          <p:spTgt spid="43"/>
                                        </p:tgtEl>
                                      </p:cBhvr>
                                    </p:animEffect>
                                    <p:set>
                                      <p:cBhvr>
                                        <p:cTn id="32" dur="1" fill="hold">
                                          <p:stCondLst>
                                            <p:cond delay="499"/>
                                          </p:stCondLst>
                                        </p:cTn>
                                        <p:tgtEl>
                                          <p:spTgt spid="43"/>
                                        </p:tgtEl>
                                        <p:attrNameLst>
                                          <p:attrName>style.visibility</p:attrName>
                                        </p:attrNameLst>
                                      </p:cBhvr>
                                      <p:to>
                                        <p:strVal val="hidden"/>
                                      </p:to>
                                    </p:se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58"/>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childTnLst>
                          </p:cTn>
                        </p:par>
                        <p:par>
                          <p:cTn id="39" fill="hold">
                            <p:stCondLst>
                              <p:cond delay="500"/>
                            </p:stCondLst>
                            <p:childTnLst>
                              <p:par>
                                <p:cTn id="40" presetID="1" presetClass="entr" presetSubtype="0" fill="hold" grpId="0" nodeType="afterEffect">
                                  <p:stCondLst>
                                    <p:cond delay="0"/>
                                  </p:stCondLst>
                                  <p:childTnLst>
                                    <p:set>
                                      <p:cBhvr>
                                        <p:cTn id="41" dur="1" fill="hold">
                                          <p:stCondLst>
                                            <p:cond delay="0"/>
                                          </p:stCondLst>
                                        </p:cTn>
                                        <p:tgtEl>
                                          <p:spTgt spid="5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55" grpId="0" animBg="1"/>
      <p:bldP spid="56" grpId="0"/>
      <p:bldP spid="57" grpId="0"/>
      <p:bldP spid="58" grpId="0"/>
      <p:bldP spid="59" grpId="0"/>
      <p:bldP spid="6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785786" y="571480"/>
            <a:ext cx="1428760"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楷体" pitchFamily="49" charset="-122"/>
                <a:cs typeface="Consolas" pitchFamily="49" charset="0"/>
              </a:rPr>
              <a:t>删除结点</a:t>
            </a:r>
            <a:r>
              <a:rPr lang="en-US" altLang="zh-CN" sz="2000" smtClean="0">
                <a:solidFill>
                  <a:srgbClr val="0000FF"/>
                </a:solidFill>
                <a:latin typeface="Consolas" pitchFamily="49" charset="0"/>
                <a:ea typeface="楷体" pitchFamily="49" charset="-122"/>
                <a:cs typeface="Consolas" pitchFamily="49" charset="0"/>
              </a:rPr>
              <a:t>9</a:t>
            </a:r>
            <a:endParaRPr lang="zh-CN" altLang="zh-CN" sz="2000" smtClean="0">
              <a:solidFill>
                <a:srgbClr val="0000FF"/>
              </a:solidFill>
              <a:latin typeface="Consolas" pitchFamily="49" charset="0"/>
              <a:ea typeface="楷体" pitchFamily="49" charset="-122"/>
              <a:cs typeface="Consolas" pitchFamily="49" charset="0"/>
            </a:endParaRPr>
          </a:p>
        </p:txBody>
      </p:sp>
      <p:sp>
        <p:nvSpPr>
          <p:cNvPr id="45" name="Oval 4"/>
          <p:cNvSpPr>
            <a:spLocks noChangeArrowheads="1"/>
          </p:cNvSpPr>
          <p:nvPr/>
        </p:nvSpPr>
        <p:spPr bwMode="auto">
          <a:xfrm>
            <a:off x="889140" y="2423004"/>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600" b="0" smtClean="0">
                <a:solidFill>
                  <a:srgbClr val="0000FF"/>
                </a:solidFill>
                <a:latin typeface="Consolas" pitchFamily="49" charset="0"/>
                <a:ea typeface="宋体" pitchFamily="2" charset="-122"/>
                <a:cs typeface="Consolas" pitchFamily="49" charset="0"/>
              </a:rPr>
              <a:t>7</a:t>
            </a:r>
            <a:endParaRPr kumimoji="1" lang="en-US" altLang="zh-CN" sz="1600" b="0">
              <a:solidFill>
                <a:srgbClr val="0000FF"/>
              </a:solidFill>
              <a:latin typeface="Consolas" pitchFamily="49" charset="0"/>
              <a:ea typeface="宋体" pitchFamily="2" charset="-122"/>
              <a:cs typeface="Consolas" pitchFamily="49" charset="0"/>
            </a:endParaRPr>
          </a:p>
        </p:txBody>
      </p:sp>
      <p:sp>
        <p:nvSpPr>
          <p:cNvPr id="46" name="Oval 4"/>
          <p:cNvSpPr>
            <a:spLocks noChangeArrowheads="1"/>
          </p:cNvSpPr>
          <p:nvPr/>
        </p:nvSpPr>
        <p:spPr bwMode="auto">
          <a:xfrm>
            <a:off x="486230" y="3250792"/>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600" b="0" smtClean="0">
                <a:solidFill>
                  <a:srgbClr val="0000FF"/>
                </a:solidFill>
                <a:latin typeface="Consolas" pitchFamily="49" charset="0"/>
                <a:ea typeface="宋体" pitchFamily="2" charset="-122"/>
                <a:cs typeface="Consolas" pitchFamily="49" charset="0"/>
              </a:rPr>
              <a:t>3</a:t>
            </a:r>
            <a:endParaRPr kumimoji="1" lang="en-US" altLang="zh-CN" sz="1600" b="0">
              <a:solidFill>
                <a:srgbClr val="0000FF"/>
              </a:solidFill>
              <a:latin typeface="Consolas" pitchFamily="49" charset="0"/>
              <a:ea typeface="宋体" pitchFamily="2" charset="-122"/>
              <a:cs typeface="Consolas" pitchFamily="49" charset="0"/>
            </a:endParaRPr>
          </a:p>
        </p:txBody>
      </p:sp>
      <p:sp>
        <p:nvSpPr>
          <p:cNvPr id="48" name="Oval 4"/>
          <p:cNvSpPr>
            <a:spLocks noChangeArrowheads="1"/>
          </p:cNvSpPr>
          <p:nvPr/>
        </p:nvSpPr>
        <p:spPr bwMode="auto">
          <a:xfrm>
            <a:off x="1447911" y="1590795"/>
            <a:ext cx="396000" cy="396000"/>
          </a:xfrm>
          <a:prstGeom prst="ellipse">
            <a:avLst/>
          </a:prstGeom>
          <a:solidFill>
            <a:srgbClr val="FF0000"/>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600" b="0" smtClean="0">
                <a:solidFill>
                  <a:srgbClr val="0000FF"/>
                </a:solidFill>
                <a:latin typeface="Consolas" pitchFamily="49" charset="0"/>
                <a:ea typeface="宋体" pitchFamily="2" charset="-122"/>
                <a:cs typeface="Consolas" pitchFamily="49" charset="0"/>
              </a:rPr>
              <a:t>11</a:t>
            </a:r>
            <a:endParaRPr kumimoji="1" lang="en-US" altLang="zh-CN" sz="1600" b="0">
              <a:solidFill>
                <a:srgbClr val="0000FF"/>
              </a:solidFill>
              <a:latin typeface="Consolas" pitchFamily="49" charset="0"/>
              <a:ea typeface="宋体" pitchFamily="2" charset="-122"/>
              <a:cs typeface="Consolas" pitchFamily="49" charset="0"/>
            </a:endParaRPr>
          </a:p>
        </p:txBody>
      </p:sp>
      <p:sp>
        <p:nvSpPr>
          <p:cNvPr id="49" name="Oval 4"/>
          <p:cNvSpPr>
            <a:spLocks noChangeArrowheads="1"/>
          </p:cNvSpPr>
          <p:nvPr/>
        </p:nvSpPr>
        <p:spPr bwMode="auto">
          <a:xfrm>
            <a:off x="1224899" y="3250792"/>
            <a:ext cx="396000" cy="3960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kumimoji="1" lang="en-US" altLang="zh-CN" sz="1600" b="0" smtClean="0">
                <a:solidFill>
                  <a:srgbClr val="0000FF"/>
                </a:solidFill>
                <a:latin typeface="Consolas" pitchFamily="49" charset="0"/>
                <a:ea typeface="宋体" pitchFamily="2" charset="-122"/>
                <a:cs typeface="Consolas" pitchFamily="49" charset="0"/>
              </a:rPr>
              <a:t>9</a:t>
            </a:r>
            <a:endParaRPr kumimoji="1" lang="en-US" altLang="zh-CN" sz="1600" b="0">
              <a:solidFill>
                <a:srgbClr val="0000FF"/>
              </a:solidFill>
              <a:latin typeface="Consolas" pitchFamily="49" charset="0"/>
              <a:ea typeface="宋体" pitchFamily="2" charset="-122"/>
              <a:cs typeface="Consolas" pitchFamily="49" charset="0"/>
            </a:endParaRPr>
          </a:p>
        </p:txBody>
      </p:sp>
      <p:sp>
        <p:nvSpPr>
          <p:cNvPr id="50" name="Oval 4"/>
          <p:cNvSpPr>
            <a:spLocks noChangeArrowheads="1"/>
          </p:cNvSpPr>
          <p:nvPr/>
        </p:nvSpPr>
        <p:spPr bwMode="auto">
          <a:xfrm>
            <a:off x="2067557" y="2423004"/>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600" b="0" smtClean="0">
                <a:solidFill>
                  <a:srgbClr val="0000FF"/>
                </a:solidFill>
                <a:latin typeface="Consolas" pitchFamily="49" charset="0"/>
                <a:ea typeface="宋体" pitchFamily="2" charset="-122"/>
                <a:cs typeface="Consolas" pitchFamily="49" charset="0"/>
              </a:rPr>
              <a:t>18</a:t>
            </a:r>
            <a:endParaRPr kumimoji="1" lang="en-US" altLang="zh-CN" sz="1600" b="0">
              <a:solidFill>
                <a:srgbClr val="0000FF"/>
              </a:solidFill>
              <a:latin typeface="Consolas" pitchFamily="49" charset="0"/>
              <a:ea typeface="宋体" pitchFamily="2" charset="-122"/>
              <a:cs typeface="Consolas" pitchFamily="49" charset="0"/>
            </a:endParaRPr>
          </a:p>
        </p:txBody>
      </p:sp>
      <p:sp>
        <p:nvSpPr>
          <p:cNvPr id="51" name="Oval 4"/>
          <p:cNvSpPr>
            <a:spLocks noChangeArrowheads="1"/>
          </p:cNvSpPr>
          <p:nvPr/>
        </p:nvSpPr>
        <p:spPr bwMode="auto">
          <a:xfrm>
            <a:off x="2429933" y="3250792"/>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600" b="0" smtClean="0">
                <a:solidFill>
                  <a:srgbClr val="0000FF"/>
                </a:solidFill>
                <a:latin typeface="Consolas" pitchFamily="49" charset="0"/>
                <a:ea typeface="宋体" pitchFamily="2" charset="-122"/>
                <a:cs typeface="Consolas" pitchFamily="49" charset="0"/>
              </a:rPr>
              <a:t>26</a:t>
            </a:r>
            <a:endParaRPr kumimoji="1" lang="en-US" altLang="zh-CN" sz="1600" b="0">
              <a:solidFill>
                <a:srgbClr val="0000FF"/>
              </a:solidFill>
              <a:latin typeface="Consolas" pitchFamily="49" charset="0"/>
              <a:ea typeface="宋体" pitchFamily="2" charset="-122"/>
              <a:cs typeface="Consolas" pitchFamily="49" charset="0"/>
            </a:endParaRPr>
          </a:p>
        </p:txBody>
      </p:sp>
      <p:cxnSp>
        <p:nvCxnSpPr>
          <p:cNvPr id="52" name="直接连接符 51"/>
          <p:cNvCxnSpPr>
            <a:stCxn id="48" idx="3"/>
            <a:endCxn id="45" idx="0"/>
          </p:cNvCxnSpPr>
          <p:nvPr/>
        </p:nvCxnSpPr>
        <p:spPr>
          <a:xfrm rot="5400000">
            <a:off x="1049421" y="1966521"/>
            <a:ext cx="494202" cy="41876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45" idx="3"/>
            <a:endCxn id="46" idx="0"/>
          </p:cNvCxnSpPr>
          <p:nvPr/>
        </p:nvCxnSpPr>
        <p:spPr>
          <a:xfrm rot="5400000">
            <a:off x="570792" y="2874450"/>
            <a:ext cx="489781" cy="26290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45" idx="5"/>
            <a:endCxn id="49" idx="0"/>
          </p:cNvCxnSpPr>
          <p:nvPr/>
        </p:nvCxnSpPr>
        <p:spPr>
          <a:xfrm rot="16200000" flipH="1">
            <a:off x="1080133" y="2908025"/>
            <a:ext cx="489781" cy="19575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50" idx="5"/>
            <a:endCxn id="51" idx="0"/>
          </p:cNvCxnSpPr>
          <p:nvPr/>
        </p:nvCxnSpPr>
        <p:spPr>
          <a:xfrm rot="16200000" flipH="1">
            <a:off x="2271858" y="2894718"/>
            <a:ext cx="489781" cy="22236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48" idx="5"/>
            <a:endCxn id="50" idx="0"/>
          </p:cNvCxnSpPr>
          <p:nvPr/>
        </p:nvCxnSpPr>
        <p:spPr>
          <a:xfrm rot="16200000" flipH="1">
            <a:off x="1778636" y="1936083"/>
            <a:ext cx="494202" cy="47963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57" name="Oval 4"/>
          <p:cNvSpPr>
            <a:spLocks noChangeArrowheads="1"/>
          </p:cNvSpPr>
          <p:nvPr/>
        </p:nvSpPr>
        <p:spPr bwMode="auto">
          <a:xfrm>
            <a:off x="1762113" y="3250792"/>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600" b="0" smtClean="0">
                <a:solidFill>
                  <a:srgbClr val="0000FF"/>
                </a:solidFill>
                <a:latin typeface="Consolas" pitchFamily="49" charset="0"/>
                <a:ea typeface="宋体" pitchFamily="2" charset="-122"/>
                <a:cs typeface="Consolas" pitchFamily="49" charset="0"/>
              </a:rPr>
              <a:t>15</a:t>
            </a:r>
            <a:endParaRPr kumimoji="1" lang="en-US" altLang="zh-CN" sz="1600" b="0">
              <a:solidFill>
                <a:srgbClr val="0000FF"/>
              </a:solidFill>
              <a:latin typeface="Consolas" pitchFamily="49" charset="0"/>
              <a:ea typeface="宋体" pitchFamily="2" charset="-122"/>
              <a:cs typeface="Consolas" pitchFamily="49" charset="0"/>
            </a:endParaRPr>
          </a:p>
        </p:txBody>
      </p:sp>
      <p:cxnSp>
        <p:nvCxnSpPr>
          <p:cNvPr id="58" name="直接连接符 57"/>
          <p:cNvCxnSpPr>
            <a:stCxn id="50" idx="3"/>
            <a:endCxn id="57" idx="0"/>
          </p:cNvCxnSpPr>
          <p:nvPr/>
        </p:nvCxnSpPr>
        <p:spPr>
          <a:xfrm rot="5400000">
            <a:off x="1797942" y="2923184"/>
            <a:ext cx="489781" cy="16543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59" name="Oval 4"/>
          <p:cNvSpPr>
            <a:spLocks noChangeArrowheads="1"/>
          </p:cNvSpPr>
          <p:nvPr/>
        </p:nvSpPr>
        <p:spPr bwMode="auto">
          <a:xfrm>
            <a:off x="2115906" y="4143846"/>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600" b="0" smtClean="0">
                <a:solidFill>
                  <a:srgbClr val="0000FF"/>
                </a:solidFill>
                <a:latin typeface="Consolas" pitchFamily="49" charset="0"/>
                <a:ea typeface="宋体" pitchFamily="2" charset="-122"/>
                <a:cs typeface="Consolas" pitchFamily="49" charset="0"/>
              </a:rPr>
              <a:t>16</a:t>
            </a:r>
            <a:endParaRPr kumimoji="1" lang="en-US" altLang="zh-CN" sz="1600" b="0">
              <a:solidFill>
                <a:srgbClr val="0000FF"/>
              </a:solidFill>
              <a:latin typeface="Consolas" pitchFamily="49" charset="0"/>
              <a:ea typeface="宋体" pitchFamily="2" charset="-122"/>
              <a:cs typeface="Consolas" pitchFamily="49" charset="0"/>
            </a:endParaRPr>
          </a:p>
        </p:txBody>
      </p:sp>
      <p:cxnSp>
        <p:nvCxnSpPr>
          <p:cNvPr id="60" name="直接连接符 59"/>
          <p:cNvCxnSpPr>
            <a:stCxn id="57" idx="5"/>
            <a:endCxn id="59" idx="0"/>
          </p:cNvCxnSpPr>
          <p:nvPr/>
        </p:nvCxnSpPr>
        <p:spPr>
          <a:xfrm rot="16200000" flipH="1">
            <a:off x="1929490" y="3759429"/>
            <a:ext cx="555047" cy="213786"/>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61" name="Oval 4"/>
          <p:cNvSpPr>
            <a:spLocks noChangeArrowheads="1"/>
          </p:cNvSpPr>
          <p:nvPr/>
        </p:nvSpPr>
        <p:spPr bwMode="auto">
          <a:xfrm>
            <a:off x="1446170" y="1592177"/>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1600" b="0" smtClean="0">
                <a:solidFill>
                  <a:srgbClr val="0000FF"/>
                </a:solidFill>
                <a:latin typeface="Consolas" pitchFamily="49" charset="0"/>
                <a:ea typeface="宋体" pitchFamily="2" charset="-122"/>
                <a:cs typeface="Consolas" pitchFamily="49" charset="0"/>
              </a:rPr>
              <a:t>14</a:t>
            </a:r>
            <a:endParaRPr kumimoji="1" lang="en-US" altLang="zh-CN" sz="1600" b="0">
              <a:solidFill>
                <a:srgbClr val="0000FF"/>
              </a:solidFill>
              <a:latin typeface="Consolas" pitchFamily="49" charset="0"/>
              <a:ea typeface="宋体" pitchFamily="2" charset="-122"/>
              <a:cs typeface="Consolas" pitchFamily="49" charset="0"/>
            </a:endParaRPr>
          </a:p>
        </p:txBody>
      </p:sp>
      <p:sp>
        <p:nvSpPr>
          <p:cNvPr id="62" name="右箭头 61"/>
          <p:cNvSpPr/>
          <p:nvPr/>
        </p:nvSpPr>
        <p:spPr bwMode="auto">
          <a:xfrm>
            <a:off x="3500430" y="2857496"/>
            <a:ext cx="1285884" cy="285752"/>
          </a:xfrm>
          <a:prstGeom prst="right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63" name="TextBox 62"/>
          <p:cNvSpPr txBox="1"/>
          <p:nvPr/>
        </p:nvSpPr>
        <p:spPr>
          <a:xfrm>
            <a:off x="3714744" y="2500306"/>
            <a:ext cx="928694" cy="369332"/>
          </a:xfrm>
          <a:prstGeom prst="rect">
            <a:avLst/>
          </a:prstGeom>
          <a:noFill/>
        </p:spPr>
        <p:txBody>
          <a:bodyPr wrap="square" rtlCol="0">
            <a:spAutoFit/>
          </a:bodyPr>
          <a:lstStyle/>
          <a:p>
            <a:pPr algn="l">
              <a:lnSpc>
                <a:spcPct val="100000"/>
              </a:lnSpc>
              <a:spcBef>
                <a:spcPts val="0"/>
              </a:spcBef>
            </a:pPr>
            <a:r>
              <a:rPr lang="zh-CN" altLang="en-US" sz="1800" b="1" smtClean="0">
                <a:solidFill>
                  <a:srgbClr val="0000FF"/>
                </a:solidFill>
                <a:latin typeface="Consolas" pitchFamily="49" charset="0"/>
                <a:ea typeface="仿宋" pitchFamily="49" charset="-122"/>
                <a:cs typeface="Consolas" pitchFamily="49" charset="0"/>
              </a:rPr>
              <a:t>均平衡</a:t>
            </a:r>
          </a:p>
        </p:txBody>
      </p:sp>
      <p:grpSp>
        <p:nvGrpSpPr>
          <p:cNvPr id="2" name="组合 63"/>
          <p:cNvGrpSpPr/>
          <p:nvPr/>
        </p:nvGrpSpPr>
        <p:grpSpPr>
          <a:xfrm>
            <a:off x="357158" y="3588799"/>
            <a:ext cx="1357322" cy="995351"/>
            <a:chOff x="1980446" y="588403"/>
            <a:chExt cx="1357322" cy="995351"/>
          </a:xfrm>
        </p:grpSpPr>
        <p:sp>
          <p:nvSpPr>
            <p:cNvPr id="65" name="TextBox 64"/>
            <p:cNvSpPr txBox="1"/>
            <p:nvPr/>
          </p:nvSpPr>
          <p:spPr>
            <a:xfrm>
              <a:off x="1980446" y="1214422"/>
              <a:ext cx="1357322" cy="369332"/>
            </a:xfrm>
            <a:prstGeom prst="rect">
              <a:avLst/>
            </a:prstGeom>
            <a:noFill/>
          </p:spPr>
          <p:txBody>
            <a:bodyPr wrap="square" rtlCol="0">
              <a:spAutoFit/>
            </a:bodyPr>
            <a:lstStyle/>
            <a:p>
              <a:pPr algn="l">
                <a:lnSpc>
                  <a:spcPct val="100000"/>
                </a:lnSpc>
                <a:spcBef>
                  <a:spcPts val="0"/>
                </a:spcBef>
              </a:pPr>
              <a:r>
                <a:rPr lang="zh-CN" altLang="en-US" sz="1800" b="1" smtClean="0">
                  <a:solidFill>
                    <a:srgbClr val="0000FF"/>
                  </a:solidFill>
                  <a:latin typeface="Consolas" pitchFamily="49" charset="0"/>
                  <a:ea typeface="仿宋" pitchFamily="49" charset="-122"/>
                  <a:cs typeface="Consolas" pitchFamily="49" charset="0"/>
                </a:rPr>
                <a:t>找到结点</a:t>
              </a:r>
              <a:r>
                <a:rPr lang="en-US" altLang="zh-CN" sz="1800" b="1" smtClean="0">
                  <a:solidFill>
                    <a:srgbClr val="0000FF"/>
                  </a:solidFill>
                  <a:latin typeface="Consolas" pitchFamily="49" charset="0"/>
                  <a:ea typeface="仿宋" pitchFamily="49" charset="-122"/>
                  <a:cs typeface="Consolas" pitchFamily="49" charset="0"/>
                </a:rPr>
                <a:t>9</a:t>
              </a:r>
              <a:endParaRPr lang="zh-CN" altLang="en-US" sz="1800" b="1" smtClean="0">
                <a:solidFill>
                  <a:srgbClr val="0000FF"/>
                </a:solidFill>
                <a:latin typeface="Consolas" pitchFamily="49" charset="0"/>
                <a:ea typeface="仿宋" pitchFamily="49" charset="-122"/>
                <a:cs typeface="Consolas" pitchFamily="49" charset="0"/>
              </a:endParaRPr>
            </a:p>
          </p:txBody>
        </p:sp>
        <p:cxnSp>
          <p:nvCxnSpPr>
            <p:cNvPr id="66" name="直接箭头连接符 65"/>
            <p:cNvCxnSpPr>
              <a:endCxn id="49" idx="3"/>
            </p:cNvCxnSpPr>
            <p:nvPr/>
          </p:nvCxnSpPr>
          <p:spPr>
            <a:xfrm rot="5400000" flipH="1" flipV="1">
              <a:off x="2451775" y="760017"/>
              <a:ext cx="626019" cy="282792"/>
            </a:xfrm>
            <a:prstGeom prst="straightConnector1">
              <a:avLst/>
            </a:prstGeom>
            <a:ln w="19050">
              <a:solidFill>
                <a:srgbClr val="FF00FF"/>
              </a:solidFill>
              <a:tailEnd type="arrow"/>
            </a:ln>
          </p:spPr>
          <p:style>
            <a:lnRef idx="2">
              <a:schemeClr val="dk1"/>
            </a:lnRef>
            <a:fillRef idx="0">
              <a:schemeClr val="dk1"/>
            </a:fillRef>
            <a:effectRef idx="1">
              <a:schemeClr val="dk1"/>
            </a:effectRef>
            <a:fontRef idx="minor">
              <a:schemeClr val="tx1"/>
            </a:fontRef>
          </p:style>
        </p:cxnSp>
      </p:grpSp>
      <p:sp>
        <p:nvSpPr>
          <p:cNvPr id="73" name="TextBox 72"/>
          <p:cNvSpPr txBox="1"/>
          <p:nvPr/>
        </p:nvSpPr>
        <p:spPr>
          <a:xfrm>
            <a:off x="1142976" y="1428736"/>
            <a:ext cx="428628" cy="307777"/>
          </a:xfrm>
          <a:prstGeom prst="rect">
            <a:avLst/>
          </a:prstGeom>
          <a:noFill/>
        </p:spPr>
        <p:txBody>
          <a:bodyPr wrap="square" rtlCol="0">
            <a:spAutoFit/>
          </a:bodyPr>
          <a:lstStyle/>
          <a:p>
            <a:pPr algn="l">
              <a:lnSpc>
                <a:spcPct val="100000"/>
              </a:lnSpc>
              <a:spcBef>
                <a:spcPts val="0"/>
              </a:spcBef>
            </a:pPr>
            <a:r>
              <a:rPr lang="en-US" altLang="zh-CN" sz="1400" smtClean="0">
                <a:solidFill>
                  <a:srgbClr val="FF00FF"/>
                </a:solidFill>
                <a:latin typeface="Consolas" pitchFamily="49" charset="0"/>
                <a:ea typeface="仿宋" pitchFamily="49" charset="-122"/>
                <a:cs typeface="Consolas" pitchFamily="49" charset="0"/>
              </a:rPr>
              <a:t>-1</a:t>
            </a:r>
            <a:endParaRPr lang="zh-CN" altLang="en-US" sz="1400" smtClean="0">
              <a:solidFill>
                <a:srgbClr val="FF00FF"/>
              </a:solidFill>
              <a:latin typeface="Consolas" pitchFamily="49" charset="0"/>
              <a:ea typeface="仿宋" pitchFamily="49" charset="-122"/>
              <a:cs typeface="Consolas" pitchFamily="49" charset="0"/>
            </a:endParaRPr>
          </a:p>
        </p:txBody>
      </p:sp>
      <p:sp>
        <p:nvSpPr>
          <p:cNvPr id="74" name="TextBox 73"/>
          <p:cNvSpPr txBox="1"/>
          <p:nvPr/>
        </p:nvSpPr>
        <p:spPr>
          <a:xfrm>
            <a:off x="714348" y="2214554"/>
            <a:ext cx="285752" cy="307777"/>
          </a:xfrm>
          <a:prstGeom prst="rect">
            <a:avLst/>
          </a:prstGeom>
          <a:noFill/>
        </p:spPr>
        <p:txBody>
          <a:bodyPr wrap="square" rtlCol="0">
            <a:spAutoFit/>
          </a:bodyPr>
          <a:lstStyle/>
          <a:p>
            <a:pPr algn="l">
              <a:lnSpc>
                <a:spcPct val="100000"/>
              </a:lnSpc>
              <a:spcBef>
                <a:spcPts val="0"/>
              </a:spcBef>
            </a:pPr>
            <a:r>
              <a:rPr lang="en-US" altLang="zh-CN" sz="1400" smtClean="0">
                <a:solidFill>
                  <a:srgbClr val="FF00FF"/>
                </a:solidFill>
                <a:latin typeface="Consolas" pitchFamily="49" charset="0"/>
                <a:ea typeface="仿宋" pitchFamily="49" charset="-122"/>
                <a:cs typeface="Consolas" pitchFamily="49" charset="0"/>
              </a:rPr>
              <a:t>1</a:t>
            </a:r>
            <a:endParaRPr lang="zh-CN" altLang="en-US" sz="1400" smtClean="0">
              <a:solidFill>
                <a:srgbClr val="FF00FF"/>
              </a:solidFill>
              <a:latin typeface="Consolas" pitchFamily="49" charset="0"/>
              <a:ea typeface="仿宋" pitchFamily="49" charset="-122"/>
              <a:cs typeface="Consolas" pitchFamily="49" charset="0"/>
            </a:endParaRPr>
          </a:p>
        </p:txBody>
      </p:sp>
      <p:sp>
        <p:nvSpPr>
          <p:cNvPr id="76" name="TextBox 75"/>
          <p:cNvSpPr txBox="1"/>
          <p:nvPr/>
        </p:nvSpPr>
        <p:spPr>
          <a:xfrm>
            <a:off x="928662" y="4857760"/>
            <a:ext cx="3714776" cy="646331"/>
          </a:xfrm>
          <a:prstGeom prst="rect">
            <a:avLst/>
          </a:prstGeom>
          <a:noFill/>
        </p:spPr>
        <p:txBody>
          <a:bodyPr wrap="square" rtlCol="0">
            <a:spAutoFit/>
          </a:bodyPr>
          <a:lstStyle/>
          <a:p>
            <a:pPr algn="l">
              <a:lnSpc>
                <a:spcPct val="100000"/>
              </a:lnSpc>
              <a:spcBef>
                <a:spcPts val="0"/>
              </a:spcBef>
            </a:pPr>
            <a:r>
              <a:rPr lang="zh-CN" altLang="en-US" sz="1800" b="1" smtClean="0">
                <a:solidFill>
                  <a:srgbClr val="0000FF"/>
                </a:solidFill>
                <a:latin typeface="Consolas" pitchFamily="49" charset="0"/>
                <a:ea typeface="仿宋" pitchFamily="49" charset="-122"/>
                <a:cs typeface="Consolas" pitchFamily="49" charset="0"/>
              </a:rPr>
              <a:t>直接删除</a:t>
            </a:r>
            <a:r>
              <a:rPr lang="en-US" altLang="zh-CN" sz="1800" b="1" smtClean="0">
                <a:solidFill>
                  <a:srgbClr val="0000FF"/>
                </a:solidFill>
                <a:latin typeface="Consolas" pitchFamily="49" charset="0"/>
                <a:ea typeface="仿宋" pitchFamily="49" charset="-122"/>
                <a:cs typeface="Consolas" pitchFamily="49" charset="0"/>
              </a:rPr>
              <a:t>9</a:t>
            </a:r>
          </a:p>
          <a:p>
            <a:pPr algn="l">
              <a:lnSpc>
                <a:spcPct val="100000"/>
              </a:lnSpc>
              <a:spcBef>
                <a:spcPts val="0"/>
              </a:spcBef>
            </a:pPr>
            <a:r>
              <a:rPr lang="zh-CN" altLang="en-US" sz="1800" b="1" smtClean="0">
                <a:solidFill>
                  <a:srgbClr val="0000FF"/>
                </a:solidFill>
                <a:latin typeface="Consolas" pitchFamily="49" charset="0"/>
                <a:ea typeface="仿宋" pitchFamily="49" charset="-122"/>
                <a:cs typeface="Consolas" pitchFamily="49" charset="0"/>
              </a:rPr>
              <a:t>沿着根结点方向求平衡因子</a:t>
            </a:r>
          </a:p>
        </p:txBody>
      </p:sp>
      <p:sp>
        <p:nvSpPr>
          <p:cNvPr id="77" name="Oval 4"/>
          <p:cNvSpPr>
            <a:spLocks noChangeArrowheads="1"/>
          </p:cNvSpPr>
          <p:nvPr/>
        </p:nvSpPr>
        <p:spPr bwMode="auto">
          <a:xfrm>
            <a:off x="5564165" y="2441640"/>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600" b="0" smtClean="0">
                <a:solidFill>
                  <a:srgbClr val="0000FF"/>
                </a:solidFill>
                <a:latin typeface="Consolas" pitchFamily="49" charset="0"/>
                <a:ea typeface="宋体" pitchFamily="2" charset="-122"/>
                <a:cs typeface="Consolas" pitchFamily="49" charset="0"/>
              </a:rPr>
              <a:t>7</a:t>
            </a:r>
            <a:endParaRPr kumimoji="1" lang="en-US" altLang="zh-CN" sz="1600" b="0">
              <a:solidFill>
                <a:srgbClr val="0000FF"/>
              </a:solidFill>
              <a:latin typeface="Consolas" pitchFamily="49" charset="0"/>
              <a:ea typeface="宋体" pitchFamily="2" charset="-122"/>
              <a:cs typeface="Consolas" pitchFamily="49" charset="0"/>
            </a:endParaRPr>
          </a:p>
        </p:txBody>
      </p:sp>
      <p:sp>
        <p:nvSpPr>
          <p:cNvPr id="78" name="Oval 4"/>
          <p:cNvSpPr>
            <a:spLocks noChangeArrowheads="1"/>
          </p:cNvSpPr>
          <p:nvPr/>
        </p:nvSpPr>
        <p:spPr bwMode="auto">
          <a:xfrm>
            <a:off x="5161255" y="3269428"/>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600" b="0" smtClean="0">
                <a:solidFill>
                  <a:srgbClr val="0000FF"/>
                </a:solidFill>
                <a:latin typeface="Consolas" pitchFamily="49" charset="0"/>
                <a:ea typeface="宋体" pitchFamily="2" charset="-122"/>
                <a:cs typeface="Consolas" pitchFamily="49" charset="0"/>
              </a:rPr>
              <a:t>3</a:t>
            </a:r>
            <a:endParaRPr kumimoji="1" lang="en-US" altLang="zh-CN" sz="1600" b="0">
              <a:solidFill>
                <a:srgbClr val="0000FF"/>
              </a:solidFill>
              <a:latin typeface="Consolas" pitchFamily="49" charset="0"/>
              <a:ea typeface="宋体" pitchFamily="2" charset="-122"/>
              <a:cs typeface="Consolas" pitchFamily="49" charset="0"/>
            </a:endParaRPr>
          </a:p>
        </p:txBody>
      </p:sp>
      <p:sp>
        <p:nvSpPr>
          <p:cNvPr id="79" name="Oval 4"/>
          <p:cNvSpPr>
            <a:spLocks noChangeArrowheads="1"/>
          </p:cNvSpPr>
          <p:nvPr/>
        </p:nvSpPr>
        <p:spPr bwMode="auto">
          <a:xfrm>
            <a:off x="6122936" y="1609431"/>
            <a:ext cx="396000" cy="396000"/>
          </a:xfrm>
          <a:prstGeom prst="ellipse">
            <a:avLst/>
          </a:prstGeom>
          <a:solidFill>
            <a:srgbClr val="FF0000"/>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600" b="0" smtClean="0">
                <a:solidFill>
                  <a:srgbClr val="0000FF"/>
                </a:solidFill>
                <a:latin typeface="Consolas" pitchFamily="49" charset="0"/>
                <a:ea typeface="宋体" pitchFamily="2" charset="-122"/>
                <a:cs typeface="Consolas" pitchFamily="49" charset="0"/>
              </a:rPr>
              <a:t>11</a:t>
            </a:r>
            <a:endParaRPr kumimoji="1" lang="en-US" altLang="zh-CN" sz="1600" b="0">
              <a:solidFill>
                <a:srgbClr val="0000FF"/>
              </a:solidFill>
              <a:latin typeface="Consolas" pitchFamily="49" charset="0"/>
              <a:ea typeface="宋体" pitchFamily="2" charset="-122"/>
              <a:cs typeface="Consolas" pitchFamily="49" charset="0"/>
            </a:endParaRPr>
          </a:p>
        </p:txBody>
      </p:sp>
      <p:sp>
        <p:nvSpPr>
          <p:cNvPr id="81" name="Oval 4"/>
          <p:cNvSpPr>
            <a:spLocks noChangeArrowheads="1"/>
          </p:cNvSpPr>
          <p:nvPr/>
        </p:nvSpPr>
        <p:spPr bwMode="auto">
          <a:xfrm>
            <a:off x="6742582" y="2441640"/>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600" b="0" smtClean="0">
                <a:solidFill>
                  <a:srgbClr val="0000FF"/>
                </a:solidFill>
                <a:latin typeface="Consolas" pitchFamily="49" charset="0"/>
                <a:ea typeface="宋体" pitchFamily="2" charset="-122"/>
                <a:cs typeface="Consolas" pitchFamily="49" charset="0"/>
              </a:rPr>
              <a:t>18</a:t>
            </a:r>
            <a:endParaRPr kumimoji="1" lang="en-US" altLang="zh-CN" sz="1600" b="0">
              <a:solidFill>
                <a:srgbClr val="0000FF"/>
              </a:solidFill>
              <a:latin typeface="Consolas" pitchFamily="49" charset="0"/>
              <a:ea typeface="宋体" pitchFamily="2" charset="-122"/>
              <a:cs typeface="Consolas" pitchFamily="49" charset="0"/>
            </a:endParaRPr>
          </a:p>
        </p:txBody>
      </p:sp>
      <p:sp>
        <p:nvSpPr>
          <p:cNvPr id="82" name="Oval 4"/>
          <p:cNvSpPr>
            <a:spLocks noChangeArrowheads="1"/>
          </p:cNvSpPr>
          <p:nvPr/>
        </p:nvSpPr>
        <p:spPr bwMode="auto">
          <a:xfrm>
            <a:off x="7104958" y="3269428"/>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600" b="0" smtClean="0">
                <a:solidFill>
                  <a:srgbClr val="0000FF"/>
                </a:solidFill>
                <a:latin typeface="Consolas" pitchFamily="49" charset="0"/>
                <a:ea typeface="宋体" pitchFamily="2" charset="-122"/>
                <a:cs typeface="Consolas" pitchFamily="49" charset="0"/>
              </a:rPr>
              <a:t>26</a:t>
            </a:r>
            <a:endParaRPr kumimoji="1" lang="en-US" altLang="zh-CN" sz="1600" b="0">
              <a:solidFill>
                <a:srgbClr val="0000FF"/>
              </a:solidFill>
              <a:latin typeface="Consolas" pitchFamily="49" charset="0"/>
              <a:ea typeface="宋体" pitchFamily="2" charset="-122"/>
              <a:cs typeface="Consolas" pitchFamily="49" charset="0"/>
            </a:endParaRPr>
          </a:p>
        </p:txBody>
      </p:sp>
      <p:cxnSp>
        <p:nvCxnSpPr>
          <p:cNvPr id="83" name="直接连接符 82"/>
          <p:cNvCxnSpPr>
            <a:stCxn id="79" idx="3"/>
            <a:endCxn id="77" idx="0"/>
          </p:cNvCxnSpPr>
          <p:nvPr/>
        </p:nvCxnSpPr>
        <p:spPr>
          <a:xfrm rot="5400000">
            <a:off x="5724446" y="1985157"/>
            <a:ext cx="494202" cy="41876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77" idx="3"/>
            <a:endCxn id="78" idx="0"/>
          </p:cNvCxnSpPr>
          <p:nvPr/>
        </p:nvCxnSpPr>
        <p:spPr>
          <a:xfrm rot="5400000">
            <a:off x="5245817" y="2893086"/>
            <a:ext cx="489781" cy="26290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81" idx="5"/>
            <a:endCxn id="82" idx="0"/>
          </p:cNvCxnSpPr>
          <p:nvPr/>
        </p:nvCxnSpPr>
        <p:spPr>
          <a:xfrm rot="16200000" flipH="1">
            <a:off x="6946883" y="2913354"/>
            <a:ext cx="489781" cy="22236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79" idx="5"/>
            <a:endCxn id="81" idx="0"/>
          </p:cNvCxnSpPr>
          <p:nvPr/>
        </p:nvCxnSpPr>
        <p:spPr>
          <a:xfrm rot="16200000" flipH="1">
            <a:off x="6453661" y="1954719"/>
            <a:ext cx="494202" cy="47963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88" name="Oval 4"/>
          <p:cNvSpPr>
            <a:spLocks noChangeArrowheads="1"/>
          </p:cNvSpPr>
          <p:nvPr/>
        </p:nvSpPr>
        <p:spPr bwMode="auto">
          <a:xfrm>
            <a:off x="6437138" y="3269428"/>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600" b="0" smtClean="0">
                <a:solidFill>
                  <a:srgbClr val="0000FF"/>
                </a:solidFill>
                <a:latin typeface="Consolas" pitchFamily="49" charset="0"/>
                <a:ea typeface="宋体" pitchFamily="2" charset="-122"/>
                <a:cs typeface="Consolas" pitchFamily="49" charset="0"/>
              </a:rPr>
              <a:t>15</a:t>
            </a:r>
            <a:endParaRPr kumimoji="1" lang="en-US" altLang="zh-CN" sz="1600" b="0">
              <a:solidFill>
                <a:srgbClr val="0000FF"/>
              </a:solidFill>
              <a:latin typeface="Consolas" pitchFamily="49" charset="0"/>
              <a:ea typeface="宋体" pitchFamily="2" charset="-122"/>
              <a:cs typeface="Consolas" pitchFamily="49" charset="0"/>
            </a:endParaRPr>
          </a:p>
        </p:txBody>
      </p:sp>
      <p:cxnSp>
        <p:nvCxnSpPr>
          <p:cNvPr id="89" name="直接连接符 88"/>
          <p:cNvCxnSpPr>
            <a:stCxn id="81" idx="3"/>
            <a:endCxn id="88" idx="0"/>
          </p:cNvCxnSpPr>
          <p:nvPr/>
        </p:nvCxnSpPr>
        <p:spPr>
          <a:xfrm rot="5400000">
            <a:off x="6472967" y="2941820"/>
            <a:ext cx="489781" cy="16543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90" name="Oval 4"/>
          <p:cNvSpPr>
            <a:spLocks noChangeArrowheads="1"/>
          </p:cNvSpPr>
          <p:nvPr/>
        </p:nvSpPr>
        <p:spPr bwMode="auto">
          <a:xfrm>
            <a:off x="6790931" y="4162482"/>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600" b="0" smtClean="0">
                <a:solidFill>
                  <a:srgbClr val="0000FF"/>
                </a:solidFill>
                <a:latin typeface="Consolas" pitchFamily="49" charset="0"/>
                <a:ea typeface="宋体" pitchFamily="2" charset="-122"/>
                <a:cs typeface="Consolas" pitchFamily="49" charset="0"/>
              </a:rPr>
              <a:t>16</a:t>
            </a:r>
            <a:endParaRPr kumimoji="1" lang="en-US" altLang="zh-CN" sz="1600" b="0">
              <a:solidFill>
                <a:srgbClr val="0000FF"/>
              </a:solidFill>
              <a:latin typeface="Consolas" pitchFamily="49" charset="0"/>
              <a:ea typeface="宋体" pitchFamily="2" charset="-122"/>
              <a:cs typeface="Consolas" pitchFamily="49" charset="0"/>
            </a:endParaRPr>
          </a:p>
        </p:txBody>
      </p:sp>
      <p:cxnSp>
        <p:nvCxnSpPr>
          <p:cNvPr id="91" name="直接连接符 90"/>
          <p:cNvCxnSpPr>
            <a:stCxn id="88" idx="5"/>
            <a:endCxn id="90" idx="0"/>
          </p:cNvCxnSpPr>
          <p:nvPr/>
        </p:nvCxnSpPr>
        <p:spPr>
          <a:xfrm rot="16200000" flipH="1">
            <a:off x="6604515" y="3778065"/>
            <a:ext cx="555047" cy="213786"/>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92" name="Oval 4"/>
          <p:cNvSpPr>
            <a:spLocks noChangeArrowheads="1"/>
          </p:cNvSpPr>
          <p:nvPr/>
        </p:nvSpPr>
        <p:spPr bwMode="auto">
          <a:xfrm>
            <a:off x="6121195" y="1610813"/>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1600" b="0" smtClean="0">
                <a:solidFill>
                  <a:srgbClr val="0000FF"/>
                </a:solidFill>
                <a:latin typeface="Consolas" pitchFamily="49" charset="0"/>
                <a:ea typeface="宋体" pitchFamily="2" charset="-122"/>
                <a:cs typeface="Consolas" pitchFamily="49" charset="0"/>
              </a:rPr>
              <a:t>14</a:t>
            </a:r>
            <a:endParaRPr kumimoji="1" lang="en-US" altLang="zh-CN" sz="1600" b="0">
              <a:solidFill>
                <a:srgbClr val="0000FF"/>
              </a:solidFill>
              <a:latin typeface="Consolas" pitchFamily="49" charset="0"/>
              <a:ea typeface="宋体" pitchFamily="2" charset="-122"/>
              <a:cs typeface="Consolas" pitchFamily="49" charset="0"/>
            </a:endParaRPr>
          </a:p>
        </p:txBody>
      </p:sp>
      <p:sp>
        <p:nvSpPr>
          <p:cNvPr id="42" name="灯片编号占位符 41"/>
          <p:cNvSpPr>
            <a:spLocks noGrp="1"/>
          </p:cNvSpPr>
          <p:nvPr>
            <p:ph type="sldNum" sz="quarter" idx="12"/>
          </p:nvPr>
        </p:nvSpPr>
        <p:spPr/>
        <p:txBody>
          <a:bodyPr/>
          <a:lstStyle/>
          <a:p>
            <a:pPr>
              <a:defRPr/>
            </a:pPr>
            <a:fld id="{94984E60-CADE-4266-8DC7-A91C528B8A31}" type="slidenum">
              <a:rPr lang="en-US" altLang="zh-CN" smtClean="0"/>
              <a:pPr>
                <a:defRPr/>
              </a:pPr>
              <a:t>73</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nodeType="clickEffect">
                                  <p:stCondLst>
                                    <p:cond delay="0"/>
                                  </p:stCondLst>
                                  <p:childTnLst>
                                    <p:animEffect transition="out" filter="wipe(down)">
                                      <p:cBhvr>
                                        <p:cTn id="14" dur="500"/>
                                        <p:tgtEl>
                                          <p:spTgt spid="54"/>
                                        </p:tgtEl>
                                      </p:cBhvr>
                                    </p:animEffect>
                                    <p:set>
                                      <p:cBhvr>
                                        <p:cTn id="15" dur="1" fill="hold">
                                          <p:stCondLst>
                                            <p:cond delay="499"/>
                                          </p:stCondLst>
                                        </p:cTn>
                                        <p:tgtEl>
                                          <p:spTgt spid="54"/>
                                        </p:tgtEl>
                                        <p:attrNameLst>
                                          <p:attrName>style.visibility</p:attrName>
                                        </p:attrNameLst>
                                      </p:cBhvr>
                                      <p:to>
                                        <p:strVal val="hidden"/>
                                      </p:to>
                                    </p:set>
                                  </p:childTnLst>
                                </p:cTn>
                              </p:par>
                              <p:par>
                                <p:cTn id="16" presetID="22" presetClass="exit" presetSubtype="4" fill="hold" grpId="0" nodeType="withEffect">
                                  <p:stCondLst>
                                    <p:cond delay="0"/>
                                  </p:stCondLst>
                                  <p:childTnLst>
                                    <p:animEffect transition="out" filter="wipe(down)">
                                      <p:cBhvr>
                                        <p:cTn id="17" dur="500"/>
                                        <p:tgtEl>
                                          <p:spTgt spid="49"/>
                                        </p:tgtEl>
                                      </p:cBhvr>
                                    </p:animEffect>
                                    <p:set>
                                      <p:cBhvr>
                                        <p:cTn id="18" dur="1" fill="hold">
                                          <p:stCondLst>
                                            <p:cond delay="499"/>
                                          </p:stCondLst>
                                        </p:cTn>
                                        <p:tgtEl>
                                          <p:spTgt spid="49"/>
                                        </p:tgtEl>
                                        <p:attrNameLst>
                                          <p:attrName>style.visibility</p:attrName>
                                        </p:attrNameLst>
                                      </p:cBhvr>
                                      <p:to>
                                        <p:strVal val="hidden"/>
                                      </p:to>
                                    </p:set>
                                  </p:childTnLst>
                                </p:cTn>
                              </p:par>
                              <p:par>
                                <p:cTn id="19" presetID="22" presetClass="exit" presetSubtype="4" fill="hold" nodeType="withEffect">
                                  <p:stCondLst>
                                    <p:cond delay="0"/>
                                  </p:stCondLst>
                                  <p:childTnLst>
                                    <p:animEffect transition="out" filter="wipe(down)">
                                      <p:cBhvr>
                                        <p:cTn id="20" dur="500"/>
                                        <p:tgtEl>
                                          <p:spTgt spid="2"/>
                                        </p:tgtEl>
                                      </p:cBhvr>
                                    </p:animEffect>
                                    <p:set>
                                      <p:cBhvr>
                                        <p:cTn id="21" dur="1" fill="hold">
                                          <p:stCondLst>
                                            <p:cond delay="499"/>
                                          </p:stCondLst>
                                        </p:cTn>
                                        <p:tgtEl>
                                          <p:spTgt spid="2"/>
                                        </p:tgtEl>
                                        <p:attrNameLst>
                                          <p:attrName>style.visibility</p:attrName>
                                        </p:attrNameLst>
                                      </p:cBhvr>
                                      <p:to>
                                        <p:strVal val="hidden"/>
                                      </p:to>
                                    </p:se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74"/>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7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2"/>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6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7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7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81"/>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82"/>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83"/>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84"/>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86"/>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87"/>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88"/>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89"/>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90"/>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91"/>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62" grpId="0" animBg="1"/>
      <p:bldP spid="63" grpId="0"/>
      <p:bldP spid="73" grpId="0"/>
      <p:bldP spid="74" grpId="0"/>
      <p:bldP spid="76" grpId="0"/>
      <p:bldP spid="77" grpId="0" animBg="1"/>
      <p:bldP spid="78" grpId="0" animBg="1"/>
      <p:bldP spid="79" grpId="0" animBg="1"/>
      <p:bldP spid="81" grpId="0" animBg="1"/>
      <p:bldP spid="82" grpId="0" animBg="1"/>
      <p:bldP spid="88" grpId="0" animBg="1"/>
      <p:bldP spid="90" grpId="0" animBg="1"/>
      <p:bldP spid="9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a:spLocks noChangeArrowheads="1"/>
          </p:cNvSpPr>
          <p:nvPr/>
        </p:nvSpPr>
        <p:spPr bwMode="auto">
          <a:xfrm>
            <a:off x="1062133" y="2448051"/>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600" b="0" smtClean="0">
                <a:solidFill>
                  <a:srgbClr val="0000FF"/>
                </a:solidFill>
                <a:latin typeface="Consolas" pitchFamily="49" charset="0"/>
                <a:ea typeface="宋体" pitchFamily="2" charset="-122"/>
                <a:cs typeface="Consolas" pitchFamily="49" charset="0"/>
              </a:rPr>
              <a:t>7</a:t>
            </a:r>
            <a:endParaRPr kumimoji="1" lang="en-US" altLang="zh-CN" sz="1600" b="0">
              <a:solidFill>
                <a:srgbClr val="0000FF"/>
              </a:solidFill>
              <a:latin typeface="Consolas" pitchFamily="49" charset="0"/>
              <a:ea typeface="宋体" pitchFamily="2" charset="-122"/>
              <a:cs typeface="Consolas" pitchFamily="49" charset="0"/>
            </a:endParaRPr>
          </a:p>
        </p:txBody>
      </p:sp>
      <p:sp>
        <p:nvSpPr>
          <p:cNvPr id="6" name="Oval 4"/>
          <p:cNvSpPr>
            <a:spLocks noChangeArrowheads="1"/>
          </p:cNvSpPr>
          <p:nvPr/>
        </p:nvSpPr>
        <p:spPr bwMode="auto">
          <a:xfrm>
            <a:off x="659223" y="3275839"/>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600" b="0" smtClean="0">
                <a:solidFill>
                  <a:srgbClr val="0000FF"/>
                </a:solidFill>
                <a:latin typeface="Consolas" pitchFamily="49" charset="0"/>
                <a:ea typeface="宋体" pitchFamily="2" charset="-122"/>
                <a:cs typeface="Consolas" pitchFamily="49" charset="0"/>
              </a:rPr>
              <a:t>3</a:t>
            </a:r>
            <a:endParaRPr kumimoji="1" lang="en-US" altLang="zh-CN" sz="1600" b="0">
              <a:solidFill>
                <a:srgbClr val="0000FF"/>
              </a:solidFill>
              <a:latin typeface="Consolas" pitchFamily="49" charset="0"/>
              <a:ea typeface="宋体" pitchFamily="2" charset="-122"/>
              <a:cs typeface="Consolas" pitchFamily="49" charset="0"/>
            </a:endParaRPr>
          </a:p>
        </p:txBody>
      </p:sp>
      <p:sp>
        <p:nvSpPr>
          <p:cNvPr id="7" name="Oval 4"/>
          <p:cNvSpPr>
            <a:spLocks noChangeArrowheads="1"/>
          </p:cNvSpPr>
          <p:nvPr/>
        </p:nvSpPr>
        <p:spPr bwMode="auto">
          <a:xfrm>
            <a:off x="1620904" y="1615842"/>
            <a:ext cx="396000" cy="396000"/>
          </a:xfrm>
          <a:prstGeom prst="ellipse">
            <a:avLst/>
          </a:prstGeom>
          <a:solidFill>
            <a:srgbClr val="FF0000"/>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600" b="0" smtClean="0">
                <a:solidFill>
                  <a:srgbClr val="0000FF"/>
                </a:solidFill>
                <a:latin typeface="Consolas" pitchFamily="49" charset="0"/>
                <a:ea typeface="宋体" pitchFamily="2" charset="-122"/>
                <a:cs typeface="Consolas" pitchFamily="49" charset="0"/>
              </a:rPr>
              <a:t>11</a:t>
            </a:r>
            <a:endParaRPr kumimoji="1" lang="en-US" altLang="zh-CN" sz="1600" b="0">
              <a:solidFill>
                <a:srgbClr val="0000FF"/>
              </a:solidFill>
              <a:latin typeface="Consolas" pitchFamily="49" charset="0"/>
              <a:ea typeface="宋体" pitchFamily="2" charset="-122"/>
              <a:cs typeface="Consolas" pitchFamily="49" charset="0"/>
            </a:endParaRPr>
          </a:p>
        </p:txBody>
      </p:sp>
      <p:sp>
        <p:nvSpPr>
          <p:cNvPr id="8" name="Oval 4"/>
          <p:cNvSpPr>
            <a:spLocks noChangeArrowheads="1"/>
          </p:cNvSpPr>
          <p:nvPr/>
        </p:nvSpPr>
        <p:spPr bwMode="auto">
          <a:xfrm>
            <a:off x="2240550" y="2448051"/>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600" b="0" smtClean="0">
                <a:solidFill>
                  <a:srgbClr val="0000FF"/>
                </a:solidFill>
                <a:latin typeface="Consolas" pitchFamily="49" charset="0"/>
                <a:ea typeface="宋体" pitchFamily="2" charset="-122"/>
                <a:cs typeface="Consolas" pitchFamily="49" charset="0"/>
              </a:rPr>
              <a:t>18</a:t>
            </a:r>
            <a:endParaRPr kumimoji="1" lang="en-US" altLang="zh-CN" sz="1600" b="0">
              <a:solidFill>
                <a:srgbClr val="0000FF"/>
              </a:solidFill>
              <a:latin typeface="Consolas" pitchFamily="49" charset="0"/>
              <a:ea typeface="宋体" pitchFamily="2" charset="-122"/>
              <a:cs typeface="Consolas" pitchFamily="49" charset="0"/>
            </a:endParaRPr>
          </a:p>
        </p:txBody>
      </p:sp>
      <p:sp>
        <p:nvSpPr>
          <p:cNvPr id="9" name="Oval 4"/>
          <p:cNvSpPr>
            <a:spLocks noChangeArrowheads="1"/>
          </p:cNvSpPr>
          <p:nvPr/>
        </p:nvSpPr>
        <p:spPr bwMode="auto">
          <a:xfrm>
            <a:off x="2602926" y="3275839"/>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600" b="0" smtClean="0">
                <a:solidFill>
                  <a:srgbClr val="0000FF"/>
                </a:solidFill>
                <a:latin typeface="Consolas" pitchFamily="49" charset="0"/>
                <a:ea typeface="宋体" pitchFamily="2" charset="-122"/>
                <a:cs typeface="Consolas" pitchFamily="49" charset="0"/>
              </a:rPr>
              <a:t>26</a:t>
            </a:r>
            <a:endParaRPr kumimoji="1" lang="en-US" altLang="zh-CN" sz="1600" b="0">
              <a:solidFill>
                <a:srgbClr val="0000FF"/>
              </a:solidFill>
              <a:latin typeface="Consolas" pitchFamily="49" charset="0"/>
              <a:ea typeface="宋体" pitchFamily="2" charset="-122"/>
              <a:cs typeface="Consolas" pitchFamily="49" charset="0"/>
            </a:endParaRPr>
          </a:p>
        </p:txBody>
      </p:sp>
      <p:cxnSp>
        <p:nvCxnSpPr>
          <p:cNvPr id="10" name="直接连接符 9"/>
          <p:cNvCxnSpPr>
            <a:stCxn id="7" idx="3"/>
            <a:endCxn id="5" idx="0"/>
          </p:cNvCxnSpPr>
          <p:nvPr/>
        </p:nvCxnSpPr>
        <p:spPr>
          <a:xfrm rot="5400000">
            <a:off x="1222414" y="1991568"/>
            <a:ext cx="494202" cy="41876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5" idx="3"/>
            <a:endCxn id="6" idx="0"/>
          </p:cNvCxnSpPr>
          <p:nvPr/>
        </p:nvCxnSpPr>
        <p:spPr>
          <a:xfrm rot="5400000">
            <a:off x="743785" y="2899497"/>
            <a:ext cx="489781" cy="26290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8" idx="5"/>
            <a:endCxn id="9" idx="0"/>
          </p:cNvCxnSpPr>
          <p:nvPr/>
        </p:nvCxnSpPr>
        <p:spPr>
          <a:xfrm rot="16200000" flipH="1">
            <a:off x="2444851" y="2919765"/>
            <a:ext cx="489781" cy="22236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7" idx="5"/>
            <a:endCxn id="8" idx="0"/>
          </p:cNvCxnSpPr>
          <p:nvPr/>
        </p:nvCxnSpPr>
        <p:spPr>
          <a:xfrm rot="16200000" flipH="1">
            <a:off x="1951629" y="1961130"/>
            <a:ext cx="494202" cy="47963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14" name="Oval 4"/>
          <p:cNvSpPr>
            <a:spLocks noChangeArrowheads="1"/>
          </p:cNvSpPr>
          <p:nvPr/>
        </p:nvSpPr>
        <p:spPr bwMode="auto">
          <a:xfrm>
            <a:off x="1935106" y="3275839"/>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600" b="0" smtClean="0">
                <a:solidFill>
                  <a:srgbClr val="0000FF"/>
                </a:solidFill>
                <a:latin typeface="Consolas" pitchFamily="49" charset="0"/>
                <a:ea typeface="宋体" pitchFamily="2" charset="-122"/>
                <a:cs typeface="Consolas" pitchFamily="49" charset="0"/>
              </a:rPr>
              <a:t>15</a:t>
            </a:r>
            <a:endParaRPr kumimoji="1" lang="en-US" altLang="zh-CN" sz="1600" b="0">
              <a:solidFill>
                <a:srgbClr val="0000FF"/>
              </a:solidFill>
              <a:latin typeface="Consolas" pitchFamily="49" charset="0"/>
              <a:ea typeface="宋体" pitchFamily="2" charset="-122"/>
              <a:cs typeface="Consolas" pitchFamily="49" charset="0"/>
            </a:endParaRPr>
          </a:p>
        </p:txBody>
      </p:sp>
      <p:cxnSp>
        <p:nvCxnSpPr>
          <p:cNvPr id="15" name="直接连接符 14"/>
          <p:cNvCxnSpPr>
            <a:stCxn id="8" idx="3"/>
            <a:endCxn id="14" idx="0"/>
          </p:cNvCxnSpPr>
          <p:nvPr/>
        </p:nvCxnSpPr>
        <p:spPr>
          <a:xfrm rot="5400000">
            <a:off x="1970935" y="2948231"/>
            <a:ext cx="489781" cy="16543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16" name="Oval 4"/>
          <p:cNvSpPr>
            <a:spLocks noChangeArrowheads="1"/>
          </p:cNvSpPr>
          <p:nvPr/>
        </p:nvSpPr>
        <p:spPr bwMode="auto">
          <a:xfrm>
            <a:off x="2288899" y="4168893"/>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600" b="0" smtClean="0">
                <a:solidFill>
                  <a:srgbClr val="0000FF"/>
                </a:solidFill>
                <a:latin typeface="Consolas" pitchFamily="49" charset="0"/>
                <a:ea typeface="宋体" pitchFamily="2" charset="-122"/>
                <a:cs typeface="Consolas" pitchFamily="49" charset="0"/>
              </a:rPr>
              <a:t>16</a:t>
            </a:r>
            <a:endParaRPr kumimoji="1" lang="en-US" altLang="zh-CN" sz="1600" b="0">
              <a:solidFill>
                <a:srgbClr val="0000FF"/>
              </a:solidFill>
              <a:latin typeface="Consolas" pitchFamily="49" charset="0"/>
              <a:ea typeface="宋体" pitchFamily="2" charset="-122"/>
              <a:cs typeface="Consolas" pitchFamily="49" charset="0"/>
            </a:endParaRPr>
          </a:p>
        </p:txBody>
      </p:sp>
      <p:cxnSp>
        <p:nvCxnSpPr>
          <p:cNvPr id="17" name="直接连接符 16"/>
          <p:cNvCxnSpPr>
            <a:stCxn id="14" idx="5"/>
            <a:endCxn id="16" idx="0"/>
          </p:cNvCxnSpPr>
          <p:nvPr/>
        </p:nvCxnSpPr>
        <p:spPr>
          <a:xfrm rot="16200000" flipH="1">
            <a:off x="2102483" y="3784476"/>
            <a:ext cx="555047" cy="213786"/>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18" name="Oval 4"/>
          <p:cNvSpPr>
            <a:spLocks noChangeArrowheads="1"/>
          </p:cNvSpPr>
          <p:nvPr/>
        </p:nvSpPr>
        <p:spPr bwMode="auto">
          <a:xfrm>
            <a:off x="1619163" y="1617224"/>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1600" b="0" smtClean="0">
                <a:solidFill>
                  <a:srgbClr val="0000FF"/>
                </a:solidFill>
                <a:latin typeface="Consolas" pitchFamily="49" charset="0"/>
                <a:ea typeface="宋体" pitchFamily="2" charset="-122"/>
                <a:cs typeface="Consolas" pitchFamily="49" charset="0"/>
              </a:rPr>
              <a:t>14</a:t>
            </a:r>
            <a:endParaRPr kumimoji="1" lang="en-US" altLang="zh-CN" sz="1600" b="0">
              <a:solidFill>
                <a:srgbClr val="0000FF"/>
              </a:solidFill>
              <a:latin typeface="Consolas" pitchFamily="49" charset="0"/>
              <a:ea typeface="宋体" pitchFamily="2" charset="-122"/>
              <a:cs typeface="Consolas" pitchFamily="49" charset="0"/>
            </a:endParaRPr>
          </a:p>
        </p:txBody>
      </p:sp>
      <p:sp>
        <p:nvSpPr>
          <p:cNvPr id="19" name="TextBox 18"/>
          <p:cNvSpPr txBox="1"/>
          <p:nvPr/>
        </p:nvSpPr>
        <p:spPr>
          <a:xfrm>
            <a:off x="1071538" y="642918"/>
            <a:ext cx="1428760" cy="400110"/>
          </a:xfrm>
          <a:prstGeom prst="rect">
            <a:avLst/>
          </a:prstGeom>
          <a:noFill/>
        </p:spPr>
        <p:txBody>
          <a:bodyPr wrap="square" rtlCol="0">
            <a:spAutoFit/>
          </a:bodyPr>
          <a:lstStyle/>
          <a:p>
            <a:pPr algn="l">
              <a:lnSpc>
                <a:spcPct val="100000"/>
              </a:lnSpc>
              <a:spcBef>
                <a:spcPts val="0"/>
              </a:spcBef>
            </a:pPr>
            <a:r>
              <a:rPr lang="zh-CN" altLang="zh-CN" sz="2000" b="1" smtClean="0">
                <a:solidFill>
                  <a:srgbClr val="0000FF"/>
                </a:solidFill>
                <a:latin typeface="Consolas" pitchFamily="49" charset="0"/>
                <a:ea typeface="楷体" pitchFamily="49" charset="-122"/>
                <a:cs typeface="Consolas" pitchFamily="49" charset="0"/>
              </a:rPr>
              <a:t>删除结点</a:t>
            </a:r>
            <a:r>
              <a:rPr lang="en-US" altLang="zh-CN" sz="2000" b="1" smtClean="0">
                <a:solidFill>
                  <a:srgbClr val="0000FF"/>
                </a:solidFill>
                <a:latin typeface="Consolas" pitchFamily="49" charset="0"/>
                <a:ea typeface="楷体" pitchFamily="49" charset="-122"/>
                <a:cs typeface="Consolas" pitchFamily="49" charset="0"/>
              </a:rPr>
              <a:t>3</a:t>
            </a:r>
            <a:endParaRPr lang="zh-CN" altLang="zh-CN" sz="2000" b="1" smtClean="0">
              <a:solidFill>
                <a:srgbClr val="0000FF"/>
              </a:solidFill>
              <a:latin typeface="Consolas" pitchFamily="49" charset="0"/>
              <a:ea typeface="楷体" pitchFamily="49" charset="-122"/>
              <a:cs typeface="Consolas" pitchFamily="49" charset="0"/>
            </a:endParaRPr>
          </a:p>
        </p:txBody>
      </p:sp>
      <p:grpSp>
        <p:nvGrpSpPr>
          <p:cNvPr id="2" name="组合 19"/>
          <p:cNvGrpSpPr/>
          <p:nvPr/>
        </p:nvGrpSpPr>
        <p:grpSpPr>
          <a:xfrm>
            <a:off x="71406" y="3678873"/>
            <a:ext cx="1428760" cy="995351"/>
            <a:chOff x="2214546" y="588403"/>
            <a:chExt cx="1428760" cy="995351"/>
          </a:xfrm>
        </p:grpSpPr>
        <p:sp>
          <p:nvSpPr>
            <p:cNvPr id="21" name="TextBox 20"/>
            <p:cNvSpPr txBox="1"/>
            <p:nvPr/>
          </p:nvSpPr>
          <p:spPr>
            <a:xfrm>
              <a:off x="2214546" y="1214422"/>
              <a:ext cx="1428760" cy="369332"/>
            </a:xfrm>
            <a:prstGeom prst="rect">
              <a:avLst/>
            </a:prstGeom>
            <a:noFill/>
          </p:spPr>
          <p:txBody>
            <a:bodyPr wrap="square" rtlCol="0">
              <a:spAutoFit/>
            </a:bodyPr>
            <a:lstStyle/>
            <a:p>
              <a:pPr algn="l">
                <a:lnSpc>
                  <a:spcPct val="100000"/>
                </a:lnSpc>
                <a:spcBef>
                  <a:spcPts val="0"/>
                </a:spcBef>
              </a:pPr>
              <a:r>
                <a:rPr lang="zh-CN" altLang="en-US" sz="1800" b="1" smtClean="0">
                  <a:solidFill>
                    <a:srgbClr val="0000FF"/>
                  </a:solidFill>
                  <a:latin typeface="Consolas" pitchFamily="49" charset="0"/>
                  <a:ea typeface="仿宋" pitchFamily="49" charset="-122"/>
                  <a:cs typeface="Consolas" pitchFamily="49" charset="0"/>
                </a:rPr>
                <a:t>找到结点</a:t>
              </a:r>
              <a:r>
                <a:rPr lang="en-US" altLang="zh-CN" sz="1800" b="1" smtClean="0">
                  <a:solidFill>
                    <a:srgbClr val="0000FF"/>
                  </a:solidFill>
                  <a:latin typeface="Consolas" pitchFamily="49" charset="0"/>
                  <a:ea typeface="仿宋" pitchFamily="49" charset="-122"/>
                  <a:cs typeface="Consolas" pitchFamily="49" charset="0"/>
                </a:rPr>
                <a:t>3</a:t>
              </a:r>
              <a:endParaRPr lang="zh-CN" altLang="en-US" sz="1800" b="1" smtClean="0">
                <a:solidFill>
                  <a:srgbClr val="0000FF"/>
                </a:solidFill>
                <a:latin typeface="Consolas" pitchFamily="49" charset="0"/>
                <a:ea typeface="仿宋" pitchFamily="49" charset="-122"/>
                <a:cs typeface="Consolas" pitchFamily="49" charset="0"/>
              </a:endParaRPr>
            </a:p>
          </p:txBody>
        </p:sp>
        <p:cxnSp>
          <p:nvCxnSpPr>
            <p:cNvPr id="22" name="直接箭头连接符 21"/>
            <p:cNvCxnSpPr/>
            <p:nvPr/>
          </p:nvCxnSpPr>
          <p:spPr>
            <a:xfrm rot="5400000" flipH="1" flipV="1">
              <a:off x="2451775" y="760017"/>
              <a:ext cx="626019" cy="282792"/>
            </a:xfrm>
            <a:prstGeom prst="straightConnector1">
              <a:avLst/>
            </a:prstGeom>
            <a:ln w="19050">
              <a:solidFill>
                <a:srgbClr val="FF00FF"/>
              </a:solidFill>
              <a:tailEnd type="arrow"/>
            </a:ln>
          </p:spPr>
          <p:style>
            <a:lnRef idx="2">
              <a:schemeClr val="dk1"/>
            </a:lnRef>
            <a:fillRef idx="0">
              <a:schemeClr val="dk1"/>
            </a:fillRef>
            <a:effectRef idx="1">
              <a:schemeClr val="dk1"/>
            </a:effectRef>
            <a:fontRef idx="minor">
              <a:schemeClr val="tx1"/>
            </a:fontRef>
          </p:style>
        </p:cxnSp>
      </p:grpSp>
      <p:sp>
        <p:nvSpPr>
          <p:cNvPr id="23" name="TextBox 22"/>
          <p:cNvSpPr txBox="1"/>
          <p:nvPr/>
        </p:nvSpPr>
        <p:spPr>
          <a:xfrm>
            <a:off x="928662" y="4857760"/>
            <a:ext cx="3500462" cy="646331"/>
          </a:xfrm>
          <a:prstGeom prst="rect">
            <a:avLst/>
          </a:prstGeom>
          <a:noFill/>
        </p:spPr>
        <p:txBody>
          <a:bodyPr wrap="square" rtlCol="0">
            <a:spAutoFit/>
          </a:bodyPr>
          <a:lstStyle/>
          <a:p>
            <a:pPr algn="l">
              <a:lnSpc>
                <a:spcPct val="100000"/>
              </a:lnSpc>
              <a:spcBef>
                <a:spcPts val="0"/>
              </a:spcBef>
            </a:pPr>
            <a:r>
              <a:rPr lang="zh-CN" altLang="en-US" sz="1800" b="1" smtClean="0">
                <a:solidFill>
                  <a:srgbClr val="0000FF"/>
                </a:solidFill>
                <a:latin typeface="Consolas" pitchFamily="49" charset="0"/>
                <a:ea typeface="仿宋" pitchFamily="49" charset="-122"/>
                <a:cs typeface="Consolas" pitchFamily="49" charset="0"/>
              </a:rPr>
              <a:t>直接删除</a:t>
            </a:r>
            <a:r>
              <a:rPr lang="en-US" altLang="zh-CN" sz="1800" b="1" smtClean="0">
                <a:solidFill>
                  <a:srgbClr val="0000FF"/>
                </a:solidFill>
                <a:latin typeface="Consolas" pitchFamily="49" charset="0"/>
                <a:ea typeface="仿宋" pitchFamily="49" charset="-122"/>
                <a:cs typeface="Consolas" pitchFamily="49" charset="0"/>
              </a:rPr>
              <a:t>3</a:t>
            </a:r>
          </a:p>
          <a:p>
            <a:pPr algn="l">
              <a:lnSpc>
                <a:spcPct val="100000"/>
              </a:lnSpc>
              <a:spcBef>
                <a:spcPts val="0"/>
              </a:spcBef>
            </a:pPr>
            <a:r>
              <a:rPr lang="zh-CN" altLang="en-US" sz="1800" b="1" smtClean="0">
                <a:solidFill>
                  <a:srgbClr val="0000FF"/>
                </a:solidFill>
                <a:latin typeface="Consolas" pitchFamily="49" charset="0"/>
                <a:ea typeface="仿宋" pitchFamily="49" charset="-122"/>
                <a:cs typeface="Consolas" pitchFamily="49" charset="0"/>
              </a:rPr>
              <a:t>沿着根结点方向求平衡因子</a:t>
            </a:r>
          </a:p>
        </p:txBody>
      </p:sp>
      <p:sp>
        <p:nvSpPr>
          <p:cNvPr id="24" name="TextBox 23"/>
          <p:cNvSpPr txBox="1"/>
          <p:nvPr/>
        </p:nvSpPr>
        <p:spPr>
          <a:xfrm>
            <a:off x="785786" y="2406843"/>
            <a:ext cx="285752" cy="307777"/>
          </a:xfrm>
          <a:prstGeom prst="rect">
            <a:avLst/>
          </a:prstGeom>
          <a:noFill/>
        </p:spPr>
        <p:txBody>
          <a:bodyPr wrap="square" rtlCol="0">
            <a:spAutoFit/>
          </a:bodyPr>
          <a:lstStyle/>
          <a:p>
            <a:pPr algn="l">
              <a:lnSpc>
                <a:spcPct val="100000"/>
              </a:lnSpc>
              <a:spcBef>
                <a:spcPts val="0"/>
              </a:spcBef>
            </a:pPr>
            <a:r>
              <a:rPr lang="en-US" altLang="zh-CN" sz="1400" smtClean="0">
                <a:solidFill>
                  <a:srgbClr val="FF00FF"/>
                </a:solidFill>
                <a:latin typeface="Consolas" pitchFamily="49" charset="0"/>
                <a:ea typeface="仿宋" pitchFamily="49" charset="-122"/>
                <a:cs typeface="Consolas" pitchFamily="49" charset="0"/>
              </a:rPr>
              <a:t>0</a:t>
            </a:r>
            <a:endParaRPr lang="zh-CN" altLang="en-US" sz="1400" smtClean="0">
              <a:solidFill>
                <a:srgbClr val="FF00FF"/>
              </a:solidFill>
              <a:latin typeface="Consolas" pitchFamily="49" charset="0"/>
              <a:ea typeface="仿宋" pitchFamily="49" charset="-122"/>
              <a:cs typeface="Consolas" pitchFamily="49" charset="0"/>
            </a:endParaRPr>
          </a:p>
        </p:txBody>
      </p:sp>
      <p:sp>
        <p:nvSpPr>
          <p:cNvPr id="25" name="TextBox 24"/>
          <p:cNvSpPr txBox="1"/>
          <p:nvPr/>
        </p:nvSpPr>
        <p:spPr>
          <a:xfrm>
            <a:off x="1285852" y="1500174"/>
            <a:ext cx="428628" cy="307777"/>
          </a:xfrm>
          <a:prstGeom prst="rect">
            <a:avLst/>
          </a:prstGeom>
          <a:noFill/>
        </p:spPr>
        <p:txBody>
          <a:bodyPr wrap="square" rtlCol="0">
            <a:spAutoFit/>
          </a:bodyPr>
          <a:lstStyle/>
          <a:p>
            <a:pPr algn="l">
              <a:lnSpc>
                <a:spcPct val="100000"/>
              </a:lnSpc>
              <a:spcBef>
                <a:spcPts val="0"/>
              </a:spcBef>
            </a:pPr>
            <a:r>
              <a:rPr lang="en-US" altLang="zh-CN" sz="1400" smtClean="0">
                <a:solidFill>
                  <a:srgbClr val="FF00FF"/>
                </a:solidFill>
                <a:latin typeface="Consolas" pitchFamily="49" charset="0"/>
                <a:ea typeface="仿宋" pitchFamily="49" charset="-122"/>
                <a:cs typeface="Consolas" pitchFamily="49" charset="0"/>
              </a:rPr>
              <a:t>-2</a:t>
            </a:r>
            <a:endParaRPr lang="zh-CN" altLang="en-US" sz="1400" smtClean="0">
              <a:solidFill>
                <a:srgbClr val="FF00FF"/>
              </a:solidFill>
              <a:latin typeface="Consolas" pitchFamily="49" charset="0"/>
              <a:ea typeface="仿宋" pitchFamily="49" charset="-122"/>
              <a:cs typeface="Consolas" pitchFamily="49" charset="0"/>
            </a:endParaRPr>
          </a:p>
        </p:txBody>
      </p:sp>
      <p:grpSp>
        <p:nvGrpSpPr>
          <p:cNvPr id="3" name="组合 44"/>
          <p:cNvGrpSpPr/>
          <p:nvPr/>
        </p:nvGrpSpPr>
        <p:grpSpPr>
          <a:xfrm>
            <a:off x="1928794" y="1928802"/>
            <a:ext cx="2143140" cy="1225596"/>
            <a:chOff x="1928794" y="1928802"/>
            <a:chExt cx="2143140" cy="1225596"/>
          </a:xfrm>
        </p:grpSpPr>
        <p:sp>
          <p:nvSpPr>
            <p:cNvPr id="26" name="TextBox 25"/>
            <p:cNvSpPr txBox="1"/>
            <p:nvPr/>
          </p:nvSpPr>
          <p:spPr>
            <a:xfrm>
              <a:off x="2571736" y="2214554"/>
              <a:ext cx="1500198" cy="369332"/>
            </a:xfrm>
            <a:prstGeom prst="rect">
              <a:avLst/>
            </a:prstGeom>
            <a:noFill/>
          </p:spPr>
          <p:txBody>
            <a:bodyPr wrap="square" rtlCol="0">
              <a:spAutoFit/>
            </a:bodyPr>
            <a:lstStyle/>
            <a:p>
              <a:pPr algn="l">
                <a:lnSpc>
                  <a:spcPct val="100000"/>
                </a:lnSpc>
                <a:spcBef>
                  <a:spcPts val="0"/>
                </a:spcBef>
              </a:pPr>
              <a:r>
                <a:rPr lang="en-US" altLang="zh-CN" sz="1800" b="1" smtClean="0">
                  <a:solidFill>
                    <a:srgbClr val="FF00FF"/>
                  </a:solidFill>
                  <a:latin typeface="Consolas" pitchFamily="49" charset="0"/>
                  <a:ea typeface="仿宋" pitchFamily="49" charset="-122"/>
                  <a:cs typeface="Consolas" pitchFamily="49" charset="0"/>
                </a:rPr>
                <a:t>1</a:t>
              </a:r>
              <a:r>
                <a:rPr lang="zh-CN" altLang="en-US" sz="1800" b="1" smtClean="0">
                  <a:solidFill>
                    <a:srgbClr val="FF00FF"/>
                  </a:solidFill>
                  <a:latin typeface="Consolas" pitchFamily="49" charset="0"/>
                  <a:ea typeface="仿宋" pitchFamily="49" charset="-122"/>
                  <a:cs typeface="Consolas" pitchFamily="49" charset="0"/>
                </a:rPr>
                <a:t>：左子树高</a:t>
              </a:r>
            </a:p>
          </p:txBody>
        </p:sp>
        <p:sp>
          <p:nvSpPr>
            <p:cNvPr id="27" name="TextBox 26"/>
            <p:cNvSpPr txBox="1"/>
            <p:nvPr/>
          </p:nvSpPr>
          <p:spPr>
            <a:xfrm>
              <a:off x="2214546" y="1928802"/>
              <a:ext cx="428628" cy="338554"/>
            </a:xfrm>
            <a:prstGeom prst="rect">
              <a:avLst/>
            </a:prstGeom>
            <a:noFill/>
          </p:spPr>
          <p:txBody>
            <a:bodyPr wrap="square" rtlCol="0">
              <a:spAutoFit/>
            </a:bodyPr>
            <a:lstStyle/>
            <a:p>
              <a:pPr algn="l">
                <a:lnSpc>
                  <a:spcPct val="100000"/>
                </a:lnSpc>
                <a:spcBef>
                  <a:spcPts val="0"/>
                </a:spcBef>
              </a:pPr>
              <a:r>
                <a:rPr lang="en-US" altLang="zh-CN" sz="1600" smtClean="0">
                  <a:solidFill>
                    <a:srgbClr val="C00000"/>
                  </a:solidFill>
                  <a:latin typeface="Consolas" pitchFamily="49" charset="0"/>
                  <a:ea typeface="仿宋" pitchFamily="49" charset="-122"/>
                  <a:cs typeface="Consolas" pitchFamily="49" charset="0"/>
                </a:rPr>
                <a:t>R</a:t>
              </a:r>
              <a:endParaRPr lang="zh-CN" altLang="en-US" sz="1600" smtClean="0">
                <a:solidFill>
                  <a:srgbClr val="C00000"/>
                </a:solidFill>
                <a:latin typeface="Consolas" pitchFamily="49" charset="0"/>
                <a:ea typeface="仿宋" pitchFamily="49" charset="-122"/>
                <a:cs typeface="Consolas" pitchFamily="49" charset="0"/>
              </a:endParaRPr>
            </a:p>
          </p:txBody>
        </p:sp>
        <p:sp>
          <p:nvSpPr>
            <p:cNvPr id="28" name="TextBox 27"/>
            <p:cNvSpPr txBox="1"/>
            <p:nvPr/>
          </p:nvSpPr>
          <p:spPr>
            <a:xfrm>
              <a:off x="1928794" y="2815844"/>
              <a:ext cx="428628" cy="338554"/>
            </a:xfrm>
            <a:prstGeom prst="rect">
              <a:avLst/>
            </a:prstGeom>
            <a:noFill/>
          </p:spPr>
          <p:txBody>
            <a:bodyPr wrap="square" rtlCol="0">
              <a:spAutoFit/>
            </a:bodyPr>
            <a:lstStyle/>
            <a:p>
              <a:pPr algn="l">
                <a:lnSpc>
                  <a:spcPct val="100000"/>
                </a:lnSpc>
                <a:spcBef>
                  <a:spcPts val="0"/>
                </a:spcBef>
              </a:pPr>
              <a:r>
                <a:rPr lang="en-US" altLang="zh-CN" sz="1600" smtClean="0">
                  <a:solidFill>
                    <a:srgbClr val="C00000"/>
                  </a:solidFill>
                  <a:latin typeface="Consolas" pitchFamily="49" charset="0"/>
                  <a:ea typeface="仿宋" pitchFamily="49" charset="-122"/>
                  <a:cs typeface="Consolas" pitchFamily="49" charset="0"/>
                </a:rPr>
                <a:t>L</a:t>
              </a:r>
              <a:endParaRPr lang="zh-CN" altLang="en-US" sz="1600" smtClean="0">
                <a:solidFill>
                  <a:srgbClr val="C00000"/>
                </a:solidFill>
                <a:latin typeface="Consolas" pitchFamily="49" charset="0"/>
                <a:ea typeface="仿宋" pitchFamily="49" charset="-122"/>
                <a:cs typeface="Consolas" pitchFamily="49" charset="0"/>
              </a:endParaRPr>
            </a:p>
          </p:txBody>
        </p:sp>
      </p:grpSp>
      <p:grpSp>
        <p:nvGrpSpPr>
          <p:cNvPr id="4" name="组合 45"/>
          <p:cNvGrpSpPr/>
          <p:nvPr/>
        </p:nvGrpSpPr>
        <p:grpSpPr>
          <a:xfrm>
            <a:off x="3857620" y="1609431"/>
            <a:ext cx="4000528" cy="2055997"/>
            <a:chOff x="3857620" y="1609431"/>
            <a:chExt cx="4000528" cy="2055997"/>
          </a:xfrm>
        </p:grpSpPr>
        <p:sp>
          <p:nvSpPr>
            <p:cNvPr id="29" name="右箭头 28"/>
            <p:cNvSpPr/>
            <p:nvPr/>
          </p:nvSpPr>
          <p:spPr bwMode="auto">
            <a:xfrm>
              <a:off x="3857620" y="2857496"/>
              <a:ext cx="1285884" cy="285752"/>
            </a:xfrm>
            <a:prstGeom prst="right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30" name="TextBox 29"/>
            <p:cNvSpPr txBox="1"/>
            <p:nvPr/>
          </p:nvSpPr>
          <p:spPr>
            <a:xfrm>
              <a:off x="4071934" y="2500306"/>
              <a:ext cx="928694" cy="369332"/>
            </a:xfrm>
            <a:prstGeom prst="rect">
              <a:avLst/>
            </a:prstGeom>
            <a:noFill/>
          </p:spPr>
          <p:txBody>
            <a:bodyPr wrap="square" rtlCol="0">
              <a:spAutoFit/>
            </a:bodyPr>
            <a:lstStyle/>
            <a:p>
              <a:pPr algn="l">
                <a:lnSpc>
                  <a:spcPct val="100000"/>
                </a:lnSpc>
                <a:spcBef>
                  <a:spcPts val="0"/>
                </a:spcBef>
              </a:pPr>
              <a:r>
                <a:rPr lang="en-US" altLang="zh-CN" sz="1800" b="1" smtClean="0">
                  <a:solidFill>
                    <a:srgbClr val="0000FF"/>
                  </a:solidFill>
                  <a:latin typeface="Consolas" pitchFamily="49" charset="0"/>
                  <a:ea typeface="仿宋" pitchFamily="49" charset="-122"/>
                  <a:cs typeface="Consolas" pitchFamily="49" charset="0"/>
                </a:rPr>
                <a:t>RL</a:t>
              </a:r>
              <a:r>
                <a:rPr lang="zh-CN" altLang="en-US" sz="1800" b="1" smtClean="0">
                  <a:solidFill>
                    <a:srgbClr val="0000FF"/>
                  </a:solidFill>
                  <a:latin typeface="Consolas" pitchFamily="49" charset="0"/>
                  <a:ea typeface="仿宋" pitchFamily="49" charset="-122"/>
                  <a:cs typeface="Consolas" pitchFamily="49" charset="0"/>
                </a:rPr>
                <a:t>调整</a:t>
              </a:r>
            </a:p>
          </p:txBody>
        </p:sp>
        <p:sp>
          <p:nvSpPr>
            <p:cNvPr id="31" name="Oval 4"/>
            <p:cNvSpPr>
              <a:spLocks noChangeArrowheads="1"/>
            </p:cNvSpPr>
            <p:nvPr/>
          </p:nvSpPr>
          <p:spPr bwMode="auto">
            <a:xfrm>
              <a:off x="5921355" y="2441640"/>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1600" b="0" smtClean="0">
                  <a:solidFill>
                    <a:srgbClr val="0000FF"/>
                  </a:solidFill>
                  <a:latin typeface="Consolas" pitchFamily="49" charset="0"/>
                  <a:ea typeface="宋体" pitchFamily="2" charset="-122"/>
                  <a:cs typeface="Consolas" pitchFamily="49" charset="0"/>
                </a:rPr>
                <a:t>14</a:t>
              </a:r>
              <a:endParaRPr kumimoji="1" lang="en-US" altLang="zh-CN" sz="1600" b="0">
                <a:solidFill>
                  <a:srgbClr val="0000FF"/>
                </a:solidFill>
                <a:latin typeface="Consolas" pitchFamily="49" charset="0"/>
                <a:ea typeface="宋体" pitchFamily="2" charset="-122"/>
                <a:cs typeface="Consolas" pitchFamily="49" charset="0"/>
              </a:endParaRPr>
            </a:p>
          </p:txBody>
        </p:sp>
        <p:sp>
          <p:nvSpPr>
            <p:cNvPr id="32" name="Oval 4"/>
            <p:cNvSpPr>
              <a:spLocks noChangeArrowheads="1"/>
            </p:cNvSpPr>
            <p:nvPr/>
          </p:nvSpPr>
          <p:spPr bwMode="auto">
            <a:xfrm>
              <a:off x="5518445" y="3269428"/>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1600" b="0" smtClean="0">
                  <a:solidFill>
                    <a:srgbClr val="0000FF"/>
                  </a:solidFill>
                  <a:latin typeface="Consolas" pitchFamily="49" charset="0"/>
                  <a:ea typeface="宋体" pitchFamily="2" charset="-122"/>
                  <a:cs typeface="Consolas" pitchFamily="49" charset="0"/>
                </a:rPr>
                <a:t>7</a:t>
              </a:r>
              <a:endParaRPr kumimoji="1" lang="en-US" altLang="zh-CN" sz="1600" b="0">
                <a:solidFill>
                  <a:srgbClr val="0000FF"/>
                </a:solidFill>
                <a:latin typeface="Consolas" pitchFamily="49" charset="0"/>
                <a:ea typeface="宋体" pitchFamily="2" charset="-122"/>
                <a:cs typeface="Consolas" pitchFamily="49" charset="0"/>
              </a:endParaRPr>
            </a:p>
          </p:txBody>
        </p:sp>
        <p:sp>
          <p:nvSpPr>
            <p:cNvPr id="33" name="Oval 4"/>
            <p:cNvSpPr>
              <a:spLocks noChangeArrowheads="1"/>
            </p:cNvSpPr>
            <p:nvPr/>
          </p:nvSpPr>
          <p:spPr bwMode="auto">
            <a:xfrm>
              <a:off x="6480126" y="1609431"/>
              <a:ext cx="396000" cy="396000"/>
            </a:xfrm>
            <a:prstGeom prst="ellipse">
              <a:avLst/>
            </a:prstGeom>
            <a:solidFill>
              <a:srgbClr val="FF0000"/>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600" b="0" smtClean="0">
                  <a:solidFill>
                    <a:srgbClr val="0000FF"/>
                  </a:solidFill>
                  <a:latin typeface="Consolas" pitchFamily="49" charset="0"/>
                  <a:ea typeface="宋体" pitchFamily="2" charset="-122"/>
                  <a:cs typeface="Consolas" pitchFamily="49" charset="0"/>
                </a:rPr>
                <a:t>11</a:t>
              </a:r>
              <a:endParaRPr kumimoji="1" lang="en-US" altLang="zh-CN" sz="1600" b="0">
                <a:solidFill>
                  <a:srgbClr val="0000FF"/>
                </a:solidFill>
                <a:latin typeface="Consolas" pitchFamily="49" charset="0"/>
                <a:ea typeface="宋体" pitchFamily="2" charset="-122"/>
                <a:cs typeface="Consolas" pitchFamily="49" charset="0"/>
              </a:endParaRPr>
            </a:p>
          </p:txBody>
        </p:sp>
        <p:sp>
          <p:nvSpPr>
            <p:cNvPr id="34" name="Oval 4"/>
            <p:cNvSpPr>
              <a:spLocks noChangeArrowheads="1"/>
            </p:cNvSpPr>
            <p:nvPr/>
          </p:nvSpPr>
          <p:spPr bwMode="auto">
            <a:xfrm>
              <a:off x="7099772" y="2441640"/>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600" b="0" smtClean="0">
                  <a:solidFill>
                    <a:srgbClr val="0000FF"/>
                  </a:solidFill>
                  <a:latin typeface="Consolas" pitchFamily="49" charset="0"/>
                  <a:ea typeface="宋体" pitchFamily="2" charset="-122"/>
                  <a:cs typeface="Consolas" pitchFamily="49" charset="0"/>
                </a:rPr>
                <a:t>18</a:t>
              </a:r>
              <a:endParaRPr kumimoji="1" lang="en-US" altLang="zh-CN" sz="1600" b="0">
                <a:solidFill>
                  <a:srgbClr val="0000FF"/>
                </a:solidFill>
                <a:latin typeface="Consolas" pitchFamily="49" charset="0"/>
                <a:ea typeface="宋体" pitchFamily="2" charset="-122"/>
                <a:cs typeface="Consolas" pitchFamily="49" charset="0"/>
              </a:endParaRPr>
            </a:p>
          </p:txBody>
        </p:sp>
        <p:sp>
          <p:nvSpPr>
            <p:cNvPr id="35" name="Oval 4"/>
            <p:cNvSpPr>
              <a:spLocks noChangeArrowheads="1"/>
            </p:cNvSpPr>
            <p:nvPr/>
          </p:nvSpPr>
          <p:spPr bwMode="auto">
            <a:xfrm>
              <a:off x="7462148" y="3269428"/>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600" b="0" smtClean="0">
                  <a:solidFill>
                    <a:srgbClr val="0000FF"/>
                  </a:solidFill>
                  <a:latin typeface="Consolas" pitchFamily="49" charset="0"/>
                  <a:ea typeface="宋体" pitchFamily="2" charset="-122"/>
                  <a:cs typeface="Consolas" pitchFamily="49" charset="0"/>
                </a:rPr>
                <a:t>26</a:t>
              </a:r>
              <a:endParaRPr kumimoji="1" lang="en-US" altLang="zh-CN" sz="1600" b="0">
                <a:solidFill>
                  <a:srgbClr val="0000FF"/>
                </a:solidFill>
                <a:latin typeface="Consolas" pitchFamily="49" charset="0"/>
                <a:ea typeface="宋体" pitchFamily="2" charset="-122"/>
                <a:cs typeface="Consolas" pitchFamily="49" charset="0"/>
              </a:endParaRPr>
            </a:p>
          </p:txBody>
        </p:sp>
        <p:cxnSp>
          <p:nvCxnSpPr>
            <p:cNvPr id="36" name="直接连接符 35"/>
            <p:cNvCxnSpPr>
              <a:stCxn id="33" idx="3"/>
              <a:endCxn id="31" idx="0"/>
            </p:cNvCxnSpPr>
            <p:nvPr/>
          </p:nvCxnSpPr>
          <p:spPr>
            <a:xfrm rot="5400000">
              <a:off x="6081636" y="1985157"/>
              <a:ext cx="494202" cy="41876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31" idx="3"/>
              <a:endCxn id="32" idx="0"/>
            </p:cNvCxnSpPr>
            <p:nvPr/>
          </p:nvCxnSpPr>
          <p:spPr>
            <a:xfrm rot="5400000">
              <a:off x="5603007" y="2893086"/>
              <a:ext cx="489781" cy="26290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4" idx="5"/>
              <a:endCxn id="35" idx="0"/>
            </p:cNvCxnSpPr>
            <p:nvPr/>
          </p:nvCxnSpPr>
          <p:spPr>
            <a:xfrm rot="16200000" flipH="1">
              <a:off x="7304073" y="2913354"/>
              <a:ext cx="489781" cy="22236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3" idx="5"/>
              <a:endCxn id="34" idx="0"/>
            </p:cNvCxnSpPr>
            <p:nvPr/>
          </p:nvCxnSpPr>
          <p:spPr>
            <a:xfrm rot="16200000" flipH="1">
              <a:off x="6810851" y="1954719"/>
              <a:ext cx="494202" cy="47963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40" name="Oval 4"/>
            <p:cNvSpPr>
              <a:spLocks noChangeArrowheads="1"/>
            </p:cNvSpPr>
            <p:nvPr/>
          </p:nvSpPr>
          <p:spPr bwMode="auto">
            <a:xfrm>
              <a:off x="6794328" y="3269428"/>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600" b="0" smtClean="0">
                  <a:solidFill>
                    <a:srgbClr val="0000FF"/>
                  </a:solidFill>
                  <a:latin typeface="Consolas" pitchFamily="49" charset="0"/>
                  <a:ea typeface="宋体" pitchFamily="2" charset="-122"/>
                  <a:cs typeface="Consolas" pitchFamily="49" charset="0"/>
                </a:rPr>
                <a:t>16</a:t>
              </a:r>
              <a:endParaRPr kumimoji="1" lang="en-US" altLang="zh-CN" sz="1600" b="0">
                <a:solidFill>
                  <a:srgbClr val="0000FF"/>
                </a:solidFill>
                <a:latin typeface="Consolas" pitchFamily="49" charset="0"/>
                <a:ea typeface="宋体" pitchFamily="2" charset="-122"/>
                <a:cs typeface="Consolas" pitchFamily="49" charset="0"/>
              </a:endParaRPr>
            </a:p>
          </p:txBody>
        </p:sp>
        <p:cxnSp>
          <p:nvCxnSpPr>
            <p:cNvPr id="41" name="直接连接符 40"/>
            <p:cNvCxnSpPr>
              <a:stCxn id="34" idx="3"/>
              <a:endCxn id="40" idx="0"/>
            </p:cNvCxnSpPr>
            <p:nvPr/>
          </p:nvCxnSpPr>
          <p:spPr>
            <a:xfrm rot="5400000">
              <a:off x="6830157" y="2941820"/>
              <a:ext cx="489781" cy="16543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44" name="Oval 4"/>
            <p:cNvSpPr>
              <a:spLocks noChangeArrowheads="1"/>
            </p:cNvSpPr>
            <p:nvPr/>
          </p:nvSpPr>
          <p:spPr bwMode="auto">
            <a:xfrm>
              <a:off x="6478385" y="1610813"/>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1600" b="0" smtClean="0">
                  <a:solidFill>
                    <a:srgbClr val="0000FF"/>
                  </a:solidFill>
                  <a:latin typeface="Consolas" pitchFamily="49" charset="0"/>
                  <a:ea typeface="宋体" pitchFamily="2" charset="-122"/>
                  <a:cs typeface="Consolas" pitchFamily="49" charset="0"/>
                </a:rPr>
                <a:t>15</a:t>
              </a:r>
              <a:endParaRPr kumimoji="1" lang="en-US" altLang="zh-CN" sz="1600" b="0">
                <a:solidFill>
                  <a:srgbClr val="0000FF"/>
                </a:solidFill>
                <a:latin typeface="Consolas" pitchFamily="49" charset="0"/>
                <a:ea typeface="宋体" pitchFamily="2" charset="-122"/>
                <a:cs typeface="Consolas" pitchFamily="49" charset="0"/>
              </a:endParaRPr>
            </a:p>
          </p:txBody>
        </p:sp>
      </p:grpSp>
      <p:sp>
        <p:nvSpPr>
          <p:cNvPr id="43" name="TextBox 42"/>
          <p:cNvSpPr txBox="1"/>
          <p:nvPr/>
        </p:nvSpPr>
        <p:spPr>
          <a:xfrm>
            <a:off x="6143636" y="4857760"/>
            <a:ext cx="1285884" cy="369332"/>
          </a:xfrm>
          <a:prstGeom prst="rect">
            <a:avLst/>
          </a:prstGeom>
          <a:noFill/>
        </p:spPr>
        <p:txBody>
          <a:bodyPr wrap="square" rtlCol="0">
            <a:spAutoFit/>
          </a:bodyPr>
          <a:lstStyle/>
          <a:p>
            <a:r>
              <a:rPr lang="zh-CN" altLang="en-US" sz="1800" b="1" smtClean="0">
                <a:solidFill>
                  <a:srgbClr val="3333FF"/>
                </a:solidFill>
                <a:latin typeface="华文中宋" pitchFamily="2" charset="-122"/>
                <a:ea typeface="华文中宋" pitchFamily="2" charset="-122"/>
                <a:cs typeface="Times New Roman" pitchFamily="18" charset="0"/>
              </a:rPr>
              <a:t>删除完毕</a:t>
            </a:r>
            <a:endParaRPr lang="zh-CN" altLang="en-US" sz="1800" b="1" dirty="0" smtClean="0">
              <a:solidFill>
                <a:srgbClr val="3333FF"/>
              </a:solidFill>
              <a:latin typeface="华文中宋" pitchFamily="2" charset="-122"/>
              <a:ea typeface="华文中宋" pitchFamily="2" charset="-122"/>
              <a:cs typeface="Times New Roman" pitchFamily="18" charset="0"/>
            </a:endParaRPr>
          </a:p>
        </p:txBody>
      </p:sp>
      <p:sp>
        <p:nvSpPr>
          <p:cNvPr id="45" name="灯片编号占位符 44"/>
          <p:cNvSpPr>
            <a:spLocks noGrp="1"/>
          </p:cNvSpPr>
          <p:nvPr>
            <p:ph type="sldNum" sz="quarter" idx="12"/>
          </p:nvPr>
        </p:nvSpPr>
        <p:spPr/>
        <p:txBody>
          <a:bodyPr/>
          <a:lstStyle/>
          <a:p>
            <a:pPr>
              <a:defRPr/>
            </a:pPr>
            <a:fld id="{94984E60-CADE-4266-8DC7-A91C528B8A31}" type="slidenum">
              <a:rPr lang="en-US" altLang="zh-CN" smtClean="0"/>
              <a:pPr>
                <a:defRPr/>
              </a:pPr>
              <a:t>74</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nodeType="clickEffect">
                                  <p:stCondLst>
                                    <p:cond delay="0"/>
                                  </p:stCondLst>
                                  <p:childTnLst>
                                    <p:animEffect transition="out" filter="wipe(down)">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par>
                                <p:cTn id="16" presetID="22" presetClass="exit" presetSubtype="4" fill="hold" grpId="0" nodeType="withEffect">
                                  <p:stCondLst>
                                    <p:cond delay="0"/>
                                  </p:stCondLst>
                                  <p:childTnLst>
                                    <p:animEffect transition="out" filter="wipe(down)">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par>
                                <p:cTn id="19" presetID="22" presetClass="exit" presetSubtype="4" fill="hold" nodeType="withEffect">
                                  <p:stCondLst>
                                    <p:cond delay="0"/>
                                  </p:stCondLst>
                                  <p:childTnLst>
                                    <p:animEffect transition="out" filter="wipe(down)">
                                      <p:cBhvr>
                                        <p:cTn id="20" dur="500"/>
                                        <p:tgtEl>
                                          <p:spTgt spid="11"/>
                                        </p:tgtEl>
                                      </p:cBhvr>
                                    </p:animEffect>
                                    <p:set>
                                      <p:cBhvr>
                                        <p:cTn id="21" dur="1" fill="hold">
                                          <p:stCondLst>
                                            <p:cond delay="499"/>
                                          </p:stCondLst>
                                        </p:cTn>
                                        <p:tgtEl>
                                          <p:spTgt spid="11"/>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grpId="0" nodeType="clickEffect">
                                  <p:stCondLst>
                                    <p:cond delay="0"/>
                                  </p:stCondLst>
                                  <p:childTnLst>
                                    <p:animEffect transition="out" filter="fade">
                                      <p:cBhvr>
                                        <p:cTn id="31" dur="500" tmFilter="0, 0; .2, .5; .8, .5; 1, 0"/>
                                        <p:tgtEl>
                                          <p:spTgt spid="18"/>
                                        </p:tgtEl>
                                      </p:cBhvr>
                                    </p:animEffect>
                                    <p:animScale>
                                      <p:cBhvr>
                                        <p:cTn id="32" dur="250" autoRev="1" fill="hold"/>
                                        <p:tgtEl>
                                          <p:spTgt spid="18"/>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grpId="0" nodeType="clickEffect">
                                  <p:stCondLst>
                                    <p:cond delay="0"/>
                                  </p:stCondLst>
                                  <p:childTnLst>
                                    <p:animEffect transition="out" filter="fade">
                                      <p:cBhvr>
                                        <p:cTn id="36" dur="500" tmFilter="0, 0; .2, .5; .8, .5; 1, 0"/>
                                        <p:tgtEl>
                                          <p:spTgt spid="8"/>
                                        </p:tgtEl>
                                      </p:cBhvr>
                                    </p:animEffect>
                                    <p:animScale>
                                      <p:cBhvr>
                                        <p:cTn id="37" dur="250" autoRev="1" fill="hold"/>
                                        <p:tgtEl>
                                          <p:spTgt spid="8"/>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8" grpId="0" animBg="1"/>
      <p:bldP spid="23" grpId="0"/>
      <p:bldP spid="24" grpId="0"/>
      <p:bldP spid="25" grpId="0"/>
      <p:bldP spid="4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142844" y="1734836"/>
            <a:ext cx="8382000" cy="707886"/>
          </a:xfrm>
          <a:prstGeom prst="rect">
            <a:avLst/>
          </a:prstGeom>
          <a:noFill/>
          <a:ln w="9525">
            <a:noFill/>
            <a:miter lim="800000"/>
            <a:headEnd/>
            <a:tailEnd/>
          </a:ln>
        </p:spPr>
        <p:txBody>
          <a:bodyPr>
            <a:spAutoFit/>
          </a:bodyPr>
          <a:lstStyle/>
          <a:p>
            <a:pPr algn="l"/>
            <a:r>
              <a:rPr lang="en-US" altLang="zh-CN" sz="2000" b="1" smtClean="0">
                <a:solidFill>
                  <a:srgbClr val="0000FF"/>
                </a:solidFill>
                <a:ea typeface="楷体" pitchFamily="49" charset="-122"/>
                <a:cs typeface="Times New Roman" pitchFamily="18" charset="0"/>
              </a:rPr>
              <a:t>    </a:t>
            </a:r>
            <a:r>
              <a:rPr lang="zh-CN" altLang="zh-CN" sz="2000" b="1" smtClean="0">
                <a:solidFill>
                  <a:srgbClr val="0000FF"/>
                </a:solidFill>
                <a:ea typeface="楷体" pitchFamily="49" charset="-122"/>
                <a:cs typeface="Times New Roman" pitchFamily="18" charset="0"/>
              </a:rPr>
              <a:t>红黑树是一棵二叉排序树，每个结点有一个表示颜色的标志，增加外部结点（通常用</a:t>
            </a:r>
            <a:r>
              <a:rPr lang="en-US" altLang="zh-CN" sz="2000" b="1" smtClean="0">
                <a:solidFill>
                  <a:srgbClr val="0000FF"/>
                </a:solidFill>
                <a:ea typeface="楷体" pitchFamily="49" charset="-122"/>
                <a:cs typeface="Times New Roman" pitchFamily="18" charset="0"/>
              </a:rPr>
              <a:t>nil</a:t>
            </a:r>
            <a:r>
              <a:rPr lang="zh-CN" altLang="zh-CN" sz="2000" b="1" smtClean="0">
                <a:solidFill>
                  <a:srgbClr val="0000FF"/>
                </a:solidFill>
                <a:ea typeface="楷体" pitchFamily="49" charset="-122"/>
                <a:cs typeface="Times New Roman" pitchFamily="18" charset="0"/>
              </a:rPr>
              <a:t>表示），同时满足以下性质：</a:t>
            </a:r>
            <a:endParaRPr lang="zh-CN" altLang="zh-CN" sz="2000" b="1">
              <a:solidFill>
                <a:srgbClr val="0000FF"/>
              </a:solidFill>
              <a:ea typeface="楷体" pitchFamily="49" charset="-122"/>
              <a:cs typeface="Times New Roman" pitchFamily="18" charset="0"/>
            </a:endParaRPr>
          </a:p>
        </p:txBody>
      </p:sp>
      <p:sp>
        <p:nvSpPr>
          <p:cNvPr id="35843" name="Text Box 2" descr="蓝色面巾纸"/>
          <p:cNvSpPr txBox="1">
            <a:spLocks noChangeArrowheads="1"/>
          </p:cNvSpPr>
          <p:nvPr/>
        </p:nvSpPr>
        <p:spPr bwMode="auto">
          <a:xfrm>
            <a:off x="357158" y="285728"/>
            <a:ext cx="2714644" cy="514738"/>
          </a:xfrm>
          <a:prstGeom prst="rect">
            <a:avLst/>
          </a:prstGeom>
          <a:blipFill dpi="0" rotWithShape="1">
            <a:blip r:embed="rId2"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bodyPr>
          <a:lstStyle/>
          <a:p>
            <a:pPr>
              <a:spcBef>
                <a:spcPct val="50000"/>
              </a:spcBef>
            </a:pPr>
            <a:r>
              <a:rPr lang="en-US" altLang="zh-CN" sz="2400" b="1" smtClean="0">
                <a:latin typeface="Consolas" pitchFamily="49" charset="0"/>
                <a:ea typeface="微软雅黑" pitchFamily="34" charset="-122"/>
                <a:cs typeface="Consolas" pitchFamily="49" charset="0"/>
              </a:rPr>
              <a:t>9.3.3 </a:t>
            </a:r>
            <a:r>
              <a:rPr lang="zh-CN" altLang="en-US" sz="2400" b="1" smtClean="0">
                <a:latin typeface="Consolas" pitchFamily="49" charset="0"/>
                <a:ea typeface="微软雅黑" pitchFamily="34" charset="-122"/>
                <a:cs typeface="Consolas" pitchFamily="49" charset="0"/>
              </a:rPr>
              <a:t>红黑树</a:t>
            </a:r>
            <a:endParaRPr kumimoji="0" lang="zh-CN" altLang="en-US" sz="2400" b="1" dirty="0">
              <a:solidFill>
                <a:srgbClr val="3333FF"/>
              </a:solidFill>
              <a:latin typeface="Consolas" pitchFamily="49" charset="0"/>
              <a:ea typeface="微软雅黑" pitchFamily="34" charset="-122"/>
              <a:cs typeface="Consolas" pitchFamily="49" charset="0"/>
            </a:endParaRPr>
          </a:p>
        </p:txBody>
      </p:sp>
      <p:sp>
        <p:nvSpPr>
          <p:cNvPr id="35844" name="Text Box 3"/>
          <p:cNvSpPr txBox="1">
            <a:spLocks noChangeArrowheads="1"/>
          </p:cNvSpPr>
          <p:nvPr/>
        </p:nvSpPr>
        <p:spPr bwMode="auto">
          <a:xfrm>
            <a:off x="574646" y="1071546"/>
            <a:ext cx="2568594" cy="430887"/>
          </a:xfrm>
          <a:prstGeom prst="rect">
            <a:avLst/>
          </a:prstGeom>
          <a:solidFill>
            <a:srgbClr val="9900FF"/>
          </a:solidFill>
          <a:ln w="28575" algn="ctr">
            <a:noFill/>
            <a:miter lim="800000"/>
            <a:headEnd/>
            <a:tailEnd/>
          </a:ln>
        </p:spPr>
        <p:txBody>
          <a:bodyPr wrap="square">
            <a:spAutoFit/>
          </a:bodyPr>
          <a:lstStyle/>
          <a:p>
            <a:pPr>
              <a:spcBef>
                <a:spcPct val="50000"/>
              </a:spcBef>
            </a:pPr>
            <a:r>
              <a:rPr kumimoji="0" lang="en-US" altLang="zh-CN" sz="2200" b="1" smtClean="0">
                <a:solidFill>
                  <a:schemeClr val="bg1"/>
                </a:solidFill>
                <a:latin typeface="华文中宋" pitchFamily="2" charset="-122"/>
                <a:ea typeface="华文中宋" pitchFamily="2" charset="-122"/>
                <a:cs typeface="Consolas" pitchFamily="49" charset="0"/>
              </a:rPr>
              <a:t>1</a:t>
            </a:r>
            <a:r>
              <a:rPr kumimoji="0" lang="zh-CN" altLang="en-US" sz="2200" b="1" smtClean="0">
                <a:solidFill>
                  <a:schemeClr val="bg1"/>
                </a:solidFill>
                <a:latin typeface="华文中宋" pitchFamily="2" charset="-122"/>
                <a:ea typeface="华文中宋" pitchFamily="2" charset="-122"/>
                <a:cs typeface="Consolas" pitchFamily="49" charset="0"/>
              </a:rPr>
              <a:t>、什</a:t>
            </a:r>
            <a:r>
              <a:rPr kumimoji="0" lang="zh-CN" altLang="en-US" sz="2200" b="1">
                <a:solidFill>
                  <a:schemeClr val="bg1"/>
                </a:solidFill>
                <a:latin typeface="华文中宋" pitchFamily="2" charset="-122"/>
                <a:ea typeface="华文中宋" pitchFamily="2" charset="-122"/>
                <a:cs typeface="Consolas" pitchFamily="49" charset="0"/>
              </a:rPr>
              <a:t>么</a:t>
            </a:r>
            <a:r>
              <a:rPr kumimoji="0" lang="zh-CN" altLang="en-US" sz="2200" b="1" smtClean="0">
                <a:solidFill>
                  <a:schemeClr val="bg1"/>
                </a:solidFill>
                <a:latin typeface="华文中宋" pitchFamily="2" charset="-122"/>
                <a:ea typeface="华文中宋" pitchFamily="2" charset="-122"/>
                <a:cs typeface="Consolas" pitchFamily="49" charset="0"/>
              </a:rPr>
              <a:t>是红黑树</a:t>
            </a:r>
            <a:endParaRPr kumimoji="0" lang="zh-CN" altLang="en-US" sz="2200" b="1" dirty="0">
              <a:solidFill>
                <a:schemeClr val="bg1"/>
              </a:solidFill>
              <a:latin typeface="华文中宋" pitchFamily="2" charset="-122"/>
              <a:ea typeface="华文中宋" pitchFamily="2" charset="-122"/>
              <a:cs typeface="Consolas" pitchFamily="49" charset="0"/>
            </a:endParaRPr>
          </a:p>
        </p:txBody>
      </p:sp>
      <p:sp>
        <p:nvSpPr>
          <p:cNvPr id="9" name="TextBox 8"/>
          <p:cNvSpPr txBox="1"/>
          <p:nvPr/>
        </p:nvSpPr>
        <p:spPr>
          <a:xfrm>
            <a:off x="785786" y="2714620"/>
            <a:ext cx="7715304" cy="2680322"/>
          </a:xfrm>
          <a:prstGeom prst="rect">
            <a:avLst/>
          </a:prstGeom>
          <a:ln>
            <a:solidFill>
              <a:schemeClr val="accent6">
                <a:lumMod val="20000"/>
                <a:lumOff val="80000"/>
              </a:schemeClr>
            </a:solidFill>
          </a:ln>
          <a:effectLst>
            <a:outerShdw blurRad="50800" dist="38100" algn="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457200" indent="-457200" algn="l">
              <a:lnSpc>
                <a:spcPts val="2800"/>
              </a:lnSpc>
              <a:spcBef>
                <a:spcPts val="600"/>
              </a:spcBef>
              <a:buFont typeface="+mj-ea"/>
              <a:buAutoNum type="circleNumDbPlain"/>
            </a:pPr>
            <a:r>
              <a:rPr lang="zh-CN" altLang="zh-CN" sz="2000" b="1" smtClean="0">
                <a:solidFill>
                  <a:srgbClr val="0000FF"/>
                </a:solidFill>
                <a:ea typeface="仿宋" pitchFamily="49" charset="-122"/>
                <a:cs typeface="Times New Roman" pitchFamily="18" charset="0"/>
              </a:rPr>
              <a:t>每个结点的颜色为</a:t>
            </a:r>
            <a:r>
              <a:rPr lang="zh-CN" altLang="zh-CN" sz="2000" b="1" smtClean="0">
                <a:solidFill>
                  <a:srgbClr val="FF0000"/>
                </a:solidFill>
                <a:ea typeface="仿宋" pitchFamily="49" charset="-122"/>
                <a:cs typeface="Times New Roman" pitchFamily="18" charset="0"/>
              </a:rPr>
              <a:t>红色</a:t>
            </a:r>
            <a:r>
              <a:rPr lang="zh-CN" altLang="zh-CN" sz="2000" b="1" smtClean="0">
                <a:solidFill>
                  <a:srgbClr val="0000FF"/>
                </a:solidFill>
                <a:ea typeface="仿宋" pitchFamily="49" charset="-122"/>
                <a:cs typeface="Times New Roman" pitchFamily="18" charset="0"/>
              </a:rPr>
              <a:t>或者</a:t>
            </a:r>
            <a:r>
              <a:rPr lang="zh-CN" altLang="zh-CN" sz="2000" b="1" smtClean="0">
                <a:solidFill>
                  <a:schemeClr val="tx1"/>
                </a:solidFill>
                <a:ea typeface="仿宋" pitchFamily="49" charset="-122"/>
                <a:cs typeface="Times New Roman" pitchFamily="18" charset="0"/>
              </a:rPr>
              <a:t>黑色</a:t>
            </a:r>
            <a:r>
              <a:rPr lang="zh-CN" altLang="zh-CN" sz="2000" b="1" smtClean="0">
                <a:solidFill>
                  <a:srgbClr val="0000FF"/>
                </a:solidFill>
                <a:ea typeface="仿宋" pitchFamily="49" charset="-122"/>
                <a:cs typeface="Times New Roman" pitchFamily="18" charset="0"/>
              </a:rPr>
              <a:t>。</a:t>
            </a:r>
          </a:p>
          <a:p>
            <a:pPr marL="457200" indent="-457200" algn="l">
              <a:lnSpc>
                <a:spcPts val="2800"/>
              </a:lnSpc>
              <a:spcBef>
                <a:spcPts val="600"/>
              </a:spcBef>
              <a:buFont typeface="+mj-ea"/>
              <a:buAutoNum type="circleNumDbPlain"/>
            </a:pPr>
            <a:r>
              <a:rPr lang="zh-CN" altLang="zh-CN" sz="2000" b="1" smtClean="0">
                <a:solidFill>
                  <a:srgbClr val="0000FF"/>
                </a:solidFill>
                <a:ea typeface="仿宋" pitchFamily="49" charset="-122"/>
                <a:cs typeface="Times New Roman" pitchFamily="18" charset="0"/>
              </a:rPr>
              <a:t>根结点的颜色为</a:t>
            </a:r>
            <a:r>
              <a:rPr lang="zh-CN" altLang="zh-CN" sz="2000" b="1" smtClean="0">
                <a:solidFill>
                  <a:schemeClr val="tx1"/>
                </a:solidFill>
                <a:ea typeface="仿宋" pitchFamily="49" charset="-122"/>
                <a:cs typeface="Times New Roman" pitchFamily="18" charset="0"/>
              </a:rPr>
              <a:t>黑色</a:t>
            </a:r>
            <a:r>
              <a:rPr lang="zh-CN" altLang="zh-CN" sz="2000" b="1" smtClean="0">
                <a:solidFill>
                  <a:srgbClr val="0000FF"/>
                </a:solidFill>
                <a:ea typeface="仿宋" pitchFamily="49" charset="-122"/>
                <a:cs typeface="Times New Roman" pitchFamily="18" charset="0"/>
              </a:rPr>
              <a:t>。</a:t>
            </a:r>
          </a:p>
          <a:p>
            <a:pPr marL="457200" indent="-457200" algn="l">
              <a:lnSpc>
                <a:spcPts val="2800"/>
              </a:lnSpc>
              <a:spcBef>
                <a:spcPts val="600"/>
              </a:spcBef>
              <a:buFont typeface="+mj-ea"/>
              <a:buAutoNum type="circleNumDbPlain"/>
            </a:pPr>
            <a:r>
              <a:rPr lang="zh-CN" altLang="zh-CN" sz="2000" b="1" smtClean="0">
                <a:solidFill>
                  <a:srgbClr val="0000FF"/>
                </a:solidFill>
                <a:ea typeface="仿宋" pitchFamily="49" charset="-122"/>
                <a:cs typeface="Times New Roman" pitchFamily="18" charset="0"/>
              </a:rPr>
              <a:t>所有外部结点的颜色为</a:t>
            </a:r>
            <a:r>
              <a:rPr lang="zh-CN" altLang="zh-CN" sz="2000" b="1" smtClean="0">
                <a:solidFill>
                  <a:schemeClr val="tx1"/>
                </a:solidFill>
                <a:ea typeface="仿宋" pitchFamily="49" charset="-122"/>
                <a:cs typeface="Times New Roman" pitchFamily="18" charset="0"/>
              </a:rPr>
              <a:t>黑色</a:t>
            </a:r>
            <a:r>
              <a:rPr lang="zh-CN" altLang="zh-CN" sz="2000" b="1" smtClean="0">
                <a:solidFill>
                  <a:srgbClr val="0000FF"/>
                </a:solidFill>
                <a:ea typeface="仿宋" pitchFamily="49" charset="-122"/>
                <a:cs typeface="Times New Roman" pitchFamily="18" charset="0"/>
              </a:rPr>
              <a:t>。</a:t>
            </a:r>
          </a:p>
          <a:p>
            <a:pPr marL="457200" indent="-457200" algn="l">
              <a:lnSpc>
                <a:spcPts val="2800"/>
              </a:lnSpc>
              <a:spcBef>
                <a:spcPts val="600"/>
              </a:spcBef>
              <a:buFont typeface="+mj-ea"/>
              <a:buAutoNum type="circleNumDbPlain"/>
            </a:pPr>
            <a:r>
              <a:rPr lang="zh-CN" altLang="zh-CN" sz="2000" b="1" smtClean="0">
                <a:solidFill>
                  <a:srgbClr val="0000FF"/>
                </a:solidFill>
                <a:ea typeface="仿宋" pitchFamily="49" charset="-122"/>
                <a:cs typeface="Times New Roman" pitchFamily="18" charset="0"/>
              </a:rPr>
              <a:t>如果一个结点是</a:t>
            </a:r>
            <a:r>
              <a:rPr lang="zh-CN" altLang="zh-CN" sz="2000" b="1" smtClean="0">
                <a:solidFill>
                  <a:srgbClr val="FF0000"/>
                </a:solidFill>
                <a:ea typeface="仿宋" pitchFamily="49" charset="-122"/>
                <a:cs typeface="Times New Roman" pitchFamily="18" charset="0"/>
              </a:rPr>
              <a:t>红色</a:t>
            </a:r>
            <a:r>
              <a:rPr lang="zh-CN" altLang="zh-CN" sz="2000" b="1" smtClean="0">
                <a:solidFill>
                  <a:srgbClr val="0000FF"/>
                </a:solidFill>
                <a:ea typeface="仿宋" pitchFamily="49" charset="-122"/>
                <a:cs typeface="Times New Roman" pitchFamily="18" charset="0"/>
              </a:rPr>
              <a:t>，则它的所有孩子结点为</a:t>
            </a:r>
            <a:r>
              <a:rPr lang="zh-CN" altLang="zh-CN" sz="2000" b="1" smtClean="0">
                <a:solidFill>
                  <a:schemeClr val="tx1"/>
                </a:solidFill>
                <a:ea typeface="仿宋" pitchFamily="49" charset="-122"/>
                <a:cs typeface="Times New Roman" pitchFamily="18" charset="0"/>
              </a:rPr>
              <a:t>黑色</a:t>
            </a:r>
            <a:r>
              <a:rPr lang="zh-CN" altLang="zh-CN" sz="2000" b="1" smtClean="0">
                <a:solidFill>
                  <a:srgbClr val="0000FF"/>
                </a:solidFill>
                <a:ea typeface="仿宋" pitchFamily="49" charset="-122"/>
                <a:cs typeface="Times New Roman" pitchFamily="18" charset="0"/>
              </a:rPr>
              <a:t>。</a:t>
            </a:r>
          </a:p>
          <a:p>
            <a:pPr marL="457200" indent="-457200" algn="l">
              <a:lnSpc>
                <a:spcPts val="2800"/>
              </a:lnSpc>
              <a:spcBef>
                <a:spcPts val="600"/>
              </a:spcBef>
              <a:buFont typeface="+mj-ea"/>
              <a:buAutoNum type="circleNumDbPlain"/>
            </a:pPr>
            <a:r>
              <a:rPr lang="zh-CN" altLang="zh-CN" sz="2000" b="1" smtClean="0">
                <a:solidFill>
                  <a:srgbClr val="0000FF"/>
                </a:solidFill>
                <a:ea typeface="仿宋" pitchFamily="49" charset="-122"/>
                <a:cs typeface="Times New Roman" pitchFamily="18" charset="0"/>
              </a:rPr>
              <a:t>对于每个结点，从该结点出发的所有</a:t>
            </a:r>
            <a:r>
              <a:rPr lang="zh-CN" altLang="zh-CN" sz="2000" b="1" smtClean="0">
                <a:solidFill>
                  <a:srgbClr val="FF00FF"/>
                </a:solidFill>
                <a:ea typeface="仿宋" pitchFamily="49" charset="-122"/>
                <a:cs typeface="Times New Roman" pitchFamily="18" charset="0"/>
              </a:rPr>
              <a:t>路径</a:t>
            </a:r>
            <a:r>
              <a:rPr lang="zh-CN" altLang="zh-CN" sz="2000" b="1" smtClean="0">
                <a:solidFill>
                  <a:srgbClr val="0000FF"/>
                </a:solidFill>
                <a:ea typeface="仿宋" pitchFamily="49" charset="-122"/>
                <a:cs typeface="Times New Roman" pitchFamily="18" charset="0"/>
              </a:rPr>
              <a:t>上包含相同个数的</a:t>
            </a:r>
            <a:r>
              <a:rPr lang="zh-CN" altLang="zh-CN" sz="2000" b="1" smtClean="0">
                <a:solidFill>
                  <a:schemeClr val="tx1"/>
                </a:solidFill>
                <a:ea typeface="仿宋" pitchFamily="49" charset="-122"/>
                <a:cs typeface="Times New Roman" pitchFamily="18" charset="0"/>
              </a:rPr>
              <a:t>黑色</a:t>
            </a:r>
            <a:r>
              <a:rPr lang="zh-CN" altLang="zh-CN" sz="2000" b="1" smtClean="0">
                <a:solidFill>
                  <a:srgbClr val="0000FF"/>
                </a:solidFill>
                <a:ea typeface="仿宋" pitchFamily="49" charset="-122"/>
                <a:cs typeface="Times New Roman" pitchFamily="18" charset="0"/>
              </a:rPr>
              <a:t>结点。</a:t>
            </a:r>
          </a:p>
        </p:txBody>
      </p:sp>
      <p:sp>
        <p:nvSpPr>
          <p:cNvPr id="10" name="TextBox 9"/>
          <p:cNvSpPr txBox="1"/>
          <p:nvPr/>
        </p:nvSpPr>
        <p:spPr>
          <a:xfrm>
            <a:off x="1357290" y="5572140"/>
            <a:ext cx="7000924" cy="400110"/>
          </a:xfrm>
          <a:prstGeom prst="rect">
            <a:avLst/>
          </a:prstGeom>
          <a:noFill/>
        </p:spPr>
        <p:txBody>
          <a:bodyPr wrap="square" rtlCol="0">
            <a:spAutoFit/>
          </a:bodyPr>
          <a:lstStyle/>
          <a:p>
            <a:pPr algn="l"/>
            <a:r>
              <a:rPr lang="zh-CN" altLang="zh-CN" sz="2000" b="1" smtClean="0">
                <a:solidFill>
                  <a:srgbClr val="FF00FF"/>
                </a:solidFill>
                <a:ea typeface="仿宋" pitchFamily="49" charset="-122"/>
                <a:cs typeface="Times New Roman" pitchFamily="18" charset="0"/>
              </a:rPr>
              <a:t>路径</a:t>
            </a:r>
            <a:r>
              <a:rPr lang="zh-CN" altLang="zh-CN" sz="2000" b="1" smtClean="0">
                <a:solidFill>
                  <a:srgbClr val="0000FF"/>
                </a:solidFill>
                <a:ea typeface="仿宋" pitchFamily="49" charset="-122"/>
                <a:cs typeface="Times New Roman" pitchFamily="18" charset="0"/>
              </a:rPr>
              <a:t>特指从一个结点到其子孙结点中某个外部结点的路径。</a:t>
            </a:r>
            <a:endParaRPr lang="zh-CN" altLang="en-US" sz="2000" b="1" dirty="0" smtClean="0">
              <a:solidFill>
                <a:srgbClr val="3333FF"/>
              </a:solidFill>
              <a:ea typeface="楷体" pitchFamily="49" charset="-122"/>
              <a:cs typeface="Times New Roman" pitchFamily="18" charset="0"/>
            </a:endParaRPr>
          </a:p>
        </p:txBody>
      </p:sp>
      <p:cxnSp>
        <p:nvCxnSpPr>
          <p:cNvPr id="13" name="直接箭头连接符 12"/>
          <p:cNvCxnSpPr/>
          <p:nvPr/>
        </p:nvCxnSpPr>
        <p:spPr>
          <a:xfrm rot="5400000" flipH="1" flipV="1">
            <a:off x="5429256" y="5214950"/>
            <a:ext cx="571504" cy="158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1" name="灯片编号占位符 10"/>
          <p:cNvSpPr>
            <a:spLocks noGrp="1"/>
          </p:cNvSpPr>
          <p:nvPr>
            <p:ph type="sldNum" sz="quarter" idx="12"/>
          </p:nvPr>
        </p:nvSpPr>
        <p:spPr/>
        <p:txBody>
          <a:bodyPr/>
          <a:lstStyle/>
          <a:p>
            <a:pPr>
              <a:defRPr/>
            </a:pPr>
            <a:fld id="{94984E60-CADE-4266-8DC7-A91C528B8A31}" type="slidenum">
              <a:rPr lang="en-US" altLang="zh-CN" smtClean="0"/>
              <a:pPr>
                <a:defRPr/>
              </a:pPr>
              <a:t>75</a:t>
            </a:fld>
            <a:r>
              <a:rPr lang="en-US" altLang="zh-CN" smtClean="0"/>
              <a:t>/132</a:t>
            </a:r>
            <a:endParaRPr lang="en-US" altLang="zh-CN"/>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910" y="571480"/>
            <a:ext cx="2928958" cy="400110"/>
          </a:xfrm>
          <a:prstGeom prst="rect">
            <a:avLst/>
          </a:prstGeom>
          <a:noFill/>
        </p:spPr>
        <p:txBody>
          <a:bodyPr wrap="square" rtlCol="0">
            <a:spAutoFit/>
          </a:bodyPr>
          <a:lstStyle/>
          <a:p>
            <a:pPr algn="l"/>
            <a:r>
              <a:rPr lang="zh-CN" altLang="zh-CN" sz="2000" b="1" smtClean="0">
                <a:solidFill>
                  <a:srgbClr val="0000FF"/>
                </a:solidFill>
                <a:latin typeface="楷体" pitchFamily="49" charset="-122"/>
                <a:ea typeface="楷体" pitchFamily="49" charset="-122"/>
              </a:rPr>
              <a:t>一棵红黑树</a:t>
            </a:r>
            <a:endParaRPr lang="zh-CN" altLang="en-US" sz="2000" b="1" dirty="0" smtClean="0">
              <a:solidFill>
                <a:srgbClr val="0000FF"/>
              </a:solidFill>
              <a:latin typeface="楷体" pitchFamily="49" charset="-122"/>
              <a:ea typeface="楷体" pitchFamily="49" charset="-122"/>
              <a:cs typeface="Times New Roman" pitchFamily="18" charset="0"/>
            </a:endParaRPr>
          </a:p>
        </p:txBody>
      </p:sp>
      <p:sp>
        <p:nvSpPr>
          <p:cNvPr id="3128" name="Rectangle 5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6" name="组合 65"/>
          <p:cNvGrpSpPr/>
          <p:nvPr/>
        </p:nvGrpSpPr>
        <p:grpSpPr>
          <a:xfrm>
            <a:off x="1302104" y="1357298"/>
            <a:ext cx="5627350" cy="3712280"/>
            <a:chOff x="1079664" y="1722616"/>
            <a:chExt cx="5627350" cy="3712280"/>
          </a:xfrm>
        </p:grpSpPr>
        <p:sp>
          <p:nvSpPr>
            <p:cNvPr id="3126" name="Oval 54"/>
            <p:cNvSpPr>
              <a:spLocks noChangeArrowheads="1"/>
            </p:cNvSpPr>
            <p:nvPr/>
          </p:nvSpPr>
          <p:spPr bwMode="auto">
            <a:xfrm>
              <a:off x="3918733" y="1722616"/>
              <a:ext cx="345361" cy="345423"/>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cs typeface="Times New Roman" pitchFamily="18" charset="0"/>
                </a:rPr>
                <a:t>12</a:t>
              </a:r>
            </a:p>
          </p:txBody>
        </p:sp>
        <p:sp>
          <p:nvSpPr>
            <p:cNvPr id="3125" name="Oval 53"/>
            <p:cNvSpPr>
              <a:spLocks noChangeArrowheads="1"/>
            </p:cNvSpPr>
            <p:nvPr/>
          </p:nvSpPr>
          <p:spPr bwMode="auto">
            <a:xfrm>
              <a:off x="2273190" y="2657289"/>
              <a:ext cx="345361" cy="345423"/>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cs typeface="Times New Roman" pitchFamily="18" charset="0"/>
                </a:rPr>
                <a:t>5</a:t>
              </a:r>
            </a:p>
          </p:txBody>
        </p:sp>
        <p:sp>
          <p:nvSpPr>
            <p:cNvPr id="3124" name="Oval 52"/>
            <p:cNvSpPr>
              <a:spLocks noChangeArrowheads="1"/>
            </p:cNvSpPr>
            <p:nvPr/>
          </p:nvSpPr>
          <p:spPr bwMode="auto">
            <a:xfrm>
              <a:off x="1338685" y="3270923"/>
              <a:ext cx="345361" cy="345423"/>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cs typeface="Times New Roman" pitchFamily="18" charset="0"/>
                </a:rPr>
                <a:t>3</a:t>
              </a:r>
            </a:p>
          </p:txBody>
        </p:sp>
        <p:sp>
          <p:nvSpPr>
            <p:cNvPr id="3123" name="Oval 51"/>
            <p:cNvSpPr>
              <a:spLocks noChangeArrowheads="1"/>
            </p:cNvSpPr>
            <p:nvPr/>
          </p:nvSpPr>
          <p:spPr bwMode="auto">
            <a:xfrm>
              <a:off x="1744992" y="3850015"/>
              <a:ext cx="345361" cy="345423"/>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cs typeface="Times New Roman" pitchFamily="18" charset="0"/>
                </a:rPr>
                <a:t>4</a:t>
              </a:r>
            </a:p>
          </p:txBody>
        </p:sp>
        <p:sp>
          <p:nvSpPr>
            <p:cNvPr id="3122" name="Oval 50"/>
            <p:cNvSpPr>
              <a:spLocks noChangeArrowheads="1"/>
            </p:cNvSpPr>
            <p:nvPr/>
          </p:nvSpPr>
          <p:spPr bwMode="auto">
            <a:xfrm>
              <a:off x="3370219" y="3271939"/>
              <a:ext cx="345361" cy="345423"/>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cs typeface="Times New Roman" pitchFamily="18" charset="0"/>
                </a:rPr>
                <a:t>10</a:t>
              </a:r>
            </a:p>
          </p:txBody>
        </p:sp>
        <p:sp>
          <p:nvSpPr>
            <p:cNvPr id="3121" name="Oval 49"/>
            <p:cNvSpPr>
              <a:spLocks noChangeArrowheads="1"/>
            </p:cNvSpPr>
            <p:nvPr/>
          </p:nvSpPr>
          <p:spPr bwMode="auto">
            <a:xfrm>
              <a:off x="2728254" y="3850015"/>
              <a:ext cx="345361" cy="345423"/>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cs typeface="Times New Roman" pitchFamily="18" charset="0"/>
                </a:rPr>
                <a:t>7</a:t>
              </a:r>
            </a:p>
          </p:txBody>
        </p:sp>
        <p:sp>
          <p:nvSpPr>
            <p:cNvPr id="3120" name="Oval 48"/>
            <p:cNvSpPr>
              <a:spLocks noChangeArrowheads="1"/>
            </p:cNvSpPr>
            <p:nvPr/>
          </p:nvSpPr>
          <p:spPr bwMode="auto">
            <a:xfrm>
              <a:off x="2425556" y="4530701"/>
              <a:ext cx="345361" cy="345423"/>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cs typeface="Times New Roman" pitchFamily="18" charset="0"/>
                </a:rPr>
                <a:t>6</a:t>
              </a:r>
            </a:p>
          </p:txBody>
        </p:sp>
        <p:sp>
          <p:nvSpPr>
            <p:cNvPr id="3119" name="Oval 47"/>
            <p:cNvSpPr>
              <a:spLocks noChangeArrowheads="1"/>
            </p:cNvSpPr>
            <p:nvPr/>
          </p:nvSpPr>
          <p:spPr bwMode="auto">
            <a:xfrm>
              <a:off x="3085804" y="4530701"/>
              <a:ext cx="345361" cy="345423"/>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cs typeface="Times New Roman" pitchFamily="18" charset="0"/>
                </a:rPr>
                <a:t>8</a:t>
              </a:r>
            </a:p>
          </p:txBody>
        </p:sp>
        <p:sp>
          <p:nvSpPr>
            <p:cNvPr id="3118" name="Oval 46"/>
            <p:cNvSpPr>
              <a:spLocks noChangeArrowheads="1"/>
            </p:cNvSpPr>
            <p:nvPr/>
          </p:nvSpPr>
          <p:spPr bwMode="auto">
            <a:xfrm>
              <a:off x="4081256" y="3850015"/>
              <a:ext cx="345361" cy="345423"/>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cs typeface="Times New Roman" pitchFamily="18" charset="0"/>
                </a:rPr>
                <a:t>11</a:t>
              </a:r>
            </a:p>
          </p:txBody>
        </p:sp>
        <p:sp>
          <p:nvSpPr>
            <p:cNvPr id="3117" name="Oval 45"/>
            <p:cNvSpPr>
              <a:spLocks noChangeArrowheads="1"/>
            </p:cNvSpPr>
            <p:nvPr/>
          </p:nvSpPr>
          <p:spPr bwMode="auto">
            <a:xfrm>
              <a:off x="5584591" y="2576013"/>
              <a:ext cx="345361" cy="345423"/>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cs typeface="Times New Roman" pitchFamily="18" charset="0"/>
                </a:rPr>
                <a:t>15</a:t>
              </a:r>
            </a:p>
          </p:txBody>
        </p:sp>
        <p:sp>
          <p:nvSpPr>
            <p:cNvPr id="3116" name="Oval 44"/>
            <p:cNvSpPr>
              <a:spLocks noChangeArrowheads="1"/>
            </p:cNvSpPr>
            <p:nvPr/>
          </p:nvSpPr>
          <p:spPr bwMode="auto">
            <a:xfrm>
              <a:off x="4995446" y="3271939"/>
              <a:ext cx="345361" cy="345423"/>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cs typeface="Times New Roman" pitchFamily="18" charset="0"/>
                </a:rPr>
                <a:t>13</a:t>
              </a:r>
            </a:p>
          </p:txBody>
        </p:sp>
        <p:sp>
          <p:nvSpPr>
            <p:cNvPr id="3115" name="Oval 43"/>
            <p:cNvSpPr>
              <a:spLocks noChangeArrowheads="1"/>
            </p:cNvSpPr>
            <p:nvPr/>
          </p:nvSpPr>
          <p:spPr bwMode="auto">
            <a:xfrm>
              <a:off x="5432226" y="3850015"/>
              <a:ext cx="345361" cy="345423"/>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cs typeface="Times New Roman" pitchFamily="18" charset="0"/>
                </a:rPr>
                <a:t>14</a:t>
              </a:r>
            </a:p>
          </p:txBody>
        </p:sp>
        <p:sp>
          <p:nvSpPr>
            <p:cNvPr id="3114" name="Oval 42"/>
            <p:cNvSpPr>
              <a:spLocks noChangeArrowheads="1"/>
            </p:cNvSpPr>
            <p:nvPr/>
          </p:nvSpPr>
          <p:spPr bwMode="auto">
            <a:xfrm>
              <a:off x="6254998" y="3271939"/>
              <a:ext cx="345361" cy="345423"/>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cs typeface="Times New Roman" pitchFamily="18" charset="0"/>
                </a:rPr>
                <a:t>17</a:t>
              </a:r>
            </a:p>
          </p:txBody>
        </p:sp>
        <p:sp>
          <p:nvSpPr>
            <p:cNvPr id="3113" name="AutoShape 41"/>
            <p:cNvSpPr>
              <a:spLocks noChangeShapeType="1"/>
            </p:cNvSpPr>
            <p:nvPr/>
          </p:nvSpPr>
          <p:spPr bwMode="auto">
            <a:xfrm flipH="1">
              <a:off x="2567763" y="2017241"/>
              <a:ext cx="1401759" cy="690846"/>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112" name="AutoShape 40"/>
            <p:cNvSpPr>
              <a:spLocks noChangeShapeType="1"/>
            </p:cNvSpPr>
            <p:nvPr/>
          </p:nvSpPr>
          <p:spPr bwMode="auto">
            <a:xfrm>
              <a:off x="4213306" y="2017241"/>
              <a:ext cx="1422074" cy="60957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111" name="AutoShape 39"/>
            <p:cNvSpPr>
              <a:spLocks noChangeShapeType="1"/>
            </p:cNvSpPr>
            <p:nvPr/>
          </p:nvSpPr>
          <p:spPr bwMode="auto">
            <a:xfrm flipH="1">
              <a:off x="1633257" y="2951915"/>
              <a:ext cx="690722" cy="369806"/>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110" name="AutoShape 38"/>
            <p:cNvSpPr>
              <a:spLocks noChangeShapeType="1"/>
            </p:cNvSpPr>
            <p:nvPr/>
          </p:nvSpPr>
          <p:spPr bwMode="auto">
            <a:xfrm>
              <a:off x="1633257" y="3565549"/>
              <a:ext cx="162523" cy="335263"/>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109" name="AutoShape 37"/>
            <p:cNvSpPr>
              <a:spLocks noChangeShapeType="1"/>
            </p:cNvSpPr>
            <p:nvPr/>
          </p:nvSpPr>
          <p:spPr bwMode="auto">
            <a:xfrm flipH="1">
              <a:off x="3022827" y="3566565"/>
              <a:ext cx="398181" cy="334248"/>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108" name="AutoShape 36"/>
            <p:cNvSpPr>
              <a:spLocks noChangeShapeType="1"/>
            </p:cNvSpPr>
            <p:nvPr/>
          </p:nvSpPr>
          <p:spPr bwMode="auto">
            <a:xfrm>
              <a:off x="3664791" y="3566565"/>
              <a:ext cx="467253" cy="334248"/>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107" name="AutoShape 35"/>
            <p:cNvSpPr>
              <a:spLocks noChangeShapeType="1"/>
            </p:cNvSpPr>
            <p:nvPr/>
          </p:nvSpPr>
          <p:spPr bwMode="auto">
            <a:xfrm flipH="1">
              <a:off x="2598236" y="4144640"/>
              <a:ext cx="180807" cy="38606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106" name="AutoShape 34"/>
            <p:cNvSpPr>
              <a:spLocks noChangeShapeType="1"/>
            </p:cNvSpPr>
            <p:nvPr/>
          </p:nvSpPr>
          <p:spPr bwMode="auto">
            <a:xfrm>
              <a:off x="3022827" y="4144640"/>
              <a:ext cx="235658" cy="38606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105" name="AutoShape 33"/>
            <p:cNvSpPr>
              <a:spLocks noChangeShapeType="1"/>
            </p:cNvSpPr>
            <p:nvPr/>
          </p:nvSpPr>
          <p:spPr bwMode="auto">
            <a:xfrm flipH="1">
              <a:off x="5290019" y="2870639"/>
              <a:ext cx="345361" cy="452098"/>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104" name="AutoShape 32"/>
            <p:cNvSpPr>
              <a:spLocks noChangeShapeType="1"/>
            </p:cNvSpPr>
            <p:nvPr/>
          </p:nvSpPr>
          <p:spPr bwMode="auto">
            <a:xfrm>
              <a:off x="5879164" y="2870639"/>
              <a:ext cx="426622" cy="452098"/>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103" name="AutoShape 31"/>
            <p:cNvSpPr>
              <a:spLocks noChangeShapeType="1"/>
            </p:cNvSpPr>
            <p:nvPr/>
          </p:nvSpPr>
          <p:spPr bwMode="auto">
            <a:xfrm>
              <a:off x="5290019" y="3566565"/>
              <a:ext cx="192996" cy="334248"/>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102" name="AutoShape 30"/>
            <p:cNvSpPr>
              <a:spLocks noChangeShapeType="1"/>
            </p:cNvSpPr>
            <p:nvPr/>
          </p:nvSpPr>
          <p:spPr bwMode="auto">
            <a:xfrm>
              <a:off x="2567763" y="2951915"/>
              <a:ext cx="853244" cy="37082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101" name="Rectangle 29"/>
            <p:cNvSpPr>
              <a:spLocks noChangeArrowheads="1"/>
            </p:cNvSpPr>
            <p:nvPr/>
          </p:nvSpPr>
          <p:spPr bwMode="auto">
            <a:xfrm>
              <a:off x="1079664" y="3850015"/>
              <a:ext cx="152365" cy="253987"/>
            </a:xfrm>
            <a:prstGeom prst="rect">
              <a:avLst/>
            </a:prstGeom>
            <a:solidFill>
              <a:schemeClr val="tx1"/>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chemeClr val="bg1"/>
                </a:solidFill>
                <a:cs typeface="Times New Roman" pitchFamily="18" charset="0"/>
              </a:endParaRPr>
            </a:p>
          </p:txBody>
        </p:sp>
        <p:sp>
          <p:nvSpPr>
            <p:cNvPr id="3100" name="Rectangle 28"/>
            <p:cNvSpPr>
              <a:spLocks noChangeArrowheads="1"/>
            </p:cNvSpPr>
            <p:nvPr/>
          </p:nvSpPr>
          <p:spPr bwMode="auto">
            <a:xfrm>
              <a:off x="1648494" y="4530701"/>
              <a:ext cx="152365" cy="253987"/>
            </a:xfrm>
            <a:prstGeom prst="rect">
              <a:avLst/>
            </a:prstGeom>
            <a:solidFill>
              <a:schemeClr val="tx1"/>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chemeClr val="bg1"/>
                </a:solidFill>
                <a:cs typeface="Times New Roman" pitchFamily="18" charset="0"/>
              </a:endParaRPr>
            </a:p>
          </p:txBody>
        </p:sp>
        <p:sp>
          <p:nvSpPr>
            <p:cNvPr id="3099" name="Rectangle 27"/>
            <p:cNvSpPr>
              <a:spLocks noChangeArrowheads="1"/>
            </p:cNvSpPr>
            <p:nvPr/>
          </p:nvSpPr>
          <p:spPr bwMode="auto">
            <a:xfrm>
              <a:off x="2044643" y="4530701"/>
              <a:ext cx="152365" cy="253987"/>
            </a:xfrm>
            <a:prstGeom prst="rect">
              <a:avLst/>
            </a:prstGeom>
            <a:solidFill>
              <a:schemeClr val="tx1"/>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chemeClr val="bg1"/>
                </a:solidFill>
                <a:cs typeface="Times New Roman" pitchFamily="18" charset="0"/>
              </a:endParaRPr>
            </a:p>
          </p:txBody>
        </p:sp>
        <p:sp>
          <p:nvSpPr>
            <p:cNvPr id="3098" name="Rectangle 26"/>
            <p:cNvSpPr>
              <a:spLocks noChangeArrowheads="1"/>
            </p:cNvSpPr>
            <p:nvPr/>
          </p:nvSpPr>
          <p:spPr bwMode="auto">
            <a:xfrm>
              <a:off x="2339215" y="5180909"/>
              <a:ext cx="152365" cy="253987"/>
            </a:xfrm>
            <a:prstGeom prst="rect">
              <a:avLst/>
            </a:prstGeom>
            <a:solidFill>
              <a:schemeClr val="tx1"/>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chemeClr val="bg1"/>
                </a:solidFill>
                <a:cs typeface="Times New Roman" pitchFamily="18" charset="0"/>
              </a:endParaRPr>
            </a:p>
          </p:txBody>
        </p:sp>
        <p:sp>
          <p:nvSpPr>
            <p:cNvPr id="3097" name="Rectangle 25"/>
            <p:cNvSpPr>
              <a:spLocks noChangeArrowheads="1"/>
            </p:cNvSpPr>
            <p:nvPr/>
          </p:nvSpPr>
          <p:spPr bwMode="auto">
            <a:xfrm>
              <a:off x="2715049" y="5180909"/>
              <a:ext cx="152365" cy="253987"/>
            </a:xfrm>
            <a:prstGeom prst="rect">
              <a:avLst/>
            </a:prstGeom>
            <a:solidFill>
              <a:schemeClr val="tx1"/>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chemeClr val="bg1"/>
                </a:solidFill>
                <a:cs typeface="Times New Roman" pitchFamily="18" charset="0"/>
              </a:endParaRPr>
            </a:p>
          </p:txBody>
        </p:sp>
        <p:sp>
          <p:nvSpPr>
            <p:cNvPr id="3096" name="Rectangle 24"/>
            <p:cNvSpPr>
              <a:spLocks noChangeArrowheads="1"/>
            </p:cNvSpPr>
            <p:nvPr/>
          </p:nvSpPr>
          <p:spPr bwMode="auto">
            <a:xfrm>
              <a:off x="3009622" y="5180909"/>
              <a:ext cx="152365" cy="253987"/>
            </a:xfrm>
            <a:prstGeom prst="rect">
              <a:avLst/>
            </a:prstGeom>
            <a:solidFill>
              <a:schemeClr val="tx1"/>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chemeClr val="bg1"/>
                </a:solidFill>
                <a:cs typeface="Times New Roman" pitchFamily="18" charset="0"/>
              </a:endParaRPr>
            </a:p>
          </p:txBody>
        </p:sp>
        <p:sp>
          <p:nvSpPr>
            <p:cNvPr id="3095" name="Rectangle 23"/>
            <p:cNvSpPr>
              <a:spLocks noChangeArrowheads="1"/>
            </p:cNvSpPr>
            <p:nvPr/>
          </p:nvSpPr>
          <p:spPr bwMode="auto">
            <a:xfrm>
              <a:off x="3375298" y="5180909"/>
              <a:ext cx="152365" cy="253987"/>
            </a:xfrm>
            <a:prstGeom prst="rect">
              <a:avLst/>
            </a:prstGeom>
            <a:solidFill>
              <a:schemeClr val="tx1"/>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chemeClr val="bg1"/>
                </a:solidFill>
                <a:cs typeface="Times New Roman" pitchFamily="18" charset="0"/>
              </a:endParaRPr>
            </a:p>
          </p:txBody>
        </p:sp>
        <p:sp>
          <p:nvSpPr>
            <p:cNvPr id="3094" name="Rectangle 22"/>
            <p:cNvSpPr>
              <a:spLocks noChangeArrowheads="1"/>
            </p:cNvSpPr>
            <p:nvPr/>
          </p:nvSpPr>
          <p:spPr bwMode="auto">
            <a:xfrm>
              <a:off x="4005073" y="4530701"/>
              <a:ext cx="152365" cy="253987"/>
            </a:xfrm>
            <a:prstGeom prst="rect">
              <a:avLst/>
            </a:prstGeom>
            <a:solidFill>
              <a:schemeClr val="tx1"/>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chemeClr val="bg1"/>
                </a:solidFill>
                <a:cs typeface="Times New Roman" pitchFamily="18" charset="0"/>
              </a:endParaRPr>
            </a:p>
          </p:txBody>
        </p:sp>
        <p:sp>
          <p:nvSpPr>
            <p:cNvPr id="3093" name="Rectangle 21"/>
            <p:cNvSpPr>
              <a:spLocks noChangeArrowheads="1"/>
            </p:cNvSpPr>
            <p:nvPr/>
          </p:nvSpPr>
          <p:spPr bwMode="auto">
            <a:xfrm>
              <a:off x="4370750" y="4530701"/>
              <a:ext cx="152365" cy="253987"/>
            </a:xfrm>
            <a:prstGeom prst="rect">
              <a:avLst/>
            </a:prstGeom>
            <a:solidFill>
              <a:schemeClr val="tx1"/>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chemeClr val="bg1"/>
                </a:solidFill>
                <a:cs typeface="Times New Roman" pitchFamily="18" charset="0"/>
              </a:endParaRPr>
            </a:p>
          </p:txBody>
        </p:sp>
        <p:sp>
          <p:nvSpPr>
            <p:cNvPr id="3092" name="Rectangle 20"/>
            <p:cNvSpPr>
              <a:spLocks noChangeArrowheads="1"/>
            </p:cNvSpPr>
            <p:nvPr/>
          </p:nvSpPr>
          <p:spPr bwMode="auto">
            <a:xfrm>
              <a:off x="5335728" y="4530701"/>
              <a:ext cx="152365" cy="253987"/>
            </a:xfrm>
            <a:prstGeom prst="rect">
              <a:avLst/>
            </a:prstGeom>
            <a:solidFill>
              <a:schemeClr val="tx1"/>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chemeClr val="bg1"/>
                </a:solidFill>
                <a:cs typeface="Times New Roman" pitchFamily="18" charset="0"/>
              </a:endParaRPr>
            </a:p>
          </p:txBody>
        </p:sp>
        <p:sp>
          <p:nvSpPr>
            <p:cNvPr id="3091" name="Rectangle 19"/>
            <p:cNvSpPr>
              <a:spLocks noChangeArrowheads="1"/>
            </p:cNvSpPr>
            <p:nvPr/>
          </p:nvSpPr>
          <p:spPr bwMode="auto">
            <a:xfrm>
              <a:off x="5721720" y="4530701"/>
              <a:ext cx="152365" cy="253987"/>
            </a:xfrm>
            <a:prstGeom prst="rect">
              <a:avLst/>
            </a:prstGeom>
            <a:solidFill>
              <a:schemeClr val="tx1"/>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chemeClr val="bg1"/>
                </a:solidFill>
                <a:cs typeface="Times New Roman" pitchFamily="18" charset="0"/>
              </a:endParaRPr>
            </a:p>
          </p:txBody>
        </p:sp>
        <p:sp>
          <p:nvSpPr>
            <p:cNvPr id="3090" name="Rectangle 18"/>
            <p:cNvSpPr>
              <a:spLocks noChangeArrowheads="1"/>
            </p:cNvSpPr>
            <p:nvPr/>
          </p:nvSpPr>
          <p:spPr bwMode="auto">
            <a:xfrm>
              <a:off x="6188973" y="3850015"/>
              <a:ext cx="152365" cy="253987"/>
            </a:xfrm>
            <a:prstGeom prst="rect">
              <a:avLst/>
            </a:prstGeom>
            <a:solidFill>
              <a:schemeClr val="tx1"/>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chemeClr val="bg1"/>
                </a:solidFill>
                <a:cs typeface="Times New Roman" pitchFamily="18" charset="0"/>
              </a:endParaRPr>
            </a:p>
          </p:txBody>
        </p:sp>
        <p:sp>
          <p:nvSpPr>
            <p:cNvPr id="3089" name="Rectangle 17"/>
            <p:cNvSpPr>
              <a:spLocks noChangeArrowheads="1"/>
            </p:cNvSpPr>
            <p:nvPr/>
          </p:nvSpPr>
          <p:spPr bwMode="auto">
            <a:xfrm>
              <a:off x="6554649" y="3850015"/>
              <a:ext cx="152365" cy="253987"/>
            </a:xfrm>
            <a:prstGeom prst="rect">
              <a:avLst/>
            </a:prstGeom>
            <a:solidFill>
              <a:schemeClr val="tx1"/>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chemeClr val="bg1"/>
                </a:solidFill>
                <a:cs typeface="Times New Roman" pitchFamily="18" charset="0"/>
              </a:endParaRPr>
            </a:p>
          </p:txBody>
        </p:sp>
        <p:sp>
          <p:nvSpPr>
            <p:cNvPr id="3088" name="Rectangle 16"/>
            <p:cNvSpPr>
              <a:spLocks noChangeArrowheads="1"/>
            </p:cNvSpPr>
            <p:nvPr/>
          </p:nvSpPr>
          <p:spPr bwMode="auto">
            <a:xfrm>
              <a:off x="4756741" y="3850015"/>
              <a:ext cx="152365" cy="253987"/>
            </a:xfrm>
            <a:prstGeom prst="rect">
              <a:avLst/>
            </a:prstGeom>
            <a:solidFill>
              <a:schemeClr val="tx1"/>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chemeClr val="bg1"/>
                </a:solidFill>
                <a:cs typeface="Times New Roman" pitchFamily="18" charset="0"/>
              </a:endParaRPr>
            </a:p>
          </p:txBody>
        </p:sp>
        <p:sp>
          <p:nvSpPr>
            <p:cNvPr id="3087" name="AutoShape 15"/>
            <p:cNvSpPr>
              <a:spLocks noChangeShapeType="1"/>
            </p:cNvSpPr>
            <p:nvPr/>
          </p:nvSpPr>
          <p:spPr bwMode="auto">
            <a:xfrm flipH="1">
              <a:off x="1155847" y="3565549"/>
              <a:ext cx="233626" cy="284466"/>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086" name="AutoShape 14"/>
            <p:cNvSpPr>
              <a:spLocks noChangeShapeType="1"/>
            </p:cNvSpPr>
            <p:nvPr/>
          </p:nvSpPr>
          <p:spPr bwMode="auto">
            <a:xfrm flipH="1">
              <a:off x="1724676" y="4144640"/>
              <a:ext cx="71104" cy="38606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085" name="AutoShape 13"/>
            <p:cNvSpPr>
              <a:spLocks noChangeShapeType="1"/>
            </p:cNvSpPr>
            <p:nvPr/>
          </p:nvSpPr>
          <p:spPr bwMode="auto">
            <a:xfrm>
              <a:off x="2039564" y="4144640"/>
              <a:ext cx="81261" cy="38606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084" name="AutoShape 12"/>
            <p:cNvSpPr>
              <a:spLocks noChangeShapeType="1"/>
            </p:cNvSpPr>
            <p:nvPr/>
          </p:nvSpPr>
          <p:spPr bwMode="auto">
            <a:xfrm flipH="1">
              <a:off x="2415398" y="4825326"/>
              <a:ext cx="60946" cy="35558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083" name="AutoShape 11"/>
            <p:cNvSpPr>
              <a:spLocks noChangeShapeType="1"/>
            </p:cNvSpPr>
            <p:nvPr/>
          </p:nvSpPr>
          <p:spPr bwMode="auto">
            <a:xfrm>
              <a:off x="2720128" y="4825326"/>
              <a:ext cx="71104" cy="35558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082" name="AutoShape 10"/>
            <p:cNvSpPr>
              <a:spLocks noChangeShapeType="1"/>
            </p:cNvSpPr>
            <p:nvPr/>
          </p:nvSpPr>
          <p:spPr bwMode="auto">
            <a:xfrm flipH="1">
              <a:off x="3085804" y="4825326"/>
              <a:ext cx="50788" cy="35558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081" name="AutoShape 9"/>
            <p:cNvSpPr>
              <a:spLocks noChangeShapeType="1"/>
            </p:cNvSpPr>
            <p:nvPr/>
          </p:nvSpPr>
          <p:spPr bwMode="auto">
            <a:xfrm>
              <a:off x="3380377" y="4825326"/>
              <a:ext cx="71104" cy="35558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080" name="AutoShape 8"/>
            <p:cNvSpPr>
              <a:spLocks noChangeShapeType="1"/>
            </p:cNvSpPr>
            <p:nvPr/>
          </p:nvSpPr>
          <p:spPr bwMode="auto">
            <a:xfrm flipH="1">
              <a:off x="4081256" y="4144640"/>
              <a:ext cx="50788" cy="38606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079" name="AutoShape 7"/>
            <p:cNvSpPr>
              <a:spLocks noChangeShapeType="1"/>
            </p:cNvSpPr>
            <p:nvPr/>
          </p:nvSpPr>
          <p:spPr bwMode="auto">
            <a:xfrm>
              <a:off x="4375828" y="4144640"/>
              <a:ext cx="71104" cy="38606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078" name="AutoShape 6"/>
            <p:cNvSpPr>
              <a:spLocks noChangeShapeType="1"/>
            </p:cNvSpPr>
            <p:nvPr/>
          </p:nvSpPr>
          <p:spPr bwMode="auto">
            <a:xfrm flipH="1">
              <a:off x="4832924" y="3566565"/>
              <a:ext cx="213311" cy="28345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077" name="AutoShape 5"/>
            <p:cNvSpPr>
              <a:spLocks noChangeShapeType="1"/>
            </p:cNvSpPr>
            <p:nvPr/>
          </p:nvSpPr>
          <p:spPr bwMode="auto">
            <a:xfrm flipH="1">
              <a:off x="5411911" y="4144640"/>
              <a:ext cx="71104" cy="38606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076" name="AutoShape 4"/>
            <p:cNvSpPr>
              <a:spLocks noChangeShapeType="1"/>
            </p:cNvSpPr>
            <p:nvPr/>
          </p:nvSpPr>
          <p:spPr bwMode="auto">
            <a:xfrm>
              <a:off x="5726799" y="4144640"/>
              <a:ext cx="71104" cy="38606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075" name="AutoShape 3"/>
            <p:cNvSpPr>
              <a:spLocks noChangeShapeType="1"/>
            </p:cNvSpPr>
            <p:nvPr/>
          </p:nvSpPr>
          <p:spPr bwMode="auto">
            <a:xfrm flipH="1">
              <a:off x="6265155" y="3566565"/>
              <a:ext cx="40631" cy="28345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074" name="AutoShape 2"/>
            <p:cNvSpPr>
              <a:spLocks noChangeShapeType="1"/>
            </p:cNvSpPr>
            <p:nvPr/>
          </p:nvSpPr>
          <p:spPr bwMode="auto">
            <a:xfrm>
              <a:off x="6549570" y="3566565"/>
              <a:ext cx="81261" cy="28345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grpSp>
      <p:sp>
        <p:nvSpPr>
          <p:cNvPr id="59" name="灯片编号占位符 58"/>
          <p:cNvSpPr>
            <a:spLocks noGrp="1"/>
          </p:cNvSpPr>
          <p:nvPr>
            <p:ph type="sldNum" sz="quarter" idx="12"/>
          </p:nvPr>
        </p:nvSpPr>
        <p:spPr/>
        <p:txBody>
          <a:bodyPr/>
          <a:lstStyle/>
          <a:p>
            <a:pPr>
              <a:defRPr/>
            </a:pPr>
            <a:fld id="{94984E60-CADE-4266-8DC7-A91C528B8A31}" type="slidenum">
              <a:rPr lang="en-US" altLang="zh-CN" smtClean="0"/>
              <a:pPr>
                <a:defRPr/>
              </a:pPr>
              <a:t>76</a:t>
            </a:fld>
            <a:r>
              <a:rPr lang="en-US" altLang="zh-CN" smtClean="0"/>
              <a:t>/132</a:t>
            </a:r>
            <a:endParaRPr lang="en-US" altLang="zh-CN"/>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1428736"/>
            <a:ext cx="8143932" cy="101566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r>
              <a:rPr lang="zh-CN" altLang="zh-CN" sz="2000" b="1" smtClean="0">
                <a:solidFill>
                  <a:srgbClr val="0000FF"/>
                </a:solidFill>
                <a:latin typeface="Consolas" pitchFamily="49" charset="0"/>
                <a:ea typeface="仿宋" pitchFamily="49" charset="-122"/>
                <a:cs typeface="Consolas" pitchFamily="49" charset="0"/>
              </a:rPr>
              <a:t>第</a:t>
            </a:r>
            <a:r>
              <a:rPr lang="en-US" altLang="zh-CN" sz="2000" b="1" smtClean="0">
                <a:solidFill>
                  <a:srgbClr val="0000FF"/>
                </a:solidFill>
                <a:latin typeface="Consolas" pitchFamily="49" charset="0"/>
                <a:ea typeface="仿宋" pitchFamily="49" charset="-122"/>
                <a:cs typeface="Consolas" pitchFamily="49" charset="0"/>
              </a:rPr>
              <a:t>4</a:t>
            </a:r>
            <a:r>
              <a:rPr lang="zh-CN" altLang="zh-CN" sz="2000" b="1" smtClean="0">
                <a:solidFill>
                  <a:srgbClr val="0000FF"/>
                </a:solidFill>
                <a:latin typeface="Consolas" pitchFamily="49" charset="0"/>
                <a:ea typeface="仿宋" pitchFamily="49" charset="-122"/>
                <a:cs typeface="Consolas" pitchFamily="49" charset="0"/>
              </a:rPr>
              <a:t>条性质</a:t>
            </a:r>
            <a:r>
              <a:rPr lang="zh-CN" altLang="en-US" sz="2000" b="1" smtClean="0">
                <a:solidFill>
                  <a:srgbClr val="0000FF"/>
                </a:solidFill>
                <a:latin typeface="Consolas" pitchFamily="49" charset="0"/>
                <a:ea typeface="仿宋" pitchFamily="49" charset="-122"/>
                <a:cs typeface="Consolas" pitchFamily="49" charset="0"/>
              </a:rPr>
              <a:t>（</a:t>
            </a:r>
            <a:r>
              <a:rPr lang="zh-CN" altLang="zh-CN" sz="2000" b="1" smtClean="0">
                <a:solidFill>
                  <a:srgbClr val="0000FF"/>
                </a:solidFill>
                <a:latin typeface="Consolas" pitchFamily="49" charset="0"/>
                <a:ea typeface="仿宋" pitchFamily="49" charset="-122"/>
                <a:cs typeface="Consolas" pitchFamily="49" charset="0"/>
              </a:rPr>
              <a:t>如果一个结点是红色，则它的所有孩子结点为黑色</a:t>
            </a:r>
            <a:r>
              <a:rPr lang="zh-CN" altLang="en-US" sz="2000" b="1" smtClean="0">
                <a:solidFill>
                  <a:srgbClr val="0000FF"/>
                </a:solidFill>
                <a:latin typeface="Consolas" pitchFamily="49" charset="0"/>
                <a:ea typeface="仿宋" pitchFamily="49" charset="-122"/>
                <a:cs typeface="Consolas" pitchFamily="49" charset="0"/>
              </a:rPr>
              <a:t>）</a:t>
            </a:r>
            <a:r>
              <a:rPr lang="en-US" altLang="zh-CN" sz="2000" smtClean="0">
                <a:latin typeface="Consolas" pitchFamily="49" charset="0"/>
                <a:cs typeface="Consolas" pitchFamily="49" charset="0"/>
                <a:sym typeface="Wingdings"/>
              </a:rPr>
              <a:t>  </a:t>
            </a:r>
            <a:r>
              <a:rPr lang="zh-CN" altLang="zh-CN" sz="2000" b="1" smtClean="0">
                <a:solidFill>
                  <a:srgbClr val="0000FF"/>
                </a:solidFill>
                <a:latin typeface="Consolas" pitchFamily="49" charset="0"/>
                <a:ea typeface="仿宋" pitchFamily="49" charset="-122"/>
                <a:cs typeface="Consolas" pitchFamily="49" charset="0"/>
              </a:rPr>
              <a:t>任何一条路径上不能有两个相邻的红色结点，这样最短的可能路径均由黑色结点构成，最长的可能路径由交替的红色和黑色结点构成</a:t>
            </a:r>
            <a:r>
              <a:rPr lang="zh-CN" altLang="en-US" sz="2000" b="1" smtClean="0">
                <a:solidFill>
                  <a:srgbClr val="0000FF"/>
                </a:solidFill>
                <a:latin typeface="Consolas" pitchFamily="49" charset="0"/>
                <a:ea typeface="仿宋" pitchFamily="49" charset="-122"/>
                <a:cs typeface="Consolas" pitchFamily="49" charset="0"/>
              </a:rPr>
              <a:t>。</a:t>
            </a:r>
            <a:endParaRPr lang="en-US" altLang="zh-CN" sz="2000" b="1" smtClean="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928662" y="357166"/>
            <a:ext cx="6357982" cy="40011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r>
              <a:rPr lang="zh-CN" altLang="zh-CN" sz="2000" b="1" smtClean="0">
                <a:solidFill>
                  <a:srgbClr val="FF0000"/>
                </a:solidFill>
                <a:latin typeface="Consolas" pitchFamily="49" charset="0"/>
                <a:ea typeface="楷体" pitchFamily="49" charset="-122"/>
                <a:cs typeface="Consolas" pitchFamily="49" charset="0"/>
              </a:rPr>
              <a:t>红黑树</a:t>
            </a:r>
            <a:r>
              <a:rPr lang="zh-CN" altLang="en-US" sz="2000" b="1" smtClean="0">
                <a:solidFill>
                  <a:srgbClr val="FF0000"/>
                </a:solidFill>
                <a:latin typeface="Consolas" pitchFamily="49" charset="0"/>
                <a:ea typeface="楷体" pitchFamily="49" charset="-122"/>
                <a:cs typeface="Consolas" pitchFamily="49" charset="0"/>
              </a:rPr>
              <a:t>是一种弱平衡二叉树，查找性能为</a:t>
            </a:r>
            <a:r>
              <a:rPr lang="en-US" altLang="zh-CN" sz="2000" b="1" smtClean="0">
                <a:solidFill>
                  <a:srgbClr val="FF0000"/>
                </a:solidFill>
                <a:latin typeface="Consolas" pitchFamily="49" charset="0"/>
                <a:ea typeface="楷体" pitchFamily="49" charset="-122"/>
                <a:cs typeface="Consolas" pitchFamily="49" charset="0"/>
              </a:rPr>
              <a:t>O(log</a:t>
            </a:r>
            <a:r>
              <a:rPr lang="en-US" altLang="zh-CN" sz="2000" b="1" baseline="-25000" smtClean="0">
                <a:solidFill>
                  <a:srgbClr val="FF0000"/>
                </a:solidFill>
                <a:latin typeface="Consolas" pitchFamily="49" charset="0"/>
                <a:ea typeface="楷体" pitchFamily="49" charset="-122"/>
                <a:cs typeface="Consolas" pitchFamily="49" charset="0"/>
              </a:rPr>
              <a:t>2</a:t>
            </a:r>
            <a:r>
              <a:rPr lang="en-US" altLang="zh-CN" sz="2000" b="1" i="1" smtClean="0">
                <a:solidFill>
                  <a:srgbClr val="FF0000"/>
                </a:solidFill>
                <a:latin typeface="Consolas" pitchFamily="49" charset="0"/>
                <a:ea typeface="楷体" pitchFamily="49" charset="-122"/>
                <a:cs typeface="Consolas" pitchFamily="49" charset="0"/>
              </a:rPr>
              <a:t>n</a:t>
            </a:r>
            <a:r>
              <a:rPr lang="en-US" altLang="zh-CN" sz="2000" b="1" smtClean="0">
                <a:solidFill>
                  <a:srgbClr val="FF0000"/>
                </a:solidFill>
                <a:latin typeface="Consolas" pitchFamily="49" charset="0"/>
                <a:ea typeface="楷体" pitchFamily="49" charset="-122"/>
                <a:cs typeface="Consolas" pitchFamily="49" charset="0"/>
              </a:rPr>
              <a:t>)</a:t>
            </a:r>
            <a:endParaRPr lang="zh-CN" altLang="en-US" sz="2000" b="1" smtClean="0">
              <a:solidFill>
                <a:srgbClr val="FF0000"/>
              </a:solidFill>
              <a:latin typeface="Consolas" pitchFamily="49" charset="0"/>
              <a:ea typeface="楷体" pitchFamily="49" charset="-122"/>
              <a:cs typeface="Consolas" pitchFamily="49" charset="0"/>
            </a:endParaRPr>
          </a:p>
        </p:txBody>
      </p:sp>
      <p:sp>
        <p:nvSpPr>
          <p:cNvPr id="5" name="下箭头 4"/>
          <p:cNvSpPr/>
          <p:nvPr/>
        </p:nvSpPr>
        <p:spPr>
          <a:xfrm>
            <a:off x="3857620" y="4000504"/>
            <a:ext cx="214314"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 name="TextBox 5"/>
          <p:cNvSpPr txBox="1"/>
          <p:nvPr/>
        </p:nvSpPr>
        <p:spPr>
          <a:xfrm>
            <a:off x="571472" y="3078304"/>
            <a:ext cx="8143932" cy="70788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r>
              <a:rPr lang="zh-CN" altLang="zh-CN" sz="2000" b="1" smtClean="0">
                <a:solidFill>
                  <a:srgbClr val="0000FF"/>
                </a:solidFill>
                <a:latin typeface="Consolas" pitchFamily="49" charset="0"/>
                <a:ea typeface="仿宋" pitchFamily="49" charset="-122"/>
                <a:cs typeface="Consolas" pitchFamily="49" charset="0"/>
              </a:rPr>
              <a:t>第</a:t>
            </a:r>
            <a:r>
              <a:rPr lang="en-US" altLang="zh-CN" sz="2000" b="1" smtClean="0">
                <a:solidFill>
                  <a:srgbClr val="0000FF"/>
                </a:solidFill>
                <a:latin typeface="Consolas" pitchFamily="49" charset="0"/>
                <a:ea typeface="仿宋" pitchFamily="49" charset="-122"/>
                <a:cs typeface="Consolas" pitchFamily="49" charset="0"/>
              </a:rPr>
              <a:t>5</a:t>
            </a:r>
            <a:r>
              <a:rPr lang="zh-CN" altLang="zh-CN" sz="2000" b="1" smtClean="0">
                <a:solidFill>
                  <a:srgbClr val="0000FF"/>
                </a:solidFill>
                <a:latin typeface="Consolas" pitchFamily="49" charset="0"/>
                <a:ea typeface="仿宋" pitchFamily="49" charset="-122"/>
                <a:cs typeface="Consolas" pitchFamily="49" charset="0"/>
              </a:rPr>
              <a:t>条性质</a:t>
            </a:r>
            <a:r>
              <a:rPr lang="zh-CN" altLang="en-US" sz="2000" b="1" smtClean="0">
                <a:solidFill>
                  <a:srgbClr val="0000FF"/>
                </a:solidFill>
                <a:latin typeface="Consolas" pitchFamily="49" charset="0"/>
                <a:ea typeface="仿宋" pitchFamily="49" charset="-122"/>
                <a:cs typeface="Consolas" pitchFamily="49" charset="0"/>
              </a:rPr>
              <a:t>（</a:t>
            </a:r>
            <a:r>
              <a:rPr lang="zh-CN" altLang="zh-CN" sz="2000" b="1" smtClean="0">
                <a:solidFill>
                  <a:srgbClr val="0000FF"/>
                </a:solidFill>
                <a:latin typeface="Consolas" pitchFamily="49" charset="0"/>
                <a:ea typeface="仿宋" pitchFamily="49" charset="-122"/>
                <a:cs typeface="Consolas" pitchFamily="49" charset="0"/>
              </a:rPr>
              <a:t>从</a:t>
            </a:r>
            <a:r>
              <a:rPr lang="zh-CN" altLang="en-US" sz="2000" b="1" smtClean="0">
                <a:solidFill>
                  <a:srgbClr val="0000FF"/>
                </a:solidFill>
                <a:latin typeface="Consolas" pitchFamily="49" charset="0"/>
                <a:ea typeface="仿宋" pitchFamily="49" charset="-122"/>
                <a:cs typeface="Consolas" pitchFamily="49" charset="0"/>
              </a:rPr>
              <a:t>每个</a:t>
            </a:r>
            <a:r>
              <a:rPr lang="zh-CN" altLang="zh-CN" sz="2000" b="1" smtClean="0">
                <a:solidFill>
                  <a:srgbClr val="0000FF"/>
                </a:solidFill>
                <a:latin typeface="Consolas" pitchFamily="49" charset="0"/>
                <a:ea typeface="仿宋" pitchFamily="49" charset="-122"/>
                <a:cs typeface="Consolas" pitchFamily="49" charset="0"/>
              </a:rPr>
              <a:t>结点出发的所有路径上包含相同个数的黑色结点</a:t>
            </a:r>
            <a:r>
              <a:rPr lang="zh-CN" altLang="en-US" sz="2000" b="1" smtClean="0">
                <a:solidFill>
                  <a:srgbClr val="0000FF"/>
                </a:solidFill>
                <a:latin typeface="Consolas" pitchFamily="49" charset="0"/>
                <a:ea typeface="仿宋" pitchFamily="49" charset="-122"/>
                <a:cs typeface="Consolas" pitchFamily="49" charset="0"/>
              </a:rPr>
              <a:t>）</a:t>
            </a:r>
            <a:r>
              <a:rPr lang="en-US" altLang="zh-CN" sz="2000" b="1" smtClean="0">
                <a:solidFill>
                  <a:srgbClr val="0000FF"/>
                </a:solidFill>
                <a:latin typeface="Consolas" pitchFamily="49" charset="0"/>
                <a:ea typeface="仿宋" pitchFamily="49" charset="-122"/>
                <a:cs typeface="Consolas" pitchFamily="49" charset="0"/>
                <a:sym typeface="Wingdings"/>
              </a:rPr>
              <a:t> </a:t>
            </a:r>
            <a:r>
              <a:rPr lang="en-US" altLang="zh-CN" sz="2000" b="1" smtClean="0">
                <a:solidFill>
                  <a:schemeClr val="tx1"/>
                </a:solidFill>
                <a:latin typeface="Consolas" pitchFamily="49" charset="0"/>
                <a:ea typeface="仿宋" pitchFamily="49" charset="-122"/>
                <a:cs typeface="Consolas" pitchFamily="49" charset="0"/>
                <a:sym typeface="Wingdings"/>
              </a:rPr>
              <a:t></a:t>
            </a:r>
            <a:r>
              <a:rPr lang="en-US" altLang="zh-CN" sz="2000" b="1" smtClean="0">
                <a:solidFill>
                  <a:srgbClr val="0000FF"/>
                </a:solidFill>
                <a:latin typeface="Consolas" pitchFamily="49" charset="0"/>
                <a:ea typeface="仿宋" pitchFamily="49" charset="-122"/>
                <a:cs typeface="Consolas" pitchFamily="49" charset="0"/>
                <a:sym typeface="Wingdings"/>
              </a:rPr>
              <a:t> </a:t>
            </a:r>
            <a:r>
              <a:rPr lang="zh-CN" altLang="zh-CN" sz="2000" b="1" smtClean="0">
                <a:solidFill>
                  <a:srgbClr val="0000FF"/>
                </a:solidFill>
                <a:latin typeface="Consolas" pitchFamily="49" charset="0"/>
                <a:ea typeface="仿宋" pitchFamily="49" charset="-122"/>
                <a:cs typeface="Consolas" pitchFamily="49" charset="0"/>
              </a:rPr>
              <a:t>所有最长的路径都有相同个数的黑色结点</a:t>
            </a:r>
            <a:r>
              <a:rPr lang="zh-CN" altLang="en-US" sz="2000" b="1" smtClean="0">
                <a:solidFill>
                  <a:srgbClr val="0000FF"/>
                </a:solidFill>
                <a:latin typeface="Consolas" pitchFamily="49" charset="0"/>
                <a:ea typeface="仿宋" pitchFamily="49" charset="-122"/>
                <a:cs typeface="Consolas" pitchFamily="49" charset="0"/>
              </a:rPr>
              <a:t>。</a:t>
            </a:r>
            <a:endParaRPr lang="en-US" altLang="zh-CN" sz="2000" b="1" smtClean="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3786182" y="2500306"/>
            <a:ext cx="500066" cy="523220"/>
          </a:xfrm>
          <a:prstGeom prst="rect">
            <a:avLst/>
          </a:prstGeom>
          <a:noFill/>
        </p:spPr>
        <p:txBody>
          <a:bodyPr wrap="square" rtlCol="0">
            <a:spAutoFit/>
          </a:bodyPr>
          <a:lstStyle/>
          <a:p>
            <a:pPr algn="l"/>
            <a:r>
              <a:rPr lang="en-US" altLang="zh-CN" b="1" smtClean="0">
                <a:solidFill>
                  <a:srgbClr val="0000FF"/>
                </a:solidFill>
                <a:latin typeface="Consolas" pitchFamily="49" charset="0"/>
                <a:ea typeface="楷体" pitchFamily="49" charset="-122"/>
                <a:cs typeface="Consolas" pitchFamily="49" charset="0"/>
              </a:rPr>
              <a:t>+</a:t>
            </a:r>
            <a:endParaRPr lang="zh-CN" altLang="en-US" b="1" smtClean="0">
              <a:solidFill>
                <a:srgbClr val="0000FF"/>
              </a:solidFill>
              <a:latin typeface="Consolas" pitchFamily="49" charset="0"/>
              <a:ea typeface="楷体" pitchFamily="49" charset="-122"/>
              <a:cs typeface="Consolas" pitchFamily="49" charset="0"/>
            </a:endParaRPr>
          </a:p>
        </p:txBody>
      </p:sp>
      <p:sp>
        <p:nvSpPr>
          <p:cNvPr id="8" name="TextBox 7"/>
          <p:cNvSpPr txBox="1"/>
          <p:nvPr/>
        </p:nvSpPr>
        <p:spPr>
          <a:xfrm>
            <a:off x="571472" y="4572008"/>
            <a:ext cx="8358246" cy="1218383"/>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wrap="square" lIns="144000" tIns="108000" bIns="108000" rtlCol="0">
            <a:spAutoFit/>
          </a:bodyPr>
          <a:lstStyle/>
          <a:p>
            <a:pPr marL="457200" indent="-457200" algn="l">
              <a:spcBef>
                <a:spcPts val="600"/>
              </a:spcBef>
              <a:buBlip>
                <a:blip r:embed="rId3"/>
              </a:buBlip>
            </a:pPr>
            <a:r>
              <a:rPr lang="zh-CN" altLang="zh-CN" sz="2000" b="1" smtClean="0">
                <a:solidFill>
                  <a:srgbClr val="0000FF"/>
                </a:solidFill>
                <a:latin typeface="Consolas" pitchFamily="49" charset="0"/>
                <a:ea typeface="楷体" pitchFamily="49" charset="-122"/>
                <a:cs typeface="Consolas" pitchFamily="49" charset="0"/>
              </a:rPr>
              <a:t>从根结点到叶子结点的最长路径的长度不大于最短路径长度的两倍。</a:t>
            </a:r>
            <a:endParaRPr lang="en-US" altLang="zh-CN" sz="2000" b="1" smtClean="0">
              <a:solidFill>
                <a:srgbClr val="0000FF"/>
              </a:solidFill>
              <a:latin typeface="Consolas" pitchFamily="49" charset="0"/>
              <a:ea typeface="楷体" pitchFamily="49" charset="-122"/>
              <a:cs typeface="Consolas" pitchFamily="49" charset="0"/>
            </a:endParaRPr>
          </a:p>
          <a:p>
            <a:pPr marL="457200" indent="-457200" algn="l">
              <a:spcBef>
                <a:spcPts val="600"/>
              </a:spcBef>
              <a:buBlip>
                <a:blip r:embed="rId3"/>
              </a:buBlip>
            </a:pPr>
            <a:r>
              <a:rPr lang="zh-CN" altLang="zh-CN" sz="2000" b="1" smtClean="0">
                <a:solidFill>
                  <a:srgbClr val="0000FF"/>
                </a:solidFill>
                <a:latin typeface="Consolas" pitchFamily="49" charset="0"/>
                <a:ea typeface="楷体" pitchFamily="49" charset="-122"/>
                <a:cs typeface="Consolas" pitchFamily="49" charset="0"/>
              </a:rPr>
              <a:t>含</a:t>
            </a:r>
            <a:r>
              <a:rPr lang="en-US" altLang="zh-CN" sz="2000" b="1" i="1" smtClean="0">
                <a:solidFill>
                  <a:srgbClr val="0000FF"/>
                </a:solidFill>
                <a:latin typeface="Consolas" pitchFamily="49" charset="0"/>
                <a:ea typeface="楷体" pitchFamily="49" charset="-122"/>
                <a:cs typeface="Consolas" pitchFamily="49" charset="0"/>
              </a:rPr>
              <a:t>n</a:t>
            </a:r>
            <a:r>
              <a:rPr lang="zh-CN" altLang="zh-CN" sz="2000" b="1" smtClean="0">
                <a:solidFill>
                  <a:srgbClr val="0000FF"/>
                </a:solidFill>
                <a:latin typeface="Consolas" pitchFamily="49" charset="0"/>
                <a:ea typeface="楷体" pitchFamily="49" charset="-122"/>
                <a:cs typeface="Consolas" pitchFamily="49" charset="0"/>
              </a:rPr>
              <a:t>个结点的红黑树的高度至多为</a:t>
            </a:r>
            <a:r>
              <a:rPr lang="en-US" altLang="zh-CN" sz="2000" b="1" smtClean="0">
                <a:solidFill>
                  <a:srgbClr val="0000FF"/>
                </a:solidFill>
                <a:latin typeface="Consolas" pitchFamily="49" charset="0"/>
                <a:ea typeface="楷体" pitchFamily="49" charset="-122"/>
                <a:cs typeface="Consolas" pitchFamily="49" charset="0"/>
              </a:rPr>
              <a:t>2log</a:t>
            </a:r>
            <a:r>
              <a:rPr lang="en-US" altLang="zh-CN" sz="2000" b="1" baseline="-25000" smtClean="0">
                <a:solidFill>
                  <a:srgbClr val="0000FF"/>
                </a:solidFill>
                <a:latin typeface="Consolas" pitchFamily="49" charset="0"/>
                <a:ea typeface="楷体" pitchFamily="49" charset="-122"/>
                <a:cs typeface="Consolas" pitchFamily="49" charset="0"/>
              </a:rPr>
              <a:t>2</a:t>
            </a:r>
            <a:r>
              <a:rPr lang="en-US" altLang="zh-CN" sz="2000" b="1" smtClean="0">
                <a:solidFill>
                  <a:srgbClr val="0000FF"/>
                </a:solidFill>
                <a:latin typeface="Consolas" pitchFamily="49" charset="0"/>
                <a:ea typeface="楷体" pitchFamily="49" charset="-122"/>
                <a:cs typeface="Consolas" pitchFamily="49" charset="0"/>
              </a:rPr>
              <a:t>(</a:t>
            </a:r>
            <a:r>
              <a:rPr lang="en-US" altLang="zh-CN" sz="2000" b="1" i="1" smtClean="0">
                <a:solidFill>
                  <a:srgbClr val="0000FF"/>
                </a:solidFill>
                <a:latin typeface="Consolas" pitchFamily="49" charset="0"/>
                <a:ea typeface="楷体" pitchFamily="49" charset="-122"/>
                <a:cs typeface="Consolas" pitchFamily="49" charset="0"/>
              </a:rPr>
              <a:t>n</a:t>
            </a:r>
            <a:r>
              <a:rPr lang="en-US" altLang="zh-CN" sz="2000" b="1" smtClean="0">
                <a:solidFill>
                  <a:srgbClr val="0000FF"/>
                </a:solidFill>
                <a:latin typeface="Consolas" pitchFamily="49" charset="0"/>
                <a:ea typeface="楷体" pitchFamily="49" charset="-122"/>
                <a:cs typeface="Consolas" pitchFamily="49" charset="0"/>
              </a:rPr>
              <a:t>+1)</a:t>
            </a:r>
            <a:r>
              <a:rPr lang="zh-CN" altLang="zh-CN" sz="2000" b="1" smtClean="0">
                <a:solidFill>
                  <a:srgbClr val="0000FF"/>
                </a:solidFill>
                <a:latin typeface="Consolas" pitchFamily="49" charset="0"/>
                <a:ea typeface="楷体" pitchFamily="49" charset="-122"/>
                <a:cs typeface="Consolas" pitchFamily="49" charset="0"/>
              </a:rPr>
              <a:t>，因此红黑树查找算法的平均时间复杂度为</a:t>
            </a:r>
            <a:r>
              <a:rPr lang="en-US" altLang="zh-CN" sz="2000" b="1" smtClean="0">
                <a:solidFill>
                  <a:srgbClr val="0000FF"/>
                </a:solidFill>
                <a:latin typeface="Consolas" pitchFamily="49" charset="0"/>
                <a:ea typeface="楷体" pitchFamily="49" charset="-122"/>
                <a:cs typeface="Consolas" pitchFamily="49" charset="0"/>
              </a:rPr>
              <a:t>O(log</a:t>
            </a:r>
            <a:r>
              <a:rPr lang="en-US" altLang="zh-CN" sz="2000" b="1" baseline="-25000" smtClean="0">
                <a:solidFill>
                  <a:srgbClr val="0000FF"/>
                </a:solidFill>
                <a:latin typeface="Consolas" pitchFamily="49" charset="0"/>
                <a:ea typeface="楷体" pitchFamily="49" charset="-122"/>
                <a:cs typeface="Consolas" pitchFamily="49" charset="0"/>
              </a:rPr>
              <a:t>2</a:t>
            </a:r>
            <a:r>
              <a:rPr lang="en-US" altLang="zh-CN" sz="2000" b="1" i="1" smtClean="0">
                <a:solidFill>
                  <a:srgbClr val="0000FF"/>
                </a:solidFill>
                <a:latin typeface="Consolas" pitchFamily="49" charset="0"/>
                <a:ea typeface="楷体" pitchFamily="49" charset="-122"/>
                <a:cs typeface="Consolas" pitchFamily="49" charset="0"/>
              </a:rPr>
              <a:t>n</a:t>
            </a:r>
            <a:r>
              <a:rPr lang="en-US" altLang="zh-CN" sz="2000" b="1" smtClean="0">
                <a:solidFill>
                  <a:srgbClr val="0000FF"/>
                </a:solidFill>
                <a:latin typeface="Consolas" pitchFamily="49" charset="0"/>
                <a:ea typeface="楷体" pitchFamily="49" charset="-122"/>
                <a:cs typeface="Consolas" pitchFamily="49" charset="0"/>
              </a:rPr>
              <a:t>)</a:t>
            </a:r>
            <a:r>
              <a:rPr lang="zh-CN" altLang="zh-CN" sz="2000" b="1" smtClean="0">
                <a:solidFill>
                  <a:srgbClr val="0000FF"/>
                </a:solidFill>
                <a:latin typeface="Consolas" pitchFamily="49" charset="0"/>
                <a:ea typeface="楷体" pitchFamily="49" charset="-122"/>
                <a:cs typeface="Consolas" pitchFamily="49" charset="0"/>
              </a:rPr>
              <a:t>。</a:t>
            </a:r>
            <a:endParaRPr lang="zh-CN" altLang="en-US" sz="2000" b="1" smtClean="0">
              <a:solidFill>
                <a:srgbClr val="0000FF"/>
              </a:solidFill>
              <a:latin typeface="Consolas" pitchFamily="49" charset="0"/>
              <a:ea typeface="楷体" pitchFamily="49" charset="-122"/>
              <a:cs typeface="Consolas" pitchFamily="49" charset="0"/>
            </a:endParaRPr>
          </a:p>
        </p:txBody>
      </p:sp>
      <p:sp>
        <p:nvSpPr>
          <p:cNvPr id="9" name="灯片编号占位符 8"/>
          <p:cNvSpPr>
            <a:spLocks noGrp="1"/>
          </p:cNvSpPr>
          <p:nvPr>
            <p:ph type="sldNum" sz="quarter" idx="12"/>
          </p:nvPr>
        </p:nvSpPr>
        <p:spPr/>
        <p:txBody>
          <a:bodyPr/>
          <a:lstStyle/>
          <a:p>
            <a:pPr>
              <a:defRPr/>
            </a:pPr>
            <a:fld id="{94984E60-CADE-4266-8DC7-A91C528B8A31}" type="slidenum">
              <a:rPr lang="en-US" altLang="zh-CN" smtClean="0"/>
              <a:pPr>
                <a:defRPr/>
              </a:pPr>
              <a:t>77</a:t>
            </a:fld>
            <a:r>
              <a:rPr lang="en-US" altLang="zh-CN" smtClean="0"/>
              <a:t>/132</a:t>
            </a:r>
            <a:endParaRPr lang="en-US" altLang="zh-CN"/>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285720" y="285728"/>
            <a:ext cx="2214578" cy="430887"/>
          </a:xfrm>
          <a:prstGeom prst="rect">
            <a:avLst/>
          </a:prstGeom>
          <a:solidFill>
            <a:srgbClr val="9900FF"/>
          </a:solidFill>
          <a:ln w="28575" algn="ctr">
            <a:noFill/>
            <a:miter lim="800000"/>
            <a:headEnd/>
            <a:tailEnd/>
          </a:ln>
        </p:spPr>
        <p:txBody>
          <a:bodyPr wrap="square">
            <a:spAutoFit/>
          </a:bodyPr>
          <a:lstStyle/>
          <a:p>
            <a:pPr>
              <a:spcBef>
                <a:spcPct val="50000"/>
              </a:spcBef>
            </a:pPr>
            <a:r>
              <a:rPr kumimoji="0" lang="en-US" altLang="zh-CN" sz="2200" b="1" smtClean="0">
                <a:solidFill>
                  <a:schemeClr val="bg1"/>
                </a:solidFill>
                <a:latin typeface="Consolas" pitchFamily="49" charset="0"/>
                <a:ea typeface="华文中宋" pitchFamily="2" charset="-122"/>
                <a:cs typeface="Consolas" pitchFamily="49" charset="0"/>
              </a:rPr>
              <a:t>2</a:t>
            </a:r>
            <a:r>
              <a:rPr kumimoji="0" lang="zh-CN" altLang="en-US" sz="2200" b="1" smtClean="0">
                <a:solidFill>
                  <a:schemeClr val="bg1"/>
                </a:solidFill>
                <a:latin typeface="Consolas" pitchFamily="49" charset="0"/>
                <a:ea typeface="华文中宋" pitchFamily="2" charset="-122"/>
                <a:cs typeface="Consolas" pitchFamily="49" charset="0"/>
              </a:rPr>
              <a:t>、</a:t>
            </a:r>
            <a:r>
              <a:rPr lang="zh-CN" altLang="zh-CN" sz="2200" b="1" smtClean="0">
                <a:solidFill>
                  <a:schemeClr val="bg1"/>
                </a:solidFill>
                <a:latin typeface="Consolas" pitchFamily="49" charset="0"/>
                <a:ea typeface="华文中宋" pitchFamily="2" charset="-122"/>
                <a:cs typeface="Consolas" pitchFamily="49" charset="0"/>
              </a:rPr>
              <a:t>旋转操作</a:t>
            </a:r>
            <a:endParaRPr kumimoji="0" lang="zh-CN" altLang="en-US" sz="2200" b="1" dirty="0">
              <a:solidFill>
                <a:schemeClr val="bg1"/>
              </a:solidFill>
              <a:latin typeface="Consolas" pitchFamily="49" charset="0"/>
              <a:ea typeface="华文中宋" pitchFamily="2" charset="-122"/>
              <a:cs typeface="Consolas" pitchFamily="49" charset="0"/>
            </a:endParaRPr>
          </a:p>
        </p:txBody>
      </p:sp>
      <p:sp>
        <p:nvSpPr>
          <p:cNvPr id="18639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6391" name="Oval 23"/>
          <p:cNvSpPr>
            <a:spLocks noChangeArrowheads="1"/>
          </p:cNvSpPr>
          <p:nvPr/>
        </p:nvSpPr>
        <p:spPr bwMode="auto">
          <a:xfrm>
            <a:off x="1575780" y="1438126"/>
            <a:ext cx="399310" cy="39907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ea typeface="仿宋" pitchFamily="49" charset="-122"/>
                <a:cs typeface="Times New Roman" pitchFamily="18" charset="0"/>
              </a:rPr>
              <a:t>x</a:t>
            </a:r>
          </a:p>
        </p:txBody>
      </p:sp>
      <p:sp>
        <p:nvSpPr>
          <p:cNvPr id="186390" name="Oval 22"/>
          <p:cNvSpPr>
            <a:spLocks noChangeArrowheads="1"/>
          </p:cNvSpPr>
          <p:nvPr/>
        </p:nvSpPr>
        <p:spPr bwMode="auto">
          <a:xfrm>
            <a:off x="2105453" y="2279699"/>
            <a:ext cx="399310" cy="39907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ea typeface="仿宋" pitchFamily="49" charset="-122"/>
                <a:cs typeface="Times New Roman" pitchFamily="18" charset="0"/>
              </a:rPr>
              <a:t>y</a:t>
            </a:r>
          </a:p>
        </p:txBody>
      </p:sp>
      <p:sp>
        <p:nvSpPr>
          <p:cNvPr id="186389" name="Text Box 21"/>
          <p:cNvSpPr txBox="1">
            <a:spLocks noChangeArrowheads="1"/>
          </p:cNvSpPr>
          <p:nvPr/>
        </p:nvSpPr>
        <p:spPr bwMode="auto">
          <a:xfrm>
            <a:off x="938058" y="2343081"/>
            <a:ext cx="447463" cy="63969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2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ea typeface="仿宋" pitchFamily="49" charset="-122"/>
                <a:cs typeface="Times New Roman" pitchFamily="18" charset="0"/>
              </a:rPr>
              <a:t>a</a:t>
            </a:r>
          </a:p>
        </p:txBody>
      </p:sp>
      <p:sp>
        <p:nvSpPr>
          <p:cNvPr id="186388" name="Text Box 20"/>
          <p:cNvSpPr txBox="1">
            <a:spLocks noChangeArrowheads="1"/>
          </p:cNvSpPr>
          <p:nvPr/>
        </p:nvSpPr>
        <p:spPr bwMode="auto">
          <a:xfrm>
            <a:off x="1611013" y="3151790"/>
            <a:ext cx="447463" cy="63969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2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ea typeface="仿宋" pitchFamily="49" charset="-122"/>
                <a:cs typeface="Times New Roman" pitchFamily="18" charset="0"/>
              </a:rPr>
              <a:t>b</a:t>
            </a:r>
          </a:p>
        </p:txBody>
      </p:sp>
      <p:sp>
        <p:nvSpPr>
          <p:cNvPr id="186387" name="Text Box 19"/>
          <p:cNvSpPr txBox="1">
            <a:spLocks noChangeArrowheads="1"/>
          </p:cNvSpPr>
          <p:nvPr/>
        </p:nvSpPr>
        <p:spPr bwMode="auto">
          <a:xfrm>
            <a:off x="2491845" y="3149442"/>
            <a:ext cx="447463" cy="6420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2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ea typeface="仿宋" pitchFamily="49" charset="-122"/>
                <a:cs typeface="Times New Roman" pitchFamily="18" charset="0"/>
              </a:rPr>
              <a:t>c</a:t>
            </a:r>
          </a:p>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zh-CN" sz="1800" b="1" i="0" u="none" strike="noStrike" cap="none" normalizeH="0" baseline="0" smtClean="0">
              <a:ln>
                <a:noFill/>
              </a:ln>
              <a:solidFill>
                <a:srgbClr val="0000FF"/>
              </a:solidFill>
              <a:effectLst/>
              <a:ea typeface="仿宋" pitchFamily="49" charset="-122"/>
              <a:cs typeface="Times New Roman" pitchFamily="18" charset="0"/>
            </a:endParaRPr>
          </a:p>
        </p:txBody>
      </p:sp>
      <p:sp>
        <p:nvSpPr>
          <p:cNvPr id="186386" name="AutoShape 18"/>
          <p:cNvSpPr>
            <a:spLocks noChangeShapeType="1"/>
          </p:cNvSpPr>
          <p:nvPr/>
        </p:nvSpPr>
        <p:spPr bwMode="auto">
          <a:xfrm>
            <a:off x="1916368" y="1778511"/>
            <a:ext cx="388740" cy="501188"/>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186385" name="AutoShape 17"/>
          <p:cNvSpPr>
            <a:spLocks noChangeShapeType="1"/>
          </p:cNvSpPr>
          <p:nvPr/>
        </p:nvSpPr>
        <p:spPr bwMode="auto">
          <a:xfrm flipH="1">
            <a:off x="1162376" y="1778511"/>
            <a:ext cx="472126" cy="56457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186384" name="AutoShape 16"/>
          <p:cNvSpPr>
            <a:spLocks noChangeShapeType="1"/>
          </p:cNvSpPr>
          <p:nvPr/>
        </p:nvSpPr>
        <p:spPr bwMode="auto">
          <a:xfrm flipH="1">
            <a:off x="1835332" y="2620084"/>
            <a:ext cx="328844" cy="531705"/>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186383" name="AutoShape 15"/>
          <p:cNvSpPr>
            <a:spLocks noChangeShapeType="1"/>
          </p:cNvSpPr>
          <p:nvPr/>
        </p:nvSpPr>
        <p:spPr bwMode="auto">
          <a:xfrm>
            <a:off x="2446042" y="2620084"/>
            <a:ext cx="270122" cy="529358"/>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186382" name="AutoShape 14"/>
          <p:cNvSpPr>
            <a:spLocks noChangeShapeType="1"/>
          </p:cNvSpPr>
          <p:nvPr/>
        </p:nvSpPr>
        <p:spPr bwMode="auto">
          <a:xfrm>
            <a:off x="3256407" y="2002696"/>
            <a:ext cx="1280142" cy="1174"/>
          </a:xfrm>
          <a:prstGeom prst="straightConnector1">
            <a:avLst/>
          </a:prstGeom>
          <a:noFill/>
          <a:ln w="28575">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186381" name="Oval 13"/>
          <p:cNvSpPr>
            <a:spLocks noChangeArrowheads="1"/>
          </p:cNvSpPr>
          <p:nvPr/>
        </p:nvSpPr>
        <p:spPr bwMode="auto">
          <a:xfrm>
            <a:off x="5780284" y="1438126"/>
            <a:ext cx="399310" cy="39907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ea typeface="仿宋" pitchFamily="49" charset="-122"/>
                <a:cs typeface="Times New Roman" pitchFamily="18" charset="0"/>
              </a:rPr>
              <a:t>y</a:t>
            </a:r>
          </a:p>
        </p:txBody>
      </p:sp>
      <p:sp>
        <p:nvSpPr>
          <p:cNvPr id="186380" name="Oval 12"/>
          <p:cNvSpPr>
            <a:spLocks noChangeArrowheads="1"/>
          </p:cNvSpPr>
          <p:nvPr/>
        </p:nvSpPr>
        <p:spPr bwMode="auto">
          <a:xfrm>
            <a:off x="5182493" y="2279699"/>
            <a:ext cx="399310" cy="39907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ea typeface="仿宋" pitchFamily="49" charset="-122"/>
                <a:cs typeface="Times New Roman" pitchFamily="18" charset="0"/>
              </a:rPr>
              <a:t>x</a:t>
            </a:r>
          </a:p>
        </p:txBody>
      </p:sp>
      <p:sp>
        <p:nvSpPr>
          <p:cNvPr id="186379" name="Text Box 11"/>
          <p:cNvSpPr txBox="1">
            <a:spLocks noChangeArrowheads="1"/>
          </p:cNvSpPr>
          <p:nvPr/>
        </p:nvSpPr>
        <p:spPr bwMode="auto">
          <a:xfrm>
            <a:off x="6258282" y="2343081"/>
            <a:ext cx="447463" cy="63969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2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ea typeface="仿宋" pitchFamily="49" charset="-122"/>
                <a:cs typeface="Times New Roman" pitchFamily="18" charset="0"/>
              </a:rPr>
              <a:t>c</a:t>
            </a:r>
          </a:p>
        </p:txBody>
      </p:sp>
      <p:sp>
        <p:nvSpPr>
          <p:cNvPr id="186378" name="Text Box 10"/>
          <p:cNvSpPr txBox="1">
            <a:spLocks noChangeArrowheads="1"/>
          </p:cNvSpPr>
          <p:nvPr/>
        </p:nvSpPr>
        <p:spPr bwMode="auto">
          <a:xfrm>
            <a:off x="4688052" y="3151790"/>
            <a:ext cx="447463" cy="63969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2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ea typeface="仿宋" pitchFamily="49" charset="-122"/>
                <a:cs typeface="Times New Roman" pitchFamily="18" charset="0"/>
              </a:rPr>
              <a:t>a</a:t>
            </a:r>
          </a:p>
        </p:txBody>
      </p:sp>
      <p:sp>
        <p:nvSpPr>
          <p:cNvPr id="186377" name="Text Box 9"/>
          <p:cNvSpPr txBox="1">
            <a:spLocks noChangeArrowheads="1"/>
          </p:cNvSpPr>
          <p:nvPr/>
        </p:nvSpPr>
        <p:spPr bwMode="auto">
          <a:xfrm>
            <a:off x="5568884" y="3149442"/>
            <a:ext cx="447463" cy="6420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2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ea typeface="仿宋" pitchFamily="49" charset="-122"/>
                <a:cs typeface="Times New Roman" pitchFamily="18" charset="0"/>
              </a:rPr>
              <a:t>b</a:t>
            </a:r>
          </a:p>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zh-CN" sz="1800" b="1" i="0" u="none" strike="noStrike" cap="none" normalizeH="0" baseline="0" smtClean="0">
              <a:ln>
                <a:noFill/>
              </a:ln>
              <a:solidFill>
                <a:srgbClr val="0000FF"/>
              </a:solidFill>
              <a:effectLst/>
              <a:ea typeface="仿宋" pitchFamily="49" charset="-122"/>
              <a:cs typeface="Times New Roman" pitchFamily="18" charset="0"/>
            </a:endParaRPr>
          </a:p>
        </p:txBody>
      </p:sp>
      <p:sp>
        <p:nvSpPr>
          <p:cNvPr id="186376" name="AutoShape 8"/>
          <p:cNvSpPr>
            <a:spLocks noChangeShapeType="1"/>
          </p:cNvSpPr>
          <p:nvPr/>
        </p:nvSpPr>
        <p:spPr bwMode="auto">
          <a:xfrm>
            <a:off x="6120872" y="1778511"/>
            <a:ext cx="361728" cy="56457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186375" name="AutoShape 7"/>
          <p:cNvSpPr>
            <a:spLocks noChangeShapeType="1"/>
          </p:cNvSpPr>
          <p:nvPr/>
        </p:nvSpPr>
        <p:spPr bwMode="auto">
          <a:xfrm flipH="1">
            <a:off x="5382148" y="1778511"/>
            <a:ext cx="456858" cy="501188"/>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186374" name="AutoShape 6"/>
          <p:cNvSpPr>
            <a:spLocks noChangeShapeType="1"/>
          </p:cNvSpPr>
          <p:nvPr/>
        </p:nvSpPr>
        <p:spPr bwMode="auto">
          <a:xfrm flipH="1">
            <a:off x="4912371" y="2620084"/>
            <a:ext cx="328844" cy="531705"/>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186373" name="AutoShape 5"/>
          <p:cNvSpPr>
            <a:spLocks noChangeShapeType="1"/>
          </p:cNvSpPr>
          <p:nvPr/>
        </p:nvSpPr>
        <p:spPr bwMode="auto">
          <a:xfrm>
            <a:off x="5523081" y="2620084"/>
            <a:ext cx="270122" cy="529358"/>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186372" name="Text Box 4"/>
          <p:cNvSpPr txBox="1">
            <a:spLocks noChangeArrowheads="1"/>
          </p:cNvSpPr>
          <p:nvPr/>
        </p:nvSpPr>
        <p:spPr bwMode="auto">
          <a:xfrm>
            <a:off x="3635752" y="1679917"/>
            <a:ext cx="586047" cy="28639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smtClean="0">
                <a:ln>
                  <a:noFill/>
                </a:ln>
                <a:solidFill>
                  <a:srgbClr val="0000FF"/>
                </a:solidFill>
                <a:effectLst/>
                <a:ea typeface="仿宋" pitchFamily="49" charset="-122"/>
                <a:cs typeface="Times New Roman" pitchFamily="18" charset="0"/>
              </a:rPr>
              <a:t>左旋</a:t>
            </a:r>
          </a:p>
        </p:txBody>
      </p:sp>
      <p:sp>
        <p:nvSpPr>
          <p:cNvPr id="186371" name="AutoShape 3"/>
          <p:cNvSpPr>
            <a:spLocks noChangeShapeType="1"/>
          </p:cNvSpPr>
          <p:nvPr/>
        </p:nvSpPr>
        <p:spPr bwMode="auto">
          <a:xfrm flipH="1">
            <a:off x="3256407" y="2279699"/>
            <a:ext cx="1280142" cy="0"/>
          </a:xfrm>
          <a:prstGeom prst="straightConnector1">
            <a:avLst/>
          </a:prstGeom>
          <a:noFill/>
          <a:ln w="28575">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186370" name="Text Box 2"/>
          <p:cNvSpPr txBox="1">
            <a:spLocks noChangeArrowheads="1"/>
          </p:cNvSpPr>
          <p:nvPr/>
        </p:nvSpPr>
        <p:spPr bwMode="auto">
          <a:xfrm>
            <a:off x="3635752" y="2372425"/>
            <a:ext cx="586047" cy="28639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smtClean="0">
                <a:ln>
                  <a:noFill/>
                </a:ln>
                <a:solidFill>
                  <a:srgbClr val="0000FF"/>
                </a:solidFill>
                <a:effectLst/>
                <a:ea typeface="仿宋" pitchFamily="49" charset="-122"/>
                <a:cs typeface="Times New Roman" pitchFamily="18" charset="0"/>
              </a:rPr>
              <a:t>右旋</a:t>
            </a:r>
          </a:p>
        </p:txBody>
      </p:sp>
      <p:sp>
        <p:nvSpPr>
          <p:cNvPr id="28" name="TextBox 27"/>
          <p:cNvSpPr txBox="1"/>
          <p:nvPr/>
        </p:nvSpPr>
        <p:spPr>
          <a:xfrm>
            <a:off x="428596" y="4857760"/>
            <a:ext cx="8143932" cy="1323439"/>
          </a:xfrm>
          <a:prstGeom prst="rect">
            <a:avLst/>
          </a:prstGeom>
          <a:solidFill>
            <a:schemeClr val="accent6">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pPr algn="l"/>
            <a:r>
              <a:rPr lang="zh-CN" altLang="zh-CN" sz="2000" b="1" smtClean="0">
                <a:solidFill>
                  <a:srgbClr val="0000FF"/>
                </a:solidFill>
                <a:latin typeface="Times New Roman" pitchFamily="18" charset="0"/>
                <a:ea typeface="仿宋" pitchFamily="49" charset="-122"/>
                <a:cs typeface="Times New Roman" pitchFamily="18" charset="0"/>
              </a:rPr>
              <a:t>实际上</a:t>
            </a:r>
            <a:r>
              <a:rPr lang="en-US" altLang="zh-CN" sz="2000" b="1" smtClean="0">
                <a:solidFill>
                  <a:srgbClr val="0000FF"/>
                </a:solidFill>
                <a:latin typeface="Times New Roman" pitchFamily="18" charset="0"/>
                <a:ea typeface="仿宋" pitchFamily="49" charset="-122"/>
                <a:cs typeface="Times New Roman" pitchFamily="18" charset="0"/>
              </a:rPr>
              <a:t>AVL</a:t>
            </a:r>
            <a:r>
              <a:rPr lang="zh-CN" altLang="zh-CN" sz="2000" b="1" smtClean="0">
                <a:solidFill>
                  <a:srgbClr val="0000FF"/>
                </a:solidFill>
                <a:latin typeface="Times New Roman" pitchFamily="18" charset="0"/>
                <a:ea typeface="仿宋" pitchFamily="49" charset="-122"/>
                <a:cs typeface="Times New Roman" pitchFamily="18" charset="0"/>
              </a:rPr>
              <a:t>树中的各种调整可以通过上述旋转操作实现</a:t>
            </a:r>
            <a:r>
              <a:rPr lang="zh-CN" altLang="en-US" sz="2000" b="1" smtClean="0">
                <a:solidFill>
                  <a:srgbClr val="0000FF"/>
                </a:solidFill>
                <a:latin typeface="Times New Roman" pitchFamily="18" charset="0"/>
                <a:ea typeface="仿宋" pitchFamily="49" charset="-122"/>
                <a:cs typeface="Times New Roman" pitchFamily="18" charset="0"/>
              </a:rPr>
              <a:t>：</a:t>
            </a:r>
            <a:r>
              <a:rPr lang="en-US" altLang="zh-CN" sz="2000" b="1" smtClean="0">
                <a:solidFill>
                  <a:srgbClr val="0000FF"/>
                </a:solidFill>
                <a:latin typeface="Times New Roman" pitchFamily="18" charset="0"/>
                <a:ea typeface="仿宋" pitchFamily="49" charset="-122"/>
                <a:cs typeface="Times New Roman" pitchFamily="18" charset="0"/>
              </a:rPr>
              <a:t>LL</a:t>
            </a:r>
            <a:r>
              <a:rPr lang="zh-CN" altLang="zh-CN" sz="2000" b="1" smtClean="0">
                <a:solidFill>
                  <a:srgbClr val="0000FF"/>
                </a:solidFill>
                <a:latin typeface="Times New Roman" pitchFamily="18" charset="0"/>
                <a:ea typeface="仿宋" pitchFamily="49" charset="-122"/>
                <a:cs typeface="Times New Roman" pitchFamily="18" charset="0"/>
              </a:rPr>
              <a:t>型调整就是对结点</a:t>
            </a:r>
            <a:r>
              <a:rPr lang="en-US" altLang="zh-CN" sz="2000" b="1" smtClean="0">
                <a:solidFill>
                  <a:srgbClr val="0000FF"/>
                </a:solidFill>
                <a:latin typeface="Times New Roman" pitchFamily="18" charset="0"/>
                <a:ea typeface="仿宋" pitchFamily="49" charset="-122"/>
                <a:cs typeface="Times New Roman" pitchFamily="18" charset="0"/>
              </a:rPr>
              <a:t>A</a:t>
            </a:r>
            <a:r>
              <a:rPr lang="zh-CN" altLang="zh-CN" sz="2000" b="1" smtClean="0">
                <a:solidFill>
                  <a:srgbClr val="0000FF"/>
                </a:solidFill>
                <a:latin typeface="Times New Roman" pitchFamily="18" charset="0"/>
                <a:ea typeface="仿宋" pitchFamily="49" charset="-122"/>
                <a:cs typeface="Times New Roman" pitchFamily="18" charset="0"/>
              </a:rPr>
              <a:t>做右旋操作，</a:t>
            </a:r>
            <a:r>
              <a:rPr lang="en-US" altLang="zh-CN" sz="2000" b="1" smtClean="0">
                <a:solidFill>
                  <a:srgbClr val="0000FF"/>
                </a:solidFill>
                <a:latin typeface="Times New Roman" pitchFamily="18" charset="0"/>
                <a:ea typeface="仿宋" pitchFamily="49" charset="-122"/>
                <a:cs typeface="Times New Roman" pitchFamily="18" charset="0"/>
              </a:rPr>
              <a:t>RR</a:t>
            </a:r>
            <a:r>
              <a:rPr lang="zh-CN" altLang="zh-CN" sz="2000" b="1" smtClean="0">
                <a:solidFill>
                  <a:srgbClr val="0000FF"/>
                </a:solidFill>
                <a:latin typeface="Times New Roman" pitchFamily="18" charset="0"/>
                <a:ea typeface="仿宋" pitchFamily="49" charset="-122"/>
                <a:cs typeface="Times New Roman" pitchFamily="18" charset="0"/>
              </a:rPr>
              <a:t>型调整就是对结点</a:t>
            </a:r>
            <a:r>
              <a:rPr lang="en-US" altLang="zh-CN" sz="2000" b="1" smtClean="0">
                <a:solidFill>
                  <a:srgbClr val="0000FF"/>
                </a:solidFill>
                <a:latin typeface="Times New Roman" pitchFamily="18" charset="0"/>
                <a:ea typeface="仿宋" pitchFamily="49" charset="-122"/>
                <a:cs typeface="Times New Roman" pitchFamily="18" charset="0"/>
              </a:rPr>
              <a:t>A</a:t>
            </a:r>
            <a:r>
              <a:rPr lang="zh-CN" altLang="zh-CN" sz="2000" b="1" smtClean="0">
                <a:solidFill>
                  <a:srgbClr val="0000FF"/>
                </a:solidFill>
                <a:latin typeface="Times New Roman" pitchFamily="18" charset="0"/>
                <a:ea typeface="仿宋" pitchFamily="49" charset="-122"/>
                <a:cs typeface="Times New Roman" pitchFamily="18" charset="0"/>
              </a:rPr>
              <a:t>做左旋操作，</a:t>
            </a:r>
            <a:r>
              <a:rPr lang="en-US" altLang="zh-CN" sz="2000" b="1" smtClean="0">
                <a:solidFill>
                  <a:srgbClr val="0000FF"/>
                </a:solidFill>
                <a:latin typeface="Times New Roman" pitchFamily="18" charset="0"/>
                <a:ea typeface="仿宋" pitchFamily="49" charset="-122"/>
                <a:cs typeface="Times New Roman" pitchFamily="18" charset="0"/>
              </a:rPr>
              <a:t>LR</a:t>
            </a:r>
            <a:r>
              <a:rPr lang="zh-CN" altLang="zh-CN" sz="2000" b="1" smtClean="0">
                <a:solidFill>
                  <a:srgbClr val="0000FF"/>
                </a:solidFill>
                <a:latin typeface="Times New Roman" pitchFamily="18" charset="0"/>
                <a:ea typeface="仿宋" pitchFamily="49" charset="-122"/>
                <a:cs typeface="Times New Roman" pitchFamily="18" charset="0"/>
              </a:rPr>
              <a:t>型调整就是先对结点</a:t>
            </a:r>
            <a:r>
              <a:rPr lang="en-US" altLang="zh-CN" sz="2000" b="1" smtClean="0">
                <a:solidFill>
                  <a:srgbClr val="0000FF"/>
                </a:solidFill>
                <a:latin typeface="Times New Roman" pitchFamily="18" charset="0"/>
                <a:ea typeface="仿宋" pitchFamily="49" charset="-122"/>
                <a:cs typeface="Times New Roman" pitchFamily="18" charset="0"/>
              </a:rPr>
              <a:t>B</a:t>
            </a:r>
            <a:r>
              <a:rPr lang="zh-CN" altLang="zh-CN" sz="2000" b="1" smtClean="0">
                <a:solidFill>
                  <a:srgbClr val="0000FF"/>
                </a:solidFill>
                <a:latin typeface="Times New Roman" pitchFamily="18" charset="0"/>
                <a:ea typeface="仿宋" pitchFamily="49" charset="-122"/>
                <a:cs typeface="Times New Roman" pitchFamily="18" charset="0"/>
              </a:rPr>
              <a:t>做左旋操作再对结点</a:t>
            </a:r>
            <a:r>
              <a:rPr lang="en-US" altLang="zh-CN" sz="2000" b="1" smtClean="0">
                <a:solidFill>
                  <a:srgbClr val="0000FF"/>
                </a:solidFill>
                <a:latin typeface="Times New Roman" pitchFamily="18" charset="0"/>
                <a:ea typeface="仿宋" pitchFamily="49" charset="-122"/>
                <a:cs typeface="Times New Roman" pitchFamily="18" charset="0"/>
              </a:rPr>
              <a:t>A</a:t>
            </a:r>
            <a:r>
              <a:rPr lang="zh-CN" altLang="zh-CN" sz="2000" b="1" smtClean="0">
                <a:solidFill>
                  <a:srgbClr val="0000FF"/>
                </a:solidFill>
                <a:latin typeface="Times New Roman" pitchFamily="18" charset="0"/>
                <a:ea typeface="仿宋" pitchFamily="49" charset="-122"/>
                <a:cs typeface="Times New Roman" pitchFamily="18" charset="0"/>
              </a:rPr>
              <a:t>做右旋操作，而</a:t>
            </a:r>
            <a:r>
              <a:rPr lang="en-US" altLang="zh-CN" sz="2000" b="1" smtClean="0">
                <a:solidFill>
                  <a:srgbClr val="0000FF"/>
                </a:solidFill>
                <a:latin typeface="Times New Roman" pitchFamily="18" charset="0"/>
                <a:ea typeface="仿宋" pitchFamily="49" charset="-122"/>
                <a:cs typeface="Times New Roman" pitchFamily="18" charset="0"/>
              </a:rPr>
              <a:t>RL</a:t>
            </a:r>
            <a:r>
              <a:rPr lang="zh-CN" altLang="zh-CN" sz="2000" b="1" smtClean="0">
                <a:solidFill>
                  <a:srgbClr val="0000FF"/>
                </a:solidFill>
                <a:latin typeface="Times New Roman" pitchFamily="18" charset="0"/>
                <a:ea typeface="仿宋" pitchFamily="49" charset="-122"/>
                <a:cs typeface="Times New Roman" pitchFamily="18" charset="0"/>
              </a:rPr>
              <a:t>型调整就是先对结点</a:t>
            </a:r>
            <a:r>
              <a:rPr lang="en-US" altLang="zh-CN" sz="2000" b="1" smtClean="0">
                <a:solidFill>
                  <a:srgbClr val="0000FF"/>
                </a:solidFill>
                <a:latin typeface="Times New Roman" pitchFamily="18" charset="0"/>
                <a:ea typeface="仿宋" pitchFamily="49" charset="-122"/>
                <a:cs typeface="Times New Roman" pitchFamily="18" charset="0"/>
              </a:rPr>
              <a:t>B</a:t>
            </a:r>
            <a:r>
              <a:rPr lang="zh-CN" altLang="zh-CN" sz="2000" b="1" smtClean="0">
                <a:solidFill>
                  <a:srgbClr val="0000FF"/>
                </a:solidFill>
                <a:latin typeface="Times New Roman" pitchFamily="18" charset="0"/>
                <a:ea typeface="仿宋" pitchFamily="49" charset="-122"/>
                <a:cs typeface="Times New Roman" pitchFamily="18" charset="0"/>
              </a:rPr>
              <a:t>做右旋操作再对结点</a:t>
            </a:r>
            <a:r>
              <a:rPr lang="en-US" altLang="zh-CN" sz="2000" b="1" smtClean="0">
                <a:solidFill>
                  <a:srgbClr val="0000FF"/>
                </a:solidFill>
                <a:latin typeface="Times New Roman" pitchFamily="18" charset="0"/>
                <a:ea typeface="仿宋" pitchFamily="49" charset="-122"/>
                <a:cs typeface="Times New Roman" pitchFamily="18" charset="0"/>
              </a:rPr>
              <a:t>A</a:t>
            </a:r>
            <a:r>
              <a:rPr lang="zh-CN" altLang="zh-CN" sz="2000" b="1" smtClean="0">
                <a:solidFill>
                  <a:srgbClr val="0000FF"/>
                </a:solidFill>
                <a:latin typeface="Times New Roman" pitchFamily="18" charset="0"/>
                <a:ea typeface="仿宋" pitchFamily="49" charset="-122"/>
                <a:cs typeface="Times New Roman" pitchFamily="18" charset="0"/>
              </a:rPr>
              <a:t>做左旋操作。</a:t>
            </a:r>
            <a:endParaRPr lang="zh-CN" altLang="en-US" sz="2000" b="1" smtClean="0">
              <a:solidFill>
                <a:srgbClr val="0000FF"/>
              </a:solidFill>
              <a:latin typeface="Times New Roman" pitchFamily="18" charset="0"/>
              <a:ea typeface="仿宋" pitchFamily="49" charset="-122"/>
              <a:cs typeface="Times New Roman" pitchFamily="18" charset="0"/>
            </a:endParaRPr>
          </a:p>
        </p:txBody>
      </p:sp>
      <p:sp>
        <p:nvSpPr>
          <p:cNvPr id="29" name="灯片编号占位符 28"/>
          <p:cNvSpPr>
            <a:spLocks noGrp="1"/>
          </p:cNvSpPr>
          <p:nvPr>
            <p:ph type="sldNum" sz="quarter" idx="12"/>
          </p:nvPr>
        </p:nvSpPr>
        <p:spPr/>
        <p:txBody>
          <a:bodyPr/>
          <a:lstStyle/>
          <a:p>
            <a:pPr>
              <a:defRPr/>
            </a:pPr>
            <a:fld id="{94984E60-CADE-4266-8DC7-A91C528B8A31}" type="slidenum">
              <a:rPr lang="en-US" altLang="zh-CN" smtClean="0"/>
              <a:pPr>
                <a:defRPr/>
              </a:pPr>
              <a:t>78</a:t>
            </a:fld>
            <a:r>
              <a:rPr lang="en-US" altLang="zh-CN" smtClean="0"/>
              <a:t>/132</a:t>
            </a:r>
            <a:endParaRPr lang="en-US" altLang="zh-CN"/>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285720" y="142852"/>
            <a:ext cx="3857652" cy="430887"/>
          </a:xfrm>
          <a:prstGeom prst="rect">
            <a:avLst/>
          </a:prstGeom>
          <a:solidFill>
            <a:srgbClr val="9900FF"/>
          </a:solidFill>
          <a:ln w="28575" algn="ctr">
            <a:noFill/>
            <a:miter lim="800000"/>
            <a:headEnd/>
            <a:tailEnd/>
          </a:ln>
        </p:spPr>
        <p:txBody>
          <a:bodyPr wrap="square">
            <a:spAutoFit/>
          </a:bodyPr>
          <a:lstStyle/>
          <a:p>
            <a:pPr>
              <a:spcBef>
                <a:spcPct val="50000"/>
              </a:spcBef>
            </a:pPr>
            <a:r>
              <a:rPr kumimoji="0" lang="en-US" altLang="zh-CN" sz="2200" b="1" smtClean="0">
                <a:solidFill>
                  <a:schemeClr val="bg1"/>
                </a:solidFill>
                <a:latin typeface="Consolas" pitchFamily="49" charset="0"/>
                <a:ea typeface="华文中宋" pitchFamily="2" charset="-122"/>
                <a:cs typeface="Consolas" pitchFamily="49" charset="0"/>
              </a:rPr>
              <a:t>3</a:t>
            </a:r>
            <a:r>
              <a:rPr kumimoji="0" lang="zh-CN" altLang="en-US" sz="2200" b="1" smtClean="0">
                <a:solidFill>
                  <a:schemeClr val="bg1"/>
                </a:solidFill>
                <a:latin typeface="Consolas" pitchFamily="49" charset="0"/>
                <a:ea typeface="华文中宋" pitchFamily="2" charset="-122"/>
                <a:cs typeface="Consolas" pitchFamily="49" charset="0"/>
              </a:rPr>
              <a:t>、</a:t>
            </a:r>
            <a:r>
              <a:rPr lang="zh-CN" altLang="zh-CN" sz="2200" b="1" smtClean="0">
                <a:solidFill>
                  <a:schemeClr val="bg1"/>
                </a:solidFill>
                <a:latin typeface="Consolas" pitchFamily="49" charset="0"/>
                <a:ea typeface="华文中宋" pitchFamily="2" charset="-122"/>
                <a:cs typeface="Consolas" pitchFamily="49" charset="0"/>
              </a:rPr>
              <a:t>红黑树中插入新结点</a:t>
            </a:r>
            <a:endParaRPr kumimoji="0" lang="zh-CN" altLang="en-US" sz="2200" b="1" dirty="0">
              <a:solidFill>
                <a:schemeClr val="bg1"/>
              </a:solidFill>
              <a:latin typeface="Consolas" pitchFamily="49" charset="0"/>
              <a:ea typeface="华文中宋" pitchFamily="2" charset="-122"/>
              <a:cs typeface="Consolas" pitchFamily="49" charset="0"/>
            </a:endParaRPr>
          </a:p>
        </p:txBody>
      </p:sp>
      <p:sp>
        <p:nvSpPr>
          <p:cNvPr id="18639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TextBox 27"/>
          <p:cNvSpPr txBox="1"/>
          <p:nvPr/>
        </p:nvSpPr>
        <p:spPr>
          <a:xfrm>
            <a:off x="357158" y="1447558"/>
            <a:ext cx="8572560" cy="4272965"/>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800"/>
              </a:lnSpc>
              <a:spcBef>
                <a:spcPts val="600"/>
              </a:spcBef>
            </a:pPr>
            <a:r>
              <a:rPr lang="en-US" altLang="zh-CN" sz="2000" b="1" smtClean="0">
                <a:solidFill>
                  <a:srgbClr val="0000FF"/>
                </a:solidFill>
                <a:latin typeface="Times New Roman" pitchFamily="18" charset="0"/>
                <a:ea typeface="楷体" pitchFamily="49" charset="-122"/>
                <a:cs typeface="Times New Roman" pitchFamily="18" charset="0"/>
              </a:rPr>
              <a:t> </a:t>
            </a:r>
            <a:r>
              <a:rPr lang="zh-CN" altLang="zh-CN" sz="2000" b="1" smtClean="0">
                <a:solidFill>
                  <a:srgbClr val="0000FF"/>
                </a:solidFill>
                <a:latin typeface="Times New Roman" pitchFamily="18" charset="0"/>
                <a:ea typeface="楷体" pitchFamily="49" charset="-122"/>
                <a:cs typeface="Times New Roman" pitchFamily="18" charset="0"/>
              </a:rPr>
              <a:t>（</a:t>
            </a:r>
            <a:r>
              <a:rPr lang="en-US" altLang="zh-CN" sz="2000" b="1" smtClean="0">
                <a:solidFill>
                  <a:srgbClr val="0000FF"/>
                </a:solidFill>
                <a:latin typeface="Times New Roman" pitchFamily="18" charset="0"/>
                <a:ea typeface="楷体" pitchFamily="49" charset="-122"/>
                <a:cs typeface="Times New Roman" pitchFamily="18" charset="0"/>
              </a:rPr>
              <a:t>1</a:t>
            </a:r>
            <a:r>
              <a:rPr lang="zh-CN" altLang="zh-CN" sz="2000" b="1" smtClean="0">
                <a:solidFill>
                  <a:srgbClr val="0000FF"/>
                </a:solidFill>
                <a:latin typeface="Times New Roman" pitchFamily="18" charset="0"/>
                <a:ea typeface="楷体" pitchFamily="49" charset="-122"/>
                <a:cs typeface="Times New Roman" pitchFamily="18" charset="0"/>
              </a:rPr>
              <a:t>）红黑树是一棵二叉排序树，按照二叉排序树插入结点的方法找到新结点插入的位置。</a:t>
            </a:r>
          </a:p>
          <a:p>
            <a:pPr algn="l">
              <a:lnSpc>
                <a:spcPts val="2800"/>
              </a:lnSpc>
              <a:spcBef>
                <a:spcPts val="600"/>
              </a:spcBef>
            </a:pPr>
            <a:r>
              <a:rPr lang="en-US" altLang="zh-CN" sz="2000" b="1" smtClean="0">
                <a:solidFill>
                  <a:srgbClr val="0000FF"/>
                </a:solidFill>
                <a:latin typeface="Times New Roman" pitchFamily="18" charset="0"/>
                <a:ea typeface="楷体" pitchFamily="49" charset="-122"/>
                <a:cs typeface="Times New Roman" pitchFamily="18" charset="0"/>
              </a:rPr>
              <a:t> </a:t>
            </a:r>
            <a:r>
              <a:rPr lang="zh-CN" altLang="zh-CN" sz="2000" b="1" smtClean="0">
                <a:solidFill>
                  <a:srgbClr val="0000FF"/>
                </a:solidFill>
                <a:latin typeface="Times New Roman" pitchFamily="18" charset="0"/>
                <a:ea typeface="楷体" pitchFamily="49" charset="-122"/>
                <a:cs typeface="Times New Roman" pitchFamily="18" charset="0"/>
              </a:rPr>
              <a:t>（</a:t>
            </a:r>
            <a:r>
              <a:rPr lang="en-US" altLang="zh-CN" sz="2000" b="1" smtClean="0">
                <a:solidFill>
                  <a:srgbClr val="0000FF"/>
                </a:solidFill>
                <a:latin typeface="Times New Roman" pitchFamily="18" charset="0"/>
                <a:ea typeface="楷体" pitchFamily="49" charset="-122"/>
                <a:cs typeface="Times New Roman" pitchFamily="18" charset="0"/>
              </a:rPr>
              <a:t>2</a:t>
            </a:r>
            <a:r>
              <a:rPr lang="zh-CN" altLang="zh-CN" sz="2000" b="1" smtClean="0">
                <a:solidFill>
                  <a:srgbClr val="0000FF"/>
                </a:solidFill>
                <a:latin typeface="Times New Roman" pitchFamily="18" charset="0"/>
                <a:ea typeface="楷体" pitchFamily="49" charset="-122"/>
                <a:cs typeface="Times New Roman" pitchFamily="18" charset="0"/>
              </a:rPr>
              <a:t>）将新结点的颜色设置为</a:t>
            </a:r>
            <a:r>
              <a:rPr lang="zh-CN" altLang="zh-CN" sz="2000" b="1" smtClean="0">
                <a:solidFill>
                  <a:srgbClr val="FF0000"/>
                </a:solidFill>
                <a:latin typeface="Times New Roman" pitchFamily="18" charset="0"/>
                <a:ea typeface="楷体" pitchFamily="49" charset="-122"/>
                <a:cs typeface="Times New Roman" pitchFamily="18" charset="0"/>
              </a:rPr>
              <a:t>红色</a:t>
            </a:r>
            <a:r>
              <a:rPr lang="zh-CN" altLang="zh-CN" sz="2000" b="1" smtClean="0">
                <a:solidFill>
                  <a:srgbClr val="0000FF"/>
                </a:solidFill>
                <a:latin typeface="Times New Roman" pitchFamily="18" charset="0"/>
                <a:ea typeface="楷体" pitchFamily="49" charset="-122"/>
                <a:cs typeface="Times New Roman" pitchFamily="18" charset="0"/>
              </a:rPr>
              <a:t>后插入到指定位置（插入红色结点不会破坏红黑树的第</a:t>
            </a:r>
            <a:r>
              <a:rPr lang="en-US" altLang="zh-CN" sz="2000" b="1" smtClean="0">
                <a:solidFill>
                  <a:srgbClr val="0000FF"/>
                </a:solidFill>
                <a:latin typeface="Times New Roman" pitchFamily="18" charset="0"/>
                <a:ea typeface="楷体" pitchFamily="49" charset="-122"/>
                <a:cs typeface="Times New Roman" pitchFamily="18" charset="0"/>
              </a:rPr>
              <a:t>5</a:t>
            </a:r>
            <a:r>
              <a:rPr lang="zh-CN" altLang="zh-CN" sz="2000" b="1" smtClean="0">
                <a:solidFill>
                  <a:srgbClr val="0000FF"/>
                </a:solidFill>
                <a:latin typeface="Times New Roman" pitchFamily="18" charset="0"/>
                <a:ea typeface="楷体" pitchFamily="49" charset="-122"/>
                <a:cs typeface="Times New Roman" pitchFamily="18" charset="0"/>
              </a:rPr>
              <a:t>条性质）。以新插入结点作为当前结点</a:t>
            </a:r>
            <a:r>
              <a:rPr lang="en-US" altLang="zh-CN" sz="2000" b="1" smtClean="0">
                <a:solidFill>
                  <a:srgbClr val="0000FF"/>
                </a:solidFill>
                <a:latin typeface="Times New Roman" pitchFamily="18" charset="0"/>
                <a:ea typeface="楷体" pitchFamily="49" charset="-122"/>
                <a:cs typeface="Times New Roman" pitchFamily="18" charset="0"/>
              </a:rPr>
              <a:t>N</a:t>
            </a:r>
            <a:r>
              <a:rPr lang="zh-CN" altLang="zh-CN" sz="2000" b="1" smtClean="0">
                <a:solidFill>
                  <a:srgbClr val="0000FF"/>
                </a:solidFill>
                <a:latin typeface="Times New Roman" pitchFamily="18" charset="0"/>
                <a:ea typeface="楷体" pitchFamily="49" charset="-122"/>
                <a:cs typeface="Times New Roman" pitchFamily="18" charset="0"/>
              </a:rPr>
              <a:t>执行步骤（</a:t>
            </a:r>
            <a:r>
              <a:rPr lang="en-US" altLang="zh-CN" sz="2000" b="1" smtClean="0">
                <a:solidFill>
                  <a:srgbClr val="0000FF"/>
                </a:solidFill>
                <a:latin typeface="Times New Roman" pitchFamily="18" charset="0"/>
                <a:ea typeface="楷体" pitchFamily="49" charset="-122"/>
                <a:cs typeface="Times New Roman" pitchFamily="18" charset="0"/>
              </a:rPr>
              <a:t>3</a:t>
            </a:r>
            <a:r>
              <a:rPr lang="zh-CN" altLang="zh-CN" sz="2000" b="1" smtClean="0">
                <a:solidFill>
                  <a:srgbClr val="0000FF"/>
                </a:solidFill>
                <a:latin typeface="Times New Roman" pitchFamily="18" charset="0"/>
                <a:ea typeface="楷体" pitchFamily="49" charset="-122"/>
                <a:cs typeface="Times New Roman" pitchFamily="18" charset="0"/>
              </a:rPr>
              <a:t>）。</a:t>
            </a:r>
          </a:p>
          <a:p>
            <a:pPr algn="l">
              <a:lnSpc>
                <a:spcPts val="2800"/>
              </a:lnSpc>
              <a:spcBef>
                <a:spcPts val="600"/>
              </a:spcBef>
            </a:pPr>
            <a:r>
              <a:rPr lang="en-US" altLang="zh-CN" sz="2000" b="1" smtClean="0">
                <a:solidFill>
                  <a:srgbClr val="0000FF"/>
                </a:solidFill>
                <a:latin typeface="Times New Roman" pitchFamily="18" charset="0"/>
                <a:ea typeface="楷体" pitchFamily="49" charset="-122"/>
                <a:cs typeface="Times New Roman" pitchFamily="18" charset="0"/>
              </a:rPr>
              <a:t> </a:t>
            </a:r>
            <a:r>
              <a:rPr lang="zh-CN" altLang="zh-CN" sz="2000" b="1" smtClean="0">
                <a:solidFill>
                  <a:srgbClr val="0000FF"/>
                </a:solidFill>
                <a:latin typeface="Times New Roman" pitchFamily="18" charset="0"/>
                <a:ea typeface="楷体" pitchFamily="49" charset="-122"/>
                <a:cs typeface="Times New Roman" pitchFamily="18" charset="0"/>
              </a:rPr>
              <a:t>（</a:t>
            </a:r>
            <a:r>
              <a:rPr lang="en-US" altLang="zh-CN" sz="2000" b="1" smtClean="0">
                <a:solidFill>
                  <a:srgbClr val="0000FF"/>
                </a:solidFill>
                <a:latin typeface="Times New Roman" pitchFamily="18" charset="0"/>
                <a:ea typeface="楷体" pitchFamily="49" charset="-122"/>
                <a:cs typeface="Times New Roman" pitchFamily="18" charset="0"/>
              </a:rPr>
              <a:t>3</a:t>
            </a:r>
            <a:r>
              <a:rPr lang="zh-CN" altLang="zh-CN" sz="2000" b="1" smtClean="0">
                <a:solidFill>
                  <a:srgbClr val="0000FF"/>
                </a:solidFill>
                <a:latin typeface="Times New Roman" pitchFamily="18" charset="0"/>
                <a:ea typeface="楷体" pitchFamily="49" charset="-122"/>
                <a:cs typeface="Times New Roman" pitchFamily="18" charset="0"/>
              </a:rPr>
              <a:t>）对当前结点</a:t>
            </a:r>
            <a:r>
              <a:rPr lang="en-US" altLang="zh-CN" sz="2000" b="1" smtClean="0">
                <a:solidFill>
                  <a:srgbClr val="0000FF"/>
                </a:solidFill>
                <a:latin typeface="Times New Roman" pitchFamily="18" charset="0"/>
                <a:ea typeface="楷体" pitchFamily="49" charset="-122"/>
                <a:cs typeface="Times New Roman" pitchFamily="18" charset="0"/>
              </a:rPr>
              <a:t>N</a:t>
            </a:r>
            <a:r>
              <a:rPr lang="zh-CN" altLang="zh-CN" sz="2000" b="1" smtClean="0">
                <a:solidFill>
                  <a:srgbClr val="0000FF"/>
                </a:solidFill>
                <a:latin typeface="Times New Roman" pitchFamily="18" charset="0"/>
                <a:ea typeface="楷体" pitchFamily="49" charset="-122"/>
                <a:cs typeface="Times New Roman" pitchFamily="18" charset="0"/>
              </a:rPr>
              <a:t>进行判断和调整。</a:t>
            </a:r>
            <a:endParaRPr lang="en-US" altLang="zh-CN" sz="2000" b="1" smtClean="0">
              <a:solidFill>
                <a:srgbClr val="0000FF"/>
              </a:solidFill>
              <a:latin typeface="Times New Roman" pitchFamily="18" charset="0"/>
              <a:ea typeface="楷体" pitchFamily="49" charset="-122"/>
              <a:cs typeface="Times New Roman" pitchFamily="18" charset="0"/>
            </a:endParaRPr>
          </a:p>
          <a:p>
            <a:pPr marL="540000" lvl="1" indent="-360000" algn="l">
              <a:lnSpc>
                <a:spcPts val="2800"/>
              </a:lnSpc>
              <a:spcBef>
                <a:spcPts val="600"/>
              </a:spcBef>
              <a:buBlip>
                <a:blip r:embed="rId2"/>
              </a:buBlip>
            </a:pPr>
            <a:r>
              <a:rPr lang="zh-CN" altLang="zh-CN" sz="2000" b="1" smtClean="0">
                <a:solidFill>
                  <a:srgbClr val="0000FF"/>
                </a:solidFill>
                <a:latin typeface="Times New Roman" pitchFamily="18" charset="0"/>
                <a:ea typeface="楷体" pitchFamily="49" charset="-122"/>
                <a:cs typeface="Times New Roman" pitchFamily="18" charset="0"/>
              </a:rPr>
              <a:t>若结点</a:t>
            </a:r>
            <a:r>
              <a:rPr lang="en-US" altLang="zh-CN" sz="2000" b="1" smtClean="0">
                <a:solidFill>
                  <a:srgbClr val="0000FF"/>
                </a:solidFill>
                <a:latin typeface="Times New Roman" pitchFamily="18" charset="0"/>
                <a:ea typeface="楷体" pitchFamily="49" charset="-122"/>
                <a:cs typeface="Times New Roman" pitchFamily="18" charset="0"/>
              </a:rPr>
              <a:t>N</a:t>
            </a:r>
            <a:r>
              <a:rPr lang="zh-CN" altLang="zh-CN" sz="2000" b="1" smtClean="0">
                <a:solidFill>
                  <a:srgbClr val="0000FF"/>
                </a:solidFill>
                <a:latin typeface="Times New Roman" pitchFamily="18" charset="0"/>
                <a:ea typeface="楷体" pitchFamily="49" charset="-122"/>
                <a:cs typeface="Times New Roman" pitchFamily="18" charset="0"/>
              </a:rPr>
              <a:t>为整棵树的</a:t>
            </a:r>
            <a:r>
              <a:rPr lang="zh-CN" altLang="zh-CN" sz="2000" b="1" smtClean="0">
                <a:solidFill>
                  <a:srgbClr val="C00000"/>
                </a:solidFill>
                <a:latin typeface="Times New Roman" pitchFamily="18" charset="0"/>
                <a:ea typeface="楷体" pitchFamily="49" charset="-122"/>
                <a:cs typeface="Times New Roman" pitchFamily="18" charset="0"/>
              </a:rPr>
              <a:t>根结点</a:t>
            </a:r>
            <a:r>
              <a:rPr lang="zh-CN" altLang="zh-CN" sz="2000" b="1" smtClean="0">
                <a:solidFill>
                  <a:srgbClr val="0000FF"/>
                </a:solidFill>
                <a:latin typeface="Times New Roman" pitchFamily="18" charset="0"/>
                <a:ea typeface="楷体" pitchFamily="49" charset="-122"/>
                <a:cs typeface="Times New Roman" pitchFamily="18" charset="0"/>
              </a:rPr>
              <a:t>，只需要将结点</a:t>
            </a:r>
            <a:r>
              <a:rPr lang="en-US" altLang="zh-CN" sz="2000" b="1" smtClean="0">
                <a:solidFill>
                  <a:srgbClr val="0000FF"/>
                </a:solidFill>
                <a:latin typeface="Times New Roman" pitchFamily="18" charset="0"/>
                <a:ea typeface="楷体" pitchFamily="49" charset="-122"/>
                <a:cs typeface="Times New Roman" pitchFamily="18" charset="0"/>
              </a:rPr>
              <a:t>N</a:t>
            </a:r>
            <a:r>
              <a:rPr lang="zh-CN" altLang="zh-CN" sz="2000" b="1" smtClean="0">
                <a:solidFill>
                  <a:srgbClr val="0000FF"/>
                </a:solidFill>
                <a:latin typeface="Times New Roman" pitchFamily="18" charset="0"/>
                <a:ea typeface="楷体" pitchFamily="49" charset="-122"/>
                <a:cs typeface="Times New Roman" pitchFamily="18" charset="0"/>
              </a:rPr>
              <a:t>的颜色改为黑色即可。</a:t>
            </a:r>
            <a:endParaRPr lang="en-US" altLang="zh-CN" sz="2000" b="1" smtClean="0">
              <a:solidFill>
                <a:srgbClr val="0000FF"/>
              </a:solidFill>
              <a:latin typeface="Times New Roman" pitchFamily="18" charset="0"/>
              <a:ea typeface="楷体" pitchFamily="49" charset="-122"/>
              <a:cs typeface="Times New Roman" pitchFamily="18" charset="0"/>
            </a:endParaRPr>
          </a:p>
          <a:p>
            <a:pPr marL="540000" lvl="1" indent="-360000" algn="l">
              <a:lnSpc>
                <a:spcPts val="2800"/>
              </a:lnSpc>
              <a:spcBef>
                <a:spcPts val="0"/>
              </a:spcBef>
              <a:buBlip>
                <a:blip r:embed="rId2"/>
              </a:buBlip>
            </a:pPr>
            <a:r>
              <a:rPr lang="zh-CN" altLang="zh-CN" sz="2000" b="1" smtClean="0">
                <a:solidFill>
                  <a:srgbClr val="0000FF"/>
                </a:solidFill>
                <a:latin typeface="Times New Roman" pitchFamily="18" charset="0"/>
                <a:ea typeface="楷体" pitchFamily="49" charset="-122"/>
                <a:cs typeface="Times New Roman" pitchFamily="18" charset="0"/>
              </a:rPr>
              <a:t>若结点</a:t>
            </a:r>
            <a:r>
              <a:rPr lang="en-US" altLang="zh-CN" sz="2000" b="1" smtClean="0">
                <a:solidFill>
                  <a:srgbClr val="0000FF"/>
                </a:solidFill>
                <a:latin typeface="Times New Roman" pitchFamily="18" charset="0"/>
                <a:ea typeface="楷体" pitchFamily="49" charset="-122"/>
                <a:cs typeface="Times New Roman" pitchFamily="18" charset="0"/>
              </a:rPr>
              <a:t>N</a:t>
            </a:r>
            <a:r>
              <a:rPr lang="zh-CN" altLang="zh-CN" sz="2000" b="1" smtClean="0">
                <a:solidFill>
                  <a:srgbClr val="0000FF"/>
                </a:solidFill>
                <a:latin typeface="Times New Roman" pitchFamily="18" charset="0"/>
                <a:ea typeface="楷体" pitchFamily="49" charset="-122"/>
                <a:cs typeface="Times New Roman" pitchFamily="18" charset="0"/>
              </a:rPr>
              <a:t>的双亲结点</a:t>
            </a:r>
            <a:r>
              <a:rPr lang="en-US" altLang="zh-CN" sz="2000" b="1" smtClean="0">
                <a:solidFill>
                  <a:srgbClr val="0000FF"/>
                </a:solidFill>
                <a:latin typeface="Times New Roman" pitchFamily="18" charset="0"/>
                <a:ea typeface="楷体" pitchFamily="49" charset="-122"/>
                <a:cs typeface="Times New Roman" pitchFamily="18" charset="0"/>
              </a:rPr>
              <a:t>P</a:t>
            </a:r>
            <a:r>
              <a:rPr lang="zh-CN" altLang="zh-CN" sz="2000" b="1" smtClean="0">
                <a:solidFill>
                  <a:srgbClr val="0000FF"/>
                </a:solidFill>
                <a:latin typeface="Times New Roman" pitchFamily="18" charset="0"/>
                <a:ea typeface="楷体" pitchFamily="49" charset="-122"/>
                <a:cs typeface="Times New Roman" pitchFamily="18" charset="0"/>
              </a:rPr>
              <a:t>的颜色为</a:t>
            </a:r>
            <a:r>
              <a:rPr lang="zh-CN" altLang="zh-CN" sz="2000" b="1" smtClean="0">
                <a:solidFill>
                  <a:schemeClr val="tx1"/>
                </a:solidFill>
                <a:latin typeface="Times New Roman" pitchFamily="18" charset="0"/>
                <a:ea typeface="楷体" pitchFamily="49" charset="-122"/>
                <a:cs typeface="Times New Roman" pitchFamily="18" charset="0"/>
              </a:rPr>
              <a:t>黑色</a:t>
            </a:r>
            <a:r>
              <a:rPr lang="zh-CN" altLang="zh-CN" sz="2000" b="1" smtClean="0">
                <a:solidFill>
                  <a:srgbClr val="0000FF"/>
                </a:solidFill>
                <a:latin typeface="Times New Roman" pitchFamily="18" charset="0"/>
                <a:ea typeface="楷体" pitchFamily="49" charset="-122"/>
                <a:cs typeface="Times New Roman" pitchFamily="18" charset="0"/>
              </a:rPr>
              <a:t>，此时仍然满足红黑树性质，不需要做任何调整。</a:t>
            </a:r>
            <a:endParaRPr lang="en-US" altLang="zh-CN" sz="2000" b="1" smtClean="0">
              <a:solidFill>
                <a:srgbClr val="0000FF"/>
              </a:solidFill>
              <a:latin typeface="Times New Roman" pitchFamily="18" charset="0"/>
              <a:ea typeface="楷体" pitchFamily="49" charset="-122"/>
              <a:cs typeface="Times New Roman" pitchFamily="18" charset="0"/>
            </a:endParaRPr>
          </a:p>
          <a:p>
            <a:pPr marL="540000" lvl="1" indent="-360000" algn="l">
              <a:lnSpc>
                <a:spcPts val="2800"/>
              </a:lnSpc>
              <a:spcBef>
                <a:spcPts val="0"/>
              </a:spcBef>
              <a:buBlip>
                <a:blip r:embed="rId2"/>
              </a:buBlip>
            </a:pPr>
            <a:r>
              <a:rPr lang="zh-CN" altLang="zh-CN" sz="2000" b="1" smtClean="0">
                <a:solidFill>
                  <a:srgbClr val="0000FF"/>
                </a:solidFill>
                <a:latin typeface="Times New Roman" pitchFamily="18" charset="0"/>
                <a:ea typeface="楷体" pitchFamily="49" charset="-122"/>
                <a:cs typeface="Times New Roman" pitchFamily="18" charset="0"/>
              </a:rPr>
              <a:t>若结点</a:t>
            </a:r>
            <a:r>
              <a:rPr lang="en-US" altLang="zh-CN" sz="2000" b="1" smtClean="0">
                <a:solidFill>
                  <a:srgbClr val="0000FF"/>
                </a:solidFill>
                <a:latin typeface="Times New Roman" pitchFamily="18" charset="0"/>
                <a:ea typeface="楷体" pitchFamily="49" charset="-122"/>
                <a:cs typeface="Times New Roman" pitchFamily="18" charset="0"/>
              </a:rPr>
              <a:t>N</a:t>
            </a:r>
            <a:r>
              <a:rPr lang="zh-CN" altLang="zh-CN" sz="2000" b="1" smtClean="0">
                <a:solidFill>
                  <a:srgbClr val="0000FF"/>
                </a:solidFill>
                <a:latin typeface="Times New Roman" pitchFamily="18" charset="0"/>
                <a:ea typeface="楷体" pitchFamily="49" charset="-122"/>
                <a:cs typeface="Times New Roman" pitchFamily="18" charset="0"/>
              </a:rPr>
              <a:t>的双亲结点</a:t>
            </a:r>
            <a:r>
              <a:rPr lang="en-US" altLang="zh-CN" sz="2000" b="1" smtClean="0">
                <a:solidFill>
                  <a:srgbClr val="0000FF"/>
                </a:solidFill>
                <a:latin typeface="Times New Roman" pitchFamily="18" charset="0"/>
                <a:ea typeface="楷体" pitchFamily="49" charset="-122"/>
                <a:cs typeface="Times New Roman" pitchFamily="18" charset="0"/>
              </a:rPr>
              <a:t>P</a:t>
            </a:r>
            <a:r>
              <a:rPr lang="zh-CN" altLang="zh-CN" sz="2000" b="1" smtClean="0">
                <a:solidFill>
                  <a:srgbClr val="0000FF"/>
                </a:solidFill>
                <a:latin typeface="Times New Roman" pitchFamily="18" charset="0"/>
                <a:ea typeface="楷体" pitchFamily="49" charset="-122"/>
                <a:cs typeface="Times New Roman" pitchFamily="18" charset="0"/>
              </a:rPr>
              <a:t>的颜色为</a:t>
            </a:r>
            <a:r>
              <a:rPr lang="zh-CN" altLang="zh-CN" sz="2000" b="1" smtClean="0">
                <a:solidFill>
                  <a:srgbClr val="FF0000"/>
                </a:solidFill>
                <a:latin typeface="Times New Roman" pitchFamily="18" charset="0"/>
                <a:ea typeface="楷体" pitchFamily="49" charset="-122"/>
                <a:cs typeface="Times New Roman" pitchFamily="18" charset="0"/>
              </a:rPr>
              <a:t>红色</a:t>
            </a:r>
            <a:r>
              <a:rPr lang="zh-CN" altLang="zh-CN" sz="2000" b="1" smtClean="0">
                <a:solidFill>
                  <a:srgbClr val="0000FF"/>
                </a:solidFill>
                <a:latin typeface="Times New Roman" pitchFamily="18" charset="0"/>
                <a:ea typeface="楷体" pitchFamily="49" charset="-122"/>
                <a:cs typeface="Times New Roman" pitchFamily="18" charset="0"/>
              </a:rPr>
              <a:t>，由于结点</a:t>
            </a:r>
            <a:r>
              <a:rPr lang="en-US" altLang="zh-CN" sz="2000" b="1" smtClean="0">
                <a:solidFill>
                  <a:srgbClr val="0000FF"/>
                </a:solidFill>
                <a:latin typeface="Times New Roman" pitchFamily="18" charset="0"/>
                <a:ea typeface="楷体" pitchFamily="49" charset="-122"/>
                <a:cs typeface="Times New Roman" pitchFamily="18" charset="0"/>
              </a:rPr>
              <a:t>N</a:t>
            </a:r>
            <a:r>
              <a:rPr lang="zh-CN" altLang="zh-CN" sz="2000" b="1" smtClean="0">
                <a:solidFill>
                  <a:srgbClr val="0000FF"/>
                </a:solidFill>
                <a:latin typeface="Times New Roman" pitchFamily="18" charset="0"/>
                <a:ea typeface="楷体" pitchFamily="49" charset="-122"/>
                <a:cs typeface="Times New Roman" pitchFamily="18" charset="0"/>
              </a:rPr>
              <a:t>和</a:t>
            </a:r>
            <a:r>
              <a:rPr lang="en-US" altLang="zh-CN" sz="2000" b="1" smtClean="0">
                <a:solidFill>
                  <a:srgbClr val="0000FF"/>
                </a:solidFill>
                <a:latin typeface="Times New Roman" pitchFamily="18" charset="0"/>
                <a:ea typeface="楷体" pitchFamily="49" charset="-122"/>
                <a:cs typeface="Times New Roman" pitchFamily="18" charset="0"/>
              </a:rPr>
              <a:t>P</a:t>
            </a:r>
            <a:r>
              <a:rPr lang="zh-CN" altLang="zh-CN" sz="2000" b="1" smtClean="0">
                <a:solidFill>
                  <a:srgbClr val="0000FF"/>
                </a:solidFill>
                <a:latin typeface="Times New Roman" pitchFamily="18" charset="0"/>
                <a:ea typeface="楷体" pitchFamily="49" charset="-122"/>
                <a:cs typeface="Times New Roman" pitchFamily="18" charset="0"/>
              </a:rPr>
              <a:t>都是红色，破坏了红黑树的第</a:t>
            </a:r>
            <a:r>
              <a:rPr lang="en-US" altLang="zh-CN" sz="2000" b="1" smtClean="0">
                <a:solidFill>
                  <a:srgbClr val="0000FF"/>
                </a:solidFill>
                <a:latin typeface="Times New Roman" pitchFamily="18" charset="0"/>
                <a:ea typeface="楷体" pitchFamily="49" charset="-122"/>
                <a:cs typeface="Times New Roman" pitchFamily="18" charset="0"/>
              </a:rPr>
              <a:t>4</a:t>
            </a:r>
            <a:r>
              <a:rPr lang="zh-CN" altLang="zh-CN" sz="2000" b="1" smtClean="0">
                <a:solidFill>
                  <a:srgbClr val="0000FF"/>
                </a:solidFill>
                <a:latin typeface="Times New Roman" pitchFamily="18" charset="0"/>
                <a:ea typeface="楷体" pitchFamily="49" charset="-122"/>
                <a:cs typeface="Times New Roman" pitchFamily="18" charset="0"/>
              </a:rPr>
              <a:t>条性质，此时需要调整，假设其祖父为结点</a:t>
            </a:r>
            <a:r>
              <a:rPr lang="en-US" altLang="zh-CN" sz="2000" b="1" smtClean="0">
                <a:solidFill>
                  <a:srgbClr val="0000FF"/>
                </a:solidFill>
                <a:latin typeface="Times New Roman" pitchFamily="18" charset="0"/>
                <a:ea typeface="楷体" pitchFamily="49" charset="-122"/>
                <a:cs typeface="Times New Roman" pitchFamily="18" charset="0"/>
              </a:rPr>
              <a:t>G</a:t>
            </a:r>
            <a:r>
              <a:rPr lang="zh-CN" altLang="zh-CN" sz="2000" b="1" smtClean="0">
                <a:solidFill>
                  <a:srgbClr val="0000FF"/>
                </a:solidFill>
                <a:latin typeface="Times New Roman" pitchFamily="18" charset="0"/>
                <a:ea typeface="楷体" pitchFamily="49" charset="-122"/>
                <a:cs typeface="Times New Roman" pitchFamily="18" charset="0"/>
              </a:rPr>
              <a:t>，祖父结点的另一个孩子即叔叔为结点</a:t>
            </a:r>
            <a:r>
              <a:rPr lang="en-US" altLang="zh-CN" sz="2000" b="1" smtClean="0">
                <a:solidFill>
                  <a:srgbClr val="0000FF"/>
                </a:solidFill>
                <a:latin typeface="Times New Roman" pitchFamily="18" charset="0"/>
                <a:ea typeface="楷体" pitchFamily="49" charset="-122"/>
                <a:cs typeface="Times New Roman" pitchFamily="18" charset="0"/>
              </a:rPr>
              <a:t>U</a:t>
            </a:r>
            <a:r>
              <a:rPr lang="zh-CN" altLang="zh-CN" sz="2000" b="1" smtClean="0">
                <a:solidFill>
                  <a:srgbClr val="0000FF"/>
                </a:solidFill>
                <a:latin typeface="Times New Roman" pitchFamily="18" charset="0"/>
                <a:ea typeface="楷体" pitchFamily="49" charset="-122"/>
                <a:cs typeface="Times New Roman" pitchFamily="18" charset="0"/>
              </a:rPr>
              <a:t>，将调整分为</a:t>
            </a:r>
            <a:r>
              <a:rPr lang="en-US" altLang="zh-CN" sz="2000" b="1" smtClean="0">
                <a:solidFill>
                  <a:srgbClr val="0000FF"/>
                </a:solidFill>
                <a:latin typeface="Times New Roman" pitchFamily="18" charset="0"/>
                <a:ea typeface="楷体" pitchFamily="49" charset="-122"/>
                <a:cs typeface="Times New Roman" pitchFamily="18" charset="0"/>
              </a:rPr>
              <a:t>3</a:t>
            </a:r>
            <a:r>
              <a:rPr lang="zh-CN" altLang="zh-CN" sz="2000" b="1" smtClean="0">
                <a:solidFill>
                  <a:srgbClr val="0000FF"/>
                </a:solidFill>
                <a:latin typeface="Times New Roman" pitchFamily="18" charset="0"/>
                <a:ea typeface="楷体" pitchFamily="49" charset="-122"/>
                <a:cs typeface="Times New Roman" pitchFamily="18" charset="0"/>
              </a:rPr>
              <a:t>种情况。</a:t>
            </a:r>
            <a:endParaRPr lang="zh-CN" altLang="en-US" sz="2000" b="1" smtClean="0">
              <a:solidFill>
                <a:srgbClr val="0000FF"/>
              </a:solidFill>
              <a:latin typeface="Times New Roman" pitchFamily="18" charset="0"/>
              <a:ea typeface="楷体" pitchFamily="49" charset="-122"/>
              <a:cs typeface="Times New Roman" pitchFamily="18" charset="0"/>
            </a:endParaRPr>
          </a:p>
        </p:txBody>
      </p:sp>
      <p:sp>
        <p:nvSpPr>
          <p:cNvPr id="6" name="TextBox 5"/>
          <p:cNvSpPr txBox="1"/>
          <p:nvPr/>
        </p:nvSpPr>
        <p:spPr>
          <a:xfrm>
            <a:off x="500034" y="885750"/>
            <a:ext cx="2500330" cy="400110"/>
          </a:xfrm>
          <a:prstGeom prst="rect">
            <a:avLst/>
          </a:prstGeom>
          <a:noFill/>
        </p:spPr>
        <p:txBody>
          <a:bodyPr wrap="square" rtlCol="0">
            <a:spAutoFit/>
          </a:bodyPr>
          <a:lstStyle/>
          <a:p>
            <a:pPr algn="l"/>
            <a:r>
              <a:rPr lang="zh-CN" altLang="en-US" sz="2000" b="1" smtClean="0">
                <a:solidFill>
                  <a:srgbClr val="0000FF"/>
                </a:solidFill>
                <a:latin typeface="楷体" pitchFamily="49" charset="-122"/>
                <a:ea typeface="楷体" pitchFamily="49" charset="-122"/>
              </a:rPr>
              <a:t>插入过程：</a:t>
            </a:r>
          </a:p>
        </p:txBody>
      </p:sp>
      <p:sp>
        <p:nvSpPr>
          <p:cNvPr id="7" name="灯片编号占位符 6"/>
          <p:cNvSpPr>
            <a:spLocks noGrp="1"/>
          </p:cNvSpPr>
          <p:nvPr>
            <p:ph type="sldNum" sz="quarter" idx="12"/>
          </p:nvPr>
        </p:nvSpPr>
        <p:spPr/>
        <p:txBody>
          <a:bodyPr/>
          <a:lstStyle/>
          <a:p>
            <a:pPr>
              <a:defRPr/>
            </a:pPr>
            <a:fld id="{94984E60-CADE-4266-8DC7-A91C528B8A31}" type="slidenum">
              <a:rPr lang="en-US" altLang="zh-CN" smtClean="0"/>
              <a:pPr>
                <a:defRPr/>
              </a:pPr>
              <a:t>79</a:t>
            </a:fld>
            <a:r>
              <a:rPr lang="en-US" altLang="zh-CN" smtClean="0"/>
              <a:t>/132</a:t>
            </a:r>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95288" y="1323038"/>
            <a:ext cx="8382000" cy="746230"/>
          </a:xfrm>
          <a:prstGeom prst="rect">
            <a:avLst/>
          </a:prstGeom>
          <a:noFill/>
          <a:ln w="9525">
            <a:noFill/>
            <a:miter lim="800000"/>
            <a:headEnd/>
            <a:tailEnd/>
          </a:ln>
        </p:spPr>
        <p:txBody>
          <a:bodyPr>
            <a:spAutoFit/>
          </a:bodyPr>
          <a:lstStyle/>
          <a:p>
            <a:pPr algn="just">
              <a:lnSpc>
                <a:spcPct val="110000"/>
              </a:lnSpc>
              <a:spcBef>
                <a:spcPct val="50000"/>
              </a:spcBef>
            </a:pPr>
            <a:r>
              <a:rPr lang="zh-CN" altLang="en-US" sz="2000" b="1" dirty="0">
                <a:solidFill>
                  <a:srgbClr val="3333FF"/>
                </a:solidFill>
                <a:latin typeface="Consolas" pitchFamily="49" charset="0"/>
                <a:ea typeface="楷体" pitchFamily="49" charset="-122"/>
                <a:cs typeface="Consolas" pitchFamily="49" charset="0"/>
              </a:rPr>
              <a:t>　　在二叉排序树中插入一个关键字为</a:t>
            </a:r>
            <a:r>
              <a:rPr lang="en-US" altLang="zh-CN" sz="2000" b="1" i="1" dirty="0">
                <a:solidFill>
                  <a:srgbClr val="3333FF"/>
                </a:solidFill>
                <a:latin typeface="Consolas" pitchFamily="49" charset="0"/>
                <a:ea typeface="楷体" pitchFamily="49" charset="-122"/>
                <a:cs typeface="Consolas" pitchFamily="49" charset="0"/>
              </a:rPr>
              <a:t>k</a:t>
            </a:r>
            <a:r>
              <a:rPr lang="zh-CN" altLang="en-US" sz="2000" b="1">
                <a:solidFill>
                  <a:srgbClr val="3333FF"/>
                </a:solidFill>
                <a:latin typeface="Consolas" pitchFamily="49" charset="0"/>
                <a:ea typeface="楷体" pitchFamily="49" charset="-122"/>
                <a:cs typeface="Consolas" pitchFamily="49" charset="0"/>
              </a:rPr>
              <a:t>的</a:t>
            </a:r>
            <a:r>
              <a:rPr lang="zh-CN" altLang="en-US" sz="2000" b="1" smtClean="0">
                <a:solidFill>
                  <a:srgbClr val="3333FF"/>
                </a:solidFill>
                <a:latin typeface="Consolas" pitchFamily="49" charset="0"/>
                <a:ea typeface="楷体" pitchFamily="49" charset="-122"/>
                <a:cs typeface="Consolas" pitchFamily="49" charset="0"/>
              </a:rPr>
              <a:t>新结点，要</a:t>
            </a:r>
            <a:r>
              <a:rPr lang="zh-CN" altLang="en-US" sz="2000" b="1" dirty="0">
                <a:solidFill>
                  <a:srgbClr val="3333FF"/>
                </a:solidFill>
                <a:latin typeface="Consolas" pitchFamily="49" charset="0"/>
                <a:ea typeface="楷体" pitchFamily="49" charset="-122"/>
                <a:cs typeface="Consolas" pitchFamily="49" charset="0"/>
              </a:rPr>
              <a:t>保证插入后仍满足</a:t>
            </a:r>
            <a:r>
              <a:rPr lang="en-US" altLang="zh-CN" sz="2000" b="1" dirty="0" err="1">
                <a:solidFill>
                  <a:srgbClr val="3333FF"/>
                </a:solidFill>
                <a:latin typeface="Consolas" pitchFamily="49" charset="0"/>
                <a:ea typeface="楷体" pitchFamily="49" charset="-122"/>
                <a:cs typeface="Consolas" pitchFamily="49" charset="0"/>
              </a:rPr>
              <a:t>BST</a:t>
            </a:r>
            <a:r>
              <a:rPr lang="zh-CN" altLang="en-US" sz="2000" b="1" dirty="0">
                <a:solidFill>
                  <a:srgbClr val="3333FF"/>
                </a:solidFill>
                <a:latin typeface="Consolas" pitchFamily="49" charset="0"/>
                <a:ea typeface="楷体" pitchFamily="49" charset="-122"/>
                <a:cs typeface="Consolas" pitchFamily="49" charset="0"/>
              </a:rPr>
              <a:t>性质</a:t>
            </a:r>
            <a:r>
              <a:rPr lang="zh-CN" altLang="en-US" sz="2000" b="1" dirty="0" smtClean="0">
                <a:solidFill>
                  <a:srgbClr val="3333FF"/>
                </a:solidFill>
                <a:latin typeface="Consolas" pitchFamily="49" charset="0"/>
                <a:ea typeface="楷体" pitchFamily="49" charset="-122"/>
                <a:cs typeface="Consolas" pitchFamily="49" charset="0"/>
              </a:rPr>
              <a:t>。</a:t>
            </a:r>
            <a:r>
              <a:rPr lang="zh-CN" altLang="en-US" sz="2000" b="1" dirty="0">
                <a:solidFill>
                  <a:srgbClr val="3333FF"/>
                </a:solidFill>
                <a:latin typeface="Consolas" pitchFamily="49" charset="0"/>
                <a:ea typeface="楷体" pitchFamily="49" charset="-122"/>
                <a:cs typeface="Consolas" pitchFamily="49" charset="0"/>
              </a:rPr>
              <a:t>　　</a:t>
            </a:r>
          </a:p>
        </p:txBody>
      </p:sp>
      <p:sp>
        <p:nvSpPr>
          <p:cNvPr id="17411" name="Text Box 2"/>
          <p:cNvSpPr txBox="1">
            <a:spLocks noChangeArrowheads="1"/>
          </p:cNvSpPr>
          <p:nvPr/>
        </p:nvSpPr>
        <p:spPr bwMode="auto">
          <a:xfrm>
            <a:off x="357158" y="571480"/>
            <a:ext cx="4286280" cy="430887"/>
          </a:xfrm>
          <a:prstGeom prst="rect">
            <a:avLst/>
          </a:prstGeom>
          <a:solidFill>
            <a:srgbClr val="9900FF"/>
          </a:solidFill>
          <a:ln w="9525">
            <a:noFill/>
            <a:miter lim="800000"/>
            <a:headEnd/>
            <a:tailEnd/>
          </a:ln>
        </p:spPr>
        <p:txBody>
          <a:bodyPr wrap="square">
            <a:spAutoFit/>
          </a:bodyPr>
          <a:lstStyle/>
          <a:p>
            <a:pPr>
              <a:spcBef>
                <a:spcPct val="50000"/>
              </a:spcBef>
            </a:pPr>
            <a:r>
              <a:rPr lang="en-US" altLang="zh-CN" sz="2200" b="1" smtClean="0">
                <a:solidFill>
                  <a:schemeClr val="bg1"/>
                </a:solidFill>
                <a:latin typeface="Consolas" pitchFamily="49" charset="0"/>
                <a:ea typeface="华文中宋" pitchFamily="2" charset="-122"/>
                <a:cs typeface="Consolas" pitchFamily="49" charset="0"/>
              </a:rPr>
              <a:t>1</a:t>
            </a:r>
            <a:r>
              <a:rPr lang="zh-CN" altLang="en-US" sz="2200" b="1" smtClean="0">
                <a:solidFill>
                  <a:schemeClr val="bg1"/>
                </a:solidFill>
                <a:latin typeface="Consolas" pitchFamily="49" charset="0"/>
                <a:ea typeface="华文中宋" pitchFamily="2" charset="-122"/>
                <a:cs typeface="Consolas" pitchFamily="49" charset="0"/>
              </a:rPr>
              <a:t>、</a:t>
            </a:r>
            <a:r>
              <a:rPr lang="zh-CN" altLang="en-US" sz="2200" b="1" dirty="0" smtClean="0">
                <a:solidFill>
                  <a:schemeClr val="bg1"/>
                </a:solidFill>
                <a:latin typeface="Consolas" pitchFamily="49" charset="0"/>
                <a:ea typeface="华文中宋" pitchFamily="2" charset="-122"/>
                <a:cs typeface="Consolas" pitchFamily="49" charset="0"/>
              </a:rPr>
              <a:t>二</a:t>
            </a:r>
            <a:r>
              <a:rPr lang="zh-CN" altLang="en-US" sz="2200" b="1" dirty="0">
                <a:solidFill>
                  <a:schemeClr val="bg1"/>
                </a:solidFill>
                <a:latin typeface="Consolas" pitchFamily="49" charset="0"/>
                <a:ea typeface="华文中宋" pitchFamily="2" charset="-122"/>
                <a:cs typeface="Consolas" pitchFamily="49" charset="0"/>
              </a:rPr>
              <a:t>叉排序树的插</a:t>
            </a:r>
            <a:r>
              <a:rPr lang="zh-CN" altLang="en-US" sz="2200" b="1">
                <a:solidFill>
                  <a:schemeClr val="bg1"/>
                </a:solidFill>
                <a:latin typeface="Consolas" pitchFamily="49" charset="0"/>
                <a:ea typeface="华文中宋" pitchFamily="2" charset="-122"/>
                <a:cs typeface="Consolas" pitchFamily="49" charset="0"/>
              </a:rPr>
              <a:t>入</a:t>
            </a:r>
            <a:r>
              <a:rPr lang="zh-CN" altLang="en-US" sz="2200" b="1" smtClean="0">
                <a:solidFill>
                  <a:schemeClr val="bg1"/>
                </a:solidFill>
                <a:latin typeface="Consolas" pitchFamily="49" charset="0"/>
                <a:ea typeface="华文中宋" pitchFamily="2" charset="-122"/>
                <a:cs typeface="Consolas" pitchFamily="49" charset="0"/>
              </a:rPr>
              <a:t>和创建</a:t>
            </a:r>
            <a:endParaRPr kumimoji="0" lang="zh-CN" altLang="en-US" sz="2200" b="1" dirty="0">
              <a:solidFill>
                <a:schemeClr val="bg1"/>
              </a:solidFill>
              <a:latin typeface="Consolas" pitchFamily="49" charset="0"/>
              <a:ea typeface="华文中宋" pitchFamily="2" charset="-122"/>
              <a:cs typeface="Consolas" pitchFamily="49" charset="0"/>
            </a:endParaRPr>
          </a:p>
        </p:txBody>
      </p:sp>
      <p:sp>
        <p:nvSpPr>
          <p:cNvPr id="4" name="TextBox 3"/>
          <p:cNvSpPr txBox="1"/>
          <p:nvPr/>
        </p:nvSpPr>
        <p:spPr>
          <a:xfrm>
            <a:off x="428596" y="3056583"/>
            <a:ext cx="8286808" cy="276059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6"/>
          </a:lnRef>
          <a:fillRef idx="2">
            <a:schemeClr val="accent6"/>
          </a:fillRef>
          <a:effectRef idx="1">
            <a:schemeClr val="accent6"/>
          </a:effectRef>
          <a:fontRef idx="minor">
            <a:schemeClr val="dk1"/>
          </a:fontRef>
        </p:style>
        <p:txBody>
          <a:bodyPr wrap="square" lIns="216000" tIns="144000" rIns="180000" bIns="144000" rtlCol="0">
            <a:spAutoFit/>
          </a:bodyPr>
          <a:lstStyle/>
          <a:p>
            <a:pPr algn="just">
              <a:lnSpc>
                <a:spcPct val="110000"/>
              </a:lnSpc>
              <a:spcBef>
                <a:spcPct val="50000"/>
              </a:spcBef>
            </a:pPr>
            <a:r>
              <a:rPr lang="zh-CN" altLang="en-US" sz="2000" b="1" smtClean="0">
                <a:solidFill>
                  <a:srgbClr val="3333FF"/>
                </a:solidFill>
                <a:latin typeface="Consolas" pitchFamily="49" charset="0"/>
                <a:ea typeface="仿宋" pitchFamily="49" charset="-122"/>
                <a:cs typeface="Consolas" pitchFamily="49" charset="0"/>
              </a:rPr>
              <a:t>　（</a:t>
            </a:r>
            <a:r>
              <a:rPr lang="en-US" altLang="zh-CN" sz="2000" b="1" smtClean="0">
                <a:solidFill>
                  <a:srgbClr val="3333FF"/>
                </a:solidFill>
                <a:latin typeface="Consolas" pitchFamily="49" charset="0"/>
                <a:ea typeface="仿宋" pitchFamily="49" charset="-122"/>
                <a:cs typeface="Consolas" pitchFamily="49" charset="0"/>
              </a:rPr>
              <a:t>1</a:t>
            </a:r>
            <a:r>
              <a:rPr lang="zh-CN" altLang="en-US" sz="2000" b="1" dirty="0" smtClean="0">
                <a:solidFill>
                  <a:srgbClr val="3333FF"/>
                </a:solidFill>
                <a:latin typeface="Consolas" pitchFamily="49" charset="0"/>
                <a:ea typeface="仿宋" pitchFamily="49" charset="-122"/>
                <a:cs typeface="Consolas" pitchFamily="49" charset="0"/>
              </a:rPr>
              <a:t>）若二叉排</a:t>
            </a:r>
            <a:r>
              <a:rPr lang="zh-CN" altLang="en-US" sz="2000" b="1" smtClean="0">
                <a:solidFill>
                  <a:srgbClr val="3333FF"/>
                </a:solidFill>
                <a:latin typeface="Consolas" pitchFamily="49" charset="0"/>
                <a:ea typeface="仿宋" pitchFamily="49" charset="-122"/>
                <a:cs typeface="Consolas" pitchFamily="49" charset="0"/>
              </a:rPr>
              <a:t>序树</a:t>
            </a:r>
            <a:r>
              <a:rPr lang="en-US" altLang="zh-CN" sz="2000" b="1" smtClean="0">
                <a:solidFill>
                  <a:srgbClr val="3333FF"/>
                </a:solidFill>
                <a:latin typeface="Consolas" pitchFamily="49" charset="0"/>
                <a:ea typeface="仿宋" pitchFamily="49" charset="-122"/>
                <a:cs typeface="Consolas" pitchFamily="49" charset="0"/>
              </a:rPr>
              <a:t>bt</a:t>
            </a:r>
            <a:r>
              <a:rPr lang="zh-CN" altLang="en-US" sz="2000" b="1" smtClean="0">
                <a:solidFill>
                  <a:srgbClr val="3333FF"/>
                </a:solidFill>
                <a:latin typeface="Consolas" pitchFamily="49" charset="0"/>
                <a:ea typeface="仿宋" pitchFamily="49" charset="-122"/>
                <a:cs typeface="Consolas" pitchFamily="49" charset="0"/>
              </a:rPr>
              <a:t>为空，则</a:t>
            </a:r>
            <a:r>
              <a:rPr lang="zh-CN" altLang="en-US" sz="2000" b="1" dirty="0" smtClean="0">
                <a:solidFill>
                  <a:srgbClr val="3333FF"/>
                </a:solidFill>
                <a:latin typeface="Consolas" pitchFamily="49" charset="0"/>
                <a:ea typeface="仿宋" pitchFamily="49" charset="-122"/>
                <a:cs typeface="Consolas" pitchFamily="49" charset="0"/>
              </a:rPr>
              <a:t>创建一个</a:t>
            </a:r>
            <a:r>
              <a:rPr lang="en-US" altLang="zh-CN" sz="2000" b="1" dirty="0" smtClean="0">
                <a:solidFill>
                  <a:srgbClr val="3333FF"/>
                </a:solidFill>
                <a:latin typeface="Consolas" pitchFamily="49" charset="0"/>
                <a:ea typeface="仿宋" pitchFamily="49" charset="-122"/>
                <a:cs typeface="Consolas" pitchFamily="49" charset="0"/>
              </a:rPr>
              <a:t>key</a:t>
            </a:r>
            <a:r>
              <a:rPr lang="zh-CN" altLang="en-US" sz="2000" b="1" dirty="0" smtClean="0">
                <a:solidFill>
                  <a:srgbClr val="3333FF"/>
                </a:solidFill>
                <a:latin typeface="Consolas" pitchFamily="49" charset="0"/>
                <a:ea typeface="仿宋" pitchFamily="49" charset="-122"/>
                <a:cs typeface="Consolas" pitchFamily="49" charset="0"/>
              </a:rPr>
              <a:t>域为</a:t>
            </a:r>
            <a:r>
              <a:rPr lang="en-US" altLang="zh-CN" sz="2000" b="1" i="1" smtClean="0">
                <a:solidFill>
                  <a:srgbClr val="3333FF"/>
                </a:solidFill>
                <a:latin typeface="Consolas" pitchFamily="49" charset="0"/>
                <a:ea typeface="仿宋" pitchFamily="49" charset="-122"/>
                <a:cs typeface="Consolas" pitchFamily="49" charset="0"/>
              </a:rPr>
              <a:t>k</a:t>
            </a:r>
            <a:r>
              <a:rPr lang="zh-CN" altLang="en-US" sz="2000" b="1" smtClean="0">
                <a:solidFill>
                  <a:srgbClr val="3333FF"/>
                </a:solidFill>
                <a:latin typeface="Consolas" pitchFamily="49" charset="0"/>
                <a:ea typeface="仿宋" pitchFamily="49" charset="-122"/>
                <a:cs typeface="Consolas" pitchFamily="49" charset="0"/>
              </a:rPr>
              <a:t>的结点，将</a:t>
            </a:r>
            <a:r>
              <a:rPr lang="zh-CN" altLang="en-US" sz="2000" b="1" dirty="0" smtClean="0">
                <a:solidFill>
                  <a:srgbClr val="3333FF"/>
                </a:solidFill>
                <a:latin typeface="Consolas" pitchFamily="49" charset="0"/>
                <a:ea typeface="仿宋" pitchFamily="49" charset="-122"/>
                <a:cs typeface="Consolas" pitchFamily="49" charset="0"/>
              </a:rPr>
              <a:t>它</a:t>
            </a:r>
            <a:r>
              <a:rPr lang="zh-CN" altLang="en-US" sz="2000" b="1" smtClean="0">
                <a:solidFill>
                  <a:srgbClr val="3333FF"/>
                </a:solidFill>
                <a:latin typeface="Consolas" pitchFamily="49" charset="0"/>
                <a:ea typeface="仿宋" pitchFamily="49" charset="-122"/>
                <a:cs typeface="Consolas" pitchFamily="49" charset="0"/>
              </a:rPr>
              <a:t>作为根结点。</a:t>
            </a:r>
            <a:endParaRPr lang="zh-CN" altLang="en-US" sz="2000" b="1" dirty="0" smtClean="0">
              <a:solidFill>
                <a:srgbClr val="3333FF"/>
              </a:solidFill>
              <a:latin typeface="Consolas" pitchFamily="49" charset="0"/>
              <a:ea typeface="仿宋" pitchFamily="49" charset="-122"/>
              <a:cs typeface="Consolas" pitchFamily="49" charset="0"/>
            </a:endParaRPr>
          </a:p>
          <a:p>
            <a:pPr algn="just">
              <a:lnSpc>
                <a:spcPct val="110000"/>
              </a:lnSpc>
              <a:spcBef>
                <a:spcPct val="50000"/>
              </a:spcBef>
            </a:pPr>
            <a:r>
              <a:rPr lang="zh-CN" altLang="en-US" sz="2000" b="1" smtClean="0">
                <a:solidFill>
                  <a:srgbClr val="3333FF"/>
                </a:solidFill>
                <a:latin typeface="Consolas" pitchFamily="49" charset="0"/>
                <a:ea typeface="仿宋" pitchFamily="49" charset="-122"/>
                <a:cs typeface="Consolas" pitchFamily="49" charset="0"/>
              </a:rPr>
              <a:t>　（</a:t>
            </a:r>
            <a:r>
              <a:rPr lang="en-US" altLang="zh-CN" sz="2000" b="1" dirty="0" smtClean="0">
                <a:solidFill>
                  <a:srgbClr val="3333FF"/>
                </a:solidFill>
                <a:latin typeface="Consolas" pitchFamily="49" charset="0"/>
                <a:ea typeface="仿宋" pitchFamily="49" charset="-122"/>
                <a:cs typeface="Consolas" pitchFamily="49" charset="0"/>
              </a:rPr>
              <a:t>2</a:t>
            </a:r>
            <a:r>
              <a:rPr lang="zh-CN" altLang="en-US" sz="2000" b="1" dirty="0" smtClean="0">
                <a:solidFill>
                  <a:srgbClr val="3333FF"/>
                </a:solidFill>
                <a:latin typeface="Consolas" pitchFamily="49" charset="0"/>
                <a:ea typeface="仿宋" pitchFamily="49" charset="-122"/>
                <a:cs typeface="Consolas" pitchFamily="49" charset="0"/>
              </a:rPr>
              <a:t>）否则将</a:t>
            </a:r>
            <a:r>
              <a:rPr lang="en-US" altLang="zh-CN" sz="2000" b="1" i="1" dirty="0" smtClean="0">
                <a:solidFill>
                  <a:srgbClr val="3333FF"/>
                </a:solidFill>
                <a:latin typeface="Consolas" pitchFamily="49" charset="0"/>
                <a:ea typeface="仿宋" pitchFamily="49" charset="-122"/>
                <a:cs typeface="Consolas" pitchFamily="49" charset="0"/>
              </a:rPr>
              <a:t>k</a:t>
            </a:r>
            <a:r>
              <a:rPr lang="zh-CN" altLang="en-US" sz="2000" b="1" smtClean="0">
                <a:solidFill>
                  <a:srgbClr val="3333FF"/>
                </a:solidFill>
                <a:latin typeface="Consolas" pitchFamily="49" charset="0"/>
                <a:ea typeface="仿宋" pitchFamily="49" charset="-122"/>
                <a:cs typeface="Consolas" pitchFamily="49" charset="0"/>
              </a:rPr>
              <a:t>和根结点的关键字比较，若</a:t>
            </a:r>
            <a:r>
              <a:rPr lang="en-US" altLang="zh-CN" sz="2000" b="1" i="1" smtClean="0">
                <a:solidFill>
                  <a:srgbClr val="3333FF"/>
                </a:solidFill>
                <a:latin typeface="Consolas" pitchFamily="49" charset="0"/>
                <a:ea typeface="仿宋" pitchFamily="49" charset="-122"/>
                <a:cs typeface="Consolas" pitchFamily="49" charset="0"/>
              </a:rPr>
              <a:t>k</a:t>
            </a:r>
            <a:r>
              <a:rPr lang="en-US" altLang="zh-CN" sz="2000" b="1" smtClean="0">
                <a:solidFill>
                  <a:srgbClr val="3333FF"/>
                </a:solidFill>
                <a:latin typeface="Consolas" pitchFamily="49" charset="0"/>
                <a:ea typeface="仿宋" pitchFamily="49" charset="-122"/>
                <a:cs typeface="Consolas" pitchFamily="49" charset="0"/>
              </a:rPr>
              <a:t>&lt;bt-&gt;key</a:t>
            </a:r>
            <a:r>
              <a:rPr lang="zh-CN" altLang="en-US" sz="2000" b="1" smtClean="0">
                <a:solidFill>
                  <a:srgbClr val="3333FF"/>
                </a:solidFill>
                <a:latin typeface="Consolas" pitchFamily="49" charset="0"/>
                <a:ea typeface="仿宋" pitchFamily="49" charset="-122"/>
                <a:cs typeface="Consolas" pitchFamily="49" charset="0"/>
              </a:rPr>
              <a:t>，则</a:t>
            </a:r>
            <a:r>
              <a:rPr lang="zh-CN" altLang="en-US" sz="2000" b="1" dirty="0" smtClean="0">
                <a:solidFill>
                  <a:srgbClr val="3333FF"/>
                </a:solidFill>
                <a:latin typeface="Consolas" pitchFamily="49" charset="0"/>
                <a:ea typeface="仿宋" pitchFamily="49" charset="-122"/>
                <a:cs typeface="Consolas" pitchFamily="49" charset="0"/>
              </a:rPr>
              <a:t>将</a:t>
            </a:r>
            <a:r>
              <a:rPr lang="en-US" altLang="zh-CN" sz="2000" b="1" i="1" dirty="0" smtClean="0">
                <a:solidFill>
                  <a:srgbClr val="3333FF"/>
                </a:solidFill>
                <a:latin typeface="Consolas" pitchFamily="49" charset="0"/>
                <a:ea typeface="仿宋" pitchFamily="49" charset="-122"/>
                <a:cs typeface="Consolas" pitchFamily="49" charset="0"/>
              </a:rPr>
              <a:t>k</a:t>
            </a:r>
            <a:r>
              <a:rPr lang="zh-CN" altLang="en-US" sz="2000" b="1" smtClean="0">
                <a:solidFill>
                  <a:srgbClr val="3333FF"/>
                </a:solidFill>
                <a:latin typeface="Consolas" pitchFamily="49" charset="0"/>
                <a:ea typeface="仿宋" pitchFamily="49" charset="-122"/>
                <a:cs typeface="Consolas" pitchFamily="49" charset="0"/>
              </a:rPr>
              <a:t>插入根结点的</a:t>
            </a:r>
            <a:r>
              <a:rPr lang="zh-CN" altLang="en-US" sz="2000" b="1" dirty="0" smtClean="0">
                <a:solidFill>
                  <a:srgbClr val="3333FF"/>
                </a:solidFill>
                <a:latin typeface="Consolas" pitchFamily="49" charset="0"/>
                <a:ea typeface="仿宋" pitchFamily="49" charset="-122"/>
                <a:cs typeface="Consolas" pitchFamily="49" charset="0"/>
              </a:rPr>
              <a:t>左子树中。</a:t>
            </a:r>
          </a:p>
          <a:p>
            <a:pPr algn="just">
              <a:lnSpc>
                <a:spcPct val="110000"/>
              </a:lnSpc>
              <a:spcBef>
                <a:spcPct val="50000"/>
              </a:spcBef>
            </a:pPr>
            <a:r>
              <a:rPr lang="zh-CN" altLang="en-US" sz="2000" b="1" smtClean="0">
                <a:solidFill>
                  <a:srgbClr val="3333FF"/>
                </a:solidFill>
                <a:latin typeface="Consolas" pitchFamily="49" charset="0"/>
                <a:ea typeface="仿宋" pitchFamily="49" charset="-122"/>
                <a:cs typeface="Consolas" pitchFamily="49" charset="0"/>
              </a:rPr>
              <a:t>　（</a:t>
            </a:r>
            <a:r>
              <a:rPr lang="en-US" altLang="zh-CN" sz="2000" b="1" smtClean="0">
                <a:solidFill>
                  <a:srgbClr val="3333FF"/>
                </a:solidFill>
                <a:latin typeface="Consolas" pitchFamily="49" charset="0"/>
                <a:ea typeface="仿宋" pitchFamily="49" charset="-122"/>
                <a:cs typeface="Consolas" pitchFamily="49" charset="0"/>
              </a:rPr>
              <a:t>3</a:t>
            </a:r>
            <a:r>
              <a:rPr lang="zh-CN" altLang="en-US" sz="2000" b="1" smtClean="0">
                <a:solidFill>
                  <a:srgbClr val="3333FF"/>
                </a:solidFill>
                <a:latin typeface="Consolas" pitchFamily="49" charset="0"/>
                <a:ea typeface="仿宋" pitchFamily="49" charset="-122"/>
                <a:cs typeface="Consolas" pitchFamily="49" charset="0"/>
              </a:rPr>
              <a:t>）若</a:t>
            </a:r>
            <a:r>
              <a:rPr lang="en-US" altLang="zh-CN" sz="2000" b="1" i="1" smtClean="0">
                <a:solidFill>
                  <a:srgbClr val="3333FF"/>
                </a:solidFill>
                <a:latin typeface="Consolas" pitchFamily="49" charset="0"/>
                <a:ea typeface="仿宋" pitchFamily="49" charset="-122"/>
                <a:cs typeface="Consolas" pitchFamily="49" charset="0"/>
              </a:rPr>
              <a:t>k</a:t>
            </a:r>
            <a:r>
              <a:rPr lang="en-US" altLang="zh-CN" sz="2000" b="1" smtClean="0">
                <a:solidFill>
                  <a:srgbClr val="3333FF"/>
                </a:solidFill>
                <a:latin typeface="Consolas" pitchFamily="49" charset="0"/>
                <a:ea typeface="仿宋" pitchFamily="49" charset="-122"/>
                <a:cs typeface="Consolas" pitchFamily="49" charset="0"/>
              </a:rPr>
              <a:t>&gt;bt-&gt;key</a:t>
            </a:r>
            <a:r>
              <a:rPr lang="zh-CN" altLang="en-US" sz="2000" b="1" smtClean="0">
                <a:solidFill>
                  <a:srgbClr val="3333FF"/>
                </a:solidFill>
                <a:latin typeface="Consolas" pitchFamily="49" charset="0"/>
                <a:ea typeface="仿宋" pitchFamily="49" charset="-122"/>
                <a:cs typeface="Consolas" pitchFamily="49" charset="0"/>
              </a:rPr>
              <a:t>，将</a:t>
            </a:r>
            <a:r>
              <a:rPr lang="zh-CN" altLang="en-US" sz="2000" b="1" dirty="0" smtClean="0">
                <a:solidFill>
                  <a:srgbClr val="3333FF"/>
                </a:solidFill>
                <a:latin typeface="Consolas" pitchFamily="49" charset="0"/>
                <a:ea typeface="仿宋" pitchFamily="49" charset="-122"/>
                <a:cs typeface="Consolas" pitchFamily="49" charset="0"/>
              </a:rPr>
              <a:t>它插入右子树</a:t>
            </a:r>
            <a:r>
              <a:rPr lang="zh-CN" altLang="en-US" sz="2000" b="1" smtClean="0">
                <a:solidFill>
                  <a:srgbClr val="3333FF"/>
                </a:solidFill>
                <a:latin typeface="Consolas" pitchFamily="49" charset="0"/>
                <a:ea typeface="仿宋" pitchFamily="49" charset="-122"/>
                <a:cs typeface="Consolas" pitchFamily="49" charset="0"/>
              </a:rPr>
              <a:t>中。</a:t>
            </a:r>
            <a:endParaRPr lang="en-US" altLang="zh-CN" sz="2000" b="1" smtClean="0">
              <a:solidFill>
                <a:srgbClr val="3333FF"/>
              </a:solidFill>
              <a:latin typeface="Consolas" pitchFamily="49" charset="0"/>
              <a:ea typeface="仿宋" pitchFamily="49" charset="-122"/>
              <a:cs typeface="Consolas" pitchFamily="49" charset="0"/>
            </a:endParaRPr>
          </a:p>
          <a:p>
            <a:pPr algn="just">
              <a:lnSpc>
                <a:spcPct val="110000"/>
              </a:lnSpc>
              <a:spcBef>
                <a:spcPct val="50000"/>
              </a:spcBef>
            </a:pPr>
            <a:r>
              <a:rPr lang="zh-CN" altLang="en-US" sz="2000" b="1" smtClean="0">
                <a:solidFill>
                  <a:srgbClr val="3333FF"/>
                </a:solidFill>
                <a:latin typeface="Consolas" pitchFamily="49" charset="0"/>
                <a:ea typeface="仿宋" pitchFamily="49" charset="-122"/>
                <a:cs typeface="Consolas" pitchFamily="49" charset="0"/>
              </a:rPr>
              <a:t>  （</a:t>
            </a:r>
            <a:r>
              <a:rPr lang="en-US" altLang="zh-CN" sz="2000" b="1" smtClean="0">
                <a:solidFill>
                  <a:srgbClr val="3333FF"/>
                </a:solidFill>
                <a:latin typeface="Consolas" pitchFamily="49" charset="0"/>
                <a:ea typeface="仿宋" pitchFamily="49" charset="-122"/>
                <a:cs typeface="Consolas" pitchFamily="49" charset="0"/>
              </a:rPr>
              <a:t>4</a:t>
            </a:r>
            <a:r>
              <a:rPr lang="zh-CN" altLang="en-US" sz="2000" b="1" smtClean="0">
                <a:solidFill>
                  <a:srgbClr val="3333FF"/>
                </a:solidFill>
                <a:latin typeface="Consolas" pitchFamily="49" charset="0"/>
                <a:ea typeface="仿宋" pitchFamily="49" charset="-122"/>
                <a:cs typeface="Consolas" pitchFamily="49" charset="0"/>
              </a:rPr>
              <a:t>）若</a:t>
            </a:r>
            <a:r>
              <a:rPr lang="en-US" altLang="zh-CN" sz="2000" b="1" smtClean="0">
                <a:solidFill>
                  <a:srgbClr val="3333FF"/>
                </a:solidFill>
                <a:latin typeface="Consolas" pitchFamily="49" charset="0"/>
                <a:ea typeface="仿宋" pitchFamily="49" charset="-122"/>
                <a:cs typeface="Consolas" pitchFamily="49" charset="0"/>
              </a:rPr>
              <a:t>k==bt-&gt;key</a:t>
            </a:r>
            <a:r>
              <a:rPr lang="zh-CN" altLang="en-US" sz="2000" b="1" smtClean="0">
                <a:solidFill>
                  <a:srgbClr val="3333FF"/>
                </a:solidFill>
                <a:latin typeface="Consolas" pitchFamily="49" charset="0"/>
                <a:ea typeface="仿宋" pitchFamily="49" charset="-122"/>
                <a:cs typeface="Consolas" pitchFamily="49" charset="0"/>
              </a:rPr>
              <a:t>，说明树中已有此关键字</a:t>
            </a:r>
            <a:r>
              <a:rPr lang="en-US" altLang="zh-CN" sz="2000" b="1" i="1" smtClean="0">
                <a:solidFill>
                  <a:srgbClr val="3333FF"/>
                </a:solidFill>
                <a:latin typeface="Consolas" pitchFamily="49" charset="0"/>
                <a:ea typeface="仿宋" pitchFamily="49" charset="-122"/>
                <a:cs typeface="Consolas" pitchFamily="49" charset="0"/>
              </a:rPr>
              <a:t>k</a:t>
            </a:r>
            <a:r>
              <a:rPr lang="zh-CN" altLang="en-US" sz="2000" b="1" smtClean="0">
                <a:solidFill>
                  <a:srgbClr val="3333FF"/>
                </a:solidFill>
                <a:latin typeface="Consolas" pitchFamily="49" charset="0"/>
                <a:ea typeface="仿宋" pitchFamily="49" charset="-122"/>
                <a:cs typeface="Consolas" pitchFamily="49" charset="0"/>
              </a:rPr>
              <a:t>，无须插入。</a:t>
            </a:r>
            <a:endParaRPr lang="zh-CN" altLang="en-US" sz="2000" dirty="0">
              <a:latin typeface="Consolas" pitchFamily="49" charset="0"/>
              <a:ea typeface="仿宋" pitchFamily="49" charset="-122"/>
              <a:cs typeface="Consolas" pitchFamily="49" charset="0"/>
            </a:endParaRPr>
          </a:p>
        </p:txBody>
      </p:sp>
      <p:sp>
        <p:nvSpPr>
          <p:cNvPr id="5" name="TextBox 4"/>
          <p:cNvSpPr txBox="1"/>
          <p:nvPr/>
        </p:nvSpPr>
        <p:spPr>
          <a:xfrm>
            <a:off x="642910" y="2342203"/>
            <a:ext cx="2000264" cy="400110"/>
          </a:xfrm>
          <a:prstGeom prst="rect">
            <a:avLst/>
          </a:prstGeom>
          <a:noFill/>
        </p:spPr>
        <p:txBody>
          <a:bodyPr wrap="square" rtlCol="0">
            <a:spAutoFit/>
          </a:bodyPr>
          <a:lstStyle/>
          <a:p>
            <a:pPr algn="l"/>
            <a:r>
              <a:rPr lang="zh-CN" altLang="en-US" sz="2000" b="1" dirty="0" smtClean="0">
                <a:latin typeface="微软雅黑" pitchFamily="34" charset="-122"/>
                <a:ea typeface="微软雅黑" pitchFamily="34" charset="-122"/>
                <a:cs typeface="Times New Roman" pitchFamily="18" charset="0"/>
              </a:rPr>
              <a:t>插入过程：</a:t>
            </a:r>
          </a:p>
        </p:txBody>
      </p:sp>
      <p:sp>
        <p:nvSpPr>
          <p:cNvPr id="7" name="灯片编号占位符 6"/>
          <p:cNvSpPr>
            <a:spLocks noGrp="1"/>
          </p:cNvSpPr>
          <p:nvPr>
            <p:ph type="sldNum" sz="quarter" idx="12"/>
          </p:nvPr>
        </p:nvSpPr>
        <p:spPr/>
        <p:txBody>
          <a:bodyPr/>
          <a:lstStyle/>
          <a:p>
            <a:pPr>
              <a:defRPr/>
            </a:pPr>
            <a:fld id="{94984E60-CADE-4266-8DC7-A91C528B8A31}" type="slidenum">
              <a:rPr lang="en-US" altLang="zh-CN" smtClean="0"/>
              <a:pPr>
                <a:defRPr/>
              </a:pPr>
              <a:t>8</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9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TextBox 27"/>
          <p:cNvSpPr txBox="1"/>
          <p:nvPr/>
        </p:nvSpPr>
        <p:spPr>
          <a:xfrm>
            <a:off x="357158" y="428604"/>
            <a:ext cx="8286808" cy="1862048"/>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spcBef>
                <a:spcPts val="600"/>
              </a:spcBef>
            </a:pPr>
            <a:r>
              <a:rPr lang="zh-CN" altLang="zh-CN" sz="2000" b="1" smtClean="0">
                <a:solidFill>
                  <a:srgbClr val="0000FF"/>
                </a:solidFill>
                <a:latin typeface="Times New Roman" pitchFamily="18" charset="0"/>
                <a:ea typeface="楷体" pitchFamily="49" charset="-122"/>
                <a:cs typeface="Times New Roman" pitchFamily="18" charset="0"/>
              </a:rPr>
              <a:t>① 当前结点</a:t>
            </a:r>
            <a:r>
              <a:rPr lang="en-US" altLang="zh-CN" sz="2000" b="1" smtClean="0">
                <a:solidFill>
                  <a:srgbClr val="0000FF"/>
                </a:solidFill>
                <a:latin typeface="Times New Roman" pitchFamily="18" charset="0"/>
                <a:ea typeface="楷体" pitchFamily="49" charset="-122"/>
                <a:cs typeface="Times New Roman" pitchFamily="18" charset="0"/>
              </a:rPr>
              <a:t>N</a:t>
            </a:r>
            <a:r>
              <a:rPr lang="zh-CN" altLang="zh-CN" sz="2000" b="1" smtClean="0">
                <a:solidFill>
                  <a:srgbClr val="0000FF"/>
                </a:solidFill>
                <a:latin typeface="Times New Roman" pitchFamily="18" charset="0"/>
                <a:ea typeface="楷体" pitchFamily="49" charset="-122"/>
                <a:cs typeface="Times New Roman" pitchFamily="18" charset="0"/>
              </a:rPr>
              <a:t>的叔叔结点</a:t>
            </a:r>
            <a:r>
              <a:rPr lang="en-US" altLang="zh-CN" sz="2000" b="1" smtClean="0">
                <a:solidFill>
                  <a:srgbClr val="0000FF"/>
                </a:solidFill>
                <a:latin typeface="Times New Roman" pitchFamily="18" charset="0"/>
                <a:ea typeface="楷体" pitchFamily="49" charset="-122"/>
                <a:cs typeface="Times New Roman" pitchFamily="18" charset="0"/>
              </a:rPr>
              <a:t>U</a:t>
            </a:r>
            <a:r>
              <a:rPr lang="zh-CN" altLang="zh-CN" sz="2000" b="1" smtClean="0">
                <a:solidFill>
                  <a:srgbClr val="0000FF"/>
                </a:solidFill>
                <a:latin typeface="Times New Roman" pitchFamily="18" charset="0"/>
                <a:ea typeface="楷体" pitchFamily="49" charset="-122"/>
                <a:cs typeface="Times New Roman" pitchFamily="18" charset="0"/>
              </a:rPr>
              <a:t>是</a:t>
            </a:r>
            <a:r>
              <a:rPr lang="zh-CN" altLang="zh-CN" sz="2000" b="1" smtClean="0">
                <a:latin typeface="Times New Roman" pitchFamily="18" charset="0"/>
                <a:ea typeface="楷体" pitchFamily="49" charset="-122"/>
                <a:cs typeface="Times New Roman" pitchFamily="18" charset="0"/>
              </a:rPr>
              <a:t>红色</a:t>
            </a:r>
            <a:r>
              <a:rPr lang="zh-CN" altLang="zh-CN" sz="2000" b="1" smtClean="0">
                <a:solidFill>
                  <a:srgbClr val="0000FF"/>
                </a:solidFill>
                <a:latin typeface="Times New Roman" pitchFamily="18" charset="0"/>
                <a:ea typeface="楷体" pitchFamily="49" charset="-122"/>
                <a:cs typeface="Times New Roman" pitchFamily="18" charset="0"/>
              </a:rPr>
              <a:t>。</a:t>
            </a:r>
            <a:endParaRPr lang="en-US" altLang="zh-CN" sz="2000" b="1" smtClean="0">
              <a:solidFill>
                <a:srgbClr val="0000FF"/>
              </a:solidFill>
              <a:latin typeface="Times New Roman" pitchFamily="18" charset="0"/>
              <a:ea typeface="楷体" pitchFamily="49" charset="-122"/>
              <a:cs typeface="Times New Roman" pitchFamily="18" charset="0"/>
            </a:endParaRPr>
          </a:p>
          <a:p>
            <a:pPr algn="l">
              <a:spcBef>
                <a:spcPts val="600"/>
              </a:spcBef>
            </a:pPr>
            <a:r>
              <a:rPr lang="zh-CN" altLang="zh-CN" sz="2000" b="1" smtClean="0">
                <a:solidFill>
                  <a:srgbClr val="0000FF"/>
                </a:solidFill>
                <a:latin typeface="Times New Roman" pitchFamily="18" charset="0"/>
                <a:ea typeface="仿宋" pitchFamily="49" charset="-122"/>
                <a:cs typeface="Times New Roman" pitchFamily="18" charset="0"/>
              </a:rPr>
              <a:t>调整方式</a:t>
            </a:r>
            <a:r>
              <a:rPr lang="zh-CN" altLang="en-US" sz="2000" b="1" smtClean="0">
                <a:solidFill>
                  <a:srgbClr val="0000FF"/>
                </a:solidFill>
                <a:latin typeface="Times New Roman" pitchFamily="18" charset="0"/>
                <a:ea typeface="仿宋" pitchFamily="49" charset="-122"/>
                <a:cs typeface="Times New Roman" pitchFamily="18" charset="0"/>
              </a:rPr>
              <a:t>是</a:t>
            </a:r>
            <a:r>
              <a:rPr lang="zh-CN" altLang="zh-CN" sz="2000" b="1" smtClean="0">
                <a:solidFill>
                  <a:srgbClr val="0000FF"/>
                </a:solidFill>
                <a:latin typeface="Times New Roman" pitchFamily="18" charset="0"/>
                <a:ea typeface="仿宋" pitchFamily="49" charset="-122"/>
                <a:cs typeface="Times New Roman" pitchFamily="18" charset="0"/>
              </a:rPr>
              <a:t>采用改变结点颜色的操作</a:t>
            </a:r>
            <a:r>
              <a:rPr lang="zh-CN" altLang="en-US" sz="2000" b="1" smtClean="0">
                <a:solidFill>
                  <a:srgbClr val="0000FF"/>
                </a:solidFill>
                <a:latin typeface="Times New Roman" pitchFamily="18" charset="0"/>
                <a:ea typeface="仿宋" pitchFamily="49" charset="-122"/>
                <a:cs typeface="Times New Roman" pitchFamily="18" charset="0"/>
              </a:rPr>
              <a:t>：</a:t>
            </a:r>
            <a:endParaRPr lang="en-US" altLang="zh-CN" sz="2000" b="1" smtClean="0">
              <a:solidFill>
                <a:srgbClr val="0000FF"/>
              </a:solidFill>
              <a:latin typeface="Times New Roman" pitchFamily="18" charset="0"/>
              <a:ea typeface="仿宋" pitchFamily="49" charset="-122"/>
              <a:cs typeface="Times New Roman" pitchFamily="18" charset="0"/>
            </a:endParaRPr>
          </a:p>
          <a:p>
            <a:pPr marL="540000" lvl="1" indent="-360000" algn="l">
              <a:spcBef>
                <a:spcPts val="600"/>
              </a:spcBef>
              <a:buBlip>
                <a:blip r:embed="rId2"/>
              </a:buBlip>
            </a:pPr>
            <a:r>
              <a:rPr lang="zh-CN" altLang="zh-CN" sz="2000" b="1" smtClean="0">
                <a:solidFill>
                  <a:srgbClr val="0000FF"/>
                </a:solidFill>
                <a:latin typeface="Times New Roman" pitchFamily="18" charset="0"/>
                <a:ea typeface="仿宋" pitchFamily="49" charset="-122"/>
                <a:cs typeface="Times New Roman" pitchFamily="18" charset="0"/>
              </a:rPr>
              <a:t>将双亲结点</a:t>
            </a:r>
            <a:r>
              <a:rPr lang="en-US" altLang="zh-CN" sz="2000" b="1" smtClean="0">
                <a:solidFill>
                  <a:srgbClr val="0000FF"/>
                </a:solidFill>
                <a:latin typeface="Times New Roman" pitchFamily="18" charset="0"/>
                <a:ea typeface="仿宋" pitchFamily="49" charset="-122"/>
                <a:cs typeface="Times New Roman" pitchFamily="18" charset="0"/>
              </a:rPr>
              <a:t>P</a:t>
            </a:r>
            <a:r>
              <a:rPr lang="zh-CN" altLang="zh-CN" sz="2000" b="1" smtClean="0">
                <a:solidFill>
                  <a:srgbClr val="0000FF"/>
                </a:solidFill>
                <a:latin typeface="Times New Roman" pitchFamily="18" charset="0"/>
                <a:ea typeface="仿宋" pitchFamily="49" charset="-122"/>
                <a:cs typeface="Times New Roman" pitchFamily="18" charset="0"/>
              </a:rPr>
              <a:t>和叔叔结点</a:t>
            </a:r>
            <a:r>
              <a:rPr lang="en-US" altLang="zh-CN" sz="2000" b="1" smtClean="0">
                <a:solidFill>
                  <a:srgbClr val="0000FF"/>
                </a:solidFill>
                <a:latin typeface="Times New Roman" pitchFamily="18" charset="0"/>
                <a:ea typeface="仿宋" pitchFamily="49" charset="-122"/>
                <a:cs typeface="Times New Roman" pitchFamily="18" charset="0"/>
              </a:rPr>
              <a:t>U</a:t>
            </a:r>
            <a:r>
              <a:rPr lang="zh-CN" altLang="zh-CN" sz="2000" b="1" smtClean="0">
                <a:solidFill>
                  <a:srgbClr val="0000FF"/>
                </a:solidFill>
                <a:latin typeface="Times New Roman" pitchFamily="18" charset="0"/>
                <a:ea typeface="仿宋" pitchFamily="49" charset="-122"/>
                <a:cs typeface="Times New Roman" pitchFamily="18" charset="0"/>
              </a:rPr>
              <a:t>的颜色改为</a:t>
            </a:r>
            <a:r>
              <a:rPr lang="zh-CN" altLang="zh-CN" sz="2000" b="1" smtClean="0">
                <a:solidFill>
                  <a:schemeClr val="tx1"/>
                </a:solidFill>
                <a:latin typeface="Times New Roman" pitchFamily="18" charset="0"/>
                <a:ea typeface="仿宋" pitchFamily="49" charset="-122"/>
                <a:cs typeface="Times New Roman" pitchFamily="18" charset="0"/>
              </a:rPr>
              <a:t>黑色</a:t>
            </a:r>
            <a:r>
              <a:rPr lang="zh-CN" altLang="zh-CN" sz="2000" b="1" smtClean="0">
                <a:solidFill>
                  <a:srgbClr val="0000FF"/>
                </a:solidFill>
                <a:latin typeface="Times New Roman" pitchFamily="18" charset="0"/>
                <a:ea typeface="仿宋" pitchFamily="49" charset="-122"/>
                <a:cs typeface="Times New Roman" pitchFamily="18" charset="0"/>
              </a:rPr>
              <a:t>，祖父结点</a:t>
            </a:r>
            <a:r>
              <a:rPr lang="en-US" altLang="zh-CN" sz="2000" b="1" smtClean="0">
                <a:solidFill>
                  <a:srgbClr val="0000FF"/>
                </a:solidFill>
                <a:latin typeface="Times New Roman" pitchFamily="18" charset="0"/>
                <a:ea typeface="仿宋" pitchFamily="49" charset="-122"/>
                <a:cs typeface="Times New Roman" pitchFamily="18" charset="0"/>
              </a:rPr>
              <a:t>G</a:t>
            </a:r>
            <a:r>
              <a:rPr lang="zh-CN" altLang="zh-CN" sz="2000" b="1" smtClean="0">
                <a:solidFill>
                  <a:srgbClr val="0000FF"/>
                </a:solidFill>
                <a:latin typeface="Times New Roman" pitchFamily="18" charset="0"/>
                <a:ea typeface="仿宋" pitchFamily="49" charset="-122"/>
                <a:cs typeface="Times New Roman" pitchFamily="18" charset="0"/>
              </a:rPr>
              <a:t>的颜色改为</a:t>
            </a:r>
            <a:r>
              <a:rPr lang="zh-CN" altLang="zh-CN" sz="2000" b="1" smtClean="0">
                <a:latin typeface="Times New Roman" pitchFamily="18" charset="0"/>
                <a:ea typeface="仿宋" pitchFamily="49" charset="-122"/>
                <a:cs typeface="Times New Roman" pitchFamily="18" charset="0"/>
              </a:rPr>
              <a:t>红色</a:t>
            </a:r>
            <a:r>
              <a:rPr lang="zh-CN" altLang="zh-CN" sz="2000" b="1" smtClean="0">
                <a:solidFill>
                  <a:srgbClr val="0000FF"/>
                </a:solidFill>
                <a:latin typeface="Times New Roman" pitchFamily="18" charset="0"/>
                <a:ea typeface="仿宋" pitchFamily="49" charset="-122"/>
                <a:cs typeface="Times New Roman" pitchFamily="18" charset="0"/>
              </a:rPr>
              <a:t>（用来维护第</a:t>
            </a:r>
            <a:r>
              <a:rPr lang="en-US" altLang="zh-CN" sz="2000" b="1" smtClean="0">
                <a:solidFill>
                  <a:srgbClr val="0000FF"/>
                </a:solidFill>
                <a:latin typeface="Times New Roman" pitchFamily="18" charset="0"/>
                <a:ea typeface="仿宋" pitchFamily="49" charset="-122"/>
                <a:cs typeface="Times New Roman" pitchFamily="18" charset="0"/>
              </a:rPr>
              <a:t>5</a:t>
            </a:r>
            <a:r>
              <a:rPr lang="zh-CN" altLang="zh-CN" sz="2000" b="1" smtClean="0">
                <a:solidFill>
                  <a:srgbClr val="0000FF"/>
                </a:solidFill>
                <a:latin typeface="Times New Roman" pitchFamily="18" charset="0"/>
                <a:ea typeface="仿宋" pitchFamily="49" charset="-122"/>
                <a:cs typeface="Times New Roman" pitchFamily="18" charset="0"/>
              </a:rPr>
              <a:t>条性质）。</a:t>
            </a:r>
            <a:endParaRPr lang="en-US" altLang="zh-CN" sz="2000" b="1" smtClean="0">
              <a:solidFill>
                <a:srgbClr val="0000FF"/>
              </a:solidFill>
              <a:latin typeface="Times New Roman" pitchFamily="18" charset="0"/>
              <a:ea typeface="仿宋" pitchFamily="49" charset="-122"/>
              <a:cs typeface="Times New Roman" pitchFamily="18" charset="0"/>
            </a:endParaRPr>
          </a:p>
          <a:p>
            <a:pPr marL="540000" lvl="1" indent="-360000" algn="l">
              <a:spcBef>
                <a:spcPts val="600"/>
              </a:spcBef>
              <a:buBlip>
                <a:blip r:embed="rId2"/>
              </a:buBlip>
            </a:pPr>
            <a:r>
              <a:rPr lang="zh-CN" altLang="zh-CN" sz="2000" b="1" smtClean="0">
                <a:solidFill>
                  <a:srgbClr val="0000FF"/>
                </a:solidFill>
                <a:latin typeface="Times New Roman" pitchFamily="18" charset="0"/>
                <a:ea typeface="仿宋" pitchFamily="49" charset="-122"/>
                <a:cs typeface="Times New Roman" pitchFamily="18" charset="0"/>
              </a:rPr>
              <a:t>以祖父结点</a:t>
            </a:r>
            <a:r>
              <a:rPr lang="en-US" altLang="zh-CN" sz="2000" b="1" smtClean="0">
                <a:solidFill>
                  <a:srgbClr val="0000FF"/>
                </a:solidFill>
                <a:latin typeface="Times New Roman" pitchFamily="18" charset="0"/>
                <a:ea typeface="仿宋" pitchFamily="49" charset="-122"/>
                <a:cs typeface="Times New Roman" pitchFamily="18" charset="0"/>
              </a:rPr>
              <a:t>G</a:t>
            </a:r>
            <a:r>
              <a:rPr lang="zh-CN" altLang="zh-CN" sz="2000" b="1" smtClean="0">
                <a:solidFill>
                  <a:srgbClr val="0000FF"/>
                </a:solidFill>
                <a:latin typeface="Times New Roman" pitchFamily="18" charset="0"/>
                <a:ea typeface="仿宋" pitchFamily="49" charset="-122"/>
                <a:cs typeface="Times New Roman" pitchFamily="18" charset="0"/>
              </a:rPr>
              <a:t>为当前结点继续进行调整。</a:t>
            </a:r>
            <a:endParaRPr lang="zh-CN" altLang="zh-CN" sz="2000" b="1">
              <a:solidFill>
                <a:srgbClr val="0000FF"/>
              </a:solidFill>
              <a:latin typeface="Times New Roman" pitchFamily="18" charset="0"/>
              <a:ea typeface="仿宋" pitchFamily="49" charset="-122"/>
              <a:cs typeface="Times New Roman" pitchFamily="18" charset="0"/>
            </a:endParaRPr>
          </a:p>
        </p:txBody>
      </p:sp>
      <p:sp>
        <p:nvSpPr>
          <p:cNvPr id="63522" name="Rectangle 3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0" name="组合 39"/>
          <p:cNvGrpSpPr/>
          <p:nvPr/>
        </p:nvGrpSpPr>
        <p:grpSpPr>
          <a:xfrm>
            <a:off x="928662" y="2865769"/>
            <a:ext cx="5655075" cy="1769404"/>
            <a:chOff x="928662" y="2865769"/>
            <a:chExt cx="5655075" cy="1769404"/>
          </a:xfrm>
        </p:grpSpPr>
        <p:sp>
          <p:nvSpPr>
            <p:cNvPr id="63520" name="Oval 32"/>
            <p:cNvSpPr>
              <a:spLocks noChangeArrowheads="1"/>
            </p:cNvSpPr>
            <p:nvPr/>
          </p:nvSpPr>
          <p:spPr bwMode="auto">
            <a:xfrm>
              <a:off x="1818956" y="2865769"/>
              <a:ext cx="351568" cy="351606"/>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ea typeface="仿宋" pitchFamily="49" charset="-122"/>
                  <a:cs typeface="Times New Roman" pitchFamily="18" charset="0"/>
                </a:rPr>
                <a:t>G</a:t>
              </a:r>
            </a:p>
          </p:txBody>
        </p:sp>
        <p:sp>
          <p:nvSpPr>
            <p:cNvPr id="63519" name="Oval 31"/>
            <p:cNvSpPr>
              <a:spLocks noChangeArrowheads="1"/>
            </p:cNvSpPr>
            <p:nvPr/>
          </p:nvSpPr>
          <p:spPr bwMode="auto">
            <a:xfrm>
              <a:off x="1270924" y="3538991"/>
              <a:ext cx="351568" cy="351606"/>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ea typeface="仿宋" pitchFamily="49" charset="-122"/>
                  <a:cs typeface="Times New Roman" pitchFamily="18" charset="0"/>
                </a:rPr>
                <a:t>P</a:t>
              </a:r>
            </a:p>
          </p:txBody>
        </p:sp>
        <p:sp>
          <p:nvSpPr>
            <p:cNvPr id="63518" name="Oval 30"/>
            <p:cNvSpPr>
              <a:spLocks noChangeArrowheads="1"/>
            </p:cNvSpPr>
            <p:nvPr/>
          </p:nvSpPr>
          <p:spPr bwMode="auto">
            <a:xfrm>
              <a:off x="1581131" y="4211178"/>
              <a:ext cx="351568" cy="351606"/>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ea typeface="仿宋" pitchFamily="49" charset="-122"/>
                  <a:cs typeface="Times New Roman" pitchFamily="18" charset="0"/>
                </a:rPr>
                <a:t>N</a:t>
              </a:r>
            </a:p>
          </p:txBody>
        </p:sp>
        <p:sp>
          <p:nvSpPr>
            <p:cNvPr id="63517" name="Oval 29"/>
            <p:cNvSpPr>
              <a:spLocks noChangeArrowheads="1"/>
            </p:cNvSpPr>
            <p:nvPr/>
          </p:nvSpPr>
          <p:spPr bwMode="auto">
            <a:xfrm>
              <a:off x="2398010" y="3537956"/>
              <a:ext cx="351568" cy="351606"/>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ea typeface="仿宋" pitchFamily="49" charset="-122"/>
                  <a:cs typeface="Times New Roman" pitchFamily="18" charset="0"/>
                </a:rPr>
                <a:t>U</a:t>
              </a:r>
            </a:p>
          </p:txBody>
        </p:sp>
        <p:sp>
          <p:nvSpPr>
            <p:cNvPr id="63516" name="Text Box 28"/>
            <p:cNvSpPr txBox="1">
              <a:spLocks noChangeArrowheads="1"/>
            </p:cNvSpPr>
            <p:nvPr/>
          </p:nvSpPr>
          <p:spPr bwMode="auto">
            <a:xfrm>
              <a:off x="984499" y="4341479"/>
              <a:ext cx="181988" cy="25232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ea typeface="仿宋" pitchFamily="49" charset="-122"/>
                  <a:cs typeface="Times New Roman" pitchFamily="18" charset="0"/>
                </a:rPr>
                <a:t>a</a:t>
              </a:r>
            </a:p>
          </p:txBody>
        </p:sp>
        <p:sp>
          <p:nvSpPr>
            <p:cNvPr id="63515" name="Text Box 27"/>
            <p:cNvSpPr txBox="1">
              <a:spLocks noChangeArrowheads="1"/>
            </p:cNvSpPr>
            <p:nvPr/>
          </p:nvSpPr>
          <p:spPr bwMode="auto">
            <a:xfrm>
              <a:off x="2781632" y="4341479"/>
              <a:ext cx="183022" cy="25232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ea typeface="仿宋" pitchFamily="49" charset="-122"/>
                  <a:cs typeface="Times New Roman" pitchFamily="18" charset="0"/>
                </a:rPr>
                <a:t>c</a:t>
              </a:r>
            </a:p>
          </p:txBody>
        </p:sp>
        <p:sp>
          <p:nvSpPr>
            <p:cNvPr id="63514" name="Text Box 26"/>
            <p:cNvSpPr txBox="1">
              <a:spLocks noChangeArrowheads="1"/>
            </p:cNvSpPr>
            <p:nvPr/>
          </p:nvSpPr>
          <p:spPr bwMode="auto">
            <a:xfrm>
              <a:off x="2191205" y="4341479"/>
              <a:ext cx="181988" cy="25232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ea typeface="仿宋" pitchFamily="49" charset="-122"/>
                  <a:cs typeface="Times New Roman" pitchFamily="18" charset="0"/>
                </a:rPr>
                <a:t>b</a:t>
              </a:r>
            </a:p>
          </p:txBody>
        </p:sp>
        <p:sp>
          <p:nvSpPr>
            <p:cNvPr id="63513" name="AutoShape 25"/>
            <p:cNvSpPr>
              <a:spLocks noChangeShapeType="1"/>
            </p:cNvSpPr>
            <p:nvPr/>
          </p:nvSpPr>
          <p:spPr bwMode="auto">
            <a:xfrm flipH="1">
              <a:off x="1570791" y="3165668"/>
              <a:ext cx="299867" cy="425029"/>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63512" name="AutoShape 24"/>
            <p:cNvSpPr>
              <a:spLocks noChangeShapeType="1"/>
            </p:cNvSpPr>
            <p:nvPr/>
          </p:nvSpPr>
          <p:spPr bwMode="auto">
            <a:xfrm>
              <a:off x="2118823" y="3165668"/>
              <a:ext cx="330888" cy="423995"/>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63511" name="AutoShape 23"/>
            <p:cNvSpPr>
              <a:spLocks noChangeShapeType="1"/>
            </p:cNvSpPr>
            <p:nvPr/>
          </p:nvSpPr>
          <p:spPr bwMode="auto">
            <a:xfrm>
              <a:off x="1570791" y="3838889"/>
              <a:ext cx="186124" cy="372288"/>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63510" name="AutoShape 22"/>
            <p:cNvSpPr>
              <a:spLocks noChangeShapeType="1"/>
            </p:cNvSpPr>
            <p:nvPr/>
          </p:nvSpPr>
          <p:spPr bwMode="auto">
            <a:xfrm flipH="1">
              <a:off x="1075493" y="3838889"/>
              <a:ext cx="247132" cy="502589"/>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63509" name="AutoShape 21"/>
            <p:cNvSpPr>
              <a:spLocks noChangeShapeType="1"/>
            </p:cNvSpPr>
            <p:nvPr/>
          </p:nvSpPr>
          <p:spPr bwMode="auto">
            <a:xfrm flipH="1">
              <a:off x="2282199" y="3837855"/>
              <a:ext cx="167512" cy="503623"/>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63508" name="AutoShape 20"/>
            <p:cNvSpPr>
              <a:spLocks noChangeShapeType="1"/>
            </p:cNvSpPr>
            <p:nvPr/>
          </p:nvSpPr>
          <p:spPr bwMode="auto">
            <a:xfrm>
              <a:off x="2697876" y="3837855"/>
              <a:ext cx="175784" cy="503623"/>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63507" name="Text Box 19"/>
            <p:cNvSpPr txBox="1">
              <a:spLocks noChangeArrowheads="1"/>
            </p:cNvSpPr>
            <p:nvPr/>
          </p:nvSpPr>
          <p:spPr bwMode="auto">
            <a:xfrm>
              <a:off x="928662" y="3328027"/>
              <a:ext cx="515978" cy="25232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smtClean="0">
                  <a:ln>
                    <a:noFill/>
                  </a:ln>
                  <a:solidFill>
                    <a:srgbClr val="0000FF"/>
                  </a:solidFill>
                  <a:effectLst/>
                  <a:ea typeface="仿宋" pitchFamily="49" charset="-122"/>
                  <a:cs typeface="Times New Roman" pitchFamily="18" charset="0"/>
                </a:rPr>
                <a:t>双亲</a:t>
              </a:r>
            </a:p>
          </p:txBody>
        </p:sp>
        <p:sp>
          <p:nvSpPr>
            <p:cNvPr id="63506" name="Text Box 18"/>
            <p:cNvSpPr txBox="1">
              <a:spLocks noChangeArrowheads="1"/>
            </p:cNvSpPr>
            <p:nvPr/>
          </p:nvSpPr>
          <p:spPr bwMode="auto">
            <a:xfrm>
              <a:off x="2676162" y="3338368"/>
              <a:ext cx="515978" cy="25232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smtClean="0">
                  <a:ln>
                    <a:noFill/>
                  </a:ln>
                  <a:solidFill>
                    <a:srgbClr val="0000FF"/>
                  </a:solidFill>
                  <a:effectLst/>
                  <a:ea typeface="仿宋" pitchFamily="49" charset="-122"/>
                  <a:cs typeface="Times New Roman" pitchFamily="18" charset="0"/>
                </a:rPr>
                <a:t>叔叔</a:t>
              </a:r>
            </a:p>
          </p:txBody>
        </p:sp>
        <p:sp>
          <p:nvSpPr>
            <p:cNvPr id="63505" name="Oval 17"/>
            <p:cNvSpPr>
              <a:spLocks noChangeArrowheads="1"/>
            </p:cNvSpPr>
            <p:nvPr/>
          </p:nvSpPr>
          <p:spPr bwMode="auto">
            <a:xfrm>
              <a:off x="5210554" y="2907134"/>
              <a:ext cx="351568" cy="351606"/>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ea typeface="仿宋" pitchFamily="49" charset="-122"/>
                  <a:cs typeface="Times New Roman" pitchFamily="18" charset="0"/>
                </a:rPr>
                <a:t>G</a:t>
              </a:r>
            </a:p>
          </p:txBody>
        </p:sp>
        <p:sp>
          <p:nvSpPr>
            <p:cNvPr id="63504" name="Oval 16"/>
            <p:cNvSpPr>
              <a:spLocks noChangeArrowheads="1"/>
            </p:cNvSpPr>
            <p:nvPr/>
          </p:nvSpPr>
          <p:spPr bwMode="auto">
            <a:xfrm>
              <a:off x="4662521" y="3580356"/>
              <a:ext cx="351568" cy="351606"/>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ea typeface="仿宋" pitchFamily="49" charset="-122"/>
                  <a:cs typeface="Times New Roman" pitchFamily="18" charset="0"/>
                </a:rPr>
                <a:t>P</a:t>
              </a:r>
            </a:p>
          </p:txBody>
        </p:sp>
        <p:sp>
          <p:nvSpPr>
            <p:cNvPr id="63503" name="Oval 15"/>
            <p:cNvSpPr>
              <a:spLocks noChangeArrowheads="1"/>
            </p:cNvSpPr>
            <p:nvPr/>
          </p:nvSpPr>
          <p:spPr bwMode="auto">
            <a:xfrm>
              <a:off x="4972728" y="4252543"/>
              <a:ext cx="351568" cy="351606"/>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ea typeface="仿宋" pitchFamily="49" charset="-122"/>
                  <a:cs typeface="Times New Roman" pitchFamily="18" charset="0"/>
                </a:rPr>
                <a:t>N</a:t>
              </a:r>
            </a:p>
          </p:txBody>
        </p:sp>
        <p:sp>
          <p:nvSpPr>
            <p:cNvPr id="63502" name="Oval 14"/>
            <p:cNvSpPr>
              <a:spLocks noChangeArrowheads="1"/>
            </p:cNvSpPr>
            <p:nvPr/>
          </p:nvSpPr>
          <p:spPr bwMode="auto">
            <a:xfrm>
              <a:off x="5789607" y="3579322"/>
              <a:ext cx="351568" cy="351606"/>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ea typeface="仿宋" pitchFamily="49" charset="-122"/>
                  <a:cs typeface="Times New Roman" pitchFamily="18" charset="0"/>
                </a:rPr>
                <a:t>U</a:t>
              </a:r>
            </a:p>
          </p:txBody>
        </p:sp>
        <p:sp>
          <p:nvSpPr>
            <p:cNvPr id="63501" name="Text Box 13"/>
            <p:cNvSpPr txBox="1">
              <a:spLocks noChangeArrowheads="1"/>
            </p:cNvSpPr>
            <p:nvPr/>
          </p:nvSpPr>
          <p:spPr bwMode="auto">
            <a:xfrm>
              <a:off x="4376097" y="4382844"/>
              <a:ext cx="181988" cy="25232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ea typeface="仿宋" pitchFamily="49" charset="-122"/>
                  <a:cs typeface="Times New Roman" pitchFamily="18" charset="0"/>
                </a:rPr>
                <a:t>a</a:t>
              </a:r>
            </a:p>
          </p:txBody>
        </p:sp>
        <p:sp>
          <p:nvSpPr>
            <p:cNvPr id="63500" name="Text Box 12"/>
            <p:cNvSpPr txBox="1">
              <a:spLocks noChangeArrowheads="1"/>
            </p:cNvSpPr>
            <p:nvPr/>
          </p:nvSpPr>
          <p:spPr bwMode="auto">
            <a:xfrm>
              <a:off x="6173230" y="4382844"/>
              <a:ext cx="183022" cy="25232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ea typeface="仿宋" pitchFamily="49" charset="-122"/>
                  <a:cs typeface="Times New Roman" pitchFamily="18" charset="0"/>
                </a:rPr>
                <a:t>c</a:t>
              </a:r>
            </a:p>
          </p:txBody>
        </p:sp>
        <p:sp>
          <p:nvSpPr>
            <p:cNvPr id="63499" name="Text Box 11"/>
            <p:cNvSpPr txBox="1">
              <a:spLocks noChangeArrowheads="1"/>
            </p:cNvSpPr>
            <p:nvPr/>
          </p:nvSpPr>
          <p:spPr bwMode="auto">
            <a:xfrm>
              <a:off x="5582802" y="4382844"/>
              <a:ext cx="181988" cy="25232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ea typeface="仿宋" pitchFamily="49" charset="-122"/>
                  <a:cs typeface="Times New Roman" pitchFamily="18" charset="0"/>
                </a:rPr>
                <a:t>b</a:t>
              </a:r>
            </a:p>
          </p:txBody>
        </p:sp>
        <p:sp>
          <p:nvSpPr>
            <p:cNvPr id="63498" name="AutoShape 10"/>
            <p:cNvSpPr>
              <a:spLocks noChangeShapeType="1"/>
            </p:cNvSpPr>
            <p:nvPr/>
          </p:nvSpPr>
          <p:spPr bwMode="auto">
            <a:xfrm flipH="1">
              <a:off x="4964456" y="3232887"/>
              <a:ext cx="297799" cy="40331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63497" name="AutoShape 9"/>
            <p:cNvSpPr>
              <a:spLocks noChangeShapeType="1"/>
            </p:cNvSpPr>
            <p:nvPr/>
          </p:nvSpPr>
          <p:spPr bwMode="auto">
            <a:xfrm>
              <a:off x="5511455" y="3232887"/>
              <a:ext cx="329854" cy="402278"/>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63496" name="AutoShape 8"/>
            <p:cNvSpPr>
              <a:spLocks noChangeShapeType="1"/>
            </p:cNvSpPr>
            <p:nvPr/>
          </p:nvSpPr>
          <p:spPr bwMode="auto">
            <a:xfrm>
              <a:off x="4964456" y="3905074"/>
              <a:ext cx="185090" cy="347469"/>
            </a:xfrm>
            <a:prstGeom prst="straightConnector1">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63495" name="AutoShape 7"/>
            <p:cNvSpPr>
              <a:spLocks noChangeShapeType="1"/>
            </p:cNvSpPr>
            <p:nvPr/>
          </p:nvSpPr>
          <p:spPr bwMode="auto">
            <a:xfrm flipH="1">
              <a:off x="4467091" y="3905074"/>
              <a:ext cx="247132" cy="47777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63494" name="AutoShape 6"/>
            <p:cNvSpPr>
              <a:spLocks noChangeShapeType="1"/>
            </p:cNvSpPr>
            <p:nvPr/>
          </p:nvSpPr>
          <p:spPr bwMode="auto">
            <a:xfrm flipH="1">
              <a:off x="5673796" y="3905074"/>
              <a:ext cx="167512" cy="47777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63493" name="AutoShape 5"/>
            <p:cNvSpPr>
              <a:spLocks noChangeShapeType="1"/>
            </p:cNvSpPr>
            <p:nvPr/>
          </p:nvSpPr>
          <p:spPr bwMode="auto">
            <a:xfrm>
              <a:off x="6090508" y="3905074"/>
              <a:ext cx="174750" cy="47777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63492" name="Text Box 4"/>
            <p:cNvSpPr txBox="1">
              <a:spLocks noChangeArrowheads="1"/>
            </p:cNvSpPr>
            <p:nvPr/>
          </p:nvSpPr>
          <p:spPr bwMode="auto">
            <a:xfrm>
              <a:off x="4320259" y="3369392"/>
              <a:ext cx="515978" cy="25232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smtClean="0">
                  <a:ln>
                    <a:noFill/>
                  </a:ln>
                  <a:solidFill>
                    <a:srgbClr val="0000FF"/>
                  </a:solidFill>
                  <a:effectLst/>
                  <a:ea typeface="仿宋" pitchFamily="49" charset="-122"/>
                  <a:cs typeface="Times New Roman" pitchFamily="18" charset="0"/>
                </a:rPr>
                <a:t>双亲</a:t>
              </a:r>
            </a:p>
          </p:txBody>
        </p:sp>
        <p:sp>
          <p:nvSpPr>
            <p:cNvPr id="63491" name="Text Box 3"/>
            <p:cNvSpPr txBox="1">
              <a:spLocks noChangeArrowheads="1"/>
            </p:cNvSpPr>
            <p:nvPr/>
          </p:nvSpPr>
          <p:spPr bwMode="auto">
            <a:xfrm>
              <a:off x="6067759" y="3379734"/>
              <a:ext cx="515978" cy="25232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smtClean="0">
                  <a:ln>
                    <a:noFill/>
                  </a:ln>
                  <a:solidFill>
                    <a:srgbClr val="0000FF"/>
                  </a:solidFill>
                  <a:effectLst/>
                  <a:ea typeface="仿宋" pitchFamily="49" charset="-122"/>
                  <a:cs typeface="Times New Roman" pitchFamily="18" charset="0"/>
                </a:rPr>
                <a:t>叔叔</a:t>
              </a:r>
            </a:p>
          </p:txBody>
        </p:sp>
        <p:sp>
          <p:nvSpPr>
            <p:cNvPr id="39" name="右箭头 38"/>
            <p:cNvSpPr/>
            <p:nvPr/>
          </p:nvSpPr>
          <p:spPr>
            <a:xfrm>
              <a:off x="3500430" y="3571876"/>
              <a:ext cx="428628" cy="21431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sp>
        <p:nvSpPr>
          <p:cNvPr id="41" name="灯片编号占位符 40"/>
          <p:cNvSpPr>
            <a:spLocks noGrp="1"/>
          </p:cNvSpPr>
          <p:nvPr>
            <p:ph type="sldNum" sz="quarter" idx="12"/>
          </p:nvPr>
        </p:nvSpPr>
        <p:spPr/>
        <p:txBody>
          <a:bodyPr/>
          <a:lstStyle/>
          <a:p>
            <a:pPr>
              <a:defRPr/>
            </a:pPr>
            <a:fld id="{94984E60-CADE-4266-8DC7-A91C528B8A31}" type="slidenum">
              <a:rPr lang="en-US" altLang="zh-CN" smtClean="0"/>
              <a:pPr>
                <a:defRPr/>
              </a:pPr>
              <a:t>80</a:t>
            </a:fld>
            <a:r>
              <a:rPr lang="en-US" altLang="zh-CN" smtClean="0"/>
              <a:t>/132</a:t>
            </a:r>
            <a:endParaRPr lang="en-US" altLang="zh-CN"/>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9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TextBox 27"/>
          <p:cNvSpPr txBox="1"/>
          <p:nvPr/>
        </p:nvSpPr>
        <p:spPr>
          <a:xfrm>
            <a:off x="642910" y="642918"/>
            <a:ext cx="7858180" cy="1554272"/>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spcBef>
                <a:spcPts val="600"/>
              </a:spcBef>
            </a:pPr>
            <a:r>
              <a:rPr lang="zh-CN" altLang="zh-CN" sz="2000" b="1" smtClean="0">
                <a:solidFill>
                  <a:srgbClr val="0000FF"/>
                </a:solidFill>
                <a:ea typeface="楷体" pitchFamily="49" charset="-122"/>
                <a:cs typeface="Times New Roman" pitchFamily="18" charset="0"/>
              </a:rPr>
              <a:t>② 当前结点</a:t>
            </a:r>
            <a:r>
              <a:rPr lang="en-US" altLang="zh-CN" sz="2000" b="1" smtClean="0">
                <a:solidFill>
                  <a:srgbClr val="0000FF"/>
                </a:solidFill>
                <a:ea typeface="楷体" pitchFamily="49" charset="-122"/>
                <a:cs typeface="Times New Roman" pitchFamily="18" charset="0"/>
              </a:rPr>
              <a:t>N</a:t>
            </a:r>
            <a:r>
              <a:rPr lang="zh-CN" altLang="zh-CN" sz="2000" b="1" smtClean="0">
                <a:solidFill>
                  <a:srgbClr val="0000FF"/>
                </a:solidFill>
                <a:ea typeface="楷体" pitchFamily="49" charset="-122"/>
                <a:cs typeface="Times New Roman" pitchFamily="18" charset="0"/>
              </a:rPr>
              <a:t>的叔叔结点</a:t>
            </a:r>
            <a:r>
              <a:rPr lang="en-US" altLang="zh-CN" sz="2000" b="1" smtClean="0">
                <a:solidFill>
                  <a:srgbClr val="0000FF"/>
                </a:solidFill>
                <a:ea typeface="楷体" pitchFamily="49" charset="-122"/>
                <a:cs typeface="Times New Roman" pitchFamily="18" charset="0"/>
              </a:rPr>
              <a:t>U</a:t>
            </a:r>
            <a:r>
              <a:rPr lang="zh-CN" altLang="zh-CN" sz="2000" b="1" smtClean="0">
                <a:solidFill>
                  <a:srgbClr val="0000FF"/>
                </a:solidFill>
                <a:ea typeface="楷体" pitchFamily="49" charset="-122"/>
                <a:cs typeface="Times New Roman" pitchFamily="18" charset="0"/>
              </a:rPr>
              <a:t>是</a:t>
            </a:r>
            <a:r>
              <a:rPr lang="zh-CN" altLang="zh-CN" sz="2000" b="1" smtClean="0">
                <a:solidFill>
                  <a:schemeClr val="tx1"/>
                </a:solidFill>
                <a:ea typeface="楷体" pitchFamily="49" charset="-122"/>
                <a:cs typeface="Times New Roman" pitchFamily="18" charset="0"/>
              </a:rPr>
              <a:t>黑色</a:t>
            </a:r>
            <a:r>
              <a:rPr lang="zh-CN" altLang="zh-CN" sz="2000" b="1" smtClean="0">
                <a:solidFill>
                  <a:srgbClr val="0000FF"/>
                </a:solidFill>
                <a:ea typeface="楷体" pitchFamily="49" charset="-122"/>
                <a:cs typeface="Times New Roman" pitchFamily="18" charset="0"/>
              </a:rPr>
              <a:t>，并且结点</a:t>
            </a:r>
            <a:r>
              <a:rPr lang="en-US" altLang="zh-CN" sz="2000" b="1" smtClean="0">
                <a:solidFill>
                  <a:srgbClr val="0000FF"/>
                </a:solidFill>
                <a:ea typeface="楷体" pitchFamily="49" charset="-122"/>
                <a:cs typeface="Times New Roman" pitchFamily="18" charset="0"/>
              </a:rPr>
              <a:t>N</a:t>
            </a:r>
            <a:r>
              <a:rPr lang="zh-CN" altLang="zh-CN" sz="2000" b="1" smtClean="0">
                <a:solidFill>
                  <a:srgbClr val="0000FF"/>
                </a:solidFill>
                <a:ea typeface="楷体" pitchFamily="49" charset="-122"/>
                <a:cs typeface="Times New Roman" pitchFamily="18" charset="0"/>
              </a:rPr>
              <a:t>是右孩子。</a:t>
            </a:r>
            <a:endParaRPr lang="en-US" altLang="zh-CN" sz="2000" b="1" smtClean="0">
              <a:solidFill>
                <a:srgbClr val="0000FF"/>
              </a:solidFill>
              <a:ea typeface="楷体" pitchFamily="49" charset="-122"/>
              <a:cs typeface="Times New Roman" pitchFamily="18" charset="0"/>
            </a:endParaRPr>
          </a:p>
          <a:p>
            <a:pPr algn="l">
              <a:spcBef>
                <a:spcPts val="600"/>
              </a:spcBef>
            </a:pPr>
            <a:r>
              <a:rPr lang="zh-CN" altLang="zh-CN" sz="2000" b="1" smtClean="0">
                <a:solidFill>
                  <a:srgbClr val="0000FF"/>
                </a:solidFill>
                <a:ea typeface="仿宋" pitchFamily="49" charset="-122"/>
                <a:cs typeface="Times New Roman" pitchFamily="18" charset="0"/>
              </a:rPr>
              <a:t>调整方式</a:t>
            </a:r>
            <a:r>
              <a:rPr lang="zh-CN" altLang="en-US" sz="2000" b="1" smtClean="0">
                <a:solidFill>
                  <a:srgbClr val="0000FF"/>
                </a:solidFill>
                <a:ea typeface="仿宋" pitchFamily="49" charset="-122"/>
                <a:cs typeface="Times New Roman" pitchFamily="18" charset="0"/>
              </a:rPr>
              <a:t>：</a:t>
            </a:r>
            <a:endParaRPr lang="en-US" altLang="zh-CN" sz="2000" b="1" smtClean="0">
              <a:solidFill>
                <a:srgbClr val="0000FF"/>
              </a:solidFill>
              <a:ea typeface="仿宋" pitchFamily="49" charset="-122"/>
              <a:cs typeface="Times New Roman" pitchFamily="18" charset="0"/>
            </a:endParaRPr>
          </a:p>
          <a:p>
            <a:pPr marL="540000" indent="-360000" algn="l">
              <a:spcBef>
                <a:spcPts val="600"/>
              </a:spcBef>
              <a:buBlip>
                <a:blip r:embed="rId2"/>
              </a:buBlip>
            </a:pPr>
            <a:r>
              <a:rPr lang="zh-CN" altLang="zh-CN" sz="2000" b="1" smtClean="0">
                <a:solidFill>
                  <a:srgbClr val="0000FF"/>
                </a:solidFill>
                <a:ea typeface="仿宋" pitchFamily="49" charset="-122"/>
                <a:cs typeface="Times New Roman" pitchFamily="18" charset="0"/>
              </a:rPr>
              <a:t>左旋以双亲结点</a:t>
            </a:r>
            <a:r>
              <a:rPr lang="en-US" altLang="zh-CN" sz="2000" b="1" smtClean="0">
                <a:solidFill>
                  <a:srgbClr val="0000FF"/>
                </a:solidFill>
                <a:ea typeface="仿宋" pitchFamily="49" charset="-122"/>
                <a:cs typeface="Times New Roman" pitchFamily="18" charset="0"/>
              </a:rPr>
              <a:t>P</a:t>
            </a:r>
            <a:r>
              <a:rPr lang="zh-CN" altLang="zh-CN" sz="2000" b="1" smtClean="0">
                <a:solidFill>
                  <a:srgbClr val="0000FF"/>
                </a:solidFill>
                <a:ea typeface="仿宋" pitchFamily="49" charset="-122"/>
                <a:cs typeface="Times New Roman" pitchFamily="18" charset="0"/>
              </a:rPr>
              <a:t>为根的子树。</a:t>
            </a:r>
            <a:endParaRPr lang="en-US" altLang="zh-CN" sz="2000" b="1" smtClean="0">
              <a:solidFill>
                <a:srgbClr val="0000FF"/>
              </a:solidFill>
              <a:ea typeface="仿宋" pitchFamily="49" charset="-122"/>
              <a:cs typeface="Times New Roman" pitchFamily="18" charset="0"/>
            </a:endParaRPr>
          </a:p>
          <a:p>
            <a:pPr marL="540000" indent="-360000" algn="l">
              <a:spcBef>
                <a:spcPts val="600"/>
              </a:spcBef>
              <a:buBlip>
                <a:blip r:embed="rId2"/>
              </a:buBlip>
            </a:pPr>
            <a:r>
              <a:rPr lang="zh-CN" altLang="zh-CN" sz="2000" b="1" smtClean="0">
                <a:solidFill>
                  <a:srgbClr val="0000FF"/>
                </a:solidFill>
                <a:ea typeface="仿宋" pitchFamily="49" charset="-122"/>
                <a:cs typeface="Times New Roman" pitchFamily="18" charset="0"/>
              </a:rPr>
              <a:t>再以结点</a:t>
            </a:r>
            <a:r>
              <a:rPr lang="en-US" altLang="zh-CN" sz="2000" b="1" smtClean="0">
                <a:solidFill>
                  <a:srgbClr val="0000FF"/>
                </a:solidFill>
                <a:ea typeface="仿宋" pitchFamily="49" charset="-122"/>
                <a:cs typeface="Times New Roman" pitchFamily="18" charset="0"/>
              </a:rPr>
              <a:t>P</a:t>
            </a:r>
            <a:r>
              <a:rPr lang="zh-CN" altLang="zh-CN" sz="2000" b="1" smtClean="0">
                <a:solidFill>
                  <a:srgbClr val="0000FF"/>
                </a:solidFill>
                <a:ea typeface="仿宋" pitchFamily="49" charset="-122"/>
                <a:cs typeface="Times New Roman" pitchFamily="18" charset="0"/>
              </a:rPr>
              <a:t>为当前结点按情况③继续进行调整。</a:t>
            </a:r>
            <a:endParaRPr lang="zh-CN" altLang="zh-CN" sz="2000" b="1">
              <a:solidFill>
                <a:srgbClr val="0000FF"/>
              </a:solidFill>
              <a:ea typeface="仿宋" pitchFamily="49" charset="-122"/>
              <a:cs typeface="Times New Roman" pitchFamily="18" charset="0"/>
            </a:endParaRPr>
          </a:p>
        </p:txBody>
      </p:sp>
      <p:sp>
        <p:nvSpPr>
          <p:cNvPr id="63522" name="Rectangle 3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9480" name="Rectangle 4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79" name="组合 78"/>
          <p:cNvGrpSpPr/>
          <p:nvPr/>
        </p:nvGrpSpPr>
        <p:grpSpPr>
          <a:xfrm>
            <a:off x="1159511" y="2650964"/>
            <a:ext cx="5769943" cy="2278234"/>
            <a:chOff x="1159511" y="2650964"/>
            <a:chExt cx="5769943" cy="2278234"/>
          </a:xfrm>
        </p:grpSpPr>
        <p:sp>
          <p:nvSpPr>
            <p:cNvPr id="189478" name="Oval 38"/>
            <p:cNvSpPr>
              <a:spLocks noChangeArrowheads="1"/>
            </p:cNvSpPr>
            <p:nvPr/>
          </p:nvSpPr>
          <p:spPr bwMode="auto">
            <a:xfrm>
              <a:off x="2105937" y="2650964"/>
              <a:ext cx="330714" cy="330743"/>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ea typeface="仿宋" pitchFamily="49" charset="-122"/>
                  <a:cs typeface="Times New Roman" pitchFamily="18" charset="0"/>
                </a:rPr>
                <a:t>G</a:t>
              </a:r>
            </a:p>
          </p:txBody>
        </p:sp>
        <p:sp>
          <p:nvSpPr>
            <p:cNvPr id="189477" name="Oval 37"/>
            <p:cNvSpPr>
              <a:spLocks noChangeArrowheads="1"/>
            </p:cNvSpPr>
            <p:nvPr/>
          </p:nvSpPr>
          <p:spPr bwMode="auto">
            <a:xfrm>
              <a:off x="1590412" y="3284239"/>
              <a:ext cx="330714" cy="330743"/>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ea typeface="仿宋" pitchFamily="49" charset="-122"/>
                  <a:cs typeface="Times New Roman" pitchFamily="18" charset="0"/>
                </a:rPr>
                <a:t>P</a:t>
              </a:r>
            </a:p>
          </p:txBody>
        </p:sp>
        <p:sp>
          <p:nvSpPr>
            <p:cNvPr id="189476" name="Oval 36"/>
            <p:cNvSpPr>
              <a:spLocks noChangeArrowheads="1"/>
            </p:cNvSpPr>
            <p:nvPr/>
          </p:nvSpPr>
          <p:spPr bwMode="auto">
            <a:xfrm>
              <a:off x="1882218" y="3916542"/>
              <a:ext cx="330714" cy="330743"/>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ea typeface="仿宋" pitchFamily="49" charset="-122"/>
                  <a:cs typeface="Times New Roman" pitchFamily="18" charset="0"/>
                </a:rPr>
                <a:t>N</a:t>
              </a:r>
            </a:p>
          </p:txBody>
        </p:sp>
        <p:sp>
          <p:nvSpPr>
            <p:cNvPr id="189475" name="Oval 35"/>
            <p:cNvSpPr>
              <a:spLocks noChangeArrowheads="1"/>
            </p:cNvSpPr>
            <p:nvPr/>
          </p:nvSpPr>
          <p:spPr bwMode="auto">
            <a:xfrm>
              <a:off x="2650642" y="3283266"/>
              <a:ext cx="330714" cy="330743"/>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ea typeface="仿宋" pitchFamily="49" charset="-122"/>
                  <a:cs typeface="Times New Roman" pitchFamily="18" charset="0"/>
                </a:rPr>
                <a:t>U</a:t>
              </a:r>
            </a:p>
          </p:txBody>
        </p:sp>
        <p:sp>
          <p:nvSpPr>
            <p:cNvPr id="189474" name="Text Box 34"/>
            <p:cNvSpPr txBox="1">
              <a:spLocks noChangeArrowheads="1"/>
            </p:cNvSpPr>
            <p:nvPr/>
          </p:nvSpPr>
          <p:spPr bwMode="auto">
            <a:xfrm>
              <a:off x="1320977" y="4000200"/>
              <a:ext cx="171193" cy="2373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ea typeface="仿宋" pitchFamily="49" charset="-122"/>
                  <a:cs typeface="Times New Roman" pitchFamily="18" charset="0"/>
                </a:rPr>
                <a:t>a</a:t>
              </a:r>
            </a:p>
          </p:txBody>
        </p:sp>
        <p:sp>
          <p:nvSpPr>
            <p:cNvPr id="189473" name="Text Box 33"/>
            <p:cNvSpPr txBox="1">
              <a:spLocks noChangeArrowheads="1"/>
            </p:cNvSpPr>
            <p:nvPr/>
          </p:nvSpPr>
          <p:spPr bwMode="auto">
            <a:xfrm>
              <a:off x="3011510" y="3980745"/>
              <a:ext cx="172166" cy="2373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ea typeface="仿宋" pitchFamily="49" charset="-122"/>
                  <a:cs typeface="Times New Roman" pitchFamily="18" charset="0"/>
                </a:rPr>
                <a:t>e</a:t>
              </a:r>
            </a:p>
          </p:txBody>
        </p:sp>
        <p:sp>
          <p:nvSpPr>
            <p:cNvPr id="189472" name="Text Box 32"/>
            <p:cNvSpPr txBox="1">
              <a:spLocks noChangeArrowheads="1"/>
            </p:cNvSpPr>
            <p:nvPr/>
          </p:nvSpPr>
          <p:spPr bwMode="auto">
            <a:xfrm>
              <a:off x="2456104" y="3980745"/>
              <a:ext cx="171193" cy="2373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ea typeface="仿宋" pitchFamily="49" charset="-122"/>
                  <a:cs typeface="Times New Roman" pitchFamily="18" charset="0"/>
                </a:rPr>
                <a:t>d</a:t>
              </a:r>
            </a:p>
          </p:txBody>
        </p:sp>
        <p:sp>
          <p:nvSpPr>
            <p:cNvPr id="189471" name="AutoShape 31"/>
            <p:cNvSpPr>
              <a:spLocks noChangeShapeType="1"/>
            </p:cNvSpPr>
            <p:nvPr/>
          </p:nvSpPr>
          <p:spPr bwMode="auto">
            <a:xfrm flipH="1">
              <a:off x="1872491" y="2933068"/>
              <a:ext cx="282080" cy="39981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189470" name="AutoShape 30"/>
            <p:cNvSpPr>
              <a:spLocks noChangeShapeType="1"/>
            </p:cNvSpPr>
            <p:nvPr/>
          </p:nvSpPr>
          <p:spPr bwMode="auto">
            <a:xfrm>
              <a:off x="2388016" y="2933068"/>
              <a:ext cx="311260" cy="398837"/>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189469" name="AutoShape 29"/>
            <p:cNvSpPr>
              <a:spLocks noChangeShapeType="1"/>
            </p:cNvSpPr>
            <p:nvPr/>
          </p:nvSpPr>
          <p:spPr bwMode="auto">
            <a:xfrm>
              <a:off x="1872491" y="3566343"/>
              <a:ext cx="175084" cy="350198"/>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189468" name="AutoShape 28"/>
            <p:cNvSpPr>
              <a:spLocks noChangeShapeType="1"/>
            </p:cNvSpPr>
            <p:nvPr/>
          </p:nvSpPr>
          <p:spPr bwMode="auto">
            <a:xfrm flipH="1">
              <a:off x="1406574" y="3566343"/>
              <a:ext cx="232473" cy="433857"/>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189467" name="AutoShape 27"/>
            <p:cNvSpPr>
              <a:spLocks noChangeShapeType="1"/>
            </p:cNvSpPr>
            <p:nvPr/>
          </p:nvSpPr>
          <p:spPr bwMode="auto">
            <a:xfrm flipH="1">
              <a:off x="2541701" y="3565371"/>
              <a:ext cx="157576" cy="415374"/>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189466" name="AutoShape 26"/>
            <p:cNvSpPr>
              <a:spLocks noChangeShapeType="1"/>
            </p:cNvSpPr>
            <p:nvPr/>
          </p:nvSpPr>
          <p:spPr bwMode="auto">
            <a:xfrm>
              <a:off x="2932722" y="3565371"/>
              <a:ext cx="165357" cy="415374"/>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189465" name="Text Box 25"/>
            <p:cNvSpPr txBox="1">
              <a:spLocks noChangeArrowheads="1"/>
            </p:cNvSpPr>
            <p:nvPr/>
          </p:nvSpPr>
          <p:spPr bwMode="auto">
            <a:xfrm>
              <a:off x="1661418" y="4652931"/>
              <a:ext cx="171193" cy="2373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ea typeface="仿宋" pitchFamily="49" charset="-122"/>
                  <a:cs typeface="Times New Roman" pitchFamily="18" charset="0"/>
                </a:rPr>
                <a:t>b</a:t>
              </a:r>
            </a:p>
          </p:txBody>
        </p:sp>
        <p:sp>
          <p:nvSpPr>
            <p:cNvPr id="189464" name="Text Box 24"/>
            <p:cNvSpPr txBox="1">
              <a:spLocks noChangeArrowheads="1"/>
            </p:cNvSpPr>
            <p:nvPr/>
          </p:nvSpPr>
          <p:spPr bwMode="auto">
            <a:xfrm>
              <a:off x="2272266" y="4652931"/>
              <a:ext cx="171193" cy="2373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ea typeface="仿宋" pitchFamily="49" charset="-122"/>
                  <a:cs typeface="Times New Roman" pitchFamily="18" charset="0"/>
                </a:rPr>
                <a:t>c</a:t>
              </a:r>
            </a:p>
          </p:txBody>
        </p:sp>
        <p:sp>
          <p:nvSpPr>
            <p:cNvPr id="189463" name="AutoShape 23"/>
            <p:cNvSpPr>
              <a:spLocks noChangeShapeType="1"/>
            </p:cNvSpPr>
            <p:nvPr/>
          </p:nvSpPr>
          <p:spPr bwMode="auto">
            <a:xfrm flipH="1">
              <a:off x="1747015" y="4198646"/>
              <a:ext cx="183838" cy="454285"/>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189462" name="AutoShape 22"/>
            <p:cNvSpPr>
              <a:spLocks noChangeShapeType="1"/>
            </p:cNvSpPr>
            <p:nvPr/>
          </p:nvSpPr>
          <p:spPr bwMode="auto">
            <a:xfrm>
              <a:off x="2164298" y="4198646"/>
              <a:ext cx="193565" cy="454285"/>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189460" name="Text Box 20"/>
            <p:cNvSpPr txBox="1">
              <a:spLocks noChangeArrowheads="1"/>
            </p:cNvSpPr>
            <p:nvPr/>
          </p:nvSpPr>
          <p:spPr bwMode="auto">
            <a:xfrm>
              <a:off x="3541625" y="3277430"/>
              <a:ext cx="1173251" cy="2373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smtClean="0">
                  <a:ln>
                    <a:noFill/>
                  </a:ln>
                  <a:solidFill>
                    <a:srgbClr val="0000FF"/>
                  </a:solidFill>
                  <a:effectLst/>
                  <a:ea typeface="仿宋" pitchFamily="49" charset="-122"/>
                  <a:cs typeface="Times New Roman" pitchFamily="18" charset="0"/>
                </a:rPr>
                <a:t>左旋子树</a:t>
              </a:r>
              <a:r>
                <a:rPr kumimoji="0" lang="en-US" altLang="zh-CN" sz="1800" b="1" i="0" u="none" strike="noStrike" cap="none" normalizeH="0" baseline="0" smtClean="0">
                  <a:ln>
                    <a:noFill/>
                  </a:ln>
                  <a:solidFill>
                    <a:srgbClr val="0000FF"/>
                  </a:solidFill>
                  <a:effectLst/>
                  <a:ea typeface="仿宋" pitchFamily="49" charset="-122"/>
                  <a:cs typeface="Times New Roman" pitchFamily="18" charset="0"/>
                </a:rPr>
                <a:t>P</a:t>
              </a:r>
            </a:p>
          </p:txBody>
        </p:sp>
        <p:sp>
          <p:nvSpPr>
            <p:cNvPr id="189459" name="Oval 19"/>
            <p:cNvSpPr>
              <a:spLocks noChangeArrowheads="1"/>
            </p:cNvSpPr>
            <p:nvPr/>
          </p:nvSpPr>
          <p:spPr bwMode="auto">
            <a:xfrm>
              <a:off x="5851715" y="2689875"/>
              <a:ext cx="330714" cy="330743"/>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ea typeface="仿宋" pitchFamily="49" charset="-122"/>
                  <a:cs typeface="Times New Roman" pitchFamily="18" charset="0"/>
                </a:rPr>
                <a:t>G</a:t>
              </a:r>
            </a:p>
          </p:txBody>
        </p:sp>
        <p:sp>
          <p:nvSpPr>
            <p:cNvPr id="189458" name="Oval 18"/>
            <p:cNvSpPr>
              <a:spLocks noChangeArrowheads="1"/>
            </p:cNvSpPr>
            <p:nvPr/>
          </p:nvSpPr>
          <p:spPr bwMode="auto">
            <a:xfrm>
              <a:off x="5336190" y="3323150"/>
              <a:ext cx="330714" cy="330743"/>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ea typeface="仿宋" pitchFamily="49" charset="-122"/>
                  <a:cs typeface="Times New Roman" pitchFamily="18" charset="0"/>
                </a:rPr>
                <a:t>N</a:t>
              </a:r>
            </a:p>
          </p:txBody>
        </p:sp>
        <p:sp>
          <p:nvSpPr>
            <p:cNvPr id="189457" name="Oval 17"/>
            <p:cNvSpPr>
              <a:spLocks noChangeArrowheads="1"/>
            </p:cNvSpPr>
            <p:nvPr/>
          </p:nvSpPr>
          <p:spPr bwMode="auto">
            <a:xfrm>
              <a:off x="5054111" y="3955452"/>
              <a:ext cx="330714" cy="330743"/>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ea typeface="仿宋" pitchFamily="49" charset="-122"/>
                  <a:cs typeface="Times New Roman" pitchFamily="18" charset="0"/>
                </a:rPr>
                <a:t>P</a:t>
              </a:r>
            </a:p>
          </p:txBody>
        </p:sp>
        <p:sp>
          <p:nvSpPr>
            <p:cNvPr id="189456" name="Oval 16"/>
            <p:cNvSpPr>
              <a:spLocks noChangeArrowheads="1"/>
            </p:cNvSpPr>
            <p:nvPr/>
          </p:nvSpPr>
          <p:spPr bwMode="auto">
            <a:xfrm>
              <a:off x="6396421" y="3322177"/>
              <a:ext cx="330714" cy="330743"/>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ea typeface="仿宋" pitchFamily="49" charset="-122"/>
                  <a:cs typeface="Times New Roman" pitchFamily="18" charset="0"/>
                </a:rPr>
                <a:t>U</a:t>
              </a:r>
            </a:p>
          </p:txBody>
        </p:sp>
        <p:sp>
          <p:nvSpPr>
            <p:cNvPr id="189455" name="Text Box 15"/>
            <p:cNvSpPr txBox="1">
              <a:spLocks noChangeArrowheads="1"/>
            </p:cNvSpPr>
            <p:nvPr/>
          </p:nvSpPr>
          <p:spPr bwMode="auto">
            <a:xfrm>
              <a:off x="5738883" y="4039111"/>
              <a:ext cx="171193" cy="2373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ea typeface="仿宋" pitchFamily="49" charset="-122"/>
                  <a:cs typeface="Times New Roman" pitchFamily="18" charset="0"/>
                </a:rPr>
                <a:t>c</a:t>
              </a:r>
            </a:p>
          </p:txBody>
        </p:sp>
        <p:sp>
          <p:nvSpPr>
            <p:cNvPr id="189454" name="Text Box 14"/>
            <p:cNvSpPr txBox="1">
              <a:spLocks noChangeArrowheads="1"/>
            </p:cNvSpPr>
            <p:nvPr/>
          </p:nvSpPr>
          <p:spPr bwMode="auto">
            <a:xfrm>
              <a:off x="6757288" y="4039111"/>
              <a:ext cx="172166" cy="2373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ea typeface="仿宋" pitchFamily="49" charset="-122"/>
                  <a:cs typeface="Times New Roman" pitchFamily="18" charset="0"/>
                </a:rPr>
                <a:t>e</a:t>
              </a:r>
            </a:p>
          </p:txBody>
        </p:sp>
        <p:sp>
          <p:nvSpPr>
            <p:cNvPr id="189453" name="Text Box 13"/>
            <p:cNvSpPr txBox="1">
              <a:spLocks noChangeArrowheads="1"/>
            </p:cNvSpPr>
            <p:nvPr/>
          </p:nvSpPr>
          <p:spPr bwMode="auto">
            <a:xfrm>
              <a:off x="6201883" y="4039111"/>
              <a:ext cx="171193" cy="2373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ea typeface="仿宋" pitchFamily="49" charset="-122"/>
                  <a:cs typeface="Times New Roman" pitchFamily="18" charset="0"/>
                </a:rPr>
                <a:t>d</a:t>
              </a:r>
            </a:p>
          </p:txBody>
        </p:sp>
        <p:sp>
          <p:nvSpPr>
            <p:cNvPr id="189452" name="AutoShape 12"/>
            <p:cNvSpPr>
              <a:spLocks noChangeShapeType="1"/>
            </p:cNvSpPr>
            <p:nvPr/>
          </p:nvSpPr>
          <p:spPr bwMode="auto">
            <a:xfrm flipH="1">
              <a:off x="5620215" y="2996299"/>
              <a:ext cx="280134" cy="37938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189451" name="AutoShape 11"/>
            <p:cNvSpPr>
              <a:spLocks noChangeShapeType="1"/>
            </p:cNvSpPr>
            <p:nvPr/>
          </p:nvSpPr>
          <p:spPr bwMode="auto">
            <a:xfrm>
              <a:off x="6134768" y="2996299"/>
              <a:ext cx="310288" cy="378409"/>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189450" name="AutoShape 10"/>
            <p:cNvSpPr>
              <a:spLocks noChangeShapeType="1"/>
            </p:cNvSpPr>
            <p:nvPr/>
          </p:nvSpPr>
          <p:spPr bwMode="auto">
            <a:xfrm>
              <a:off x="5618270" y="3605254"/>
              <a:ext cx="206210" cy="433857"/>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189449" name="AutoShape 9"/>
            <p:cNvSpPr>
              <a:spLocks noChangeShapeType="1"/>
            </p:cNvSpPr>
            <p:nvPr/>
          </p:nvSpPr>
          <p:spPr bwMode="auto">
            <a:xfrm flipH="1">
              <a:off x="6287480" y="3604281"/>
              <a:ext cx="157576" cy="434829"/>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189448" name="AutoShape 8"/>
            <p:cNvSpPr>
              <a:spLocks noChangeShapeType="1"/>
            </p:cNvSpPr>
            <p:nvPr/>
          </p:nvSpPr>
          <p:spPr bwMode="auto">
            <a:xfrm>
              <a:off x="6678500" y="3604281"/>
              <a:ext cx="165357" cy="434829"/>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189447" name="Text Box 7"/>
            <p:cNvSpPr txBox="1">
              <a:spLocks noChangeArrowheads="1"/>
            </p:cNvSpPr>
            <p:nvPr/>
          </p:nvSpPr>
          <p:spPr bwMode="auto">
            <a:xfrm>
              <a:off x="4833310" y="4691841"/>
              <a:ext cx="171193" cy="2373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ea typeface="仿宋" pitchFamily="49" charset="-122"/>
                  <a:cs typeface="Times New Roman" pitchFamily="18" charset="0"/>
                </a:rPr>
                <a:t>a</a:t>
              </a:r>
            </a:p>
          </p:txBody>
        </p:sp>
        <p:sp>
          <p:nvSpPr>
            <p:cNvPr id="189446" name="Text Box 6"/>
            <p:cNvSpPr txBox="1">
              <a:spLocks noChangeArrowheads="1"/>
            </p:cNvSpPr>
            <p:nvPr/>
          </p:nvSpPr>
          <p:spPr bwMode="auto">
            <a:xfrm>
              <a:off x="5444159" y="4691841"/>
              <a:ext cx="171193" cy="2373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ea typeface="仿宋" pitchFamily="49" charset="-122"/>
                  <a:cs typeface="Times New Roman" pitchFamily="18" charset="0"/>
                </a:rPr>
                <a:t>b</a:t>
              </a:r>
            </a:p>
          </p:txBody>
        </p:sp>
        <p:sp>
          <p:nvSpPr>
            <p:cNvPr id="189445" name="AutoShape 5"/>
            <p:cNvSpPr>
              <a:spLocks noChangeShapeType="1"/>
            </p:cNvSpPr>
            <p:nvPr/>
          </p:nvSpPr>
          <p:spPr bwMode="auto">
            <a:xfrm flipH="1">
              <a:off x="4918907" y="4262849"/>
              <a:ext cx="183838" cy="428993"/>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189444" name="AutoShape 4"/>
            <p:cNvSpPr>
              <a:spLocks noChangeShapeType="1"/>
            </p:cNvSpPr>
            <p:nvPr/>
          </p:nvSpPr>
          <p:spPr bwMode="auto">
            <a:xfrm>
              <a:off x="5337163" y="4262849"/>
              <a:ext cx="192592" cy="428993"/>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189443" name="AutoShape 3"/>
            <p:cNvSpPr>
              <a:spLocks noChangeShapeType="1"/>
            </p:cNvSpPr>
            <p:nvPr/>
          </p:nvSpPr>
          <p:spPr bwMode="auto">
            <a:xfrm flipH="1">
              <a:off x="5219468" y="3605254"/>
              <a:ext cx="165357" cy="350198"/>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189442" name="AutoShape 2"/>
            <p:cNvSpPr>
              <a:spLocks noChangeShapeType="1"/>
            </p:cNvSpPr>
            <p:nvPr/>
          </p:nvSpPr>
          <p:spPr bwMode="auto">
            <a:xfrm flipH="1">
              <a:off x="1159511" y="3453502"/>
              <a:ext cx="430901" cy="973"/>
            </a:xfrm>
            <a:prstGeom prst="straightConnector1">
              <a:avLst/>
            </a:prstGeom>
            <a:noFill/>
            <a:ln w="38100">
              <a:solidFill>
                <a:srgbClr val="FF00FF"/>
              </a:solidFill>
              <a:prstDash val="sysDot"/>
              <a:round/>
              <a:headEnd/>
              <a:tailEnd type="triangl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78" name="右箭头 77"/>
            <p:cNvSpPr/>
            <p:nvPr/>
          </p:nvSpPr>
          <p:spPr>
            <a:xfrm>
              <a:off x="3590530" y="3643314"/>
              <a:ext cx="1000132" cy="21431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sp>
        <p:nvSpPr>
          <p:cNvPr id="80" name="灯片编号占位符 79"/>
          <p:cNvSpPr>
            <a:spLocks noGrp="1"/>
          </p:cNvSpPr>
          <p:nvPr>
            <p:ph type="sldNum" sz="quarter" idx="12"/>
          </p:nvPr>
        </p:nvSpPr>
        <p:spPr/>
        <p:txBody>
          <a:bodyPr/>
          <a:lstStyle/>
          <a:p>
            <a:pPr>
              <a:defRPr/>
            </a:pPr>
            <a:fld id="{94984E60-CADE-4266-8DC7-A91C528B8A31}" type="slidenum">
              <a:rPr lang="en-US" altLang="zh-CN" smtClean="0"/>
              <a:pPr>
                <a:defRPr/>
              </a:pPr>
              <a:t>81</a:t>
            </a:fld>
            <a:r>
              <a:rPr lang="en-US" altLang="zh-CN" smtClean="0"/>
              <a:t>/132</a:t>
            </a:r>
            <a:endParaRPr lang="en-US" altLang="zh-CN"/>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9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TextBox 27"/>
          <p:cNvSpPr txBox="1"/>
          <p:nvPr/>
        </p:nvSpPr>
        <p:spPr>
          <a:xfrm>
            <a:off x="571472" y="428604"/>
            <a:ext cx="7858180" cy="1554272"/>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spcBef>
                <a:spcPts val="600"/>
              </a:spcBef>
            </a:pPr>
            <a:r>
              <a:rPr lang="zh-CN" altLang="zh-CN" sz="2000" b="1" smtClean="0">
                <a:solidFill>
                  <a:srgbClr val="0000FF"/>
                </a:solidFill>
                <a:ea typeface="楷体" pitchFamily="49" charset="-122"/>
                <a:cs typeface="Times New Roman" pitchFamily="18" charset="0"/>
              </a:rPr>
              <a:t>③ 当前结点</a:t>
            </a:r>
            <a:r>
              <a:rPr lang="en-US" altLang="zh-CN" sz="2000" b="1" smtClean="0">
                <a:solidFill>
                  <a:srgbClr val="0000FF"/>
                </a:solidFill>
                <a:ea typeface="楷体" pitchFamily="49" charset="-122"/>
                <a:cs typeface="Times New Roman" pitchFamily="18" charset="0"/>
              </a:rPr>
              <a:t>N</a:t>
            </a:r>
            <a:r>
              <a:rPr lang="zh-CN" altLang="zh-CN" sz="2000" b="1" smtClean="0">
                <a:solidFill>
                  <a:srgbClr val="0000FF"/>
                </a:solidFill>
                <a:ea typeface="楷体" pitchFamily="49" charset="-122"/>
                <a:cs typeface="Times New Roman" pitchFamily="18" charset="0"/>
              </a:rPr>
              <a:t>的叔叔结点</a:t>
            </a:r>
            <a:r>
              <a:rPr lang="en-US" altLang="zh-CN" sz="2000" b="1" smtClean="0">
                <a:solidFill>
                  <a:srgbClr val="0000FF"/>
                </a:solidFill>
                <a:ea typeface="楷体" pitchFamily="49" charset="-122"/>
                <a:cs typeface="Times New Roman" pitchFamily="18" charset="0"/>
              </a:rPr>
              <a:t>U</a:t>
            </a:r>
            <a:r>
              <a:rPr lang="zh-CN" altLang="zh-CN" sz="2000" b="1" smtClean="0">
                <a:solidFill>
                  <a:srgbClr val="0000FF"/>
                </a:solidFill>
                <a:ea typeface="楷体" pitchFamily="49" charset="-122"/>
                <a:cs typeface="Times New Roman" pitchFamily="18" charset="0"/>
              </a:rPr>
              <a:t>是黑色，并且结点</a:t>
            </a:r>
            <a:r>
              <a:rPr lang="en-US" altLang="zh-CN" sz="2000" b="1" smtClean="0">
                <a:solidFill>
                  <a:srgbClr val="0000FF"/>
                </a:solidFill>
                <a:ea typeface="楷体" pitchFamily="49" charset="-122"/>
                <a:cs typeface="Times New Roman" pitchFamily="18" charset="0"/>
              </a:rPr>
              <a:t>N</a:t>
            </a:r>
            <a:r>
              <a:rPr lang="zh-CN" altLang="zh-CN" sz="2000" b="1" smtClean="0">
                <a:solidFill>
                  <a:srgbClr val="0000FF"/>
                </a:solidFill>
                <a:ea typeface="楷体" pitchFamily="49" charset="-122"/>
                <a:cs typeface="Times New Roman" pitchFamily="18" charset="0"/>
              </a:rPr>
              <a:t>是左孩子。</a:t>
            </a:r>
            <a:endParaRPr lang="en-US" altLang="zh-CN" sz="2000" b="1" smtClean="0">
              <a:solidFill>
                <a:srgbClr val="0000FF"/>
              </a:solidFill>
              <a:ea typeface="楷体" pitchFamily="49" charset="-122"/>
              <a:cs typeface="Times New Roman" pitchFamily="18" charset="0"/>
            </a:endParaRPr>
          </a:p>
          <a:p>
            <a:pPr algn="l">
              <a:spcBef>
                <a:spcPts val="600"/>
              </a:spcBef>
            </a:pPr>
            <a:r>
              <a:rPr lang="zh-CN" altLang="zh-CN" sz="2000" b="1" smtClean="0">
                <a:solidFill>
                  <a:srgbClr val="0000FF"/>
                </a:solidFill>
                <a:ea typeface="仿宋" pitchFamily="49" charset="-122"/>
                <a:cs typeface="Times New Roman" pitchFamily="18" charset="0"/>
              </a:rPr>
              <a:t>调整方式</a:t>
            </a:r>
            <a:r>
              <a:rPr lang="zh-CN" altLang="en-US" sz="2000" b="1" smtClean="0">
                <a:solidFill>
                  <a:srgbClr val="0000FF"/>
                </a:solidFill>
                <a:ea typeface="仿宋" pitchFamily="49" charset="-122"/>
                <a:cs typeface="Times New Roman" pitchFamily="18" charset="0"/>
              </a:rPr>
              <a:t>：</a:t>
            </a:r>
            <a:endParaRPr lang="en-US" altLang="zh-CN" sz="2000" b="1" smtClean="0">
              <a:solidFill>
                <a:srgbClr val="0000FF"/>
              </a:solidFill>
              <a:ea typeface="仿宋" pitchFamily="49" charset="-122"/>
              <a:cs typeface="Times New Roman" pitchFamily="18" charset="0"/>
            </a:endParaRPr>
          </a:p>
          <a:p>
            <a:pPr marL="540000" indent="-360000" algn="l">
              <a:spcBef>
                <a:spcPts val="600"/>
              </a:spcBef>
              <a:buBlip>
                <a:blip r:embed="rId2"/>
              </a:buBlip>
            </a:pPr>
            <a:r>
              <a:rPr lang="zh-CN" altLang="zh-CN" sz="2000" b="1" smtClean="0">
                <a:solidFill>
                  <a:srgbClr val="0000FF"/>
                </a:solidFill>
                <a:ea typeface="仿宋" pitchFamily="49" charset="-122"/>
                <a:cs typeface="Times New Roman" pitchFamily="18" charset="0"/>
              </a:rPr>
              <a:t>先右旋以祖父结点</a:t>
            </a:r>
            <a:r>
              <a:rPr lang="en-US" altLang="zh-CN" sz="2000" b="1" smtClean="0">
                <a:solidFill>
                  <a:srgbClr val="0000FF"/>
                </a:solidFill>
                <a:ea typeface="仿宋" pitchFamily="49" charset="-122"/>
                <a:cs typeface="Times New Roman" pitchFamily="18" charset="0"/>
              </a:rPr>
              <a:t>G</a:t>
            </a:r>
            <a:r>
              <a:rPr lang="zh-CN" altLang="zh-CN" sz="2000" b="1" smtClean="0">
                <a:solidFill>
                  <a:srgbClr val="0000FF"/>
                </a:solidFill>
                <a:ea typeface="仿宋" pitchFamily="49" charset="-122"/>
                <a:cs typeface="Times New Roman" pitchFamily="18" charset="0"/>
              </a:rPr>
              <a:t>为根的子树</a:t>
            </a:r>
            <a:r>
              <a:rPr lang="zh-CN" altLang="en-US" sz="2000" b="1" smtClean="0">
                <a:solidFill>
                  <a:srgbClr val="0000FF"/>
                </a:solidFill>
                <a:ea typeface="仿宋" pitchFamily="49" charset="-122"/>
                <a:cs typeface="Times New Roman" pitchFamily="18" charset="0"/>
              </a:rPr>
              <a:t>。</a:t>
            </a:r>
            <a:endParaRPr lang="en-US" altLang="zh-CN" sz="2000" b="1" smtClean="0">
              <a:solidFill>
                <a:srgbClr val="0000FF"/>
              </a:solidFill>
              <a:ea typeface="仿宋" pitchFamily="49" charset="-122"/>
              <a:cs typeface="Times New Roman" pitchFamily="18" charset="0"/>
            </a:endParaRPr>
          </a:p>
          <a:p>
            <a:pPr marL="540000" indent="-360000" algn="l">
              <a:spcBef>
                <a:spcPts val="600"/>
              </a:spcBef>
              <a:buBlip>
                <a:blip r:embed="rId2"/>
              </a:buBlip>
            </a:pPr>
            <a:r>
              <a:rPr lang="zh-CN" altLang="zh-CN" sz="2000" b="1" smtClean="0">
                <a:solidFill>
                  <a:srgbClr val="0000FF"/>
                </a:solidFill>
                <a:ea typeface="仿宋" pitchFamily="49" charset="-122"/>
                <a:cs typeface="Times New Roman" pitchFamily="18" charset="0"/>
              </a:rPr>
              <a:t>然后交换以前的双亲结点</a:t>
            </a:r>
            <a:r>
              <a:rPr lang="en-US" altLang="zh-CN" sz="2000" b="1" smtClean="0">
                <a:solidFill>
                  <a:srgbClr val="0000FF"/>
                </a:solidFill>
                <a:ea typeface="仿宋" pitchFamily="49" charset="-122"/>
                <a:cs typeface="Times New Roman" pitchFamily="18" charset="0"/>
              </a:rPr>
              <a:t>P</a:t>
            </a:r>
            <a:r>
              <a:rPr lang="zh-CN" altLang="zh-CN" sz="2000" b="1" smtClean="0">
                <a:solidFill>
                  <a:srgbClr val="0000FF"/>
                </a:solidFill>
                <a:ea typeface="仿宋" pitchFamily="49" charset="-122"/>
                <a:cs typeface="Times New Roman" pitchFamily="18" charset="0"/>
              </a:rPr>
              <a:t>和祖父结点</a:t>
            </a:r>
            <a:r>
              <a:rPr lang="en-US" altLang="zh-CN" sz="2000" b="1" smtClean="0">
                <a:solidFill>
                  <a:srgbClr val="0000FF"/>
                </a:solidFill>
                <a:ea typeface="仿宋" pitchFamily="49" charset="-122"/>
                <a:cs typeface="Times New Roman" pitchFamily="18" charset="0"/>
              </a:rPr>
              <a:t>G</a:t>
            </a:r>
            <a:r>
              <a:rPr lang="zh-CN" altLang="zh-CN" sz="2000" b="1" smtClean="0">
                <a:solidFill>
                  <a:srgbClr val="0000FF"/>
                </a:solidFill>
                <a:ea typeface="仿宋" pitchFamily="49" charset="-122"/>
                <a:cs typeface="Times New Roman" pitchFamily="18" charset="0"/>
              </a:rPr>
              <a:t>的颜色。</a:t>
            </a:r>
            <a:endParaRPr lang="en-US" altLang="zh-CN" sz="2000" b="1" smtClean="0">
              <a:solidFill>
                <a:srgbClr val="0000FF"/>
              </a:solidFill>
              <a:ea typeface="仿宋" pitchFamily="49" charset="-122"/>
              <a:cs typeface="Times New Roman" pitchFamily="18" charset="0"/>
            </a:endParaRPr>
          </a:p>
        </p:txBody>
      </p:sp>
      <p:sp>
        <p:nvSpPr>
          <p:cNvPr id="63522" name="Rectangle 3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9480" name="Rectangle 4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90523" name="Rectangle 5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06" name="组合 105"/>
          <p:cNvGrpSpPr/>
          <p:nvPr/>
        </p:nvGrpSpPr>
        <p:grpSpPr>
          <a:xfrm>
            <a:off x="357158" y="2651143"/>
            <a:ext cx="8501122" cy="2349493"/>
            <a:chOff x="357158" y="2651143"/>
            <a:chExt cx="8501122" cy="2349493"/>
          </a:xfrm>
        </p:grpSpPr>
        <p:sp>
          <p:nvSpPr>
            <p:cNvPr id="190520" name="Text Box 56"/>
            <p:cNvSpPr txBox="1">
              <a:spLocks noChangeArrowheads="1"/>
            </p:cNvSpPr>
            <p:nvPr/>
          </p:nvSpPr>
          <p:spPr bwMode="auto">
            <a:xfrm>
              <a:off x="2647967" y="3252199"/>
              <a:ext cx="1209653" cy="24281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smtClean="0">
                  <a:ln>
                    <a:noFill/>
                  </a:ln>
                  <a:solidFill>
                    <a:srgbClr val="0000FF"/>
                  </a:solidFill>
                  <a:effectLst/>
                  <a:ea typeface="仿宋" pitchFamily="49" charset="-122"/>
                  <a:cs typeface="Times New Roman" pitchFamily="18" charset="0"/>
                </a:rPr>
                <a:t>右旋子树</a:t>
              </a:r>
              <a:r>
                <a:rPr kumimoji="0" lang="en-US" altLang="zh-CN" sz="1800" b="1" i="0" u="none" strike="noStrike" cap="none" normalizeH="0" baseline="0" smtClean="0">
                  <a:ln>
                    <a:noFill/>
                  </a:ln>
                  <a:solidFill>
                    <a:srgbClr val="0000FF"/>
                  </a:solidFill>
                  <a:effectLst/>
                  <a:ea typeface="仿宋" pitchFamily="49" charset="-122"/>
                  <a:cs typeface="Times New Roman" pitchFamily="18" charset="0"/>
                </a:rPr>
                <a:t>G</a:t>
              </a:r>
            </a:p>
          </p:txBody>
        </p:sp>
        <p:sp>
          <p:nvSpPr>
            <p:cNvPr id="190519" name="Oval 55"/>
            <p:cNvSpPr>
              <a:spLocks noChangeArrowheads="1"/>
            </p:cNvSpPr>
            <p:nvPr/>
          </p:nvSpPr>
          <p:spPr bwMode="auto">
            <a:xfrm>
              <a:off x="1398616" y="2651143"/>
              <a:ext cx="338200" cy="338343"/>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ea typeface="仿宋" pitchFamily="49" charset="-122"/>
                  <a:cs typeface="Times New Roman" pitchFamily="18" charset="0"/>
                </a:rPr>
                <a:t>G</a:t>
              </a:r>
            </a:p>
          </p:txBody>
        </p:sp>
        <p:sp>
          <p:nvSpPr>
            <p:cNvPr id="190518" name="Oval 54"/>
            <p:cNvSpPr>
              <a:spLocks noChangeArrowheads="1"/>
            </p:cNvSpPr>
            <p:nvPr/>
          </p:nvSpPr>
          <p:spPr bwMode="auto">
            <a:xfrm>
              <a:off x="871421" y="3298970"/>
              <a:ext cx="338200" cy="338343"/>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ea typeface="仿宋" pitchFamily="49" charset="-122"/>
                  <a:cs typeface="Times New Roman" pitchFamily="18" charset="0"/>
                </a:rPr>
                <a:t>P</a:t>
              </a:r>
            </a:p>
          </p:txBody>
        </p:sp>
        <p:sp>
          <p:nvSpPr>
            <p:cNvPr id="190517" name="Oval 53"/>
            <p:cNvSpPr>
              <a:spLocks noChangeArrowheads="1"/>
            </p:cNvSpPr>
            <p:nvPr/>
          </p:nvSpPr>
          <p:spPr bwMode="auto">
            <a:xfrm>
              <a:off x="582956" y="3945802"/>
              <a:ext cx="338200" cy="338343"/>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ea typeface="仿宋" pitchFamily="49" charset="-122"/>
                  <a:cs typeface="Times New Roman" pitchFamily="18" charset="0"/>
                </a:rPr>
                <a:t>N</a:t>
              </a:r>
            </a:p>
          </p:txBody>
        </p:sp>
        <p:sp>
          <p:nvSpPr>
            <p:cNvPr id="190516" name="Oval 52"/>
            <p:cNvSpPr>
              <a:spLocks noChangeArrowheads="1"/>
            </p:cNvSpPr>
            <p:nvPr/>
          </p:nvSpPr>
          <p:spPr bwMode="auto">
            <a:xfrm>
              <a:off x="1955651" y="3297975"/>
              <a:ext cx="338200" cy="338343"/>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ea typeface="仿宋" pitchFamily="49" charset="-122"/>
                  <a:cs typeface="Times New Roman" pitchFamily="18" charset="0"/>
                </a:rPr>
                <a:t>U</a:t>
              </a:r>
            </a:p>
          </p:txBody>
        </p:sp>
        <p:sp>
          <p:nvSpPr>
            <p:cNvPr id="190515" name="Text Box 51"/>
            <p:cNvSpPr txBox="1">
              <a:spLocks noChangeArrowheads="1"/>
            </p:cNvSpPr>
            <p:nvPr/>
          </p:nvSpPr>
          <p:spPr bwMode="auto">
            <a:xfrm>
              <a:off x="1283230" y="4031383"/>
              <a:ext cx="175068" cy="24281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ea typeface="仿宋" pitchFamily="49" charset="-122"/>
                  <a:cs typeface="Times New Roman" pitchFamily="18" charset="0"/>
                </a:rPr>
                <a:t>c</a:t>
              </a:r>
            </a:p>
          </p:txBody>
        </p:sp>
        <p:sp>
          <p:nvSpPr>
            <p:cNvPr id="190514" name="Text Box 50"/>
            <p:cNvSpPr txBox="1">
              <a:spLocks noChangeArrowheads="1"/>
            </p:cNvSpPr>
            <p:nvPr/>
          </p:nvSpPr>
          <p:spPr bwMode="auto">
            <a:xfrm>
              <a:off x="2324687" y="4031383"/>
              <a:ext cx="176063" cy="24281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ea typeface="仿宋" pitchFamily="49" charset="-122"/>
                  <a:cs typeface="Times New Roman" pitchFamily="18" charset="0"/>
                </a:rPr>
                <a:t>e</a:t>
              </a:r>
            </a:p>
          </p:txBody>
        </p:sp>
        <p:sp>
          <p:nvSpPr>
            <p:cNvPr id="190513" name="Text Box 49"/>
            <p:cNvSpPr txBox="1">
              <a:spLocks noChangeArrowheads="1"/>
            </p:cNvSpPr>
            <p:nvPr/>
          </p:nvSpPr>
          <p:spPr bwMode="auto">
            <a:xfrm>
              <a:off x="1756710" y="4031383"/>
              <a:ext cx="175068" cy="24281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ea typeface="仿宋" pitchFamily="49" charset="-122"/>
                  <a:cs typeface="Times New Roman" pitchFamily="18" charset="0"/>
                </a:rPr>
                <a:t>d</a:t>
              </a:r>
            </a:p>
          </p:txBody>
        </p:sp>
        <p:sp>
          <p:nvSpPr>
            <p:cNvPr id="190512" name="AutoShape 48"/>
            <p:cNvSpPr>
              <a:spLocks noChangeShapeType="1"/>
            </p:cNvSpPr>
            <p:nvPr/>
          </p:nvSpPr>
          <p:spPr bwMode="auto">
            <a:xfrm flipH="1">
              <a:off x="1161875" y="2964608"/>
              <a:ext cx="286475" cy="388099"/>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190511" name="AutoShape 47"/>
            <p:cNvSpPr>
              <a:spLocks noChangeShapeType="1"/>
            </p:cNvSpPr>
            <p:nvPr/>
          </p:nvSpPr>
          <p:spPr bwMode="auto">
            <a:xfrm>
              <a:off x="1688075" y="2964608"/>
              <a:ext cx="317311" cy="387104"/>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190510" name="AutoShape 46"/>
            <p:cNvSpPr>
              <a:spLocks noChangeShapeType="1"/>
            </p:cNvSpPr>
            <p:nvPr/>
          </p:nvSpPr>
          <p:spPr bwMode="auto">
            <a:xfrm>
              <a:off x="1159886" y="3587557"/>
              <a:ext cx="210878" cy="443826"/>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190509" name="AutoShape 45"/>
            <p:cNvSpPr>
              <a:spLocks noChangeShapeType="1"/>
            </p:cNvSpPr>
            <p:nvPr/>
          </p:nvSpPr>
          <p:spPr bwMode="auto">
            <a:xfrm flipH="1">
              <a:off x="1844244" y="3586562"/>
              <a:ext cx="161142" cy="44482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190508" name="AutoShape 44"/>
            <p:cNvSpPr>
              <a:spLocks noChangeShapeType="1"/>
            </p:cNvSpPr>
            <p:nvPr/>
          </p:nvSpPr>
          <p:spPr bwMode="auto">
            <a:xfrm>
              <a:off x="2244116" y="3586562"/>
              <a:ext cx="169100" cy="44482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190507" name="Text Box 43"/>
            <p:cNvSpPr txBox="1">
              <a:spLocks noChangeArrowheads="1"/>
            </p:cNvSpPr>
            <p:nvPr/>
          </p:nvSpPr>
          <p:spPr bwMode="auto">
            <a:xfrm>
              <a:off x="357158" y="4699113"/>
              <a:ext cx="175068" cy="24281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ea typeface="仿宋" pitchFamily="49" charset="-122"/>
                  <a:cs typeface="Times New Roman" pitchFamily="18" charset="0"/>
                </a:rPr>
                <a:t>a</a:t>
              </a:r>
            </a:p>
          </p:txBody>
        </p:sp>
        <p:sp>
          <p:nvSpPr>
            <p:cNvPr id="190506" name="Text Box 42"/>
            <p:cNvSpPr txBox="1">
              <a:spLocks noChangeArrowheads="1"/>
            </p:cNvSpPr>
            <p:nvPr/>
          </p:nvSpPr>
          <p:spPr bwMode="auto">
            <a:xfrm>
              <a:off x="981834" y="4699113"/>
              <a:ext cx="175068" cy="24281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ea typeface="仿宋" pitchFamily="49" charset="-122"/>
                  <a:cs typeface="Times New Roman" pitchFamily="18" charset="0"/>
                </a:rPr>
                <a:t>b</a:t>
              </a:r>
            </a:p>
          </p:txBody>
        </p:sp>
        <p:sp>
          <p:nvSpPr>
            <p:cNvPr id="190505" name="AutoShape 41"/>
            <p:cNvSpPr>
              <a:spLocks noChangeShapeType="1"/>
            </p:cNvSpPr>
            <p:nvPr/>
          </p:nvSpPr>
          <p:spPr bwMode="auto">
            <a:xfrm flipH="1">
              <a:off x="444692" y="4260262"/>
              <a:ext cx="187999" cy="43885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190504" name="AutoShape 40"/>
            <p:cNvSpPr>
              <a:spLocks noChangeShapeType="1"/>
            </p:cNvSpPr>
            <p:nvPr/>
          </p:nvSpPr>
          <p:spPr bwMode="auto">
            <a:xfrm>
              <a:off x="872416" y="4260262"/>
              <a:ext cx="196952" cy="43885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190503" name="AutoShape 39"/>
            <p:cNvSpPr>
              <a:spLocks noChangeShapeType="1"/>
            </p:cNvSpPr>
            <p:nvPr/>
          </p:nvSpPr>
          <p:spPr bwMode="auto">
            <a:xfrm flipH="1">
              <a:off x="752056" y="3587557"/>
              <a:ext cx="169100" cy="358245"/>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190502" name="Oval 38"/>
            <p:cNvSpPr>
              <a:spLocks noChangeArrowheads="1"/>
            </p:cNvSpPr>
            <p:nvPr/>
          </p:nvSpPr>
          <p:spPr bwMode="auto">
            <a:xfrm>
              <a:off x="4548670" y="2671046"/>
              <a:ext cx="338200" cy="338343"/>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ea typeface="仿宋" pitchFamily="49" charset="-122"/>
                  <a:cs typeface="Times New Roman" pitchFamily="18" charset="0"/>
                </a:rPr>
                <a:t>P</a:t>
              </a:r>
            </a:p>
          </p:txBody>
        </p:sp>
        <p:sp>
          <p:nvSpPr>
            <p:cNvPr id="190501" name="Oval 37"/>
            <p:cNvSpPr>
              <a:spLocks noChangeArrowheads="1"/>
            </p:cNvSpPr>
            <p:nvPr/>
          </p:nvSpPr>
          <p:spPr bwMode="auto">
            <a:xfrm>
              <a:off x="4051316" y="3358678"/>
              <a:ext cx="338200" cy="338343"/>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ea typeface="仿宋" pitchFamily="49" charset="-122"/>
                  <a:cs typeface="Times New Roman" pitchFamily="18" charset="0"/>
                </a:rPr>
                <a:t>N</a:t>
              </a:r>
            </a:p>
          </p:txBody>
        </p:sp>
        <p:sp>
          <p:nvSpPr>
            <p:cNvPr id="190500" name="Oval 36"/>
            <p:cNvSpPr>
              <a:spLocks noChangeArrowheads="1"/>
            </p:cNvSpPr>
            <p:nvPr/>
          </p:nvSpPr>
          <p:spPr bwMode="auto">
            <a:xfrm>
              <a:off x="5384223" y="4024417"/>
              <a:ext cx="338200" cy="338343"/>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ea typeface="仿宋" pitchFamily="49" charset="-122"/>
                  <a:cs typeface="Times New Roman" pitchFamily="18" charset="0"/>
                </a:rPr>
                <a:t>U</a:t>
              </a:r>
            </a:p>
          </p:txBody>
        </p:sp>
        <p:sp>
          <p:nvSpPr>
            <p:cNvPr id="190499" name="Text Box 35"/>
            <p:cNvSpPr txBox="1">
              <a:spLocks noChangeArrowheads="1"/>
            </p:cNvSpPr>
            <p:nvPr/>
          </p:nvSpPr>
          <p:spPr bwMode="auto">
            <a:xfrm>
              <a:off x="4781431" y="4111988"/>
              <a:ext cx="175068" cy="24281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ea typeface="仿宋" pitchFamily="49" charset="-122"/>
                  <a:cs typeface="Times New Roman" pitchFamily="18" charset="0"/>
                </a:rPr>
                <a:t>c</a:t>
              </a:r>
            </a:p>
          </p:txBody>
        </p:sp>
        <p:sp>
          <p:nvSpPr>
            <p:cNvPr id="190498" name="Text Box 34"/>
            <p:cNvSpPr txBox="1">
              <a:spLocks noChangeArrowheads="1"/>
            </p:cNvSpPr>
            <p:nvPr/>
          </p:nvSpPr>
          <p:spPr bwMode="auto">
            <a:xfrm>
              <a:off x="5753259" y="4757825"/>
              <a:ext cx="176063" cy="24281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ea typeface="仿宋" pitchFamily="49" charset="-122"/>
                  <a:cs typeface="Times New Roman" pitchFamily="18" charset="0"/>
                </a:rPr>
                <a:t>e</a:t>
              </a:r>
            </a:p>
          </p:txBody>
        </p:sp>
        <p:sp>
          <p:nvSpPr>
            <p:cNvPr id="190497" name="Text Box 33"/>
            <p:cNvSpPr txBox="1">
              <a:spLocks noChangeArrowheads="1"/>
            </p:cNvSpPr>
            <p:nvPr/>
          </p:nvSpPr>
          <p:spPr bwMode="auto">
            <a:xfrm>
              <a:off x="5185282" y="4757825"/>
              <a:ext cx="175068" cy="24281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ea typeface="仿宋" pitchFamily="49" charset="-122"/>
                  <a:cs typeface="Times New Roman" pitchFamily="18" charset="0"/>
                </a:rPr>
                <a:t>d</a:t>
              </a:r>
            </a:p>
          </p:txBody>
        </p:sp>
        <p:sp>
          <p:nvSpPr>
            <p:cNvPr id="190496" name="AutoShape 32"/>
            <p:cNvSpPr>
              <a:spLocks noChangeShapeType="1"/>
            </p:cNvSpPr>
            <p:nvPr/>
          </p:nvSpPr>
          <p:spPr bwMode="auto">
            <a:xfrm flipH="1">
              <a:off x="4311930" y="2984510"/>
              <a:ext cx="286475" cy="388099"/>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190495" name="AutoShape 31"/>
            <p:cNvSpPr>
              <a:spLocks noChangeShapeType="1"/>
            </p:cNvSpPr>
            <p:nvPr/>
          </p:nvSpPr>
          <p:spPr bwMode="auto">
            <a:xfrm>
              <a:off x="4838129" y="2984510"/>
              <a:ext cx="317311" cy="387104"/>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190494" name="AutoShape 30"/>
            <p:cNvSpPr>
              <a:spLocks noChangeShapeType="1"/>
            </p:cNvSpPr>
            <p:nvPr/>
          </p:nvSpPr>
          <p:spPr bwMode="auto">
            <a:xfrm flipH="1">
              <a:off x="4868965" y="3647264"/>
              <a:ext cx="196952" cy="464724"/>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190493" name="AutoShape 29"/>
            <p:cNvSpPr>
              <a:spLocks noChangeShapeType="1"/>
            </p:cNvSpPr>
            <p:nvPr/>
          </p:nvSpPr>
          <p:spPr bwMode="auto">
            <a:xfrm flipH="1">
              <a:off x="5272816" y="4337882"/>
              <a:ext cx="161142" cy="419943"/>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190492" name="AutoShape 28"/>
            <p:cNvSpPr>
              <a:spLocks noChangeShapeType="1"/>
            </p:cNvSpPr>
            <p:nvPr/>
          </p:nvSpPr>
          <p:spPr bwMode="auto">
            <a:xfrm>
              <a:off x="5673683" y="4337882"/>
              <a:ext cx="168105" cy="419943"/>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190491" name="Text Box 27"/>
            <p:cNvSpPr txBox="1">
              <a:spLocks noChangeArrowheads="1"/>
            </p:cNvSpPr>
            <p:nvPr/>
          </p:nvSpPr>
          <p:spPr bwMode="auto">
            <a:xfrm>
              <a:off x="3825518" y="4111988"/>
              <a:ext cx="175068" cy="24281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ea typeface="仿宋" pitchFamily="49" charset="-122"/>
                  <a:cs typeface="Times New Roman" pitchFamily="18" charset="0"/>
                </a:rPr>
                <a:t>a</a:t>
              </a:r>
            </a:p>
          </p:txBody>
        </p:sp>
        <p:sp>
          <p:nvSpPr>
            <p:cNvPr id="190490" name="Text Box 26"/>
            <p:cNvSpPr txBox="1">
              <a:spLocks noChangeArrowheads="1"/>
            </p:cNvSpPr>
            <p:nvPr/>
          </p:nvSpPr>
          <p:spPr bwMode="auto">
            <a:xfrm>
              <a:off x="4450194" y="4111988"/>
              <a:ext cx="175068" cy="24281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ea typeface="仿宋" pitchFamily="49" charset="-122"/>
                  <a:cs typeface="Times New Roman" pitchFamily="18" charset="0"/>
                </a:rPr>
                <a:t>b</a:t>
              </a:r>
            </a:p>
          </p:txBody>
        </p:sp>
        <p:sp>
          <p:nvSpPr>
            <p:cNvPr id="190489" name="AutoShape 25"/>
            <p:cNvSpPr>
              <a:spLocks noChangeShapeType="1"/>
            </p:cNvSpPr>
            <p:nvPr/>
          </p:nvSpPr>
          <p:spPr bwMode="auto">
            <a:xfrm flipH="1">
              <a:off x="3913052" y="3673138"/>
              <a:ext cx="187999" cy="43885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190488" name="AutoShape 24"/>
            <p:cNvSpPr>
              <a:spLocks noChangeShapeType="1"/>
            </p:cNvSpPr>
            <p:nvPr/>
          </p:nvSpPr>
          <p:spPr bwMode="auto">
            <a:xfrm>
              <a:off x="4340776" y="3673138"/>
              <a:ext cx="196952" cy="43885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190487" name="Oval 23"/>
            <p:cNvSpPr>
              <a:spLocks noChangeArrowheads="1"/>
            </p:cNvSpPr>
            <p:nvPr/>
          </p:nvSpPr>
          <p:spPr bwMode="auto">
            <a:xfrm>
              <a:off x="5016182" y="3358678"/>
              <a:ext cx="338200" cy="338343"/>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ea typeface="仿宋" pitchFamily="49" charset="-122"/>
                  <a:cs typeface="Times New Roman" pitchFamily="18" charset="0"/>
                </a:rPr>
                <a:t>G</a:t>
              </a:r>
            </a:p>
          </p:txBody>
        </p:sp>
        <p:sp>
          <p:nvSpPr>
            <p:cNvPr id="190486" name="AutoShape 22"/>
            <p:cNvSpPr>
              <a:spLocks noChangeShapeType="1"/>
            </p:cNvSpPr>
            <p:nvPr/>
          </p:nvSpPr>
          <p:spPr bwMode="auto">
            <a:xfrm>
              <a:off x="5304646" y="3647264"/>
              <a:ext cx="248677" cy="377153"/>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190485" name="AutoShape 21"/>
            <p:cNvSpPr>
              <a:spLocks noChangeShapeType="1"/>
            </p:cNvSpPr>
            <p:nvPr/>
          </p:nvSpPr>
          <p:spPr bwMode="auto">
            <a:xfrm flipV="1">
              <a:off x="1756710" y="2804392"/>
              <a:ext cx="507300" cy="995"/>
            </a:xfrm>
            <a:prstGeom prst="straightConnector1">
              <a:avLst/>
            </a:prstGeom>
            <a:noFill/>
            <a:ln w="38100">
              <a:solidFill>
                <a:srgbClr val="000000"/>
              </a:solidFill>
              <a:prstDash val="sysDot"/>
              <a:round/>
              <a:headEnd/>
              <a:tailEnd type="triangl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190483" name="Text Box 19"/>
            <p:cNvSpPr txBox="1">
              <a:spLocks noChangeArrowheads="1"/>
            </p:cNvSpPr>
            <p:nvPr/>
          </p:nvSpPr>
          <p:spPr bwMode="auto">
            <a:xfrm>
              <a:off x="5778579" y="3286124"/>
              <a:ext cx="1079437" cy="24281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smtClean="0">
                  <a:ln>
                    <a:noFill/>
                  </a:ln>
                  <a:solidFill>
                    <a:srgbClr val="0000FF"/>
                  </a:solidFill>
                  <a:effectLst/>
                  <a:ea typeface="仿宋" pitchFamily="49" charset="-122"/>
                  <a:cs typeface="Times New Roman" pitchFamily="18" charset="0"/>
                </a:rPr>
                <a:t>改变颜色</a:t>
              </a:r>
            </a:p>
          </p:txBody>
        </p:sp>
        <p:sp>
          <p:nvSpPr>
            <p:cNvPr id="190482" name="Oval 18"/>
            <p:cNvSpPr>
              <a:spLocks noChangeArrowheads="1"/>
            </p:cNvSpPr>
            <p:nvPr/>
          </p:nvSpPr>
          <p:spPr bwMode="auto">
            <a:xfrm>
              <a:off x="7477628" y="2671046"/>
              <a:ext cx="338200" cy="338343"/>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ea typeface="仿宋" pitchFamily="49" charset="-122"/>
                  <a:cs typeface="Times New Roman" pitchFamily="18" charset="0"/>
                </a:rPr>
                <a:t>P</a:t>
              </a:r>
            </a:p>
          </p:txBody>
        </p:sp>
        <p:sp>
          <p:nvSpPr>
            <p:cNvPr id="190481" name="Oval 17"/>
            <p:cNvSpPr>
              <a:spLocks noChangeArrowheads="1"/>
            </p:cNvSpPr>
            <p:nvPr/>
          </p:nvSpPr>
          <p:spPr bwMode="auto">
            <a:xfrm>
              <a:off x="6980274" y="3358678"/>
              <a:ext cx="338200" cy="338343"/>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ea typeface="仿宋" pitchFamily="49" charset="-122"/>
                  <a:cs typeface="Times New Roman" pitchFamily="18" charset="0"/>
                </a:rPr>
                <a:t>N</a:t>
              </a:r>
            </a:p>
          </p:txBody>
        </p:sp>
        <p:sp>
          <p:nvSpPr>
            <p:cNvPr id="190480" name="Oval 16"/>
            <p:cNvSpPr>
              <a:spLocks noChangeArrowheads="1"/>
            </p:cNvSpPr>
            <p:nvPr/>
          </p:nvSpPr>
          <p:spPr bwMode="auto">
            <a:xfrm>
              <a:off x="8313181" y="4024417"/>
              <a:ext cx="338200" cy="338343"/>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ea typeface="仿宋" pitchFamily="49" charset="-122"/>
                  <a:cs typeface="Times New Roman" pitchFamily="18" charset="0"/>
                </a:rPr>
                <a:t>U</a:t>
              </a:r>
            </a:p>
          </p:txBody>
        </p:sp>
        <p:sp>
          <p:nvSpPr>
            <p:cNvPr id="190479" name="Text Box 15"/>
            <p:cNvSpPr txBox="1">
              <a:spLocks noChangeArrowheads="1"/>
            </p:cNvSpPr>
            <p:nvPr/>
          </p:nvSpPr>
          <p:spPr bwMode="auto">
            <a:xfrm>
              <a:off x="7710389" y="4111988"/>
              <a:ext cx="175068" cy="24281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ea typeface="仿宋" pitchFamily="49" charset="-122"/>
                  <a:cs typeface="Times New Roman" pitchFamily="18" charset="0"/>
                </a:rPr>
                <a:t>c</a:t>
              </a:r>
            </a:p>
          </p:txBody>
        </p:sp>
        <p:sp>
          <p:nvSpPr>
            <p:cNvPr id="190478" name="Text Box 14"/>
            <p:cNvSpPr txBox="1">
              <a:spLocks noChangeArrowheads="1"/>
            </p:cNvSpPr>
            <p:nvPr/>
          </p:nvSpPr>
          <p:spPr bwMode="auto">
            <a:xfrm>
              <a:off x="8682217" y="4757825"/>
              <a:ext cx="176063" cy="24281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ea typeface="仿宋" pitchFamily="49" charset="-122"/>
                  <a:cs typeface="Times New Roman" pitchFamily="18" charset="0"/>
                </a:rPr>
                <a:t>e</a:t>
              </a:r>
            </a:p>
          </p:txBody>
        </p:sp>
        <p:sp>
          <p:nvSpPr>
            <p:cNvPr id="190477" name="Text Box 13"/>
            <p:cNvSpPr txBox="1">
              <a:spLocks noChangeArrowheads="1"/>
            </p:cNvSpPr>
            <p:nvPr/>
          </p:nvSpPr>
          <p:spPr bwMode="auto">
            <a:xfrm>
              <a:off x="8114240" y="4757825"/>
              <a:ext cx="175068" cy="24281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ea typeface="仿宋" pitchFamily="49" charset="-122"/>
                  <a:cs typeface="Times New Roman" pitchFamily="18" charset="0"/>
                </a:rPr>
                <a:t>d</a:t>
              </a:r>
            </a:p>
          </p:txBody>
        </p:sp>
        <p:sp>
          <p:nvSpPr>
            <p:cNvPr id="190476" name="AutoShape 12"/>
            <p:cNvSpPr>
              <a:spLocks noChangeShapeType="1"/>
            </p:cNvSpPr>
            <p:nvPr/>
          </p:nvSpPr>
          <p:spPr bwMode="auto">
            <a:xfrm flipH="1">
              <a:off x="7240887" y="2984510"/>
              <a:ext cx="286475" cy="388099"/>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190475" name="AutoShape 11"/>
            <p:cNvSpPr>
              <a:spLocks noChangeShapeType="1"/>
            </p:cNvSpPr>
            <p:nvPr/>
          </p:nvSpPr>
          <p:spPr bwMode="auto">
            <a:xfrm>
              <a:off x="7767087" y="2984510"/>
              <a:ext cx="317311" cy="387104"/>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190474" name="AutoShape 10"/>
            <p:cNvSpPr>
              <a:spLocks noChangeShapeType="1"/>
            </p:cNvSpPr>
            <p:nvPr/>
          </p:nvSpPr>
          <p:spPr bwMode="auto">
            <a:xfrm flipH="1">
              <a:off x="7797923" y="3671147"/>
              <a:ext cx="196952" cy="380138"/>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190473" name="AutoShape 9"/>
            <p:cNvSpPr>
              <a:spLocks noChangeShapeType="1"/>
            </p:cNvSpPr>
            <p:nvPr/>
          </p:nvSpPr>
          <p:spPr bwMode="auto">
            <a:xfrm flipH="1">
              <a:off x="8201774" y="4337882"/>
              <a:ext cx="161142" cy="419943"/>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190472" name="AutoShape 8"/>
            <p:cNvSpPr>
              <a:spLocks noChangeShapeType="1"/>
            </p:cNvSpPr>
            <p:nvPr/>
          </p:nvSpPr>
          <p:spPr bwMode="auto">
            <a:xfrm>
              <a:off x="8602640" y="4337882"/>
              <a:ext cx="168105" cy="419943"/>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190471" name="Text Box 7"/>
            <p:cNvSpPr txBox="1">
              <a:spLocks noChangeArrowheads="1"/>
            </p:cNvSpPr>
            <p:nvPr/>
          </p:nvSpPr>
          <p:spPr bwMode="auto">
            <a:xfrm>
              <a:off x="6754476" y="4111988"/>
              <a:ext cx="175068" cy="24281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ea typeface="仿宋" pitchFamily="49" charset="-122"/>
                  <a:cs typeface="Times New Roman" pitchFamily="18" charset="0"/>
                </a:rPr>
                <a:t>a</a:t>
              </a:r>
            </a:p>
          </p:txBody>
        </p:sp>
        <p:sp>
          <p:nvSpPr>
            <p:cNvPr id="190470" name="Text Box 6"/>
            <p:cNvSpPr txBox="1">
              <a:spLocks noChangeArrowheads="1"/>
            </p:cNvSpPr>
            <p:nvPr/>
          </p:nvSpPr>
          <p:spPr bwMode="auto">
            <a:xfrm>
              <a:off x="7379152" y="4111988"/>
              <a:ext cx="175068" cy="24281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ea typeface="仿宋" pitchFamily="49" charset="-122"/>
                  <a:cs typeface="Times New Roman" pitchFamily="18" charset="0"/>
                </a:rPr>
                <a:t>b</a:t>
              </a:r>
            </a:p>
          </p:txBody>
        </p:sp>
        <p:sp>
          <p:nvSpPr>
            <p:cNvPr id="190469" name="AutoShape 5"/>
            <p:cNvSpPr>
              <a:spLocks noChangeShapeType="1"/>
            </p:cNvSpPr>
            <p:nvPr/>
          </p:nvSpPr>
          <p:spPr bwMode="auto">
            <a:xfrm flipH="1">
              <a:off x="6842010" y="3673138"/>
              <a:ext cx="187999" cy="43885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190468" name="AutoShape 4"/>
            <p:cNvSpPr>
              <a:spLocks noChangeShapeType="1"/>
            </p:cNvSpPr>
            <p:nvPr/>
          </p:nvSpPr>
          <p:spPr bwMode="auto">
            <a:xfrm>
              <a:off x="7269734" y="3673138"/>
              <a:ext cx="196952" cy="43885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190467" name="Oval 3"/>
            <p:cNvSpPr>
              <a:spLocks noChangeArrowheads="1"/>
            </p:cNvSpPr>
            <p:nvPr/>
          </p:nvSpPr>
          <p:spPr bwMode="auto">
            <a:xfrm>
              <a:off x="7945140" y="3358678"/>
              <a:ext cx="338200" cy="338343"/>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ea typeface="仿宋" pitchFamily="49" charset="-122"/>
                  <a:cs typeface="Times New Roman" pitchFamily="18" charset="0"/>
                </a:rPr>
                <a:t>G</a:t>
              </a:r>
            </a:p>
          </p:txBody>
        </p:sp>
        <p:sp>
          <p:nvSpPr>
            <p:cNvPr id="190466" name="AutoShape 2"/>
            <p:cNvSpPr>
              <a:spLocks noChangeShapeType="1"/>
            </p:cNvSpPr>
            <p:nvPr/>
          </p:nvSpPr>
          <p:spPr bwMode="auto">
            <a:xfrm>
              <a:off x="8235594" y="3671147"/>
              <a:ext cx="247682" cy="35327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b="1">
                <a:solidFill>
                  <a:srgbClr val="0000FF"/>
                </a:solidFill>
                <a:ea typeface="仿宋" pitchFamily="49" charset="-122"/>
                <a:cs typeface="Times New Roman" pitchFamily="18" charset="0"/>
              </a:endParaRPr>
            </a:p>
          </p:txBody>
        </p:sp>
        <p:sp>
          <p:nvSpPr>
            <p:cNvPr id="104" name="右箭头 103"/>
            <p:cNvSpPr/>
            <p:nvPr/>
          </p:nvSpPr>
          <p:spPr>
            <a:xfrm>
              <a:off x="5850017" y="3643314"/>
              <a:ext cx="785818" cy="21431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05" name="右箭头 104"/>
            <p:cNvSpPr/>
            <p:nvPr/>
          </p:nvSpPr>
          <p:spPr>
            <a:xfrm>
              <a:off x="2786050" y="3571876"/>
              <a:ext cx="785818" cy="21431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sp>
        <p:nvSpPr>
          <p:cNvPr id="107" name="灯片编号占位符 106"/>
          <p:cNvSpPr>
            <a:spLocks noGrp="1"/>
          </p:cNvSpPr>
          <p:nvPr>
            <p:ph type="sldNum" sz="quarter" idx="12"/>
          </p:nvPr>
        </p:nvSpPr>
        <p:spPr/>
        <p:txBody>
          <a:bodyPr/>
          <a:lstStyle/>
          <a:p>
            <a:pPr>
              <a:defRPr/>
            </a:pPr>
            <a:fld id="{94984E60-CADE-4266-8DC7-A91C528B8A31}" type="slidenum">
              <a:rPr lang="en-US" altLang="zh-CN" smtClean="0"/>
              <a:pPr>
                <a:defRPr/>
              </a:pPr>
              <a:t>82</a:t>
            </a:fld>
            <a:r>
              <a:rPr lang="en-US" altLang="zh-CN" smtClean="0"/>
              <a:t>/132</a:t>
            </a:r>
            <a:endParaRPr lang="en-US" altLang="zh-CN"/>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9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TextBox 27"/>
          <p:cNvSpPr txBox="1"/>
          <p:nvPr/>
        </p:nvSpPr>
        <p:spPr>
          <a:xfrm>
            <a:off x="500034" y="1071546"/>
            <a:ext cx="7858180" cy="1931876"/>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600"/>
              </a:spcBef>
              <a:buBlip>
                <a:blip r:embed="rId2"/>
              </a:buBlip>
            </a:pPr>
            <a:r>
              <a:rPr lang="zh-CN" altLang="zh-CN" sz="2000" b="1" smtClean="0">
                <a:solidFill>
                  <a:srgbClr val="0000FF"/>
                </a:solidFill>
                <a:latin typeface="Times New Roman" pitchFamily="18" charset="0"/>
                <a:ea typeface="楷体" pitchFamily="49" charset="-122"/>
                <a:cs typeface="Times New Roman" pitchFamily="18" charset="0"/>
              </a:rPr>
              <a:t>上述插入过程的时间复杂度为</a:t>
            </a:r>
            <a:r>
              <a:rPr lang="en-US" altLang="zh-CN" sz="2000" b="1" smtClean="0">
                <a:solidFill>
                  <a:srgbClr val="0000FF"/>
                </a:solidFill>
                <a:latin typeface="Times New Roman" pitchFamily="18" charset="0"/>
                <a:ea typeface="楷体" pitchFamily="49" charset="-122"/>
                <a:cs typeface="Times New Roman" pitchFamily="18" charset="0"/>
              </a:rPr>
              <a:t>O(log</a:t>
            </a:r>
            <a:r>
              <a:rPr lang="en-US" altLang="zh-CN" sz="2000" b="1" baseline="-25000" smtClean="0">
                <a:solidFill>
                  <a:srgbClr val="0000FF"/>
                </a:solidFill>
                <a:latin typeface="Times New Roman" pitchFamily="18" charset="0"/>
                <a:ea typeface="楷体" pitchFamily="49" charset="-122"/>
                <a:cs typeface="Times New Roman" pitchFamily="18" charset="0"/>
              </a:rPr>
              <a:t>2</a:t>
            </a:r>
            <a:r>
              <a:rPr lang="en-US" altLang="zh-CN" sz="2000" b="1" i="1" smtClean="0">
                <a:solidFill>
                  <a:srgbClr val="0000FF"/>
                </a:solidFill>
                <a:latin typeface="Times New Roman" pitchFamily="18" charset="0"/>
                <a:ea typeface="楷体" pitchFamily="49" charset="-122"/>
                <a:cs typeface="Times New Roman" pitchFamily="18" charset="0"/>
              </a:rPr>
              <a:t>n</a:t>
            </a:r>
            <a:r>
              <a:rPr lang="en-US" altLang="zh-CN" sz="2000" b="1" smtClean="0">
                <a:solidFill>
                  <a:srgbClr val="0000FF"/>
                </a:solidFill>
                <a:latin typeface="Times New Roman" pitchFamily="18" charset="0"/>
                <a:ea typeface="楷体" pitchFamily="49" charset="-122"/>
                <a:cs typeface="Times New Roman" pitchFamily="18" charset="0"/>
              </a:rPr>
              <a:t>)</a:t>
            </a:r>
            <a:r>
              <a:rPr lang="zh-CN" altLang="zh-CN" sz="2000" b="1" smtClean="0">
                <a:solidFill>
                  <a:srgbClr val="0000FF"/>
                </a:solidFill>
                <a:latin typeface="Times New Roman" pitchFamily="18" charset="0"/>
                <a:ea typeface="楷体" pitchFamily="49" charset="-122"/>
                <a:cs typeface="Times New Roman" pitchFamily="18" charset="0"/>
              </a:rPr>
              <a:t>，而且插入中的旋转操作不超过两次。</a:t>
            </a:r>
          </a:p>
          <a:p>
            <a:pPr marL="457200" indent="-457200" algn="l">
              <a:lnSpc>
                <a:spcPts val="2800"/>
              </a:lnSpc>
              <a:spcBef>
                <a:spcPts val="600"/>
              </a:spcBef>
              <a:buBlip>
                <a:blip r:embed="rId2"/>
              </a:buBlip>
            </a:pPr>
            <a:r>
              <a:rPr lang="zh-CN" altLang="zh-CN" sz="2000" b="1" smtClean="0">
                <a:solidFill>
                  <a:srgbClr val="0000FF"/>
                </a:solidFill>
                <a:latin typeface="Times New Roman" pitchFamily="18" charset="0"/>
                <a:ea typeface="楷体" pitchFamily="49" charset="-122"/>
                <a:cs typeface="Times New Roman" pitchFamily="18" charset="0"/>
              </a:rPr>
              <a:t>红黑树中删除结点的操作也是先按二叉排序树删除方法删除对应的结点，然后进行判断和调整使其满足红黑树的性质，这里不再详述。同样删除过程的时间复杂度为</a:t>
            </a:r>
            <a:r>
              <a:rPr lang="en-US" altLang="zh-CN" sz="2000" b="1" smtClean="0">
                <a:solidFill>
                  <a:srgbClr val="0000FF"/>
                </a:solidFill>
                <a:latin typeface="Times New Roman" pitchFamily="18" charset="0"/>
                <a:ea typeface="楷体" pitchFamily="49" charset="-122"/>
                <a:cs typeface="Times New Roman" pitchFamily="18" charset="0"/>
              </a:rPr>
              <a:t>O(log</a:t>
            </a:r>
            <a:r>
              <a:rPr lang="en-US" altLang="zh-CN" sz="2000" b="1" baseline="-25000" smtClean="0">
                <a:solidFill>
                  <a:srgbClr val="0000FF"/>
                </a:solidFill>
                <a:latin typeface="Times New Roman" pitchFamily="18" charset="0"/>
                <a:ea typeface="楷体" pitchFamily="49" charset="-122"/>
                <a:cs typeface="Times New Roman" pitchFamily="18" charset="0"/>
              </a:rPr>
              <a:t>2</a:t>
            </a:r>
            <a:r>
              <a:rPr lang="en-US" altLang="zh-CN" sz="2000" b="1" i="1" smtClean="0">
                <a:solidFill>
                  <a:srgbClr val="0000FF"/>
                </a:solidFill>
                <a:latin typeface="Times New Roman" pitchFamily="18" charset="0"/>
                <a:ea typeface="楷体" pitchFamily="49" charset="-122"/>
                <a:cs typeface="Times New Roman" pitchFamily="18" charset="0"/>
              </a:rPr>
              <a:t>n</a:t>
            </a:r>
            <a:r>
              <a:rPr lang="en-US" altLang="zh-CN" sz="2000" b="1" smtClean="0">
                <a:solidFill>
                  <a:srgbClr val="0000FF"/>
                </a:solidFill>
                <a:latin typeface="Times New Roman" pitchFamily="18" charset="0"/>
                <a:ea typeface="楷体" pitchFamily="49" charset="-122"/>
                <a:cs typeface="Times New Roman" pitchFamily="18" charset="0"/>
              </a:rPr>
              <a:t>)</a:t>
            </a:r>
            <a:r>
              <a:rPr lang="zh-CN" altLang="zh-CN" sz="2000" b="1" smtClean="0">
                <a:solidFill>
                  <a:srgbClr val="0000FF"/>
                </a:solidFill>
                <a:latin typeface="Times New Roman" pitchFamily="18" charset="0"/>
                <a:ea typeface="楷体" pitchFamily="49" charset="-122"/>
                <a:cs typeface="Times New Roman" pitchFamily="18" charset="0"/>
              </a:rPr>
              <a:t>。</a:t>
            </a:r>
            <a:endParaRPr lang="zh-CN" altLang="zh-CN" sz="2000" b="1">
              <a:solidFill>
                <a:srgbClr val="0000FF"/>
              </a:solidFill>
              <a:latin typeface="Times New Roman" pitchFamily="18" charset="0"/>
              <a:ea typeface="楷体" pitchFamily="49" charset="-122"/>
              <a:cs typeface="Times New Roman" pitchFamily="18" charset="0"/>
            </a:endParaRPr>
          </a:p>
        </p:txBody>
      </p:sp>
      <p:sp>
        <p:nvSpPr>
          <p:cNvPr id="63522" name="Rectangle 3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9480" name="Rectangle 4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90523" name="Rectangle 5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 name="灯片编号占位符 64"/>
          <p:cNvSpPr>
            <a:spLocks noGrp="1"/>
          </p:cNvSpPr>
          <p:nvPr>
            <p:ph type="sldNum" sz="quarter" idx="12"/>
          </p:nvPr>
        </p:nvSpPr>
        <p:spPr/>
        <p:txBody>
          <a:bodyPr/>
          <a:lstStyle/>
          <a:p>
            <a:pPr>
              <a:defRPr/>
            </a:pPr>
            <a:fld id="{94984E60-CADE-4266-8DC7-A91C528B8A31}" type="slidenum">
              <a:rPr lang="en-US" altLang="zh-CN" smtClean="0"/>
              <a:pPr>
                <a:defRPr/>
              </a:pPr>
              <a:t>83</a:t>
            </a:fld>
            <a:r>
              <a:rPr lang="en-US" altLang="zh-CN" smtClean="0"/>
              <a:t>/132</a:t>
            </a:r>
            <a:endParaRPr lang="en-US" altLang="zh-CN"/>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9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522" name="Rectangle 3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9480" name="Rectangle 4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90523" name="Rectangle 5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500034" y="1285860"/>
            <a:ext cx="7929618" cy="1262562"/>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a:lnSpc>
                <a:spcPts val="2800"/>
              </a:lnSpc>
              <a:spcBef>
                <a:spcPts val="0"/>
              </a:spcBef>
            </a:pPr>
            <a:r>
              <a:rPr lang="zh-CN" altLang="en-US" sz="2000" b="1" smtClean="0">
                <a:solidFill>
                  <a:srgbClr val="FF0000"/>
                </a:solidFill>
                <a:latin typeface="Times New Roman" pitchFamily="18" charset="0"/>
                <a:ea typeface="楷体" pitchFamily="49" charset="-122"/>
                <a:cs typeface="Times New Roman" pitchFamily="18" charset="0"/>
              </a:rPr>
              <a:t>练习题</a:t>
            </a:r>
            <a:r>
              <a:rPr lang="en-US" altLang="zh-CN" sz="2000" b="1" smtClean="0">
                <a:solidFill>
                  <a:srgbClr val="FF0000"/>
                </a:solidFill>
                <a:latin typeface="Times New Roman" pitchFamily="18" charset="0"/>
                <a:ea typeface="楷体" pitchFamily="49" charset="-122"/>
                <a:cs typeface="Times New Roman" pitchFamily="18" charset="0"/>
              </a:rPr>
              <a:t>9</a:t>
            </a:r>
            <a:r>
              <a:rPr lang="en-US" altLang="zh-CN" sz="2000" b="1" smtClean="0">
                <a:solidFill>
                  <a:srgbClr val="0000FF"/>
                </a:solidFill>
                <a:latin typeface="Times New Roman" pitchFamily="18" charset="0"/>
                <a:ea typeface="楷体" pitchFamily="49" charset="-122"/>
                <a:cs typeface="Times New Roman" pitchFamily="18" charset="0"/>
              </a:rPr>
              <a:t>. </a:t>
            </a:r>
            <a:r>
              <a:rPr lang="zh-CN" altLang="zh-CN" sz="2000" b="1" smtClean="0">
                <a:solidFill>
                  <a:srgbClr val="0000FF"/>
                </a:solidFill>
                <a:latin typeface="Times New Roman" pitchFamily="18" charset="0"/>
                <a:ea typeface="楷体" pitchFamily="49" charset="-122"/>
                <a:cs typeface="Times New Roman" pitchFamily="18" charset="0"/>
              </a:rPr>
              <a:t>有一个关键字序列为（</a:t>
            </a:r>
            <a:r>
              <a:rPr lang="en-US" altLang="zh-CN" sz="2000" b="1" smtClean="0">
                <a:solidFill>
                  <a:srgbClr val="0000FF"/>
                </a:solidFill>
                <a:latin typeface="Times New Roman" pitchFamily="18" charset="0"/>
                <a:ea typeface="楷体" pitchFamily="49" charset="-122"/>
                <a:cs typeface="Times New Roman" pitchFamily="18" charset="0"/>
              </a:rPr>
              <a:t>11</a:t>
            </a:r>
            <a:r>
              <a:rPr lang="zh-CN" altLang="zh-CN" sz="2000" b="1" smtClean="0">
                <a:solidFill>
                  <a:srgbClr val="0000FF"/>
                </a:solidFill>
                <a:latin typeface="Times New Roman" pitchFamily="18" charset="0"/>
                <a:ea typeface="楷体" pitchFamily="49" charset="-122"/>
                <a:cs typeface="Times New Roman" pitchFamily="18" charset="0"/>
              </a:rPr>
              <a:t>，</a:t>
            </a:r>
            <a:r>
              <a:rPr lang="en-US" altLang="zh-CN" sz="2000" b="1" smtClean="0">
                <a:solidFill>
                  <a:srgbClr val="0000FF"/>
                </a:solidFill>
                <a:latin typeface="Times New Roman" pitchFamily="18" charset="0"/>
                <a:ea typeface="楷体" pitchFamily="49" charset="-122"/>
                <a:cs typeface="Times New Roman" pitchFamily="18" charset="0"/>
              </a:rPr>
              <a:t>14</a:t>
            </a:r>
            <a:r>
              <a:rPr lang="zh-CN" altLang="zh-CN" sz="2000" b="1" smtClean="0">
                <a:solidFill>
                  <a:srgbClr val="0000FF"/>
                </a:solidFill>
                <a:latin typeface="Times New Roman" pitchFamily="18" charset="0"/>
                <a:ea typeface="楷体" pitchFamily="49" charset="-122"/>
                <a:cs typeface="Times New Roman" pitchFamily="18" charset="0"/>
              </a:rPr>
              <a:t>，</a:t>
            </a:r>
            <a:r>
              <a:rPr lang="en-US" altLang="zh-CN" sz="2000" b="1" smtClean="0">
                <a:solidFill>
                  <a:srgbClr val="0000FF"/>
                </a:solidFill>
                <a:latin typeface="Times New Roman" pitchFamily="18" charset="0"/>
                <a:ea typeface="楷体" pitchFamily="49" charset="-122"/>
                <a:cs typeface="Times New Roman" pitchFamily="18" charset="0"/>
              </a:rPr>
              <a:t>2</a:t>
            </a:r>
            <a:r>
              <a:rPr lang="zh-CN" altLang="zh-CN" sz="2000" b="1" smtClean="0">
                <a:solidFill>
                  <a:srgbClr val="0000FF"/>
                </a:solidFill>
                <a:latin typeface="Times New Roman" pitchFamily="18" charset="0"/>
                <a:ea typeface="楷体" pitchFamily="49" charset="-122"/>
                <a:cs typeface="Times New Roman" pitchFamily="18" charset="0"/>
              </a:rPr>
              <a:t>，</a:t>
            </a:r>
            <a:r>
              <a:rPr lang="en-US" altLang="zh-CN" sz="2000" b="1" smtClean="0">
                <a:solidFill>
                  <a:srgbClr val="0000FF"/>
                </a:solidFill>
                <a:latin typeface="Times New Roman" pitchFamily="18" charset="0"/>
                <a:ea typeface="楷体" pitchFamily="49" charset="-122"/>
                <a:cs typeface="Times New Roman" pitchFamily="18" charset="0"/>
              </a:rPr>
              <a:t>7</a:t>
            </a:r>
            <a:r>
              <a:rPr lang="zh-CN" altLang="zh-CN" sz="2000" b="1" smtClean="0">
                <a:solidFill>
                  <a:srgbClr val="0000FF"/>
                </a:solidFill>
                <a:latin typeface="Times New Roman" pitchFamily="18" charset="0"/>
                <a:ea typeface="楷体" pitchFamily="49" charset="-122"/>
                <a:cs typeface="Times New Roman" pitchFamily="18" charset="0"/>
              </a:rPr>
              <a:t>，</a:t>
            </a:r>
            <a:r>
              <a:rPr lang="en-US" altLang="zh-CN" sz="2000" b="1" smtClean="0">
                <a:solidFill>
                  <a:srgbClr val="0000FF"/>
                </a:solidFill>
                <a:latin typeface="Times New Roman" pitchFamily="18" charset="0"/>
                <a:ea typeface="楷体" pitchFamily="49" charset="-122"/>
                <a:cs typeface="Times New Roman" pitchFamily="18" charset="0"/>
              </a:rPr>
              <a:t>1</a:t>
            </a:r>
            <a:r>
              <a:rPr lang="zh-CN" altLang="zh-CN" sz="2000" b="1" smtClean="0">
                <a:solidFill>
                  <a:srgbClr val="0000FF"/>
                </a:solidFill>
                <a:latin typeface="Times New Roman" pitchFamily="18" charset="0"/>
                <a:ea typeface="楷体" pitchFamily="49" charset="-122"/>
                <a:cs typeface="Times New Roman" pitchFamily="18" charset="0"/>
              </a:rPr>
              <a:t>，</a:t>
            </a:r>
            <a:r>
              <a:rPr lang="en-US" altLang="zh-CN" sz="2000" b="1" smtClean="0">
                <a:solidFill>
                  <a:srgbClr val="0000FF"/>
                </a:solidFill>
                <a:latin typeface="Times New Roman" pitchFamily="18" charset="0"/>
                <a:ea typeface="楷体" pitchFamily="49" charset="-122"/>
                <a:cs typeface="Times New Roman" pitchFamily="18" charset="0"/>
              </a:rPr>
              <a:t>15</a:t>
            </a:r>
            <a:r>
              <a:rPr lang="zh-CN" altLang="zh-CN" sz="2000" b="1" smtClean="0">
                <a:solidFill>
                  <a:srgbClr val="0000FF"/>
                </a:solidFill>
                <a:latin typeface="Times New Roman" pitchFamily="18" charset="0"/>
                <a:ea typeface="楷体" pitchFamily="49" charset="-122"/>
                <a:cs typeface="Times New Roman" pitchFamily="18" charset="0"/>
              </a:rPr>
              <a:t>，</a:t>
            </a:r>
            <a:r>
              <a:rPr lang="en-US" altLang="zh-CN" sz="2000" b="1" smtClean="0">
                <a:solidFill>
                  <a:srgbClr val="0000FF"/>
                </a:solidFill>
                <a:latin typeface="Times New Roman" pitchFamily="18" charset="0"/>
                <a:ea typeface="楷体" pitchFamily="49" charset="-122"/>
                <a:cs typeface="Times New Roman" pitchFamily="18" charset="0"/>
              </a:rPr>
              <a:t>5</a:t>
            </a:r>
            <a:r>
              <a:rPr lang="zh-CN" altLang="zh-CN" sz="2000" b="1" smtClean="0">
                <a:solidFill>
                  <a:srgbClr val="0000FF"/>
                </a:solidFill>
                <a:latin typeface="Times New Roman" pitchFamily="18" charset="0"/>
                <a:ea typeface="楷体" pitchFamily="49" charset="-122"/>
                <a:cs typeface="Times New Roman" pitchFamily="18" charset="0"/>
              </a:rPr>
              <a:t>，</a:t>
            </a:r>
            <a:r>
              <a:rPr lang="en-US" altLang="zh-CN" sz="2000" b="1" smtClean="0">
                <a:solidFill>
                  <a:srgbClr val="0000FF"/>
                </a:solidFill>
                <a:latin typeface="Times New Roman" pitchFamily="18" charset="0"/>
                <a:ea typeface="楷体" pitchFamily="49" charset="-122"/>
                <a:cs typeface="Times New Roman" pitchFamily="18" charset="0"/>
              </a:rPr>
              <a:t>8</a:t>
            </a:r>
            <a:r>
              <a:rPr lang="zh-CN" altLang="zh-CN" sz="2000" b="1" smtClean="0">
                <a:solidFill>
                  <a:srgbClr val="0000FF"/>
                </a:solidFill>
                <a:latin typeface="Times New Roman" pitchFamily="18" charset="0"/>
                <a:ea typeface="楷体" pitchFamily="49" charset="-122"/>
                <a:cs typeface="Times New Roman" pitchFamily="18" charset="0"/>
              </a:rPr>
              <a:t>，</a:t>
            </a:r>
            <a:r>
              <a:rPr lang="en-US" altLang="zh-CN" sz="2000" b="1" smtClean="0">
                <a:solidFill>
                  <a:srgbClr val="0000FF"/>
                </a:solidFill>
                <a:latin typeface="Times New Roman" pitchFamily="18" charset="0"/>
                <a:ea typeface="楷体" pitchFamily="49" charset="-122"/>
                <a:cs typeface="Times New Roman" pitchFamily="18" charset="0"/>
              </a:rPr>
              <a:t>4</a:t>
            </a:r>
            <a:r>
              <a:rPr lang="zh-CN" altLang="zh-CN" sz="2000" b="1" smtClean="0">
                <a:solidFill>
                  <a:srgbClr val="0000FF"/>
                </a:solidFill>
                <a:latin typeface="Times New Roman" pitchFamily="18" charset="0"/>
                <a:ea typeface="楷体" pitchFamily="49" charset="-122"/>
                <a:cs typeface="Times New Roman" pitchFamily="18" charset="0"/>
              </a:rPr>
              <a:t>），从一棵空红黑树开始依次插入各个关键字创建一棵红黑树，给出创建红黑树的这个过程。</a:t>
            </a:r>
            <a:endParaRPr lang="zh-CN" altLang="en-US" sz="2000" b="1" smtClean="0">
              <a:solidFill>
                <a:srgbClr val="0000FF"/>
              </a:solidFill>
              <a:latin typeface="Times New Roman" pitchFamily="18" charset="0"/>
              <a:ea typeface="楷体" pitchFamily="49" charset="-122"/>
              <a:cs typeface="Times New Roman" pitchFamily="18" charset="0"/>
            </a:endParaRPr>
          </a:p>
        </p:txBody>
      </p:sp>
      <p:grpSp>
        <p:nvGrpSpPr>
          <p:cNvPr id="9" name="组合 3"/>
          <p:cNvGrpSpPr/>
          <p:nvPr/>
        </p:nvGrpSpPr>
        <p:grpSpPr>
          <a:xfrm>
            <a:off x="571504" y="428604"/>
            <a:ext cx="1000100" cy="785817"/>
            <a:chOff x="5703182" y="3835411"/>
            <a:chExt cx="1238250" cy="1236663"/>
          </a:xfrm>
        </p:grpSpPr>
        <p:grpSp>
          <p:nvGrpSpPr>
            <p:cNvPr id="10" name="Group 19"/>
            <p:cNvGrpSpPr>
              <a:grpSpLocks/>
            </p:cNvGrpSpPr>
            <p:nvPr/>
          </p:nvGrpSpPr>
          <p:grpSpPr bwMode="auto">
            <a:xfrm>
              <a:off x="5703182" y="3835411"/>
              <a:ext cx="1238250" cy="1236663"/>
              <a:chOff x="810" y="845"/>
              <a:chExt cx="827" cy="826"/>
            </a:xfrm>
          </p:grpSpPr>
          <p:sp>
            <p:nvSpPr>
              <p:cNvPr id="13"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14"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15"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11" name="Text Box 23"/>
            <p:cNvSpPr txBox="1">
              <a:spLocks noChangeArrowheads="1"/>
            </p:cNvSpPr>
            <p:nvPr/>
          </p:nvSpPr>
          <p:spPr bwMode="gray">
            <a:xfrm>
              <a:off x="5767676" y="4154859"/>
              <a:ext cx="1082674" cy="557010"/>
            </a:xfrm>
            <a:prstGeom prst="rect">
              <a:avLst/>
            </a:prstGeom>
            <a:noFill/>
            <a:ln w="9525" algn="ctr">
              <a:noFill/>
              <a:miter lim="800000"/>
              <a:headEnd/>
              <a:tailEnd/>
            </a:ln>
          </p:spPr>
          <p:txBody>
            <a:bodyPr>
              <a:spAutoFit/>
            </a:body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16" name="灯片编号占位符 15"/>
          <p:cNvSpPr>
            <a:spLocks noGrp="1"/>
          </p:cNvSpPr>
          <p:nvPr>
            <p:ph type="sldNum" sz="quarter" idx="12"/>
          </p:nvPr>
        </p:nvSpPr>
        <p:spPr/>
        <p:txBody>
          <a:bodyPr/>
          <a:lstStyle/>
          <a:p>
            <a:pPr>
              <a:defRPr/>
            </a:pPr>
            <a:fld id="{94984E60-CADE-4266-8DC7-A91C528B8A31}" type="slidenum">
              <a:rPr lang="en-US" altLang="zh-CN" smtClean="0"/>
              <a:pPr>
                <a:defRPr/>
              </a:pPr>
              <a:t>84</a:t>
            </a:fld>
            <a:r>
              <a:rPr lang="en-US" altLang="zh-CN" smtClean="0"/>
              <a:t>/132</a:t>
            </a:r>
            <a:endParaRPr lang="en-US" altLang="zh-CN"/>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9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522" name="Rectangle 3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9480" name="Rectangle 4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90523" name="Rectangle 5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91537" name="Rectangle 4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91535" name="Oval 47"/>
          <p:cNvSpPr>
            <a:spLocks noChangeArrowheads="1"/>
          </p:cNvSpPr>
          <p:nvPr/>
        </p:nvSpPr>
        <p:spPr bwMode="auto">
          <a:xfrm>
            <a:off x="688619" y="1598511"/>
            <a:ext cx="377169" cy="365573"/>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11</a:t>
            </a:r>
          </a:p>
        </p:txBody>
      </p:sp>
      <p:sp>
        <p:nvSpPr>
          <p:cNvPr id="191534" name="Oval 46"/>
          <p:cNvSpPr>
            <a:spLocks noChangeArrowheads="1"/>
          </p:cNvSpPr>
          <p:nvPr/>
        </p:nvSpPr>
        <p:spPr bwMode="auto">
          <a:xfrm>
            <a:off x="4531749" y="1755492"/>
            <a:ext cx="377169" cy="365573"/>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14</a:t>
            </a:r>
          </a:p>
        </p:txBody>
      </p:sp>
      <p:sp>
        <p:nvSpPr>
          <p:cNvPr id="191533" name="Text Box 45"/>
          <p:cNvSpPr txBox="1">
            <a:spLocks noChangeArrowheads="1"/>
          </p:cNvSpPr>
          <p:nvPr/>
        </p:nvSpPr>
        <p:spPr bwMode="auto">
          <a:xfrm>
            <a:off x="1066897" y="2474811"/>
            <a:ext cx="1047199" cy="26235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(a)</a:t>
            </a:r>
            <a:r>
              <a:rPr kumimoji="0" lang="zh-CN" altLang="en-US" sz="1800" b="0" i="0" u="none" strike="noStrike" cap="none" normalizeH="0" baseline="0" smtClean="0">
                <a:ln>
                  <a:noFill/>
                </a:ln>
                <a:solidFill>
                  <a:srgbClr val="0000FF"/>
                </a:solidFill>
                <a:effectLst/>
                <a:ea typeface="仿宋" pitchFamily="49" charset="-122"/>
                <a:cs typeface="Times New Roman" pitchFamily="18" charset="0"/>
              </a:rPr>
              <a:t>插入</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11</a:t>
            </a:r>
          </a:p>
        </p:txBody>
      </p:sp>
      <p:sp>
        <p:nvSpPr>
          <p:cNvPr id="191532" name="Oval 44"/>
          <p:cNvSpPr>
            <a:spLocks noChangeArrowheads="1"/>
          </p:cNvSpPr>
          <p:nvPr/>
        </p:nvSpPr>
        <p:spPr bwMode="auto">
          <a:xfrm>
            <a:off x="2109659" y="1598511"/>
            <a:ext cx="377169" cy="365573"/>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11</a:t>
            </a:r>
          </a:p>
        </p:txBody>
      </p:sp>
      <p:sp>
        <p:nvSpPr>
          <p:cNvPr id="191531" name="AutoShape 43"/>
          <p:cNvSpPr>
            <a:spLocks noChangeShapeType="1"/>
          </p:cNvSpPr>
          <p:nvPr/>
        </p:nvSpPr>
        <p:spPr bwMode="auto">
          <a:xfrm>
            <a:off x="1176523" y="1845501"/>
            <a:ext cx="817570" cy="1075"/>
          </a:xfrm>
          <a:prstGeom prst="straightConnector1">
            <a:avLst/>
          </a:prstGeom>
          <a:noFill/>
          <a:ln w="38100">
            <a:solidFill>
              <a:srgbClr val="000000"/>
            </a:solidFill>
            <a:round/>
            <a:headEnd type="none" w="med" len="med"/>
            <a:tailEnd type="arrow"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1530" name="Text Box 42"/>
          <p:cNvSpPr txBox="1">
            <a:spLocks noChangeArrowheads="1"/>
          </p:cNvSpPr>
          <p:nvPr/>
        </p:nvSpPr>
        <p:spPr bwMode="auto">
          <a:xfrm>
            <a:off x="1127910" y="1512493"/>
            <a:ext cx="943761" cy="26235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ea typeface="仿宋" pitchFamily="49" charset="-122"/>
                <a:cs typeface="Times New Roman" pitchFamily="18" charset="0"/>
              </a:rPr>
              <a:t>改变颜色</a:t>
            </a:r>
          </a:p>
        </p:txBody>
      </p:sp>
      <p:sp>
        <p:nvSpPr>
          <p:cNvPr id="191529" name="Text Box 41"/>
          <p:cNvSpPr txBox="1">
            <a:spLocks noChangeArrowheads="1"/>
          </p:cNvSpPr>
          <p:nvPr/>
        </p:nvSpPr>
        <p:spPr bwMode="auto">
          <a:xfrm>
            <a:off x="4145705" y="2474811"/>
            <a:ext cx="1047199" cy="26235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(b)</a:t>
            </a:r>
            <a:r>
              <a:rPr kumimoji="0" lang="zh-CN" altLang="en-US" sz="1800" b="0" i="0" u="none" strike="noStrike" cap="none" normalizeH="0" baseline="0" smtClean="0">
                <a:ln>
                  <a:noFill/>
                </a:ln>
                <a:solidFill>
                  <a:srgbClr val="0000FF"/>
                </a:solidFill>
                <a:effectLst/>
                <a:ea typeface="仿宋" pitchFamily="49" charset="-122"/>
                <a:cs typeface="Times New Roman" pitchFamily="18" charset="0"/>
              </a:rPr>
              <a:t>插入</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14</a:t>
            </a:r>
          </a:p>
        </p:txBody>
      </p:sp>
      <p:sp>
        <p:nvSpPr>
          <p:cNvPr id="191528" name="Oval 40"/>
          <p:cNvSpPr>
            <a:spLocks noChangeArrowheads="1"/>
          </p:cNvSpPr>
          <p:nvPr/>
        </p:nvSpPr>
        <p:spPr bwMode="auto">
          <a:xfrm>
            <a:off x="4190078" y="1143695"/>
            <a:ext cx="377169" cy="365573"/>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11</a:t>
            </a:r>
          </a:p>
        </p:txBody>
      </p:sp>
      <p:sp>
        <p:nvSpPr>
          <p:cNvPr id="191527" name="AutoShape 39"/>
          <p:cNvSpPr>
            <a:spLocks noChangeShapeType="1"/>
          </p:cNvSpPr>
          <p:nvPr/>
        </p:nvSpPr>
        <p:spPr bwMode="auto">
          <a:xfrm>
            <a:off x="4511781" y="1455507"/>
            <a:ext cx="208552" cy="299985"/>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ln w="19050">
                <a:solidFill>
                  <a:schemeClr val="tx1"/>
                </a:solidFill>
              </a:ln>
              <a:solidFill>
                <a:srgbClr val="0000FF"/>
              </a:solidFill>
              <a:ea typeface="仿宋" pitchFamily="49" charset="-122"/>
              <a:cs typeface="Times New Roman" pitchFamily="18" charset="0"/>
            </a:endParaRPr>
          </a:p>
        </p:txBody>
      </p:sp>
      <p:sp>
        <p:nvSpPr>
          <p:cNvPr id="191526" name="Oval 38"/>
          <p:cNvSpPr>
            <a:spLocks noChangeArrowheads="1"/>
          </p:cNvSpPr>
          <p:nvPr/>
        </p:nvSpPr>
        <p:spPr bwMode="auto">
          <a:xfrm>
            <a:off x="7368939" y="1776996"/>
            <a:ext cx="377169" cy="365573"/>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14</a:t>
            </a:r>
          </a:p>
        </p:txBody>
      </p:sp>
      <p:sp>
        <p:nvSpPr>
          <p:cNvPr id="191525" name="Text Box 37"/>
          <p:cNvSpPr txBox="1">
            <a:spLocks noChangeArrowheads="1"/>
          </p:cNvSpPr>
          <p:nvPr/>
        </p:nvSpPr>
        <p:spPr bwMode="auto">
          <a:xfrm>
            <a:off x="6783218" y="2474811"/>
            <a:ext cx="914081" cy="26235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(c)</a:t>
            </a:r>
            <a:r>
              <a:rPr kumimoji="0" lang="zh-CN" altLang="en-US" sz="1800" b="0" i="0" u="none" strike="noStrike" cap="none" normalizeH="0" baseline="0" smtClean="0">
                <a:ln>
                  <a:noFill/>
                </a:ln>
                <a:solidFill>
                  <a:srgbClr val="0000FF"/>
                </a:solidFill>
                <a:effectLst/>
                <a:ea typeface="仿宋" pitchFamily="49" charset="-122"/>
                <a:cs typeface="Times New Roman" pitchFamily="18" charset="0"/>
              </a:rPr>
              <a:t>插入</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2</a:t>
            </a:r>
          </a:p>
        </p:txBody>
      </p:sp>
      <p:sp>
        <p:nvSpPr>
          <p:cNvPr id="191524" name="Oval 36"/>
          <p:cNvSpPr>
            <a:spLocks noChangeArrowheads="1"/>
          </p:cNvSpPr>
          <p:nvPr/>
        </p:nvSpPr>
        <p:spPr bwMode="auto">
          <a:xfrm>
            <a:off x="7027268" y="1165199"/>
            <a:ext cx="377169" cy="365573"/>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11</a:t>
            </a:r>
          </a:p>
        </p:txBody>
      </p:sp>
      <p:sp>
        <p:nvSpPr>
          <p:cNvPr id="191523" name="AutoShape 35"/>
          <p:cNvSpPr>
            <a:spLocks noChangeShapeType="1"/>
          </p:cNvSpPr>
          <p:nvPr/>
        </p:nvSpPr>
        <p:spPr bwMode="auto">
          <a:xfrm>
            <a:off x="7350081" y="1503892"/>
            <a:ext cx="208552" cy="273105"/>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ln w="19050">
                <a:solidFill>
                  <a:schemeClr val="tx1"/>
                </a:solidFill>
              </a:ln>
              <a:solidFill>
                <a:srgbClr val="0000FF"/>
              </a:solidFill>
              <a:ea typeface="仿宋" pitchFamily="49" charset="-122"/>
              <a:cs typeface="Times New Roman" pitchFamily="18" charset="0"/>
            </a:endParaRPr>
          </a:p>
        </p:txBody>
      </p:sp>
      <p:sp>
        <p:nvSpPr>
          <p:cNvPr id="191522" name="Oval 34"/>
          <p:cNvSpPr>
            <a:spLocks noChangeArrowheads="1"/>
          </p:cNvSpPr>
          <p:nvPr/>
        </p:nvSpPr>
        <p:spPr bwMode="auto">
          <a:xfrm>
            <a:off x="6658974" y="1776996"/>
            <a:ext cx="377169" cy="365573"/>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2</a:t>
            </a:r>
          </a:p>
        </p:txBody>
      </p:sp>
      <p:sp>
        <p:nvSpPr>
          <p:cNvPr id="191521" name="AutoShape 33"/>
          <p:cNvSpPr>
            <a:spLocks noChangeShapeType="1"/>
          </p:cNvSpPr>
          <p:nvPr/>
        </p:nvSpPr>
        <p:spPr bwMode="auto">
          <a:xfrm flipH="1">
            <a:off x="6847558" y="1477011"/>
            <a:ext cx="235176" cy="299985"/>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ln w="19050">
                <a:solidFill>
                  <a:schemeClr val="tx1"/>
                </a:solidFill>
              </a:ln>
              <a:solidFill>
                <a:srgbClr val="0000FF"/>
              </a:solidFill>
              <a:ea typeface="仿宋" pitchFamily="49" charset="-122"/>
              <a:cs typeface="Times New Roman" pitchFamily="18" charset="0"/>
            </a:endParaRPr>
          </a:p>
        </p:txBody>
      </p:sp>
      <p:sp>
        <p:nvSpPr>
          <p:cNvPr id="191520" name="Oval 32"/>
          <p:cNvSpPr>
            <a:spLocks noChangeArrowheads="1"/>
          </p:cNvSpPr>
          <p:nvPr/>
        </p:nvSpPr>
        <p:spPr bwMode="auto">
          <a:xfrm>
            <a:off x="1398584" y="4024906"/>
            <a:ext cx="377169" cy="365573"/>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14</a:t>
            </a:r>
          </a:p>
        </p:txBody>
      </p:sp>
      <p:sp>
        <p:nvSpPr>
          <p:cNvPr id="191519" name="Text Box 31"/>
          <p:cNvSpPr txBox="1">
            <a:spLocks noChangeArrowheads="1"/>
          </p:cNvSpPr>
          <p:nvPr/>
        </p:nvSpPr>
        <p:spPr bwMode="auto">
          <a:xfrm>
            <a:off x="4042538" y="5309788"/>
            <a:ext cx="914081" cy="26235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(d)</a:t>
            </a:r>
            <a:r>
              <a:rPr kumimoji="0" lang="zh-CN" altLang="en-US" sz="1800" b="0" i="0" u="none" strike="noStrike" cap="none" normalizeH="0" baseline="0" smtClean="0">
                <a:ln>
                  <a:noFill/>
                </a:ln>
                <a:solidFill>
                  <a:srgbClr val="0000FF"/>
                </a:solidFill>
                <a:effectLst/>
                <a:ea typeface="仿宋" pitchFamily="49" charset="-122"/>
                <a:cs typeface="Times New Roman" pitchFamily="18" charset="0"/>
              </a:rPr>
              <a:t>插入</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7</a:t>
            </a:r>
          </a:p>
        </p:txBody>
      </p:sp>
      <p:sp>
        <p:nvSpPr>
          <p:cNvPr id="191518" name="Oval 30"/>
          <p:cNvSpPr>
            <a:spLocks noChangeArrowheads="1"/>
          </p:cNvSpPr>
          <p:nvPr/>
        </p:nvSpPr>
        <p:spPr bwMode="auto">
          <a:xfrm>
            <a:off x="1056913" y="3413109"/>
            <a:ext cx="377169" cy="365573"/>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11</a:t>
            </a:r>
          </a:p>
        </p:txBody>
      </p:sp>
      <p:sp>
        <p:nvSpPr>
          <p:cNvPr id="191517" name="AutoShape 29"/>
          <p:cNvSpPr>
            <a:spLocks noChangeShapeType="1"/>
          </p:cNvSpPr>
          <p:nvPr/>
        </p:nvSpPr>
        <p:spPr bwMode="auto">
          <a:xfrm>
            <a:off x="1378616" y="3724921"/>
            <a:ext cx="208552" cy="299985"/>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ln w="19050">
                <a:solidFill>
                  <a:schemeClr val="tx1"/>
                </a:solidFill>
              </a:ln>
              <a:solidFill>
                <a:srgbClr val="0000FF"/>
              </a:solidFill>
              <a:ea typeface="仿宋" pitchFamily="49" charset="-122"/>
              <a:cs typeface="Times New Roman" pitchFamily="18" charset="0"/>
            </a:endParaRPr>
          </a:p>
        </p:txBody>
      </p:sp>
      <p:sp>
        <p:nvSpPr>
          <p:cNvPr id="191516" name="Oval 28"/>
          <p:cNvSpPr>
            <a:spLocks noChangeArrowheads="1"/>
          </p:cNvSpPr>
          <p:nvPr/>
        </p:nvSpPr>
        <p:spPr bwMode="auto">
          <a:xfrm>
            <a:off x="688619" y="4024906"/>
            <a:ext cx="377169" cy="365573"/>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2</a:t>
            </a:r>
          </a:p>
        </p:txBody>
      </p:sp>
      <p:sp>
        <p:nvSpPr>
          <p:cNvPr id="191515" name="AutoShape 27"/>
          <p:cNvSpPr>
            <a:spLocks noChangeShapeType="1"/>
          </p:cNvSpPr>
          <p:nvPr/>
        </p:nvSpPr>
        <p:spPr bwMode="auto">
          <a:xfrm flipH="1">
            <a:off x="877203" y="3724921"/>
            <a:ext cx="235176" cy="299985"/>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ln w="19050">
                <a:solidFill>
                  <a:schemeClr val="tx1"/>
                </a:solidFill>
              </a:ln>
              <a:solidFill>
                <a:srgbClr val="0000FF"/>
              </a:solidFill>
              <a:ea typeface="仿宋" pitchFamily="49" charset="-122"/>
              <a:cs typeface="Times New Roman" pitchFamily="18" charset="0"/>
            </a:endParaRPr>
          </a:p>
        </p:txBody>
      </p:sp>
      <p:sp>
        <p:nvSpPr>
          <p:cNvPr id="191514" name="Oval 26"/>
          <p:cNvSpPr>
            <a:spLocks noChangeArrowheads="1"/>
          </p:cNvSpPr>
          <p:nvPr/>
        </p:nvSpPr>
        <p:spPr bwMode="auto">
          <a:xfrm>
            <a:off x="1019196" y="4679712"/>
            <a:ext cx="377169" cy="365573"/>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7</a:t>
            </a:r>
          </a:p>
        </p:txBody>
      </p:sp>
      <p:sp>
        <p:nvSpPr>
          <p:cNvPr id="191513" name="AutoShape 25"/>
          <p:cNvSpPr>
            <a:spLocks noChangeShapeType="1"/>
          </p:cNvSpPr>
          <p:nvPr/>
        </p:nvSpPr>
        <p:spPr bwMode="auto">
          <a:xfrm>
            <a:off x="1010322" y="4336718"/>
            <a:ext cx="197459" cy="342994"/>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ln w="19050">
                <a:solidFill>
                  <a:schemeClr val="tx1"/>
                </a:solidFill>
              </a:ln>
              <a:solidFill>
                <a:srgbClr val="0000FF"/>
              </a:solidFill>
              <a:ea typeface="仿宋" pitchFamily="49" charset="-122"/>
              <a:cs typeface="Times New Roman" pitchFamily="18" charset="0"/>
            </a:endParaRPr>
          </a:p>
        </p:txBody>
      </p:sp>
      <p:sp>
        <p:nvSpPr>
          <p:cNvPr id="191512" name="Text Box 24"/>
          <p:cNvSpPr txBox="1">
            <a:spLocks noChangeArrowheads="1"/>
          </p:cNvSpPr>
          <p:nvPr/>
        </p:nvSpPr>
        <p:spPr bwMode="auto">
          <a:xfrm>
            <a:off x="1799049" y="3949641"/>
            <a:ext cx="244051" cy="26235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U</a:t>
            </a:r>
          </a:p>
        </p:txBody>
      </p:sp>
      <p:sp>
        <p:nvSpPr>
          <p:cNvPr id="191511" name="Text Box 23"/>
          <p:cNvSpPr txBox="1">
            <a:spLocks noChangeArrowheads="1"/>
          </p:cNvSpPr>
          <p:nvPr/>
        </p:nvSpPr>
        <p:spPr bwMode="auto">
          <a:xfrm>
            <a:off x="500034" y="3938889"/>
            <a:ext cx="244051" cy="26235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P</a:t>
            </a:r>
          </a:p>
        </p:txBody>
      </p:sp>
      <p:sp>
        <p:nvSpPr>
          <p:cNvPr id="191510" name="Text Box 22"/>
          <p:cNvSpPr txBox="1">
            <a:spLocks noChangeArrowheads="1"/>
          </p:cNvSpPr>
          <p:nvPr/>
        </p:nvSpPr>
        <p:spPr bwMode="auto">
          <a:xfrm>
            <a:off x="1435192" y="4679712"/>
            <a:ext cx="244051" cy="26235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N</a:t>
            </a:r>
          </a:p>
        </p:txBody>
      </p:sp>
      <p:sp>
        <p:nvSpPr>
          <p:cNvPr id="191509" name="Oval 21"/>
          <p:cNvSpPr>
            <a:spLocks noChangeArrowheads="1"/>
          </p:cNvSpPr>
          <p:nvPr/>
        </p:nvSpPr>
        <p:spPr bwMode="auto">
          <a:xfrm>
            <a:off x="4499578" y="4057162"/>
            <a:ext cx="377169" cy="365573"/>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14</a:t>
            </a:r>
          </a:p>
        </p:txBody>
      </p:sp>
      <p:sp>
        <p:nvSpPr>
          <p:cNvPr id="191508" name="Oval 20"/>
          <p:cNvSpPr>
            <a:spLocks noChangeArrowheads="1"/>
          </p:cNvSpPr>
          <p:nvPr/>
        </p:nvSpPr>
        <p:spPr bwMode="auto">
          <a:xfrm>
            <a:off x="4157908" y="3445365"/>
            <a:ext cx="377169" cy="365573"/>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11</a:t>
            </a:r>
          </a:p>
        </p:txBody>
      </p:sp>
      <p:sp>
        <p:nvSpPr>
          <p:cNvPr id="191507" name="AutoShape 19"/>
          <p:cNvSpPr>
            <a:spLocks noChangeShapeType="1"/>
          </p:cNvSpPr>
          <p:nvPr/>
        </p:nvSpPr>
        <p:spPr bwMode="auto">
          <a:xfrm>
            <a:off x="4479611" y="3757177"/>
            <a:ext cx="208552" cy="299985"/>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ln w="19050">
                <a:solidFill>
                  <a:schemeClr val="tx1"/>
                </a:solidFill>
              </a:ln>
              <a:solidFill>
                <a:srgbClr val="0000FF"/>
              </a:solidFill>
              <a:ea typeface="仿宋" pitchFamily="49" charset="-122"/>
              <a:cs typeface="Times New Roman" pitchFamily="18" charset="0"/>
            </a:endParaRPr>
          </a:p>
        </p:txBody>
      </p:sp>
      <p:sp>
        <p:nvSpPr>
          <p:cNvPr id="191506" name="Oval 18"/>
          <p:cNvSpPr>
            <a:spLocks noChangeArrowheads="1"/>
          </p:cNvSpPr>
          <p:nvPr/>
        </p:nvSpPr>
        <p:spPr bwMode="auto">
          <a:xfrm>
            <a:off x="3789613" y="4057162"/>
            <a:ext cx="377169" cy="365573"/>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2</a:t>
            </a:r>
          </a:p>
        </p:txBody>
      </p:sp>
      <p:sp>
        <p:nvSpPr>
          <p:cNvPr id="191505" name="AutoShape 17"/>
          <p:cNvSpPr>
            <a:spLocks noChangeShapeType="1"/>
          </p:cNvSpPr>
          <p:nvPr/>
        </p:nvSpPr>
        <p:spPr bwMode="auto">
          <a:xfrm flipH="1">
            <a:off x="3978198" y="3757177"/>
            <a:ext cx="235176" cy="299985"/>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ln w="19050">
                <a:solidFill>
                  <a:schemeClr val="tx1"/>
                </a:solidFill>
              </a:ln>
              <a:solidFill>
                <a:srgbClr val="0000FF"/>
              </a:solidFill>
              <a:ea typeface="仿宋" pitchFamily="49" charset="-122"/>
              <a:cs typeface="Times New Roman" pitchFamily="18" charset="0"/>
            </a:endParaRPr>
          </a:p>
        </p:txBody>
      </p:sp>
      <p:sp>
        <p:nvSpPr>
          <p:cNvPr id="191504" name="Oval 16"/>
          <p:cNvSpPr>
            <a:spLocks noChangeArrowheads="1"/>
          </p:cNvSpPr>
          <p:nvPr/>
        </p:nvSpPr>
        <p:spPr bwMode="auto">
          <a:xfrm>
            <a:off x="4120191" y="4711968"/>
            <a:ext cx="377169" cy="365573"/>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7</a:t>
            </a:r>
          </a:p>
        </p:txBody>
      </p:sp>
      <p:sp>
        <p:nvSpPr>
          <p:cNvPr id="191503" name="AutoShape 15"/>
          <p:cNvSpPr>
            <a:spLocks noChangeShapeType="1"/>
          </p:cNvSpPr>
          <p:nvPr/>
        </p:nvSpPr>
        <p:spPr bwMode="auto">
          <a:xfrm>
            <a:off x="4111316" y="4368975"/>
            <a:ext cx="197459" cy="342994"/>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ln w="19050">
                <a:solidFill>
                  <a:schemeClr val="tx1"/>
                </a:solidFill>
              </a:ln>
              <a:solidFill>
                <a:srgbClr val="0000FF"/>
              </a:solidFill>
              <a:ea typeface="仿宋" pitchFamily="49" charset="-122"/>
              <a:cs typeface="Times New Roman" pitchFamily="18" charset="0"/>
            </a:endParaRPr>
          </a:p>
        </p:txBody>
      </p:sp>
      <p:sp>
        <p:nvSpPr>
          <p:cNvPr id="191502" name="AutoShape 14"/>
          <p:cNvSpPr>
            <a:spLocks noChangeShapeType="1"/>
          </p:cNvSpPr>
          <p:nvPr/>
        </p:nvSpPr>
        <p:spPr bwMode="auto">
          <a:xfrm>
            <a:off x="2214547" y="4391592"/>
            <a:ext cx="817570" cy="1075"/>
          </a:xfrm>
          <a:prstGeom prst="straightConnector1">
            <a:avLst/>
          </a:prstGeom>
          <a:noFill/>
          <a:ln w="38100">
            <a:solidFill>
              <a:srgbClr val="000000"/>
            </a:solidFill>
            <a:round/>
            <a:headEnd type="none" w="med" len="med"/>
            <a:tailEnd type="arrow"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1501" name="Text Box 13"/>
          <p:cNvSpPr txBox="1">
            <a:spLocks noChangeArrowheads="1"/>
          </p:cNvSpPr>
          <p:nvPr/>
        </p:nvSpPr>
        <p:spPr bwMode="auto">
          <a:xfrm>
            <a:off x="2093019" y="4067915"/>
            <a:ext cx="1050222" cy="26235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ea typeface="仿宋" pitchFamily="49" charset="-122"/>
                <a:cs typeface="Times New Roman" pitchFamily="18" charset="0"/>
              </a:rPr>
              <a:t>改变颜色</a:t>
            </a:r>
          </a:p>
        </p:txBody>
      </p:sp>
      <p:sp>
        <p:nvSpPr>
          <p:cNvPr id="191500" name="Text Box 12"/>
          <p:cNvSpPr txBox="1">
            <a:spLocks noChangeArrowheads="1"/>
          </p:cNvSpPr>
          <p:nvPr/>
        </p:nvSpPr>
        <p:spPr bwMode="auto">
          <a:xfrm>
            <a:off x="4568356" y="3353972"/>
            <a:ext cx="244051" cy="26235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N</a:t>
            </a:r>
          </a:p>
        </p:txBody>
      </p:sp>
      <p:sp>
        <p:nvSpPr>
          <p:cNvPr id="191499" name="Oval 11"/>
          <p:cNvSpPr>
            <a:spLocks noChangeArrowheads="1"/>
          </p:cNvSpPr>
          <p:nvPr/>
        </p:nvSpPr>
        <p:spPr bwMode="auto">
          <a:xfrm>
            <a:off x="7480980" y="4078667"/>
            <a:ext cx="377169" cy="365573"/>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14</a:t>
            </a:r>
          </a:p>
        </p:txBody>
      </p:sp>
      <p:sp>
        <p:nvSpPr>
          <p:cNvPr id="191498" name="Oval 10"/>
          <p:cNvSpPr>
            <a:spLocks noChangeArrowheads="1"/>
          </p:cNvSpPr>
          <p:nvPr/>
        </p:nvSpPr>
        <p:spPr bwMode="auto">
          <a:xfrm>
            <a:off x="7139310" y="3466869"/>
            <a:ext cx="377169" cy="365573"/>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11</a:t>
            </a:r>
          </a:p>
        </p:txBody>
      </p:sp>
      <p:sp>
        <p:nvSpPr>
          <p:cNvPr id="191497" name="AutoShape 9"/>
          <p:cNvSpPr>
            <a:spLocks noChangeShapeType="1"/>
          </p:cNvSpPr>
          <p:nvPr/>
        </p:nvSpPr>
        <p:spPr bwMode="auto">
          <a:xfrm>
            <a:off x="7462122" y="3805562"/>
            <a:ext cx="208552" cy="273105"/>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ln w="19050">
                <a:solidFill>
                  <a:schemeClr val="tx1"/>
                </a:solidFill>
              </a:ln>
              <a:solidFill>
                <a:srgbClr val="0000FF"/>
              </a:solidFill>
              <a:ea typeface="仿宋" pitchFamily="49" charset="-122"/>
              <a:cs typeface="Times New Roman" pitchFamily="18" charset="0"/>
            </a:endParaRPr>
          </a:p>
        </p:txBody>
      </p:sp>
      <p:sp>
        <p:nvSpPr>
          <p:cNvPr id="191496" name="Oval 8"/>
          <p:cNvSpPr>
            <a:spLocks noChangeArrowheads="1"/>
          </p:cNvSpPr>
          <p:nvPr/>
        </p:nvSpPr>
        <p:spPr bwMode="auto">
          <a:xfrm>
            <a:off x="6771015" y="4078667"/>
            <a:ext cx="377169" cy="365573"/>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2</a:t>
            </a:r>
          </a:p>
        </p:txBody>
      </p:sp>
      <p:sp>
        <p:nvSpPr>
          <p:cNvPr id="191495" name="AutoShape 7"/>
          <p:cNvSpPr>
            <a:spLocks noChangeShapeType="1"/>
          </p:cNvSpPr>
          <p:nvPr/>
        </p:nvSpPr>
        <p:spPr bwMode="auto">
          <a:xfrm flipH="1">
            <a:off x="6960709" y="3805562"/>
            <a:ext cx="234067" cy="273105"/>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ln w="19050">
                <a:solidFill>
                  <a:schemeClr val="tx1"/>
                </a:solidFill>
              </a:ln>
              <a:solidFill>
                <a:srgbClr val="0000FF"/>
              </a:solidFill>
              <a:ea typeface="仿宋" pitchFamily="49" charset="-122"/>
              <a:cs typeface="Times New Roman" pitchFamily="18" charset="0"/>
            </a:endParaRPr>
          </a:p>
        </p:txBody>
      </p:sp>
      <p:sp>
        <p:nvSpPr>
          <p:cNvPr id="191494" name="Oval 6"/>
          <p:cNvSpPr>
            <a:spLocks noChangeArrowheads="1"/>
          </p:cNvSpPr>
          <p:nvPr/>
        </p:nvSpPr>
        <p:spPr bwMode="auto">
          <a:xfrm>
            <a:off x="7101593" y="4733472"/>
            <a:ext cx="377169" cy="365573"/>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7</a:t>
            </a:r>
          </a:p>
        </p:txBody>
      </p:sp>
      <p:sp>
        <p:nvSpPr>
          <p:cNvPr id="191493" name="AutoShape 5"/>
          <p:cNvSpPr>
            <a:spLocks noChangeShapeType="1"/>
          </p:cNvSpPr>
          <p:nvPr/>
        </p:nvSpPr>
        <p:spPr bwMode="auto">
          <a:xfrm>
            <a:off x="7094937" y="4417359"/>
            <a:ext cx="196350" cy="316113"/>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ln w="19050">
                <a:solidFill>
                  <a:schemeClr val="tx1"/>
                </a:solidFill>
              </a:ln>
              <a:solidFill>
                <a:srgbClr val="0000FF"/>
              </a:solidFill>
              <a:ea typeface="仿宋" pitchFamily="49" charset="-122"/>
              <a:cs typeface="Times New Roman" pitchFamily="18" charset="0"/>
            </a:endParaRPr>
          </a:p>
        </p:txBody>
      </p:sp>
      <p:sp>
        <p:nvSpPr>
          <p:cNvPr id="191492" name="AutoShape 4"/>
          <p:cNvSpPr>
            <a:spLocks noChangeShapeType="1"/>
          </p:cNvSpPr>
          <p:nvPr/>
        </p:nvSpPr>
        <p:spPr bwMode="auto">
          <a:xfrm>
            <a:off x="5659735" y="4431758"/>
            <a:ext cx="817570" cy="1075"/>
          </a:xfrm>
          <a:prstGeom prst="straightConnector1">
            <a:avLst/>
          </a:prstGeom>
          <a:noFill/>
          <a:ln w="38100">
            <a:solidFill>
              <a:srgbClr val="000000"/>
            </a:solidFill>
            <a:round/>
            <a:headEnd type="none" w="med" len="med"/>
            <a:tailEnd type="arrow"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1491" name="Text Box 3"/>
          <p:cNvSpPr txBox="1">
            <a:spLocks noChangeArrowheads="1"/>
          </p:cNvSpPr>
          <p:nvPr/>
        </p:nvSpPr>
        <p:spPr bwMode="auto">
          <a:xfrm>
            <a:off x="5601791" y="4089419"/>
            <a:ext cx="1023507" cy="26235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ea typeface="仿宋" pitchFamily="49" charset="-122"/>
                <a:cs typeface="Times New Roman" pitchFamily="18" charset="0"/>
              </a:rPr>
              <a:t>改变颜色</a:t>
            </a:r>
          </a:p>
        </p:txBody>
      </p:sp>
      <p:sp>
        <p:nvSpPr>
          <p:cNvPr id="191490" name="Text Box 2"/>
          <p:cNvSpPr txBox="1">
            <a:spLocks noChangeArrowheads="1"/>
          </p:cNvSpPr>
          <p:nvPr/>
        </p:nvSpPr>
        <p:spPr bwMode="auto">
          <a:xfrm>
            <a:off x="1435192" y="3349671"/>
            <a:ext cx="244051" cy="26235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G</a:t>
            </a:r>
          </a:p>
        </p:txBody>
      </p:sp>
      <p:pic>
        <p:nvPicPr>
          <p:cNvPr id="58" name="Picture 2"/>
          <p:cNvPicPr>
            <a:picLocks noChangeAspect="1" noChangeArrowheads="1"/>
          </p:cNvPicPr>
          <p:nvPr/>
        </p:nvPicPr>
        <p:blipFill>
          <a:blip r:embed="rId2" cstate="print"/>
          <a:srcRect/>
          <a:stretch>
            <a:fillRect/>
          </a:stretch>
        </p:blipFill>
        <p:spPr bwMode="auto">
          <a:xfrm>
            <a:off x="500034" y="214290"/>
            <a:ext cx="1643074" cy="796023"/>
          </a:xfrm>
          <a:prstGeom prst="rect">
            <a:avLst/>
          </a:prstGeom>
          <a:noFill/>
          <a:ln w="9525">
            <a:noFill/>
            <a:miter lim="800000"/>
            <a:headEnd/>
            <a:tailEnd/>
          </a:ln>
        </p:spPr>
      </p:pic>
      <p:sp>
        <p:nvSpPr>
          <p:cNvPr id="59" name="灯片编号占位符 58"/>
          <p:cNvSpPr>
            <a:spLocks noGrp="1"/>
          </p:cNvSpPr>
          <p:nvPr>
            <p:ph type="sldNum" sz="quarter" idx="12"/>
          </p:nvPr>
        </p:nvSpPr>
        <p:spPr/>
        <p:txBody>
          <a:bodyPr/>
          <a:lstStyle/>
          <a:p>
            <a:pPr>
              <a:defRPr/>
            </a:pPr>
            <a:fld id="{94984E60-CADE-4266-8DC7-A91C528B8A31}" type="slidenum">
              <a:rPr lang="en-US" altLang="zh-CN" smtClean="0"/>
              <a:pPr>
                <a:defRPr/>
              </a:pPr>
              <a:t>85</a:t>
            </a:fld>
            <a:r>
              <a:rPr lang="en-US" altLang="zh-CN" smtClean="0"/>
              <a:t>/132</a:t>
            </a:r>
            <a:endParaRPr lang="en-US" altLang="zh-CN"/>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9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522" name="Rectangle 3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9480" name="Rectangle 4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90523" name="Rectangle 5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92593" name="Rectangle 8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92591" name="Text Box 79"/>
          <p:cNvSpPr txBox="1">
            <a:spLocks noChangeArrowheads="1"/>
          </p:cNvSpPr>
          <p:nvPr/>
        </p:nvSpPr>
        <p:spPr bwMode="auto">
          <a:xfrm>
            <a:off x="2347065" y="2451711"/>
            <a:ext cx="891835" cy="2571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(e)</a:t>
            </a:r>
            <a:r>
              <a:rPr kumimoji="0" lang="zh-CN" altLang="en-US" sz="1800" b="0" i="0" u="none" strike="noStrike" cap="none" normalizeH="0" baseline="0" smtClean="0">
                <a:ln>
                  <a:noFill/>
                </a:ln>
                <a:solidFill>
                  <a:srgbClr val="0000FF"/>
                </a:solidFill>
                <a:effectLst/>
                <a:ea typeface="仿宋" pitchFamily="49" charset="-122"/>
                <a:cs typeface="Times New Roman" pitchFamily="18" charset="0"/>
              </a:rPr>
              <a:t>插入</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a:t>
            </a:r>
          </a:p>
        </p:txBody>
      </p:sp>
      <p:sp>
        <p:nvSpPr>
          <p:cNvPr id="192590" name="Oval 78"/>
          <p:cNvSpPr>
            <a:spLocks noChangeArrowheads="1"/>
          </p:cNvSpPr>
          <p:nvPr/>
        </p:nvSpPr>
        <p:spPr bwMode="auto">
          <a:xfrm>
            <a:off x="2872132" y="1220708"/>
            <a:ext cx="379030" cy="358340"/>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14</a:t>
            </a:r>
          </a:p>
        </p:txBody>
      </p:sp>
      <p:sp>
        <p:nvSpPr>
          <p:cNvPr id="192589" name="Oval 77"/>
          <p:cNvSpPr>
            <a:spLocks noChangeArrowheads="1"/>
          </p:cNvSpPr>
          <p:nvPr/>
        </p:nvSpPr>
        <p:spPr bwMode="auto">
          <a:xfrm>
            <a:off x="2528776" y="621015"/>
            <a:ext cx="379030" cy="358340"/>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11</a:t>
            </a:r>
          </a:p>
        </p:txBody>
      </p:sp>
      <p:sp>
        <p:nvSpPr>
          <p:cNvPr id="192588" name="AutoShape 76"/>
          <p:cNvSpPr>
            <a:spLocks noChangeShapeType="1"/>
          </p:cNvSpPr>
          <p:nvPr/>
        </p:nvSpPr>
        <p:spPr bwMode="auto">
          <a:xfrm>
            <a:off x="2853181" y="953007"/>
            <a:ext cx="209581" cy="26770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2587" name="Oval 75"/>
          <p:cNvSpPr>
            <a:spLocks noChangeArrowheads="1"/>
          </p:cNvSpPr>
          <p:nvPr/>
        </p:nvSpPr>
        <p:spPr bwMode="auto">
          <a:xfrm>
            <a:off x="2158664" y="1220708"/>
            <a:ext cx="379030" cy="358340"/>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2</a:t>
            </a:r>
          </a:p>
        </p:txBody>
      </p:sp>
      <p:sp>
        <p:nvSpPr>
          <p:cNvPr id="192586" name="AutoShape 74"/>
          <p:cNvSpPr>
            <a:spLocks noChangeShapeType="1"/>
          </p:cNvSpPr>
          <p:nvPr/>
        </p:nvSpPr>
        <p:spPr bwMode="auto">
          <a:xfrm flipH="1">
            <a:off x="2349294" y="953007"/>
            <a:ext cx="235221" cy="26770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2585" name="Oval 73"/>
          <p:cNvSpPr>
            <a:spLocks noChangeArrowheads="1"/>
          </p:cNvSpPr>
          <p:nvPr/>
        </p:nvSpPr>
        <p:spPr bwMode="auto">
          <a:xfrm>
            <a:off x="2490873" y="1862558"/>
            <a:ext cx="379030" cy="358340"/>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7</a:t>
            </a:r>
          </a:p>
        </p:txBody>
      </p:sp>
      <p:sp>
        <p:nvSpPr>
          <p:cNvPr id="192584" name="AutoShape 72"/>
          <p:cNvSpPr>
            <a:spLocks noChangeShapeType="1"/>
          </p:cNvSpPr>
          <p:nvPr/>
        </p:nvSpPr>
        <p:spPr bwMode="auto">
          <a:xfrm>
            <a:off x="2484184" y="1552699"/>
            <a:ext cx="197318" cy="309859"/>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2583" name="Oval 71"/>
          <p:cNvSpPr>
            <a:spLocks noChangeArrowheads="1"/>
          </p:cNvSpPr>
          <p:nvPr/>
        </p:nvSpPr>
        <p:spPr bwMode="auto">
          <a:xfrm>
            <a:off x="1845407" y="1862558"/>
            <a:ext cx="379030" cy="358340"/>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1</a:t>
            </a:r>
          </a:p>
        </p:txBody>
      </p:sp>
      <p:sp>
        <p:nvSpPr>
          <p:cNvPr id="192582" name="AutoShape 70"/>
          <p:cNvSpPr>
            <a:spLocks noChangeShapeType="1"/>
          </p:cNvSpPr>
          <p:nvPr/>
        </p:nvSpPr>
        <p:spPr bwMode="auto">
          <a:xfrm flipH="1">
            <a:off x="2034922" y="1526351"/>
            <a:ext cx="179482" cy="336207"/>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2581" name="Text Box 69"/>
          <p:cNvSpPr txBox="1">
            <a:spLocks noChangeArrowheads="1"/>
          </p:cNvSpPr>
          <p:nvPr/>
        </p:nvSpPr>
        <p:spPr bwMode="auto">
          <a:xfrm>
            <a:off x="5361466" y="2451711"/>
            <a:ext cx="1139360" cy="2571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(f)</a:t>
            </a:r>
            <a:r>
              <a:rPr kumimoji="0" lang="zh-CN" altLang="en-US" sz="1800" b="0" i="0" u="none" strike="noStrike" cap="none" normalizeH="0" baseline="0" smtClean="0">
                <a:ln>
                  <a:noFill/>
                </a:ln>
                <a:solidFill>
                  <a:srgbClr val="0000FF"/>
                </a:solidFill>
                <a:effectLst/>
                <a:ea typeface="仿宋" pitchFamily="49" charset="-122"/>
                <a:cs typeface="Times New Roman" pitchFamily="18" charset="0"/>
              </a:rPr>
              <a:t>插入</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15</a:t>
            </a:r>
          </a:p>
        </p:txBody>
      </p:sp>
      <p:sp>
        <p:nvSpPr>
          <p:cNvPr id="192580" name="Oval 68"/>
          <p:cNvSpPr>
            <a:spLocks noChangeArrowheads="1"/>
          </p:cNvSpPr>
          <p:nvPr/>
        </p:nvSpPr>
        <p:spPr bwMode="auto">
          <a:xfrm>
            <a:off x="5886534" y="1179604"/>
            <a:ext cx="379030" cy="358340"/>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14</a:t>
            </a:r>
          </a:p>
        </p:txBody>
      </p:sp>
      <p:sp>
        <p:nvSpPr>
          <p:cNvPr id="192579" name="Oval 67"/>
          <p:cNvSpPr>
            <a:spLocks noChangeArrowheads="1"/>
          </p:cNvSpPr>
          <p:nvPr/>
        </p:nvSpPr>
        <p:spPr bwMode="auto">
          <a:xfrm>
            <a:off x="5543178" y="579912"/>
            <a:ext cx="379030" cy="358340"/>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11</a:t>
            </a:r>
          </a:p>
        </p:txBody>
      </p:sp>
      <p:sp>
        <p:nvSpPr>
          <p:cNvPr id="192578" name="AutoShape 66"/>
          <p:cNvSpPr>
            <a:spLocks noChangeShapeType="1"/>
          </p:cNvSpPr>
          <p:nvPr/>
        </p:nvSpPr>
        <p:spPr bwMode="auto">
          <a:xfrm>
            <a:off x="5867583" y="911903"/>
            <a:ext cx="209581" cy="26770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2577" name="Oval 65"/>
          <p:cNvSpPr>
            <a:spLocks noChangeArrowheads="1"/>
          </p:cNvSpPr>
          <p:nvPr/>
        </p:nvSpPr>
        <p:spPr bwMode="auto">
          <a:xfrm>
            <a:off x="5173066" y="1179604"/>
            <a:ext cx="379030" cy="358340"/>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2</a:t>
            </a:r>
          </a:p>
        </p:txBody>
      </p:sp>
      <p:sp>
        <p:nvSpPr>
          <p:cNvPr id="192576" name="AutoShape 64"/>
          <p:cNvSpPr>
            <a:spLocks noChangeShapeType="1"/>
          </p:cNvSpPr>
          <p:nvPr/>
        </p:nvSpPr>
        <p:spPr bwMode="auto">
          <a:xfrm flipH="1">
            <a:off x="5363696" y="911903"/>
            <a:ext cx="235221" cy="26770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2575" name="Oval 63"/>
          <p:cNvSpPr>
            <a:spLocks noChangeArrowheads="1"/>
          </p:cNvSpPr>
          <p:nvPr/>
        </p:nvSpPr>
        <p:spPr bwMode="auto">
          <a:xfrm>
            <a:off x="5505275" y="1821454"/>
            <a:ext cx="379030" cy="358340"/>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7</a:t>
            </a:r>
          </a:p>
        </p:txBody>
      </p:sp>
      <p:sp>
        <p:nvSpPr>
          <p:cNvPr id="192574" name="AutoShape 62"/>
          <p:cNvSpPr>
            <a:spLocks noChangeShapeType="1"/>
          </p:cNvSpPr>
          <p:nvPr/>
        </p:nvSpPr>
        <p:spPr bwMode="auto">
          <a:xfrm>
            <a:off x="5498586" y="1511595"/>
            <a:ext cx="197318" cy="309859"/>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2573" name="Oval 61"/>
          <p:cNvSpPr>
            <a:spLocks noChangeArrowheads="1"/>
          </p:cNvSpPr>
          <p:nvPr/>
        </p:nvSpPr>
        <p:spPr bwMode="auto">
          <a:xfrm>
            <a:off x="4859809" y="1821454"/>
            <a:ext cx="379030" cy="358340"/>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1</a:t>
            </a:r>
          </a:p>
        </p:txBody>
      </p:sp>
      <p:sp>
        <p:nvSpPr>
          <p:cNvPr id="192572" name="AutoShape 60"/>
          <p:cNvSpPr>
            <a:spLocks noChangeShapeType="1"/>
          </p:cNvSpPr>
          <p:nvPr/>
        </p:nvSpPr>
        <p:spPr bwMode="auto">
          <a:xfrm flipH="1">
            <a:off x="5050439" y="1511595"/>
            <a:ext cx="178367" cy="309859"/>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2571" name="Oval 59"/>
          <p:cNvSpPr>
            <a:spLocks noChangeArrowheads="1"/>
          </p:cNvSpPr>
          <p:nvPr/>
        </p:nvSpPr>
        <p:spPr bwMode="auto">
          <a:xfrm>
            <a:off x="6196447" y="1821454"/>
            <a:ext cx="379030" cy="358340"/>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15</a:t>
            </a:r>
          </a:p>
        </p:txBody>
      </p:sp>
      <p:sp>
        <p:nvSpPr>
          <p:cNvPr id="192570" name="AutoShape 58"/>
          <p:cNvSpPr>
            <a:spLocks noChangeShapeType="1"/>
          </p:cNvSpPr>
          <p:nvPr/>
        </p:nvSpPr>
        <p:spPr bwMode="auto">
          <a:xfrm>
            <a:off x="6209824" y="1485247"/>
            <a:ext cx="176137" cy="336207"/>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2569" name="Text Box 57"/>
          <p:cNvSpPr txBox="1">
            <a:spLocks noChangeArrowheads="1"/>
          </p:cNvSpPr>
          <p:nvPr/>
        </p:nvSpPr>
        <p:spPr bwMode="auto">
          <a:xfrm>
            <a:off x="2446281" y="5670446"/>
            <a:ext cx="891835" cy="2571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(g)</a:t>
            </a:r>
            <a:r>
              <a:rPr kumimoji="0" lang="zh-CN" altLang="en-US" sz="1800" b="0" i="0" u="none" strike="noStrike" cap="none" normalizeH="0" baseline="0" smtClean="0">
                <a:ln>
                  <a:noFill/>
                </a:ln>
                <a:solidFill>
                  <a:srgbClr val="0000FF"/>
                </a:solidFill>
                <a:effectLst/>
                <a:ea typeface="仿宋" pitchFamily="49" charset="-122"/>
                <a:cs typeface="Times New Roman" pitchFamily="18" charset="0"/>
              </a:rPr>
              <a:t>插入</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5</a:t>
            </a:r>
          </a:p>
        </p:txBody>
      </p:sp>
      <p:sp>
        <p:nvSpPr>
          <p:cNvPr id="192568" name="Oval 56"/>
          <p:cNvSpPr>
            <a:spLocks noChangeArrowheads="1"/>
          </p:cNvSpPr>
          <p:nvPr/>
        </p:nvSpPr>
        <p:spPr bwMode="auto">
          <a:xfrm>
            <a:off x="1528806" y="3672174"/>
            <a:ext cx="379030" cy="358340"/>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14</a:t>
            </a:r>
          </a:p>
        </p:txBody>
      </p:sp>
      <p:sp>
        <p:nvSpPr>
          <p:cNvPr id="192567" name="Oval 55"/>
          <p:cNvSpPr>
            <a:spLocks noChangeArrowheads="1"/>
          </p:cNvSpPr>
          <p:nvPr/>
        </p:nvSpPr>
        <p:spPr bwMode="auto">
          <a:xfrm>
            <a:off x="1185450" y="3072482"/>
            <a:ext cx="379030" cy="358340"/>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11</a:t>
            </a:r>
          </a:p>
        </p:txBody>
      </p:sp>
      <p:sp>
        <p:nvSpPr>
          <p:cNvPr id="192566" name="AutoShape 54"/>
          <p:cNvSpPr>
            <a:spLocks noChangeShapeType="1"/>
          </p:cNvSpPr>
          <p:nvPr/>
        </p:nvSpPr>
        <p:spPr bwMode="auto">
          <a:xfrm>
            <a:off x="1509855" y="3404473"/>
            <a:ext cx="209581" cy="26770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2565" name="Oval 53"/>
          <p:cNvSpPr>
            <a:spLocks noChangeArrowheads="1"/>
          </p:cNvSpPr>
          <p:nvPr/>
        </p:nvSpPr>
        <p:spPr bwMode="auto">
          <a:xfrm>
            <a:off x="815338" y="3672174"/>
            <a:ext cx="379030" cy="358340"/>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2</a:t>
            </a:r>
          </a:p>
        </p:txBody>
      </p:sp>
      <p:sp>
        <p:nvSpPr>
          <p:cNvPr id="192564" name="AutoShape 52"/>
          <p:cNvSpPr>
            <a:spLocks noChangeShapeType="1"/>
          </p:cNvSpPr>
          <p:nvPr/>
        </p:nvSpPr>
        <p:spPr bwMode="auto">
          <a:xfrm flipH="1">
            <a:off x="1005968" y="3404473"/>
            <a:ext cx="235221" cy="26770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2563" name="Oval 51"/>
          <p:cNvSpPr>
            <a:spLocks noChangeArrowheads="1"/>
          </p:cNvSpPr>
          <p:nvPr/>
        </p:nvSpPr>
        <p:spPr bwMode="auto">
          <a:xfrm>
            <a:off x="1147547" y="4314024"/>
            <a:ext cx="379030" cy="358340"/>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7</a:t>
            </a:r>
          </a:p>
        </p:txBody>
      </p:sp>
      <p:sp>
        <p:nvSpPr>
          <p:cNvPr id="192562" name="AutoShape 50"/>
          <p:cNvSpPr>
            <a:spLocks noChangeShapeType="1"/>
          </p:cNvSpPr>
          <p:nvPr/>
        </p:nvSpPr>
        <p:spPr bwMode="auto">
          <a:xfrm>
            <a:off x="1140858" y="4004166"/>
            <a:ext cx="197318" cy="309859"/>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2561" name="Oval 49"/>
          <p:cNvSpPr>
            <a:spLocks noChangeArrowheads="1"/>
          </p:cNvSpPr>
          <p:nvPr/>
        </p:nvSpPr>
        <p:spPr bwMode="auto">
          <a:xfrm>
            <a:off x="502081" y="4314024"/>
            <a:ext cx="379030" cy="358340"/>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1</a:t>
            </a:r>
          </a:p>
        </p:txBody>
      </p:sp>
      <p:sp>
        <p:nvSpPr>
          <p:cNvPr id="192560" name="AutoShape 48"/>
          <p:cNvSpPr>
            <a:spLocks noChangeShapeType="1"/>
          </p:cNvSpPr>
          <p:nvPr/>
        </p:nvSpPr>
        <p:spPr bwMode="auto">
          <a:xfrm flipH="1">
            <a:off x="692711" y="4004166"/>
            <a:ext cx="178367" cy="309859"/>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2559" name="Oval 47"/>
          <p:cNvSpPr>
            <a:spLocks noChangeArrowheads="1"/>
          </p:cNvSpPr>
          <p:nvPr/>
        </p:nvSpPr>
        <p:spPr bwMode="auto">
          <a:xfrm>
            <a:off x="1838719" y="4314024"/>
            <a:ext cx="379030" cy="358340"/>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15</a:t>
            </a:r>
          </a:p>
        </p:txBody>
      </p:sp>
      <p:sp>
        <p:nvSpPr>
          <p:cNvPr id="192558" name="AutoShape 46"/>
          <p:cNvSpPr>
            <a:spLocks noChangeShapeType="1"/>
          </p:cNvSpPr>
          <p:nvPr/>
        </p:nvSpPr>
        <p:spPr bwMode="auto">
          <a:xfrm>
            <a:off x="1854326" y="4004166"/>
            <a:ext cx="175023" cy="309859"/>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2557" name="Oval 45"/>
          <p:cNvSpPr>
            <a:spLocks noChangeArrowheads="1"/>
          </p:cNvSpPr>
          <p:nvPr/>
        </p:nvSpPr>
        <p:spPr bwMode="auto">
          <a:xfrm>
            <a:off x="872193" y="4995924"/>
            <a:ext cx="379030" cy="358340"/>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5</a:t>
            </a:r>
          </a:p>
        </p:txBody>
      </p:sp>
      <p:sp>
        <p:nvSpPr>
          <p:cNvPr id="192556" name="AutoShape 44"/>
          <p:cNvSpPr>
            <a:spLocks noChangeShapeType="1"/>
          </p:cNvSpPr>
          <p:nvPr/>
        </p:nvSpPr>
        <p:spPr bwMode="auto">
          <a:xfrm flipH="1">
            <a:off x="1061708" y="4619667"/>
            <a:ext cx="141579" cy="376257"/>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2555" name="Text Box 43"/>
          <p:cNvSpPr txBox="1">
            <a:spLocks noChangeArrowheads="1"/>
          </p:cNvSpPr>
          <p:nvPr/>
        </p:nvSpPr>
        <p:spPr bwMode="auto">
          <a:xfrm>
            <a:off x="357158" y="4200199"/>
            <a:ext cx="245255" cy="2571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U</a:t>
            </a:r>
          </a:p>
        </p:txBody>
      </p:sp>
      <p:sp>
        <p:nvSpPr>
          <p:cNvPr id="192554" name="Text Box 42"/>
          <p:cNvSpPr txBox="1">
            <a:spLocks noChangeArrowheads="1"/>
          </p:cNvSpPr>
          <p:nvPr/>
        </p:nvSpPr>
        <p:spPr bwMode="auto">
          <a:xfrm>
            <a:off x="1983642" y="1081587"/>
            <a:ext cx="245255" cy="2571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P</a:t>
            </a:r>
          </a:p>
        </p:txBody>
      </p:sp>
      <p:sp>
        <p:nvSpPr>
          <p:cNvPr id="192553" name="Text Box 41"/>
          <p:cNvSpPr txBox="1">
            <a:spLocks noChangeArrowheads="1"/>
          </p:cNvSpPr>
          <p:nvPr/>
        </p:nvSpPr>
        <p:spPr bwMode="auto">
          <a:xfrm>
            <a:off x="651464" y="3494058"/>
            <a:ext cx="245255" cy="2571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G</a:t>
            </a:r>
          </a:p>
        </p:txBody>
      </p:sp>
      <p:sp>
        <p:nvSpPr>
          <p:cNvPr id="192552" name="Text Box 40"/>
          <p:cNvSpPr txBox="1">
            <a:spLocks noChangeArrowheads="1"/>
          </p:cNvSpPr>
          <p:nvPr/>
        </p:nvSpPr>
        <p:spPr bwMode="auto">
          <a:xfrm>
            <a:off x="1208614" y="4995924"/>
            <a:ext cx="245255" cy="2571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N</a:t>
            </a:r>
          </a:p>
        </p:txBody>
      </p:sp>
      <p:sp>
        <p:nvSpPr>
          <p:cNvPr id="192551" name="Oval 39"/>
          <p:cNvSpPr>
            <a:spLocks noChangeArrowheads="1"/>
          </p:cNvSpPr>
          <p:nvPr/>
        </p:nvSpPr>
        <p:spPr bwMode="auto">
          <a:xfrm>
            <a:off x="4795151" y="3672174"/>
            <a:ext cx="379030" cy="358340"/>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14</a:t>
            </a:r>
          </a:p>
        </p:txBody>
      </p:sp>
      <p:sp>
        <p:nvSpPr>
          <p:cNvPr id="192550" name="Oval 38"/>
          <p:cNvSpPr>
            <a:spLocks noChangeArrowheads="1"/>
          </p:cNvSpPr>
          <p:nvPr/>
        </p:nvSpPr>
        <p:spPr bwMode="auto">
          <a:xfrm>
            <a:off x="4451795" y="3072482"/>
            <a:ext cx="379030" cy="358340"/>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11</a:t>
            </a:r>
          </a:p>
        </p:txBody>
      </p:sp>
      <p:sp>
        <p:nvSpPr>
          <p:cNvPr id="192549" name="AutoShape 37"/>
          <p:cNvSpPr>
            <a:spLocks noChangeShapeType="1"/>
          </p:cNvSpPr>
          <p:nvPr/>
        </p:nvSpPr>
        <p:spPr bwMode="auto">
          <a:xfrm>
            <a:off x="4776200" y="3404473"/>
            <a:ext cx="209581" cy="26770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2548" name="Oval 36"/>
          <p:cNvSpPr>
            <a:spLocks noChangeArrowheads="1"/>
          </p:cNvSpPr>
          <p:nvPr/>
        </p:nvSpPr>
        <p:spPr bwMode="auto">
          <a:xfrm>
            <a:off x="4081683" y="3672174"/>
            <a:ext cx="379030" cy="358340"/>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2</a:t>
            </a:r>
          </a:p>
        </p:txBody>
      </p:sp>
      <p:sp>
        <p:nvSpPr>
          <p:cNvPr id="192547" name="AutoShape 35"/>
          <p:cNvSpPr>
            <a:spLocks noChangeShapeType="1"/>
          </p:cNvSpPr>
          <p:nvPr/>
        </p:nvSpPr>
        <p:spPr bwMode="auto">
          <a:xfrm flipH="1">
            <a:off x="4272313" y="3404473"/>
            <a:ext cx="235221" cy="26770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2546" name="Oval 34"/>
          <p:cNvSpPr>
            <a:spLocks noChangeArrowheads="1"/>
          </p:cNvSpPr>
          <p:nvPr/>
        </p:nvSpPr>
        <p:spPr bwMode="auto">
          <a:xfrm>
            <a:off x="4413892" y="4314024"/>
            <a:ext cx="379030" cy="358340"/>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7</a:t>
            </a:r>
          </a:p>
        </p:txBody>
      </p:sp>
      <p:sp>
        <p:nvSpPr>
          <p:cNvPr id="192545" name="AutoShape 33"/>
          <p:cNvSpPr>
            <a:spLocks noChangeShapeType="1"/>
          </p:cNvSpPr>
          <p:nvPr/>
        </p:nvSpPr>
        <p:spPr bwMode="auto">
          <a:xfrm>
            <a:off x="4407203" y="4004166"/>
            <a:ext cx="197318" cy="309859"/>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2544" name="Oval 32"/>
          <p:cNvSpPr>
            <a:spLocks noChangeArrowheads="1"/>
          </p:cNvSpPr>
          <p:nvPr/>
        </p:nvSpPr>
        <p:spPr bwMode="auto">
          <a:xfrm>
            <a:off x="3768426" y="4314024"/>
            <a:ext cx="379030" cy="358340"/>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1</a:t>
            </a:r>
          </a:p>
        </p:txBody>
      </p:sp>
      <p:sp>
        <p:nvSpPr>
          <p:cNvPr id="192543" name="AutoShape 31"/>
          <p:cNvSpPr>
            <a:spLocks noChangeShapeType="1"/>
          </p:cNvSpPr>
          <p:nvPr/>
        </p:nvSpPr>
        <p:spPr bwMode="auto">
          <a:xfrm flipH="1">
            <a:off x="3959056" y="4004166"/>
            <a:ext cx="178367" cy="309859"/>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2542" name="Oval 30"/>
          <p:cNvSpPr>
            <a:spLocks noChangeArrowheads="1"/>
          </p:cNvSpPr>
          <p:nvPr/>
        </p:nvSpPr>
        <p:spPr bwMode="auto">
          <a:xfrm>
            <a:off x="5105064" y="4314024"/>
            <a:ext cx="379030" cy="358340"/>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15</a:t>
            </a:r>
          </a:p>
        </p:txBody>
      </p:sp>
      <p:sp>
        <p:nvSpPr>
          <p:cNvPr id="192541" name="AutoShape 29"/>
          <p:cNvSpPr>
            <a:spLocks noChangeShapeType="1"/>
          </p:cNvSpPr>
          <p:nvPr/>
        </p:nvSpPr>
        <p:spPr bwMode="auto">
          <a:xfrm>
            <a:off x="5120671" y="4004166"/>
            <a:ext cx="175023" cy="309859"/>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2540" name="Oval 28"/>
          <p:cNvSpPr>
            <a:spLocks noChangeArrowheads="1"/>
          </p:cNvSpPr>
          <p:nvPr/>
        </p:nvSpPr>
        <p:spPr bwMode="auto">
          <a:xfrm>
            <a:off x="4138538" y="4995924"/>
            <a:ext cx="379030" cy="358340"/>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5</a:t>
            </a:r>
          </a:p>
        </p:txBody>
      </p:sp>
      <p:sp>
        <p:nvSpPr>
          <p:cNvPr id="192539" name="AutoShape 27"/>
          <p:cNvSpPr>
            <a:spLocks noChangeShapeType="1"/>
          </p:cNvSpPr>
          <p:nvPr/>
        </p:nvSpPr>
        <p:spPr bwMode="auto">
          <a:xfrm flipH="1">
            <a:off x="4329168" y="4646016"/>
            <a:ext cx="140464" cy="349908"/>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2538" name="Text Box 26"/>
          <p:cNvSpPr txBox="1">
            <a:spLocks noChangeArrowheads="1"/>
          </p:cNvSpPr>
          <p:nvPr/>
        </p:nvSpPr>
        <p:spPr bwMode="auto">
          <a:xfrm>
            <a:off x="3917809" y="3494058"/>
            <a:ext cx="245255" cy="2571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N</a:t>
            </a:r>
          </a:p>
        </p:txBody>
      </p:sp>
      <p:sp>
        <p:nvSpPr>
          <p:cNvPr id="192536" name="Text Box 24"/>
          <p:cNvSpPr txBox="1">
            <a:spLocks noChangeArrowheads="1"/>
          </p:cNvSpPr>
          <p:nvPr/>
        </p:nvSpPr>
        <p:spPr bwMode="auto">
          <a:xfrm>
            <a:off x="2468576" y="4024191"/>
            <a:ext cx="960415" cy="2571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ea typeface="仿宋" pitchFamily="49" charset="-122"/>
                <a:cs typeface="Times New Roman" pitchFamily="18" charset="0"/>
              </a:rPr>
              <a:t>改变颜色</a:t>
            </a:r>
          </a:p>
        </p:txBody>
      </p:sp>
      <p:sp>
        <p:nvSpPr>
          <p:cNvPr id="192535" name="Oval 23"/>
          <p:cNvSpPr>
            <a:spLocks noChangeArrowheads="1"/>
          </p:cNvSpPr>
          <p:nvPr/>
        </p:nvSpPr>
        <p:spPr bwMode="auto">
          <a:xfrm>
            <a:off x="7515248" y="3682714"/>
            <a:ext cx="379030" cy="358340"/>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14</a:t>
            </a:r>
          </a:p>
        </p:txBody>
      </p:sp>
      <p:sp>
        <p:nvSpPr>
          <p:cNvPr id="192534" name="Oval 22"/>
          <p:cNvSpPr>
            <a:spLocks noChangeArrowheads="1"/>
          </p:cNvSpPr>
          <p:nvPr/>
        </p:nvSpPr>
        <p:spPr bwMode="auto">
          <a:xfrm>
            <a:off x="7171891" y="3083021"/>
            <a:ext cx="379030" cy="358340"/>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11</a:t>
            </a:r>
          </a:p>
        </p:txBody>
      </p:sp>
      <p:sp>
        <p:nvSpPr>
          <p:cNvPr id="192533" name="AutoShape 21"/>
          <p:cNvSpPr>
            <a:spLocks noChangeShapeType="1"/>
          </p:cNvSpPr>
          <p:nvPr/>
        </p:nvSpPr>
        <p:spPr bwMode="auto">
          <a:xfrm>
            <a:off x="7496296" y="3415013"/>
            <a:ext cx="209581" cy="26770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2532" name="Oval 20"/>
          <p:cNvSpPr>
            <a:spLocks noChangeArrowheads="1"/>
          </p:cNvSpPr>
          <p:nvPr/>
        </p:nvSpPr>
        <p:spPr bwMode="auto">
          <a:xfrm>
            <a:off x="6801780" y="3682714"/>
            <a:ext cx="379030" cy="358340"/>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2</a:t>
            </a:r>
          </a:p>
        </p:txBody>
      </p:sp>
      <p:sp>
        <p:nvSpPr>
          <p:cNvPr id="192531" name="AutoShape 19"/>
          <p:cNvSpPr>
            <a:spLocks noChangeShapeType="1"/>
          </p:cNvSpPr>
          <p:nvPr/>
        </p:nvSpPr>
        <p:spPr bwMode="auto">
          <a:xfrm flipH="1">
            <a:off x="6992409" y="3415013"/>
            <a:ext cx="235221" cy="26770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2530" name="Oval 18"/>
          <p:cNvSpPr>
            <a:spLocks noChangeArrowheads="1"/>
          </p:cNvSpPr>
          <p:nvPr/>
        </p:nvSpPr>
        <p:spPr bwMode="auto">
          <a:xfrm>
            <a:off x="7133988" y="4324564"/>
            <a:ext cx="379030" cy="358340"/>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7</a:t>
            </a:r>
          </a:p>
        </p:txBody>
      </p:sp>
      <p:sp>
        <p:nvSpPr>
          <p:cNvPr id="192529" name="AutoShape 17"/>
          <p:cNvSpPr>
            <a:spLocks noChangeShapeType="1"/>
          </p:cNvSpPr>
          <p:nvPr/>
        </p:nvSpPr>
        <p:spPr bwMode="auto">
          <a:xfrm>
            <a:off x="7127299" y="4014705"/>
            <a:ext cx="197318" cy="309859"/>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2528" name="Oval 16"/>
          <p:cNvSpPr>
            <a:spLocks noChangeArrowheads="1"/>
          </p:cNvSpPr>
          <p:nvPr/>
        </p:nvSpPr>
        <p:spPr bwMode="auto">
          <a:xfrm>
            <a:off x="6488523" y="4324564"/>
            <a:ext cx="379030" cy="358340"/>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1</a:t>
            </a:r>
          </a:p>
        </p:txBody>
      </p:sp>
      <p:sp>
        <p:nvSpPr>
          <p:cNvPr id="192527" name="AutoShape 15"/>
          <p:cNvSpPr>
            <a:spLocks noChangeShapeType="1"/>
          </p:cNvSpPr>
          <p:nvPr/>
        </p:nvSpPr>
        <p:spPr bwMode="auto">
          <a:xfrm flipH="1">
            <a:off x="6679152" y="4014705"/>
            <a:ext cx="178367" cy="309859"/>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2526" name="Oval 14"/>
          <p:cNvSpPr>
            <a:spLocks noChangeArrowheads="1"/>
          </p:cNvSpPr>
          <p:nvPr/>
        </p:nvSpPr>
        <p:spPr bwMode="auto">
          <a:xfrm>
            <a:off x="7825160" y="4324564"/>
            <a:ext cx="379030" cy="358340"/>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15</a:t>
            </a:r>
          </a:p>
        </p:txBody>
      </p:sp>
      <p:sp>
        <p:nvSpPr>
          <p:cNvPr id="192525" name="AutoShape 13"/>
          <p:cNvSpPr>
            <a:spLocks noChangeShapeType="1"/>
          </p:cNvSpPr>
          <p:nvPr/>
        </p:nvSpPr>
        <p:spPr bwMode="auto">
          <a:xfrm>
            <a:off x="7840767" y="4014705"/>
            <a:ext cx="175023" cy="309859"/>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2524" name="Oval 12"/>
          <p:cNvSpPr>
            <a:spLocks noChangeArrowheads="1"/>
          </p:cNvSpPr>
          <p:nvPr/>
        </p:nvSpPr>
        <p:spPr bwMode="auto">
          <a:xfrm>
            <a:off x="6858634" y="5006464"/>
            <a:ext cx="379030" cy="358340"/>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5</a:t>
            </a:r>
          </a:p>
        </p:txBody>
      </p:sp>
      <p:sp>
        <p:nvSpPr>
          <p:cNvPr id="192523" name="AutoShape 11"/>
          <p:cNvSpPr>
            <a:spLocks noChangeShapeType="1"/>
          </p:cNvSpPr>
          <p:nvPr/>
        </p:nvSpPr>
        <p:spPr bwMode="auto">
          <a:xfrm flipH="1">
            <a:off x="7049264" y="4656555"/>
            <a:ext cx="140464" cy="349908"/>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2522" name="Text Box 10"/>
          <p:cNvSpPr txBox="1">
            <a:spLocks noChangeArrowheads="1"/>
          </p:cNvSpPr>
          <p:nvPr/>
        </p:nvSpPr>
        <p:spPr bwMode="auto">
          <a:xfrm>
            <a:off x="7457278" y="4158041"/>
            <a:ext cx="245255" cy="2571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P</a:t>
            </a:r>
          </a:p>
        </p:txBody>
      </p:sp>
      <p:sp>
        <p:nvSpPr>
          <p:cNvPr id="192521" name="Text Box 9"/>
          <p:cNvSpPr txBox="1">
            <a:spLocks noChangeArrowheads="1"/>
          </p:cNvSpPr>
          <p:nvPr/>
        </p:nvSpPr>
        <p:spPr bwMode="auto">
          <a:xfrm>
            <a:off x="7817523" y="5006464"/>
            <a:ext cx="245255" cy="2571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N</a:t>
            </a:r>
          </a:p>
        </p:txBody>
      </p:sp>
      <p:sp>
        <p:nvSpPr>
          <p:cNvPr id="192520" name="Text Box 8"/>
          <p:cNvSpPr txBox="1">
            <a:spLocks noChangeArrowheads="1"/>
          </p:cNvSpPr>
          <p:nvPr/>
        </p:nvSpPr>
        <p:spPr bwMode="auto">
          <a:xfrm>
            <a:off x="6911030" y="5670446"/>
            <a:ext cx="891835" cy="2571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(h)</a:t>
            </a:r>
            <a:r>
              <a:rPr kumimoji="0" lang="zh-CN" altLang="en-US" sz="1800" b="0" i="0" u="none" strike="noStrike" cap="none" normalizeH="0" baseline="0" smtClean="0">
                <a:ln>
                  <a:noFill/>
                </a:ln>
                <a:solidFill>
                  <a:srgbClr val="0000FF"/>
                </a:solidFill>
                <a:effectLst/>
                <a:ea typeface="仿宋" pitchFamily="49" charset="-122"/>
                <a:cs typeface="Times New Roman" pitchFamily="18" charset="0"/>
              </a:rPr>
              <a:t>插入</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8</a:t>
            </a:r>
          </a:p>
        </p:txBody>
      </p:sp>
      <p:sp>
        <p:nvSpPr>
          <p:cNvPr id="192519" name="Oval 7"/>
          <p:cNvSpPr>
            <a:spLocks noChangeArrowheads="1"/>
          </p:cNvSpPr>
          <p:nvPr/>
        </p:nvSpPr>
        <p:spPr bwMode="auto">
          <a:xfrm>
            <a:off x="7449475" y="4995924"/>
            <a:ext cx="379030" cy="358340"/>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8</a:t>
            </a:r>
          </a:p>
        </p:txBody>
      </p:sp>
      <p:sp>
        <p:nvSpPr>
          <p:cNvPr id="192518" name="AutoShape 6"/>
          <p:cNvSpPr>
            <a:spLocks noChangeShapeType="1"/>
          </p:cNvSpPr>
          <p:nvPr/>
        </p:nvSpPr>
        <p:spPr bwMode="auto">
          <a:xfrm>
            <a:off x="7457278" y="4630207"/>
            <a:ext cx="181711" cy="365718"/>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2517" name="Text Box 5"/>
          <p:cNvSpPr txBox="1">
            <a:spLocks noChangeArrowheads="1"/>
          </p:cNvSpPr>
          <p:nvPr/>
        </p:nvSpPr>
        <p:spPr bwMode="auto">
          <a:xfrm>
            <a:off x="1609071" y="1821454"/>
            <a:ext cx="245255" cy="2571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N</a:t>
            </a:r>
          </a:p>
        </p:txBody>
      </p:sp>
      <p:sp>
        <p:nvSpPr>
          <p:cNvPr id="192516" name="Text Box 4"/>
          <p:cNvSpPr txBox="1">
            <a:spLocks noChangeArrowheads="1"/>
          </p:cNvSpPr>
          <p:nvPr/>
        </p:nvSpPr>
        <p:spPr bwMode="auto">
          <a:xfrm>
            <a:off x="6275061" y="1179604"/>
            <a:ext cx="245255" cy="2571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P</a:t>
            </a:r>
          </a:p>
        </p:txBody>
      </p:sp>
      <p:sp>
        <p:nvSpPr>
          <p:cNvPr id="192515" name="Text Box 3"/>
          <p:cNvSpPr txBox="1">
            <a:spLocks noChangeArrowheads="1"/>
          </p:cNvSpPr>
          <p:nvPr/>
        </p:nvSpPr>
        <p:spPr bwMode="auto">
          <a:xfrm>
            <a:off x="6574941" y="1862558"/>
            <a:ext cx="245255" cy="2571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N</a:t>
            </a:r>
          </a:p>
        </p:txBody>
      </p:sp>
      <p:sp>
        <p:nvSpPr>
          <p:cNvPr id="192514" name="Text Box 2"/>
          <p:cNvSpPr txBox="1">
            <a:spLocks noChangeArrowheads="1"/>
          </p:cNvSpPr>
          <p:nvPr/>
        </p:nvSpPr>
        <p:spPr bwMode="auto">
          <a:xfrm>
            <a:off x="1461383" y="4210738"/>
            <a:ext cx="245255" cy="2571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P</a:t>
            </a:r>
          </a:p>
        </p:txBody>
      </p:sp>
      <p:sp>
        <p:nvSpPr>
          <p:cNvPr id="91" name="AutoShape 43"/>
          <p:cNvSpPr>
            <a:spLocks noChangeShapeType="1"/>
          </p:cNvSpPr>
          <p:nvPr/>
        </p:nvSpPr>
        <p:spPr bwMode="auto">
          <a:xfrm>
            <a:off x="2500298" y="4429132"/>
            <a:ext cx="817570" cy="1075"/>
          </a:xfrm>
          <a:prstGeom prst="straightConnector1">
            <a:avLst/>
          </a:prstGeom>
          <a:noFill/>
          <a:ln w="38100">
            <a:solidFill>
              <a:srgbClr val="000000"/>
            </a:solidFill>
            <a:round/>
            <a:headEnd type="none" w="med" len="med"/>
            <a:tailEnd type="arrow"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92" name="灯片编号占位符 91"/>
          <p:cNvSpPr>
            <a:spLocks noGrp="1"/>
          </p:cNvSpPr>
          <p:nvPr>
            <p:ph type="sldNum" sz="quarter" idx="12"/>
          </p:nvPr>
        </p:nvSpPr>
        <p:spPr/>
        <p:txBody>
          <a:bodyPr/>
          <a:lstStyle/>
          <a:p>
            <a:pPr>
              <a:defRPr/>
            </a:pPr>
            <a:fld id="{94984E60-CADE-4266-8DC7-A91C528B8A31}" type="slidenum">
              <a:rPr lang="en-US" altLang="zh-CN" smtClean="0"/>
              <a:pPr>
                <a:defRPr/>
              </a:pPr>
              <a:t>86</a:t>
            </a:fld>
            <a:r>
              <a:rPr lang="en-US" altLang="zh-CN" smtClean="0"/>
              <a:t>/132</a:t>
            </a:r>
            <a:endParaRPr lang="en-US" altLang="zh-CN"/>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9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522" name="Rectangle 3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9480" name="Rectangle 4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90523" name="Rectangle 5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95694" name="Rectangle 1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95692" name="Oval 108"/>
          <p:cNvSpPr>
            <a:spLocks noChangeArrowheads="1"/>
          </p:cNvSpPr>
          <p:nvPr/>
        </p:nvSpPr>
        <p:spPr bwMode="auto">
          <a:xfrm>
            <a:off x="1382401" y="1353690"/>
            <a:ext cx="352111" cy="334635"/>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14</a:t>
            </a:r>
          </a:p>
        </p:txBody>
      </p:sp>
      <p:sp>
        <p:nvSpPr>
          <p:cNvPr id="195691" name="Oval 107"/>
          <p:cNvSpPr>
            <a:spLocks noChangeArrowheads="1"/>
          </p:cNvSpPr>
          <p:nvPr/>
        </p:nvSpPr>
        <p:spPr bwMode="auto">
          <a:xfrm>
            <a:off x="1063431" y="793668"/>
            <a:ext cx="352111" cy="334635"/>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11</a:t>
            </a:r>
          </a:p>
        </p:txBody>
      </p:sp>
      <p:sp>
        <p:nvSpPr>
          <p:cNvPr id="195690" name="AutoShape 106"/>
          <p:cNvSpPr>
            <a:spLocks noChangeShapeType="1"/>
          </p:cNvSpPr>
          <p:nvPr/>
        </p:nvSpPr>
        <p:spPr bwMode="auto">
          <a:xfrm>
            <a:off x="1364796" y="1103698"/>
            <a:ext cx="194696" cy="24999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5689" name="Oval 105"/>
          <p:cNvSpPr>
            <a:spLocks noChangeArrowheads="1"/>
          </p:cNvSpPr>
          <p:nvPr/>
        </p:nvSpPr>
        <p:spPr bwMode="auto">
          <a:xfrm>
            <a:off x="719605" y="1353690"/>
            <a:ext cx="352111" cy="334635"/>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2</a:t>
            </a:r>
          </a:p>
        </p:txBody>
      </p:sp>
      <p:sp>
        <p:nvSpPr>
          <p:cNvPr id="195688" name="AutoShape 104"/>
          <p:cNvSpPr>
            <a:spLocks noChangeShapeType="1"/>
          </p:cNvSpPr>
          <p:nvPr/>
        </p:nvSpPr>
        <p:spPr bwMode="auto">
          <a:xfrm flipH="1">
            <a:off x="896696" y="1103698"/>
            <a:ext cx="218516" cy="24999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5687" name="Oval 103"/>
          <p:cNvSpPr>
            <a:spLocks noChangeArrowheads="1"/>
          </p:cNvSpPr>
          <p:nvPr/>
        </p:nvSpPr>
        <p:spPr bwMode="auto">
          <a:xfrm>
            <a:off x="1028220" y="1953081"/>
            <a:ext cx="352111" cy="334635"/>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7</a:t>
            </a:r>
          </a:p>
        </p:txBody>
      </p:sp>
      <p:sp>
        <p:nvSpPr>
          <p:cNvPr id="195686" name="AutoShape 102"/>
          <p:cNvSpPr>
            <a:spLocks noChangeShapeType="1"/>
          </p:cNvSpPr>
          <p:nvPr/>
        </p:nvSpPr>
        <p:spPr bwMode="auto">
          <a:xfrm>
            <a:off x="1022006" y="1663720"/>
            <a:ext cx="183305" cy="28936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5685" name="Oval 101"/>
          <p:cNvSpPr>
            <a:spLocks noChangeArrowheads="1"/>
          </p:cNvSpPr>
          <p:nvPr/>
        </p:nvSpPr>
        <p:spPr bwMode="auto">
          <a:xfrm>
            <a:off x="428596" y="1953081"/>
            <a:ext cx="352111" cy="334635"/>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1</a:t>
            </a:r>
          </a:p>
        </p:txBody>
      </p:sp>
      <p:sp>
        <p:nvSpPr>
          <p:cNvPr id="195684" name="AutoShape 100"/>
          <p:cNvSpPr>
            <a:spLocks noChangeShapeType="1"/>
          </p:cNvSpPr>
          <p:nvPr/>
        </p:nvSpPr>
        <p:spPr bwMode="auto">
          <a:xfrm flipH="1">
            <a:off x="605687" y="1663720"/>
            <a:ext cx="165699" cy="28936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5683" name="Oval 99"/>
          <p:cNvSpPr>
            <a:spLocks noChangeArrowheads="1"/>
          </p:cNvSpPr>
          <p:nvPr/>
        </p:nvSpPr>
        <p:spPr bwMode="auto">
          <a:xfrm>
            <a:off x="1670303" y="1953081"/>
            <a:ext cx="352111" cy="334635"/>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15</a:t>
            </a:r>
          </a:p>
        </p:txBody>
      </p:sp>
      <p:sp>
        <p:nvSpPr>
          <p:cNvPr id="195682" name="AutoShape 98"/>
          <p:cNvSpPr>
            <a:spLocks noChangeShapeType="1"/>
          </p:cNvSpPr>
          <p:nvPr/>
        </p:nvSpPr>
        <p:spPr bwMode="auto">
          <a:xfrm>
            <a:off x="1684802" y="1663720"/>
            <a:ext cx="162592" cy="28936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5681" name="Oval 97"/>
          <p:cNvSpPr>
            <a:spLocks noChangeArrowheads="1"/>
          </p:cNvSpPr>
          <p:nvPr/>
        </p:nvSpPr>
        <p:spPr bwMode="auto">
          <a:xfrm>
            <a:off x="772422" y="2589872"/>
            <a:ext cx="352111" cy="334635"/>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5</a:t>
            </a:r>
          </a:p>
        </p:txBody>
      </p:sp>
      <p:sp>
        <p:nvSpPr>
          <p:cNvPr id="195680" name="AutoShape 96"/>
          <p:cNvSpPr>
            <a:spLocks noChangeShapeType="1"/>
          </p:cNvSpPr>
          <p:nvPr/>
        </p:nvSpPr>
        <p:spPr bwMode="auto">
          <a:xfrm flipH="1">
            <a:off x="949513" y="2263111"/>
            <a:ext cx="130488" cy="32676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5679" name="Text Box 95"/>
          <p:cNvSpPr txBox="1">
            <a:spLocks noChangeArrowheads="1"/>
          </p:cNvSpPr>
          <p:nvPr/>
        </p:nvSpPr>
        <p:spPr bwMode="auto">
          <a:xfrm>
            <a:off x="1684802" y="2589872"/>
            <a:ext cx="227836" cy="240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U</a:t>
            </a:r>
          </a:p>
        </p:txBody>
      </p:sp>
      <p:sp>
        <p:nvSpPr>
          <p:cNvPr id="195678" name="Text Box 94"/>
          <p:cNvSpPr txBox="1">
            <a:spLocks noChangeArrowheads="1"/>
          </p:cNvSpPr>
          <p:nvPr/>
        </p:nvSpPr>
        <p:spPr bwMode="auto">
          <a:xfrm>
            <a:off x="1354440" y="1876312"/>
            <a:ext cx="227836" cy="240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G</a:t>
            </a:r>
          </a:p>
        </p:txBody>
      </p:sp>
      <p:sp>
        <p:nvSpPr>
          <p:cNvPr id="195677" name="Text Box 93"/>
          <p:cNvSpPr txBox="1">
            <a:spLocks noChangeArrowheads="1"/>
          </p:cNvSpPr>
          <p:nvPr/>
        </p:nvSpPr>
        <p:spPr bwMode="auto">
          <a:xfrm>
            <a:off x="836630" y="3239458"/>
            <a:ext cx="227836" cy="240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N</a:t>
            </a:r>
          </a:p>
        </p:txBody>
      </p:sp>
      <p:sp>
        <p:nvSpPr>
          <p:cNvPr id="195676" name="Text Box 92"/>
          <p:cNvSpPr txBox="1">
            <a:spLocks noChangeArrowheads="1"/>
          </p:cNvSpPr>
          <p:nvPr/>
        </p:nvSpPr>
        <p:spPr bwMode="auto">
          <a:xfrm>
            <a:off x="618114" y="2506213"/>
            <a:ext cx="227836" cy="240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P</a:t>
            </a:r>
          </a:p>
        </p:txBody>
      </p:sp>
      <p:sp>
        <p:nvSpPr>
          <p:cNvPr id="195675" name="Oval 91"/>
          <p:cNvSpPr>
            <a:spLocks noChangeArrowheads="1"/>
          </p:cNvSpPr>
          <p:nvPr/>
        </p:nvSpPr>
        <p:spPr bwMode="auto">
          <a:xfrm>
            <a:off x="1326478" y="2589872"/>
            <a:ext cx="352111" cy="334635"/>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8</a:t>
            </a:r>
          </a:p>
        </p:txBody>
      </p:sp>
      <p:sp>
        <p:nvSpPr>
          <p:cNvPr id="195674" name="AutoShape 90"/>
          <p:cNvSpPr>
            <a:spLocks noChangeShapeType="1"/>
          </p:cNvSpPr>
          <p:nvPr/>
        </p:nvSpPr>
        <p:spPr bwMode="auto">
          <a:xfrm>
            <a:off x="1328549" y="2238505"/>
            <a:ext cx="173984" cy="351367"/>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5673" name="Oval 89"/>
          <p:cNvSpPr>
            <a:spLocks noChangeArrowheads="1"/>
          </p:cNvSpPr>
          <p:nvPr/>
        </p:nvSpPr>
        <p:spPr bwMode="auto">
          <a:xfrm>
            <a:off x="482448" y="3239458"/>
            <a:ext cx="352111" cy="334635"/>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4</a:t>
            </a:r>
          </a:p>
        </p:txBody>
      </p:sp>
      <p:sp>
        <p:nvSpPr>
          <p:cNvPr id="195672" name="AutoShape 88"/>
          <p:cNvSpPr>
            <a:spLocks noChangeShapeType="1"/>
          </p:cNvSpPr>
          <p:nvPr/>
        </p:nvSpPr>
        <p:spPr bwMode="auto">
          <a:xfrm flipH="1">
            <a:off x="658504" y="2875296"/>
            <a:ext cx="165699" cy="36416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5670" name="Text Box 86"/>
          <p:cNvSpPr txBox="1">
            <a:spLocks noChangeArrowheads="1"/>
          </p:cNvSpPr>
          <p:nvPr/>
        </p:nvSpPr>
        <p:spPr bwMode="auto">
          <a:xfrm>
            <a:off x="2285984" y="1876312"/>
            <a:ext cx="920971" cy="240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ea typeface="仿宋" pitchFamily="49" charset="-122"/>
                <a:cs typeface="Times New Roman" pitchFamily="18" charset="0"/>
              </a:rPr>
              <a:t>改变颜色</a:t>
            </a:r>
          </a:p>
        </p:txBody>
      </p:sp>
      <p:sp>
        <p:nvSpPr>
          <p:cNvPr id="195669" name="Oval 85"/>
          <p:cNvSpPr>
            <a:spLocks noChangeArrowheads="1"/>
          </p:cNvSpPr>
          <p:nvPr/>
        </p:nvSpPr>
        <p:spPr bwMode="auto">
          <a:xfrm>
            <a:off x="4375262" y="1384201"/>
            <a:ext cx="352111" cy="334635"/>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14</a:t>
            </a:r>
          </a:p>
        </p:txBody>
      </p:sp>
      <p:sp>
        <p:nvSpPr>
          <p:cNvPr id="195668" name="Oval 84"/>
          <p:cNvSpPr>
            <a:spLocks noChangeArrowheads="1"/>
          </p:cNvSpPr>
          <p:nvPr/>
        </p:nvSpPr>
        <p:spPr bwMode="auto">
          <a:xfrm>
            <a:off x="4056291" y="824179"/>
            <a:ext cx="352111" cy="334635"/>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11</a:t>
            </a:r>
          </a:p>
        </p:txBody>
      </p:sp>
      <p:sp>
        <p:nvSpPr>
          <p:cNvPr id="195667" name="AutoShape 83"/>
          <p:cNvSpPr>
            <a:spLocks noChangeShapeType="1"/>
          </p:cNvSpPr>
          <p:nvPr/>
        </p:nvSpPr>
        <p:spPr bwMode="auto">
          <a:xfrm>
            <a:off x="4357656" y="1134208"/>
            <a:ext cx="194696" cy="24999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5666" name="Oval 82"/>
          <p:cNvSpPr>
            <a:spLocks noChangeArrowheads="1"/>
          </p:cNvSpPr>
          <p:nvPr/>
        </p:nvSpPr>
        <p:spPr bwMode="auto">
          <a:xfrm>
            <a:off x="3712466" y="1384201"/>
            <a:ext cx="352111" cy="334635"/>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2</a:t>
            </a:r>
          </a:p>
        </p:txBody>
      </p:sp>
      <p:sp>
        <p:nvSpPr>
          <p:cNvPr id="195665" name="AutoShape 81"/>
          <p:cNvSpPr>
            <a:spLocks noChangeShapeType="1"/>
          </p:cNvSpPr>
          <p:nvPr/>
        </p:nvSpPr>
        <p:spPr bwMode="auto">
          <a:xfrm flipH="1">
            <a:off x="3889557" y="1134208"/>
            <a:ext cx="218516" cy="24999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5664" name="Oval 80"/>
          <p:cNvSpPr>
            <a:spLocks noChangeArrowheads="1"/>
          </p:cNvSpPr>
          <p:nvPr/>
        </p:nvSpPr>
        <p:spPr bwMode="auto">
          <a:xfrm>
            <a:off x="4021080" y="1983592"/>
            <a:ext cx="352111" cy="334635"/>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7</a:t>
            </a:r>
          </a:p>
        </p:txBody>
      </p:sp>
      <p:sp>
        <p:nvSpPr>
          <p:cNvPr id="195663" name="AutoShape 79"/>
          <p:cNvSpPr>
            <a:spLocks noChangeShapeType="1"/>
          </p:cNvSpPr>
          <p:nvPr/>
        </p:nvSpPr>
        <p:spPr bwMode="auto">
          <a:xfrm>
            <a:off x="4014866" y="1694231"/>
            <a:ext cx="183305" cy="28936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5662" name="Oval 78"/>
          <p:cNvSpPr>
            <a:spLocks noChangeArrowheads="1"/>
          </p:cNvSpPr>
          <p:nvPr/>
        </p:nvSpPr>
        <p:spPr bwMode="auto">
          <a:xfrm>
            <a:off x="3421457" y="1983592"/>
            <a:ext cx="352111" cy="334635"/>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1</a:t>
            </a:r>
          </a:p>
        </p:txBody>
      </p:sp>
      <p:sp>
        <p:nvSpPr>
          <p:cNvPr id="195661" name="AutoShape 77"/>
          <p:cNvSpPr>
            <a:spLocks noChangeShapeType="1"/>
          </p:cNvSpPr>
          <p:nvPr/>
        </p:nvSpPr>
        <p:spPr bwMode="auto">
          <a:xfrm flipH="1">
            <a:off x="3598548" y="1694231"/>
            <a:ext cx="165699" cy="28936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5660" name="Oval 76"/>
          <p:cNvSpPr>
            <a:spLocks noChangeArrowheads="1"/>
          </p:cNvSpPr>
          <p:nvPr/>
        </p:nvSpPr>
        <p:spPr bwMode="auto">
          <a:xfrm>
            <a:off x="4663164" y="1983592"/>
            <a:ext cx="352111" cy="334635"/>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15</a:t>
            </a:r>
          </a:p>
        </p:txBody>
      </p:sp>
      <p:sp>
        <p:nvSpPr>
          <p:cNvPr id="195659" name="AutoShape 75"/>
          <p:cNvSpPr>
            <a:spLocks noChangeShapeType="1"/>
          </p:cNvSpPr>
          <p:nvPr/>
        </p:nvSpPr>
        <p:spPr bwMode="auto">
          <a:xfrm>
            <a:off x="4677663" y="1694231"/>
            <a:ext cx="162592" cy="28936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5658" name="Oval 74"/>
          <p:cNvSpPr>
            <a:spLocks noChangeArrowheads="1"/>
          </p:cNvSpPr>
          <p:nvPr/>
        </p:nvSpPr>
        <p:spPr bwMode="auto">
          <a:xfrm>
            <a:off x="3765282" y="2620383"/>
            <a:ext cx="352111" cy="334635"/>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5</a:t>
            </a:r>
          </a:p>
        </p:txBody>
      </p:sp>
      <p:sp>
        <p:nvSpPr>
          <p:cNvPr id="195657" name="AutoShape 73"/>
          <p:cNvSpPr>
            <a:spLocks noChangeShapeType="1"/>
          </p:cNvSpPr>
          <p:nvPr/>
        </p:nvSpPr>
        <p:spPr bwMode="auto">
          <a:xfrm flipH="1">
            <a:off x="3942373" y="2293621"/>
            <a:ext cx="130488" cy="32676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5656" name="Text Box 72"/>
          <p:cNvSpPr txBox="1">
            <a:spLocks noChangeArrowheads="1"/>
          </p:cNvSpPr>
          <p:nvPr/>
        </p:nvSpPr>
        <p:spPr bwMode="auto">
          <a:xfrm>
            <a:off x="4357686" y="1906822"/>
            <a:ext cx="227836" cy="240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N</a:t>
            </a:r>
          </a:p>
        </p:txBody>
      </p:sp>
      <p:sp>
        <p:nvSpPr>
          <p:cNvPr id="195655" name="Text Box 71"/>
          <p:cNvSpPr txBox="1">
            <a:spLocks noChangeArrowheads="1"/>
          </p:cNvSpPr>
          <p:nvPr/>
        </p:nvSpPr>
        <p:spPr bwMode="auto">
          <a:xfrm>
            <a:off x="4444648" y="824179"/>
            <a:ext cx="227836" cy="240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G</a:t>
            </a:r>
          </a:p>
        </p:txBody>
      </p:sp>
      <p:sp>
        <p:nvSpPr>
          <p:cNvPr id="195654" name="Text Box 70"/>
          <p:cNvSpPr txBox="1">
            <a:spLocks noChangeArrowheads="1"/>
          </p:cNvSpPr>
          <p:nvPr/>
        </p:nvSpPr>
        <p:spPr bwMode="auto">
          <a:xfrm>
            <a:off x="3589227" y="1226725"/>
            <a:ext cx="227836" cy="240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P</a:t>
            </a:r>
          </a:p>
        </p:txBody>
      </p:sp>
      <p:sp>
        <p:nvSpPr>
          <p:cNvPr id="195653" name="Oval 69"/>
          <p:cNvSpPr>
            <a:spLocks noChangeArrowheads="1"/>
          </p:cNvSpPr>
          <p:nvPr/>
        </p:nvSpPr>
        <p:spPr bwMode="auto">
          <a:xfrm>
            <a:off x="4319338" y="2620383"/>
            <a:ext cx="352111" cy="334635"/>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8</a:t>
            </a:r>
          </a:p>
        </p:txBody>
      </p:sp>
      <p:sp>
        <p:nvSpPr>
          <p:cNvPr id="195652" name="AutoShape 68"/>
          <p:cNvSpPr>
            <a:spLocks noChangeShapeType="1"/>
          </p:cNvSpPr>
          <p:nvPr/>
        </p:nvSpPr>
        <p:spPr bwMode="auto">
          <a:xfrm>
            <a:off x="4323481" y="2293621"/>
            <a:ext cx="172948" cy="32676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5651" name="Oval 67"/>
          <p:cNvSpPr>
            <a:spLocks noChangeArrowheads="1"/>
          </p:cNvSpPr>
          <p:nvPr/>
        </p:nvSpPr>
        <p:spPr bwMode="auto">
          <a:xfrm>
            <a:off x="3475309" y="3269969"/>
            <a:ext cx="352111" cy="334635"/>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4</a:t>
            </a:r>
          </a:p>
        </p:txBody>
      </p:sp>
      <p:sp>
        <p:nvSpPr>
          <p:cNvPr id="195650" name="AutoShape 66"/>
          <p:cNvSpPr>
            <a:spLocks noChangeShapeType="1"/>
          </p:cNvSpPr>
          <p:nvPr/>
        </p:nvSpPr>
        <p:spPr bwMode="auto">
          <a:xfrm flipH="1">
            <a:off x="3652400" y="2930413"/>
            <a:ext cx="164663" cy="339556"/>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5648" name="Text Box 64"/>
          <p:cNvSpPr txBox="1">
            <a:spLocks noChangeArrowheads="1"/>
          </p:cNvSpPr>
          <p:nvPr/>
        </p:nvSpPr>
        <p:spPr bwMode="auto">
          <a:xfrm>
            <a:off x="5467762" y="1886154"/>
            <a:ext cx="1176976" cy="240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ea typeface="仿宋" pitchFamily="49" charset="-122"/>
                <a:cs typeface="Times New Roman" pitchFamily="18" charset="0"/>
              </a:rPr>
              <a:t>子树</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P</a:t>
            </a:r>
            <a:r>
              <a:rPr kumimoji="0" lang="zh-CN" altLang="en-US" sz="1800" b="0" i="0" u="none" strike="noStrike" cap="none" normalizeH="0" baseline="0" smtClean="0">
                <a:ln>
                  <a:noFill/>
                </a:ln>
                <a:solidFill>
                  <a:srgbClr val="0000FF"/>
                </a:solidFill>
                <a:effectLst/>
                <a:ea typeface="仿宋" pitchFamily="49" charset="-122"/>
                <a:cs typeface="Times New Roman" pitchFamily="18" charset="0"/>
              </a:rPr>
              <a:t>左旋</a:t>
            </a:r>
          </a:p>
        </p:txBody>
      </p:sp>
      <p:sp>
        <p:nvSpPr>
          <p:cNvPr id="195647" name="Text Box 63"/>
          <p:cNvSpPr txBox="1">
            <a:spLocks noChangeArrowheads="1"/>
          </p:cNvSpPr>
          <p:nvPr/>
        </p:nvSpPr>
        <p:spPr bwMode="auto">
          <a:xfrm>
            <a:off x="4796759" y="1355658"/>
            <a:ext cx="227836" cy="240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U</a:t>
            </a:r>
          </a:p>
        </p:txBody>
      </p:sp>
      <p:sp>
        <p:nvSpPr>
          <p:cNvPr id="195646" name="Oval 62"/>
          <p:cNvSpPr>
            <a:spLocks noChangeArrowheads="1"/>
          </p:cNvSpPr>
          <p:nvPr/>
        </p:nvSpPr>
        <p:spPr bwMode="auto">
          <a:xfrm>
            <a:off x="7851757" y="1384201"/>
            <a:ext cx="352111" cy="334635"/>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14</a:t>
            </a:r>
          </a:p>
        </p:txBody>
      </p:sp>
      <p:sp>
        <p:nvSpPr>
          <p:cNvPr id="195645" name="Oval 61"/>
          <p:cNvSpPr>
            <a:spLocks noChangeArrowheads="1"/>
          </p:cNvSpPr>
          <p:nvPr/>
        </p:nvSpPr>
        <p:spPr bwMode="auto">
          <a:xfrm>
            <a:off x="7532786" y="824179"/>
            <a:ext cx="352111" cy="334635"/>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11</a:t>
            </a:r>
          </a:p>
        </p:txBody>
      </p:sp>
      <p:sp>
        <p:nvSpPr>
          <p:cNvPr id="195644" name="AutoShape 60"/>
          <p:cNvSpPr>
            <a:spLocks noChangeShapeType="1"/>
          </p:cNvSpPr>
          <p:nvPr/>
        </p:nvSpPr>
        <p:spPr bwMode="auto">
          <a:xfrm>
            <a:off x="7834152" y="1134208"/>
            <a:ext cx="194696" cy="24999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5643" name="Oval 59"/>
          <p:cNvSpPr>
            <a:spLocks noChangeArrowheads="1"/>
          </p:cNvSpPr>
          <p:nvPr/>
        </p:nvSpPr>
        <p:spPr bwMode="auto">
          <a:xfrm>
            <a:off x="7188961" y="1384201"/>
            <a:ext cx="352111" cy="334635"/>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7</a:t>
            </a:r>
          </a:p>
        </p:txBody>
      </p:sp>
      <p:sp>
        <p:nvSpPr>
          <p:cNvPr id="195642" name="AutoShape 58"/>
          <p:cNvSpPr>
            <a:spLocks noChangeShapeType="1"/>
          </p:cNvSpPr>
          <p:nvPr/>
        </p:nvSpPr>
        <p:spPr bwMode="auto">
          <a:xfrm flipH="1">
            <a:off x="7366052" y="1134208"/>
            <a:ext cx="218516" cy="24999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5641" name="Oval 57"/>
          <p:cNvSpPr>
            <a:spLocks noChangeArrowheads="1"/>
          </p:cNvSpPr>
          <p:nvPr/>
        </p:nvSpPr>
        <p:spPr bwMode="auto">
          <a:xfrm>
            <a:off x="7497575" y="1983592"/>
            <a:ext cx="352111" cy="334635"/>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8</a:t>
            </a:r>
          </a:p>
        </p:txBody>
      </p:sp>
      <p:sp>
        <p:nvSpPr>
          <p:cNvPr id="195640" name="AutoShape 56"/>
          <p:cNvSpPr>
            <a:spLocks noChangeShapeType="1"/>
          </p:cNvSpPr>
          <p:nvPr/>
        </p:nvSpPr>
        <p:spPr bwMode="auto">
          <a:xfrm>
            <a:off x="7491362" y="1694231"/>
            <a:ext cx="183305" cy="28936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5639" name="Oval 55"/>
          <p:cNvSpPr>
            <a:spLocks noChangeArrowheads="1"/>
          </p:cNvSpPr>
          <p:nvPr/>
        </p:nvSpPr>
        <p:spPr bwMode="auto">
          <a:xfrm>
            <a:off x="6897952" y="1983592"/>
            <a:ext cx="352111" cy="334635"/>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2</a:t>
            </a:r>
          </a:p>
        </p:txBody>
      </p:sp>
      <p:sp>
        <p:nvSpPr>
          <p:cNvPr id="195638" name="AutoShape 54"/>
          <p:cNvSpPr>
            <a:spLocks noChangeShapeType="1"/>
          </p:cNvSpPr>
          <p:nvPr/>
        </p:nvSpPr>
        <p:spPr bwMode="auto">
          <a:xfrm flipH="1">
            <a:off x="7075043" y="1694231"/>
            <a:ext cx="165699" cy="28936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5637" name="Oval 53"/>
          <p:cNvSpPr>
            <a:spLocks noChangeArrowheads="1"/>
          </p:cNvSpPr>
          <p:nvPr/>
        </p:nvSpPr>
        <p:spPr bwMode="auto">
          <a:xfrm>
            <a:off x="8139659" y="1983592"/>
            <a:ext cx="352111" cy="334635"/>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15</a:t>
            </a:r>
          </a:p>
        </p:txBody>
      </p:sp>
      <p:sp>
        <p:nvSpPr>
          <p:cNvPr id="195636" name="AutoShape 52"/>
          <p:cNvSpPr>
            <a:spLocks noChangeShapeType="1"/>
          </p:cNvSpPr>
          <p:nvPr/>
        </p:nvSpPr>
        <p:spPr bwMode="auto">
          <a:xfrm>
            <a:off x="8154158" y="1694231"/>
            <a:ext cx="162592" cy="28936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5635" name="Oval 51"/>
          <p:cNvSpPr>
            <a:spLocks noChangeArrowheads="1"/>
          </p:cNvSpPr>
          <p:nvPr/>
        </p:nvSpPr>
        <p:spPr bwMode="auto">
          <a:xfrm>
            <a:off x="7241777" y="2620383"/>
            <a:ext cx="352111" cy="334635"/>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5</a:t>
            </a:r>
          </a:p>
        </p:txBody>
      </p:sp>
      <p:sp>
        <p:nvSpPr>
          <p:cNvPr id="195634" name="Text Box 50"/>
          <p:cNvSpPr txBox="1">
            <a:spLocks noChangeArrowheads="1"/>
          </p:cNvSpPr>
          <p:nvPr/>
        </p:nvSpPr>
        <p:spPr bwMode="auto">
          <a:xfrm>
            <a:off x="6701618" y="1906822"/>
            <a:ext cx="227836" cy="240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N</a:t>
            </a:r>
          </a:p>
        </p:txBody>
      </p:sp>
      <p:sp>
        <p:nvSpPr>
          <p:cNvPr id="195633" name="Text Box 49"/>
          <p:cNvSpPr txBox="1">
            <a:spLocks noChangeArrowheads="1"/>
          </p:cNvSpPr>
          <p:nvPr/>
        </p:nvSpPr>
        <p:spPr bwMode="auto">
          <a:xfrm>
            <a:off x="7921144" y="824179"/>
            <a:ext cx="227836" cy="240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G</a:t>
            </a:r>
          </a:p>
        </p:txBody>
      </p:sp>
      <p:sp>
        <p:nvSpPr>
          <p:cNvPr id="195632" name="Text Box 48"/>
          <p:cNvSpPr txBox="1">
            <a:spLocks noChangeArrowheads="1"/>
          </p:cNvSpPr>
          <p:nvPr/>
        </p:nvSpPr>
        <p:spPr bwMode="auto">
          <a:xfrm>
            <a:off x="7065722" y="1226725"/>
            <a:ext cx="227836" cy="240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P</a:t>
            </a:r>
          </a:p>
        </p:txBody>
      </p:sp>
      <p:sp>
        <p:nvSpPr>
          <p:cNvPr id="195631" name="Oval 47"/>
          <p:cNvSpPr>
            <a:spLocks noChangeArrowheads="1"/>
          </p:cNvSpPr>
          <p:nvPr/>
        </p:nvSpPr>
        <p:spPr bwMode="auto">
          <a:xfrm>
            <a:off x="6951804" y="3269969"/>
            <a:ext cx="352111" cy="334635"/>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4</a:t>
            </a:r>
          </a:p>
        </p:txBody>
      </p:sp>
      <p:sp>
        <p:nvSpPr>
          <p:cNvPr id="195630" name="AutoShape 46"/>
          <p:cNvSpPr>
            <a:spLocks noChangeShapeType="1"/>
          </p:cNvSpPr>
          <p:nvPr/>
        </p:nvSpPr>
        <p:spPr bwMode="auto">
          <a:xfrm flipH="1">
            <a:off x="7128895" y="2930413"/>
            <a:ext cx="164663" cy="339556"/>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5629" name="Text Box 45"/>
          <p:cNvSpPr txBox="1">
            <a:spLocks noChangeArrowheads="1"/>
          </p:cNvSpPr>
          <p:nvPr/>
        </p:nvSpPr>
        <p:spPr bwMode="auto">
          <a:xfrm>
            <a:off x="8273254" y="1355658"/>
            <a:ext cx="227836" cy="240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U</a:t>
            </a:r>
          </a:p>
        </p:txBody>
      </p:sp>
      <p:sp>
        <p:nvSpPr>
          <p:cNvPr id="195628" name="AutoShape 44"/>
          <p:cNvSpPr>
            <a:spLocks noChangeShapeType="1"/>
          </p:cNvSpPr>
          <p:nvPr/>
        </p:nvSpPr>
        <p:spPr bwMode="auto">
          <a:xfrm>
            <a:off x="7198281" y="2269016"/>
            <a:ext cx="219551" cy="351367"/>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5626" name="Text Box 42"/>
          <p:cNvSpPr txBox="1">
            <a:spLocks noChangeArrowheads="1"/>
          </p:cNvSpPr>
          <p:nvPr/>
        </p:nvSpPr>
        <p:spPr bwMode="auto">
          <a:xfrm>
            <a:off x="725740" y="4951020"/>
            <a:ext cx="1203054" cy="240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ea typeface="仿宋" pitchFamily="49" charset="-122"/>
                <a:cs typeface="Times New Roman" pitchFamily="18" charset="0"/>
              </a:rPr>
              <a:t>子树</a:t>
            </a: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G</a:t>
            </a:r>
            <a:r>
              <a:rPr kumimoji="0" lang="zh-CN" altLang="en-US" sz="1800" b="0" i="0" u="none" strike="noStrike" cap="none" normalizeH="0" baseline="0" smtClean="0">
                <a:ln>
                  <a:noFill/>
                </a:ln>
                <a:solidFill>
                  <a:srgbClr val="0000FF"/>
                </a:solidFill>
                <a:effectLst/>
                <a:ea typeface="仿宋" pitchFamily="49" charset="-122"/>
                <a:cs typeface="Times New Roman" pitchFamily="18" charset="0"/>
              </a:rPr>
              <a:t>右旋</a:t>
            </a:r>
          </a:p>
        </p:txBody>
      </p:sp>
      <p:sp>
        <p:nvSpPr>
          <p:cNvPr id="195625" name="Oval 41"/>
          <p:cNvSpPr>
            <a:spLocks noChangeArrowheads="1"/>
          </p:cNvSpPr>
          <p:nvPr/>
        </p:nvSpPr>
        <p:spPr bwMode="auto">
          <a:xfrm>
            <a:off x="3676219" y="5427383"/>
            <a:ext cx="352111" cy="334635"/>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14</a:t>
            </a:r>
          </a:p>
        </p:txBody>
      </p:sp>
      <p:sp>
        <p:nvSpPr>
          <p:cNvPr id="195624" name="Oval 40"/>
          <p:cNvSpPr>
            <a:spLocks noChangeArrowheads="1"/>
          </p:cNvSpPr>
          <p:nvPr/>
        </p:nvSpPr>
        <p:spPr bwMode="auto">
          <a:xfrm>
            <a:off x="3333429" y="4735475"/>
            <a:ext cx="352111" cy="334635"/>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11</a:t>
            </a:r>
          </a:p>
        </p:txBody>
      </p:sp>
      <p:sp>
        <p:nvSpPr>
          <p:cNvPr id="195623" name="Oval 39"/>
          <p:cNvSpPr>
            <a:spLocks noChangeArrowheads="1"/>
          </p:cNvSpPr>
          <p:nvPr/>
        </p:nvSpPr>
        <p:spPr bwMode="auto">
          <a:xfrm>
            <a:off x="2779373" y="4184311"/>
            <a:ext cx="352111" cy="334635"/>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7</a:t>
            </a:r>
          </a:p>
        </p:txBody>
      </p:sp>
      <p:sp>
        <p:nvSpPr>
          <p:cNvPr id="195622" name="Oval 38"/>
          <p:cNvSpPr>
            <a:spLocks noChangeArrowheads="1"/>
          </p:cNvSpPr>
          <p:nvPr/>
        </p:nvSpPr>
        <p:spPr bwMode="auto">
          <a:xfrm>
            <a:off x="3084880" y="5427383"/>
            <a:ext cx="352111" cy="334635"/>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8</a:t>
            </a:r>
          </a:p>
        </p:txBody>
      </p:sp>
      <p:sp>
        <p:nvSpPr>
          <p:cNvPr id="195621" name="Oval 37"/>
          <p:cNvSpPr>
            <a:spLocks noChangeArrowheads="1"/>
          </p:cNvSpPr>
          <p:nvPr/>
        </p:nvSpPr>
        <p:spPr bwMode="auto">
          <a:xfrm>
            <a:off x="2307130" y="4787639"/>
            <a:ext cx="352111" cy="334635"/>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2</a:t>
            </a:r>
          </a:p>
        </p:txBody>
      </p:sp>
      <p:sp>
        <p:nvSpPr>
          <p:cNvPr id="195620" name="Oval 36"/>
          <p:cNvSpPr>
            <a:spLocks noChangeArrowheads="1"/>
          </p:cNvSpPr>
          <p:nvPr/>
        </p:nvSpPr>
        <p:spPr bwMode="auto">
          <a:xfrm>
            <a:off x="3954801" y="6069095"/>
            <a:ext cx="352111" cy="334635"/>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15</a:t>
            </a:r>
          </a:p>
        </p:txBody>
      </p:sp>
      <p:sp>
        <p:nvSpPr>
          <p:cNvPr id="195619" name="Oval 35"/>
          <p:cNvSpPr>
            <a:spLocks noChangeArrowheads="1"/>
          </p:cNvSpPr>
          <p:nvPr/>
        </p:nvSpPr>
        <p:spPr bwMode="auto">
          <a:xfrm>
            <a:off x="2590890" y="5427383"/>
            <a:ext cx="352111" cy="334635"/>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5</a:t>
            </a:r>
          </a:p>
        </p:txBody>
      </p:sp>
      <p:sp>
        <p:nvSpPr>
          <p:cNvPr id="195618" name="Text Box 34"/>
          <p:cNvSpPr txBox="1">
            <a:spLocks noChangeArrowheads="1"/>
          </p:cNvSpPr>
          <p:nvPr/>
        </p:nvSpPr>
        <p:spPr bwMode="auto">
          <a:xfrm>
            <a:off x="3676219" y="4655753"/>
            <a:ext cx="227836" cy="240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G</a:t>
            </a:r>
          </a:p>
        </p:txBody>
      </p:sp>
      <p:sp>
        <p:nvSpPr>
          <p:cNvPr id="195617" name="Text Box 33"/>
          <p:cNvSpPr txBox="1">
            <a:spLocks noChangeArrowheads="1"/>
          </p:cNvSpPr>
          <p:nvPr/>
        </p:nvSpPr>
        <p:spPr bwMode="auto">
          <a:xfrm>
            <a:off x="3198799" y="4178406"/>
            <a:ext cx="227836" cy="240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ea typeface="仿宋" pitchFamily="49" charset="-122"/>
                <a:cs typeface="Times New Roman" pitchFamily="18" charset="0"/>
              </a:rPr>
              <a:t>P</a:t>
            </a:r>
          </a:p>
        </p:txBody>
      </p:sp>
      <p:sp>
        <p:nvSpPr>
          <p:cNvPr id="195616" name="Oval 32"/>
          <p:cNvSpPr>
            <a:spLocks noChangeArrowheads="1"/>
          </p:cNvSpPr>
          <p:nvPr/>
        </p:nvSpPr>
        <p:spPr bwMode="auto">
          <a:xfrm>
            <a:off x="2348555" y="6069095"/>
            <a:ext cx="352111" cy="334635"/>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4</a:t>
            </a:r>
          </a:p>
        </p:txBody>
      </p:sp>
      <p:sp>
        <p:nvSpPr>
          <p:cNvPr id="195615" name="Oval 31"/>
          <p:cNvSpPr>
            <a:spLocks noChangeArrowheads="1"/>
          </p:cNvSpPr>
          <p:nvPr/>
        </p:nvSpPr>
        <p:spPr bwMode="auto">
          <a:xfrm>
            <a:off x="6595551" y="2620383"/>
            <a:ext cx="352111" cy="334635"/>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1</a:t>
            </a:r>
          </a:p>
        </p:txBody>
      </p:sp>
      <p:sp>
        <p:nvSpPr>
          <p:cNvPr id="195614" name="AutoShape 30"/>
          <p:cNvSpPr>
            <a:spLocks noChangeShapeType="1"/>
          </p:cNvSpPr>
          <p:nvPr/>
        </p:nvSpPr>
        <p:spPr bwMode="auto">
          <a:xfrm flipH="1">
            <a:off x="6771606" y="2269016"/>
            <a:ext cx="178127" cy="351367"/>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5613" name="Oval 29"/>
          <p:cNvSpPr>
            <a:spLocks noChangeArrowheads="1"/>
          </p:cNvSpPr>
          <p:nvPr/>
        </p:nvSpPr>
        <p:spPr bwMode="auto">
          <a:xfrm>
            <a:off x="2015086" y="5427383"/>
            <a:ext cx="352111" cy="334635"/>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1</a:t>
            </a:r>
          </a:p>
        </p:txBody>
      </p:sp>
      <p:sp>
        <p:nvSpPr>
          <p:cNvPr id="195612" name="AutoShape 28"/>
          <p:cNvSpPr>
            <a:spLocks noChangeShapeType="1"/>
          </p:cNvSpPr>
          <p:nvPr/>
        </p:nvSpPr>
        <p:spPr bwMode="auto">
          <a:xfrm flipH="1">
            <a:off x="2483186" y="4469735"/>
            <a:ext cx="347968" cy="317904"/>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5611" name="AutoShape 27"/>
          <p:cNvSpPr>
            <a:spLocks noChangeShapeType="1"/>
          </p:cNvSpPr>
          <p:nvPr/>
        </p:nvSpPr>
        <p:spPr bwMode="auto">
          <a:xfrm>
            <a:off x="3079702" y="4469735"/>
            <a:ext cx="305508" cy="31495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5610" name="AutoShape 26"/>
          <p:cNvSpPr>
            <a:spLocks noChangeShapeType="1"/>
          </p:cNvSpPr>
          <p:nvPr/>
        </p:nvSpPr>
        <p:spPr bwMode="auto">
          <a:xfrm flipH="1">
            <a:off x="2191141" y="5073063"/>
            <a:ext cx="167770" cy="35432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5609" name="AutoShape 25"/>
          <p:cNvSpPr>
            <a:spLocks noChangeShapeType="1"/>
          </p:cNvSpPr>
          <p:nvPr/>
        </p:nvSpPr>
        <p:spPr bwMode="auto">
          <a:xfrm>
            <a:off x="2607460" y="5073063"/>
            <a:ext cx="159485" cy="35432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5608" name="AutoShape 24"/>
          <p:cNvSpPr>
            <a:spLocks noChangeShapeType="1"/>
          </p:cNvSpPr>
          <p:nvPr/>
        </p:nvSpPr>
        <p:spPr bwMode="auto">
          <a:xfrm flipH="1">
            <a:off x="2524610" y="5712807"/>
            <a:ext cx="118061" cy="356288"/>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5607" name="AutoShape 23"/>
          <p:cNvSpPr>
            <a:spLocks noChangeShapeType="1"/>
          </p:cNvSpPr>
          <p:nvPr/>
        </p:nvSpPr>
        <p:spPr bwMode="auto">
          <a:xfrm flipH="1">
            <a:off x="3260936" y="5020899"/>
            <a:ext cx="124274" cy="406484"/>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5606" name="AutoShape 22"/>
          <p:cNvSpPr>
            <a:spLocks noChangeShapeType="1"/>
          </p:cNvSpPr>
          <p:nvPr/>
        </p:nvSpPr>
        <p:spPr bwMode="auto">
          <a:xfrm>
            <a:off x="3633759" y="5020899"/>
            <a:ext cx="218516" cy="406484"/>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5605" name="AutoShape 21"/>
          <p:cNvSpPr>
            <a:spLocks noChangeShapeType="1"/>
          </p:cNvSpPr>
          <p:nvPr/>
        </p:nvSpPr>
        <p:spPr bwMode="auto">
          <a:xfrm>
            <a:off x="3976549" y="5712807"/>
            <a:ext cx="154307" cy="356288"/>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5603" name="Text Box 19"/>
          <p:cNvSpPr txBox="1">
            <a:spLocks noChangeArrowheads="1"/>
          </p:cNvSpPr>
          <p:nvPr/>
        </p:nvSpPr>
        <p:spPr bwMode="auto">
          <a:xfrm>
            <a:off x="4602062" y="5067158"/>
            <a:ext cx="970069" cy="240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ea typeface="仿宋" pitchFamily="49" charset="-122"/>
                <a:cs typeface="Times New Roman" pitchFamily="18" charset="0"/>
              </a:rPr>
              <a:t>改变颜色</a:t>
            </a:r>
          </a:p>
        </p:txBody>
      </p:sp>
      <p:sp>
        <p:nvSpPr>
          <p:cNvPr id="195602" name="Oval 18"/>
          <p:cNvSpPr>
            <a:spLocks noChangeArrowheads="1"/>
          </p:cNvSpPr>
          <p:nvPr/>
        </p:nvSpPr>
        <p:spPr bwMode="auto">
          <a:xfrm>
            <a:off x="7327812" y="5426399"/>
            <a:ext cx="352111" cy="334635"/>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14</a:t>
            </a:r>
          </a:p>
        </p:txBody>
      </p:sp>
      <p:sp>
        <p:nvSpPr>
          <p:cNvPr id="195601" name="Oval 17"/>
          <p:cNvSpPr>
            <a:spLocks noChangeArrowheads="1"/>
          </p:cNvSpPr>
          <p:nvPr/>
        </p:nvSpPr>
        <p:spPr bwMode="auto">
          <a:xfrm>
            <a:off x="6985022" y="4734491"/>
            <a:ext cx="352111" cy="334635"/>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11</a:t>
            </a:r>
          </a:p>
        </p:txBody>
      </p:sp>
      <p:sp>
        <p:nvSpPr>
          <p:cNvPr id="195600" name="Oval 16"/>
          <p:cNvSpPr>
            <a:spLocks noChangeArrowheads="1"/>
          </p:cNvSpPr>
          <p:nvPr/>
        </p:nvSpPr>
        <p:spPr bwMode="auto">
          <a:xfrm>
            <a:off x="6430966" y="4183327"/>
            <a:ext cx="352111" cy="334635"/>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7</a:t>
            </a:r>
          </a:p>
        </p:txBody>
      </p:sp>
      <p:sp>
        <p:nvSpPr>
          <p:cNvPr id="195599" name="Oval 15"/>
          <p:cNvSpPr>
            <a:spLocks noChangeArrowheads="1"/>
          </p:cNvSpPr>
          <p:nvPr/>
        </p:nvSpPr>
        <p:spPr bwMode="auto">
          <a:xfrm>
            <a:off x="6736474" y="5426399"/>
            <a:ext cx="352111" cy="334635"/>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8</a:t>
            </a:r>
          </a:p>
        </p:txBody>
      </p:sp>
      <p:sp>
        <p:nvSpPr>
          <p:cNvPr id="195598" name="Oval 14"/>
          <p:cNvSpPr>
            <a:spLocks noChangeArrowheads="1"/>
          </p:cNvSpPr>
          <p:nvPr/>
        </p:nvSpPr>
        <p:spPr bwMode="auto">
          <a:xfrm>
            <a:off x="5958724" y="4786655"/>
            <a:ext cx="352111" cy="334635"/>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2</a:t>
            </a:r>
          </a:p>
        </p:txBody>
      </p:sp>
      <p:sp>
        <p:nvSpPr>
          <p:cNvPr id="195597" name="Oval 13"/>
          <p:cNvSpPr>
            <a:spLocks noChangeArrowheads="1"/>
          </p:cNvSpPr>
          <p:nvPr/>
        </p:nvSpPr>
        <p:spPr bwMode="auto">
          <a:xfrm>
            <a:off x="7606394" y="6069095"/>
            <a:ext cx="352111" cy="334635"/>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15</a:t>
            </a:r>
          </a:p>
        </p:txBody>
      </p:sp>
      <p:sp>
        <p:nvSpPr>
          <p:cNvPr id="195596" name="Oval 12"/>
          <p:cNvSpPr>
            <a:spLocks noChangeArrowheads="1"/>
          </p:cNvSpPr>
          <p:nvPr/>
        </p:nvSpPr>
        <p:spPr bwMode="auto">
          <a:xfrm>
            <a:off x="6242483" y="5426399"/>
            <a:ext cx="352111" cy="334635"/>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5</a:t>
            </a:r>
          </a:p>
        </p:txBody>
      </p:sp>
      <p:sp>
        <p:nvSpPr>
          <p:cNvPr id="195595" name="Oval 11"/>
          <p:cNvSpPr>
            <a:spLocks noChangeArrowheads="1"/>
          </p:cNvSpPr>
          <p:nvPr/>
        </p:nvSpPr>
        <p:spPr bwMode="auto">
          <a:xfrm>
            <a:off x="6000148" y="6069095"/>
            <a:ext cx="352111" cy="334635"/>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4</a:t>
            </a:r>
          </a:p>
        </p:txBody>
      </p:sp>
      <p:sp>
        <p:nvSpPr>
          <p:cNvPr id="195594" name="Oval 10"/>
          <p:cNvSpPr>
            <a:spLocks noChangeArrowheads="1"/>
          </p:cNvSpPr>
          <p:nvPr/>
        </p:nvSpPr>
        <p:spPr bwMode="auto">
          <a:xfrm>
            <a:off x="5666679" y="5426399"/>
            <a:ext cx="352111" cy="334635"/>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ea typeface="仿宋" pitchFamily="49" charset="-122"/>
                <a:cs typeface="Times New Roman" pitchFamily="18" charset="0"/>
              </a:rPr>
              <a:t>1</a:t>
            </a:r>
          </a:p>
        </p:txBody>
      </p:sp>
      <p:sp>
        <p:nvSpPr>
          <p:cNvPr id="195593" name="AutoShape 9"/>
          <p:cNvSpPr>
            <a:spLocks noChangeShapeType="1"/>
          </p:cNvSpPr>
          <p:nvPr/>
        </p:nvSpPr>
        <p:spPr bwMode="auto">
          <a:xfrm flipH="1">
            <a:off x="6135815" y="4493357"/>
            <a:ext cx="346932" cy="293298"/>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5592" name="AutoShape 8"/>
          <p:cNvSpPr>
            <a:spLocks noChangeShapeType="1"/>
          </p:cNvSpPr>
          <p:nvPr/>
        </p:nvSpPr>
        <p:spPr bwMode="auto">
          <a:xfrm>
            <a:off x="6733367" y="4493357"/>
            <a:ext cx="303436" cy="29428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5591" name="AutoShape 7"/>
          <p:cNvSpPr>
            <a:spLocks noChangeShapeType="1"/>
          </p:cNvSpPr>
          <p:nvPr/>
        </p:nvSpPr>
        <p:spPr bwMode="auto">
          <a:xfrm flipH="1">
            <a:off x="5843770" y="5096685"/>
            <a:ext cx="166735" cy="329714"/>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5590" name="AutoShape 6"/>
          <p:cNvSpPr>
            <a:spLocks noChangeShapeType="1"/>
          </p:cNvSpPr>
          <p:nvPr/>
        </p:nvSpPr>
        <p:spPr bwMode="auto">
          <a:xfrm>
            <a:off x="6261125" y="5096685"/>
            <a:ext cx="158450" cy="329714"/>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5589" name="AutoShape 5"/>
          <p:cNvSpPr>
            <a:spLocks noChangeShapeType="1"/>
          </p:cNvSpPr>
          <p:nvPr/>
        </p:nvSpPr>
        <p:spPr bwMode="auto">
          <a:xfrm flipH="1">
            <a:off x="6177239" y="5736429"/>
            <a:ext cx="117025" cy="331683"/>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5588" name="AutoShape 4"/>
          <p:cNvSpPr>
            <a:spLocks noChangeShapeType="1"/>
          </p:cNvSpPr>
          <p:nvPr/>
        </p:nvSpPr>
        <p:spPr bwMode="auto">
          <a:xfrm flipH="1">
            <a:off x="6913565" y="5044521"/>
            <a:ext cx="123239" cy="381878"/>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5587" name="AutoShape 3"/>
          <p:cNvSpPr>
            <a:spLocks noChangeShapeType="1"/>
          </p:cNvSpPr>
          <p:nvPr/>
        </p:nvSpPr>
        <p:spPr bwMode="auto">
          <a:xfrm>
            <a:off x="7286388" y="5044521"/>
            <a:ext cx="218516" cy="381878"/>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95586" name="AutoShape 2"/>
          <p:cNvSpPr>
            <a:spLocks noChangeShapeType="1"/>
          </p:cNvSpPr>
          <p:nvPr/>
        </p:nvSpPr>
        <p:spPr bwMode="auto">
          <a:xfrm>
            <a:off x="7630213" y="5736429"/>
            <a:ext cx="153272" cy="331683"/>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17" name="TextBox 116"/>
          <p:cNvSpPr txBox="1"/>
          <p:nvPr/>
        </p:nvSpPr>
        <p:spPr>
          <a:xfrm>
            <a:off x="357158" y="142852"/>
            <a:ext cx="1928826" cy="400110"/>
          </a:xfrm>
          <a:prstGeom prst="rect">
            <a:avLst/>
          </a:prstGeom>
          <a:noFill/>
        </p:spPr>
        <p:txBody>
          <a:bodyPr wrap="square" rtlCol="0">
            <a:spAutoFit/>
          </a:bodyPr>
          <a:lstStyle/>
          <a:p>
            <a:pPr algn="l"/>
            <a:r>
              <a:rPr lang="zh-CN" altLang="zh-CN" sz="2000" b="1" smtClean="0">
                <a:solidFill>
                  <a:srgbClr val="0000FF"/>
                </a:solidFill>
                <a:ea typeface="仿宋" pitchFamily="49" charset="-122"/>
                <a:cs typeface="Times New Roman" pitchFamily="18" charset="0"/>
              </a:rPr>
              <a:t>插入关键字</a:t>
            </a:r>
            <a:r>
              <a:rPr lang="en-US" altLang="zh-CN" sz="2000" b="1" smtClean="0">
                <a:solidFill>
                  <a:srgbClr val="0000FF"/>
                </a:solidFill>
                <a:ea typeface="仿宋" pitchFamily="49" charset="-122"/>
                <a:cs typeface="Times New Roman" pitchFamily="18" charset="0"/>
              </a:rPr>
              <a:t>4</a:t>
            </a:r>
            <a:endParaRPr lang="zh-CN" altLang="en-US" sz="2000" b="1" smtClean="0">
              <a:solidFill>
                <a:srgbClr val="0000FF"/>
              </a:solidFill>
              <a:ea typeface="仿宋" pitchFamily="49" charset="-122"/>
              <a:cs typeface="Times New Roman" pitchFamily="18" charset="0"/>
            </a:endParaRPr>
          </a:p>
        </p:txBody>
      </p:sp>
      <p:sp>
        <p:nvSpPr>
          <p:cNvPr id="118" name="AutoShape 43"/>
          <p:cNvSpPr>
            <a:spLocks noChangeShapeType="1"/>
          </p:cNvSpPr>
          <p:nvPr/>
        </p:nvSpPr>
        <p:spPr bwMode="auto">
          <a:xfrm>
            <a:off x="2357422" y="2214554"/>
            <a:ext cx="817570" cy="1075"/>
          </a:xfrm>
          <a:prstGeom prst="straightConnector1">
            <a:avLst/>
          </a:prstGeom>
          <a:noFill/>
          <a:ln w="38100">
            <a:solidFill>
              <a:srgbClr val="000000"/>
            </a:solidFill>
            <a:round/>
            <a:headEnd type="none" w="med" len="med"/>
            <a:tailEnd type="arrow"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19" name="AutoShape 43"/>
          <p:cNvSpPr>
            <a:spLocks noChangeShapeType="1"/>
          </p:cNvSpPr>
          <p:nvPr/>
        </p:nvSpPr>
        <p:spPr bwMode="auto">
          <a:xfrm>
            <a:off x="4714876" y="5429264"/>
            <a:ext cx="817570" cy="1075"/>
          </a:xfrm>
          <a:prstGeom prst="straightConnector1">
            <a:avLst/>
          </a:prstGeom>
          <a:noFill/>
          <a:ln w="38100">
            <a:solidFill>
              <a:srgbClr val="000000"/>
            </a:solidFill>
            <a:round/>
            <a:headEnd type="none" w="med" len="med"/>
            <a:tailEnd type="arrow"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20" name="AutoShape 43"/>
          <p:cNvSpPr>
            <a:spLocks noChangeShapeType="1"/>
          </p:cNvSpPr>
          <p:nvPr/>
        </p:nvSpPr>
        <p:spPr bwMode="auto">
          <a:xfrm>
            <a:off x="928662" y="5357826"/>
            <a:ext cx="817570" cy="1075"/>
          </a:xfrm>
          <a:prstGeom prst="straightConnector1">
            <a:avLst/>
          </a:prstGeom>
          <a:noFill/>
          <a:ln w="38100">
            <a:solidFill>
              <a:srgbClr val="000000"/>
            </a:solidFill>
            <a:round/>
            <a:headEnd type="none" w="med" len="med"/>
            <a:tailEnd type="arrow"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21" name="AutoShape 43"/>
          <p:cNvSpPr>
            <a:spLocks noChangeShapeType="1"/>
          </p:cNvSpPr>
          <p:nvPr/>
        </p:nvSpPr>
        <p:spPr bwMode="auto">
          <a:xfrm>
            <a:off x="5716044" y="2285992"/>
            <a:ext cx="817570" cy="1075"/>
          </a:xfrm>
          <a:prstGeom prst="straightConnector1">
            <a:avLst/>
          </a:prstGeom>
          <a:noFill/>
          <a:ln w="38100">
            <a:solidFill>
              <a:srgbClr val="000000"/>
            </a:solidFill>
            <a:round/>
            <a:headEnd type="none" w="med" len="med"/>
            <a:tailEnd type="arrow"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ea typeface="仿宋" pitchFamily="49" charset="-122"/>
              <a:cs typeface="Times New Roman" pitchFamily="18" charset="0"/>
            </a:endParaRPr>
          </a:p>
        </p:txBody>
      </p:sp>
      <p:sp>
        <p:nvSpPr>
          <p:cNvPr id="122" name="灯片编号占位符 121"/>
          <p:cNvSpPr>
            <a:spLocks noGrp="1"/>
          </p:cNvSpPr>
          <p:nvPr>
            <p:ph type="sldNum" sz="quarter" idx="12"/>
          </p:nvPr>
        </p:nvSpPr>
        <p:spPr/>
        <p:txBody>
          <a:bodyPr/>
          <a:lstStyle/>
          <a:p>
            <a:pPr>
              <a:defRPr/>
            </a:pPr>
            <a:fld id="{94984E60-CADE-4266-8DC7-A91C528B8A31}" type="slidenum">
              <a:rPr lang="en-US" altLang="zh-CN" smtClean="0"/>
              <a:pPr>
                <a:defRPr/>
              </a:pPr>
              <a:t>87</a:t>
            </a:fld>
            <a:r>
              <a:rPr lang="en-US" altLang="zh-CN" smtClean="0"/>
              <a:t>/132</a:t>
            </a:r>
            <a:endParaRPr lang="en-US" altLang="zh-CN"/>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642910" y="1357298"/>
            <a:ext cx="7786742" cy="923330"/>
          </a:xfrm>
          <a:prstGeom prst="rect">
            <a:avLst/>
          </a:prstGeom>
          <a:noFill/>
          <a:ln w="9525">
            <a:noFill/>
            <a:miter lim="800000"/>
            <a:headEnd/>
            <a:tailEnd/>
          </a:ln>
        </p:spPr>
        <p:txBody>
          <a:bodyPr wrap="square">
            <a:spAutoFit/>
          </a:bodyPr>
          <a:lstStyle/>
          <a:p>
            <a:pPr algn="l">
              <a:lnSpc>
                <a:spcPct val="150000"/>
              </a:lnSpc>
              <a:spcBef>
                <a:spcPct val="50000"/>
              </a:spcBef>
            </a:pPr>
            <a:r>
              <a:rPr lang="zh-CN" altLang="en-US" sz="1800" b="1" dirty="0">
                <a:solidFill>
                  <a:srgbClr val="3333FF"/>
                </a:solidFill>
                <a:latin typeface="Consolas" pitchFamily="49" charset="0"/>
                <a:ea typeface="楷体" pitchFamily="49" charset="-122"/>
                <a:cs typeface="Consolas" pitchFamily="49" charset="0"/>
              </a:rPr>
              <a:t>　</a:t>
            </a:r>
            <a:r>
              <a:rPr lang="zh-CN" altLang="en-US" sz="1800" b="1">
                <a:solidFill>
                  <a:srgbClr val="3333FF"/>
                </a:solidFill>
                <a:latin typeface="Consolas" pitchFamily="49" charset="0"/>
                <a:ea typeface="楷体" pitchFamily="49" charset="-122"/>
                <a:cs typeface="Consolas" pitchFamily="49" charset="0"/>
              </a:rPr>
              <a:t>　</a:t>
            </a:r>
            <a:r>
              <a:rPr lang="en-US" altLang="zh-CN" sz="1800" b="1" smtClean="0">
                <a:solidFill>
                  <a:srgbClr val="3333FF"/>
                </a:solidFill>
                <a:latin typeface="Consolas" pitchFamily="49" charset="0"/>
                <a:ea typeface="楷体" pitchFamily="49" charset="-122"/>
                <a:cs typeface="Consolas" pitchFamily="49" charset="0"/>
              </a:rPr>
              <a:t>B</a:t>
            </a:r>
            <a:r>
              <a:rPr lang="zh-CN" altLang="en-US" sz="1800" b="1" smtClean="0">
                <a:solidFill>
                  <a:srgbClr val="3333FF"/>
                </a:solidFill>
                <a:latin typeface="Consolas" pitchFamily="49" charset="0"/>
                <a:ea typeface="楷体" pitchFamily="49" charset="-122"/>
                <a:cs typeface="Consolas" pitchFamily="49" charset="0"/>
              </a:rPr>
              <a:t>树</a:t>
            </a:r>
            <a:r>
              <a:rPr lang="zh-CN" altLang="en-US" sz="1800" b="1" dirty="0">
                <a:solidFill>
                  <a:srgbClr val="3333FF"/>
                </a:solidFill>
                <a:latin typeface="Consolas" pitchFamily="49" charset="0"/>
                <a:ea typeface="楷体" pitchFamily="49" charset="-122"/>
                <a:cs typeface="Consolas" pitchFamily="49" charset="0"/>
              </a:rPr>
              <a:t>又称为</a:t>
            </a:r>
            <a:r>
              <a:rPr lang="zh-CN" altLang="en-US" sz="1800" b="1" dirty="0">
                <a:solidFill>
                  <a:srgbClr val="FF00FF"/>
                </a:solidFill>
                <a:latin typeface="Consolas" pitchFamily="49" charset="0"/>
                <a:ea typeface="楷体" pitchFamily="49" charset="-122"/>
                <a:cs typeface="Consolas" pitchFamily="49" charset="0"/>
              </a:rPr>
              <a:t>多路平衡</a:t>
            </a:r>
            <a:r>
              <a:rPr lang="zh-CN" altLang="en-US" sz="1800" b="1">
                <a:solidFill>
                  <a:srgbClr val="FF00FF"/>
                </a:solidFill>
                <a:latin typeface="Consolas" pitchFamily="49" charset="0"/>
                <a:ea typeface="楷体" pitchFamily="49" charset="-122"/>
                <a:cs typeface="Consolas" pitchFamily="49" charset="0"/>
              </a:rPr>
              <a:t>查找</a:t>
            </a:r>
            <a:r>
              <a:rPr lang="zh-CN" altLang="en-US" sz="1800" b="1" smtClean="0">
                <a:solidFill>
                  <a:srgbClr val="FF00FF"/>
                </a:solidFill>
                <a:latin typeface="Consolas" pitchFamily="49" charset="0"/>
                <a:ea typeface="楷体" pitchFamily="49" charset="-122"/>
                <a:cs typeface="Consolas" pitchFamily="49" charset="0"/>
              </a:rPr>
              <a:t>树</a:t>
            </a:r>
            <a:r>
              <a:rPr lang="zh-CN" altLang="en-US" sz="1800" b="1" smtClean="0">
                <a:solidFill>
                  <a:srgbClr val="3333FF"/>
                </a:solidFill>
                <a:latin typeface="Consolas" pitchFamily="49" charset="0"/>
                <a:ea typeface="楷体" pitchFamily="49" charset="-122"/>
                <a:cs typeface="Consolas" pitchFamily="49" charset="0"/>
              </a:rPr>
              <a:t>，是</a:t>
            </a:r>
            <a:r>
              <a:rPr lang="zh-CN" altLang="en-US" sz="1800" b="1" dirty="0">
                <a:solidFill>
                  <a:srgbClr val="3333FF"/>
                </a:solidFill>
                <a:latin typeface="Consolas" pitchFamily="49" charset="0"/>
                <a:ea typeface="楷体" pitchFamily="49" charset="-122"/>
                <a:cs typeface="Consolas" pitchFamily="49" charset="0"/>
              </a:rPr>
              <a:t>一种组织和维护</a:t>
            </a:r>
            <a:r>
              <a:rPr lang="zh-CN" altLang="en-US" sz="1800" b="1" dirty="0">
                <a:solidFill>
                  <a:srgbClr val="CC00CC"/>
                </a:solidFill>
                <a:latin typeface="Consolas" pitchFamily="49" charset="0"/>
                <a:ea typeface="楷体" pitchFamily="49" charset="-122"/>
                <a:cs typeface="Consolas" pitchFamily="49" charset="0"/>
              </a:rPr>
              <a:t>外存文件</a:t>
            </a:r>
            <a:r>
              <a:rPr lang="zh-CN" altLang="en-US" sz="1800" b="1" dirty="0">
                <a:solidFill>
                  <a:srgbClr val="3333FF"/>
                </a:solidFill>
                <a:latin typeface="Consolas" pitchFamily="49" charset="0"/>
                <a:ea typeface="楷体" pitchFamily="49" charset="-122"/>
                <a:cs typeface="Consolas" pitchFamily="49" charset="0"/>
              </a:rPr>
              <a:t>系统非常有效的数据结构。       </a:t>
            </a:r>
          </a:p>
        </p:txBody>
      </p:sp>
      <p:sp>
        <p:nvSpPr>
          <p:cNvPr id="57347" name="Text Box 2" descr="花束"/>
          <p:cNvSpPr txBox="1">
            <a:spLocks noChangeArrowheads="1"/>
          </p:cNvSpPr>
          <p:nvPr/>
        </p:nvSpPr>
        <p:spPr bwMode="auto">
          <a:xfrm>
            <a:off x="357158" y="357166"/>
            <a:ext cx="2143140" cy="514738"/>
          </a:xfrm>
          <a:prstGeom prst="rect">
            <a:avLst/>
          </a:prstGeom>
          <a:blipFill dpi="0" rotWithShape="1">
            <a:blip r:embed="rId2" cstate="print"/>
            <a:srcRect/>
            <a:tile tx="0" ty="0" sx="100000" sy="100000" flip="none" algn="tl"/>
          </a:blipFill>
          <a:ln w="28575"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bodyPr>
          <a:lstStyle/>
          <a:p>
            <a:pPr>
              <a:spcBef>
                <a:spcPct val="50000"/>
              </a:spcBef>
            </a:pPr>
            <a:r>
              <a:rPr lang="en-US" altLang="zh-CN" sz="2400" b="1" smtClean="0">
                <a:latin typeface="Consolas" pitchFamily="49" charset="0"/>
                <a:ea typeface="微软雅黑" pitchFamily="34" charset="-122"/>
                <a:cs typeface="Consolas" pitchFamily="49" charset="0"/>
              </a:rPr>
              <a:t>9.3.4 B</a:t>
            </a:r>
            <a:r>
              <a:rPr lang="zh-CN" altLang="en-US" sz="2400" b="1" smtClean="0">
                <a:latin typeface="Consolas" pitchFamily="49" charset="0"/>
                <a:ea typeface="微软雅黑" pitchFamily="34" charset="-122"/>
                <a:cs typeface="Consolas" pitchFamily="49" charset="0"/>
              </a:rPr>
              <a:t>树</a:t>
            </a:r>
            <a:endParaRPr kumimoji="0" lang="zh-CN" altLang="en-US" sz="2400" b="1" dirty="0">
              <a:solidFill>
                <a:srgbClr val="3333FF"/>
              </a:solidFill>
              <a:latin typeface="Consolas" pitchFamily="49" charset="0"/>
              <a:ea typeface="微软雅黑" pitchFamily="34" charset="-122"/>
              <a:cs typeface="Consolas" pitchFamily="49" charset="0"/>
            </a:endParaRPr>
          </a:p>
        </p:txBody>
      </p:sp>
      <p:sp>
        <p:nvSpPr>
          <p:cNvPr id="5" name="灯片编号占位符 4"/>
          <p:cNvSpPr>
            <a:spLocks noGrp="1"/>
          </p:cNvSpPr>
          <p:nvPr>
            <p:ph type="sldNum" sz="quarter" idx="12"/>
          </p:nvPr>
        </p:nvSpPr>
        <p:spPr/>
        <p:txBody>
          <a:bodyPr/>
          <a:lstStyle/>
          <a:p>
            <a:pPr>
              <a:defRPr/>
            </a:pPr>
            <a:fld id="{94984E60-CADE-4266-8DC7-A91C528B8A31}" type="slidenum">
              <a:rPr lang="en-US" altLang="zh-CN" smtClean="0"/>
              <a:pPr>
                <a:defRPr/>
              </a:pPr>
              <a:t>88</a:t>
            </a:fld>
            <a:r>
              <a:rPr lang="en-US" altLang="zh-CN" smtClean="0"/>
              <a:t>/132</a:t>
            </a:r>
            <a:endParaRPr lang="en-US" altLang="zh-CN"/>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5"/>
          <p:cNvSpPr txBox="1">
            <a:spLocks noChangeArrowheads="1"/>
          </p:cNvSpPr>
          <p:nvPr/>
        </p:nvSpPr>
        <p:spPr bwMode="auto">
          <a:xfrm>
            <a:off x="539750" y="285728"/>
            <a:ext cx="2449513" cy="430887"/>
          </a:xfrm>
          <a:prstGeom prst="rect">
            <a:avLst/>
          </a:prstGeom>
          <a:solidFill>
            <a:srgbClr val="9900FF"/>
          </a:solidFill>
          <a:ln w="28575" algn="ctr">
            <a:noFill/>
            <a:miter lim="800000"/>
            <a:headEnd/>
            <a:tailEnd/>
          </a:ln>
        </p:spPr>
        <p:txBody>
          <a:bodyPr>
            <a:spAutoFit/>
          </a:bodyPr>
          <a:lstStyle/>
          <a:p>
            <a:pPr>
              <a:spcBef>
                <a:spcPct val="50000"/>
              </a:spcBef>
            </a:pPr>
            <a:r>
              <a:rPr kumimoji="0" lang="en-US" altLang="zh-CN" sz="2200" b="1" smtClean="0">
                <a:solidFill>
                  <a:schemeClr val="bg1"/>
                </a:solidFill>
                <a:latin typeface="Consolas" pitchFamily="49" charset="0"/>
                <a:ea typeface="华文中宋" pitchFamily="2" charset="-122"/>
                <a:cs typeface="Consolas" pitchFamily="49" charset="0"/>
              </a:rPr>
              <a:t>1</a:t>
            </a:r>
            <a:r>
              <a:rPr kumimoji="0" lang="zh-CN" altLang="en-US" sz="2200" b="1" smtClean="0">
                <a:solidFill>
                  <a:schemeClr val="bg1"/>
                </a:solidFill>
                <a:latin typeface="Consolas" pitchFamily="49" charset="0"/>
                <a:ea typeface="华文中宋" pitchFamily="2" charset="-122"/>
                <a:cs typeface="Consolas" pitchFamily="49" charset="0"/>
              </a:rPr>
              <a:t>、</a:t>
            </a:r>
            <a:r>
              <a:rPr kumimoji="0" lang="en-US" altLang="zh-CN" sz="2200" b="1" smtClean="0">
                <a:solidFill>
                  <a:schemeClr val="bg1"/>
                </a:solidFill>
                <a:latin typeface="Consolas" pitchFamily="49" charset="0"/>
                <a:ea typeface="华文中宋" pitchFamily="2" charset="-122"/>
                <a:cs typeface="Consolas" pitchFamily="49" charset="0"/>
              </a:rPr>
              <a:t>B</a:t>
            </a:r>
            <a:r>
              <a:rPr kumimoji="0" lang="zh-CN" altLang="en-US" sz="2200" b="1" smtClean="0">
                <a:solidFill>
                  <a:schemeClr val="bg1"/>
                </a:solidFill>
                <a:latin typeface="Consolas" pitchFamily="49" charset="0"/>
                <a:ea typeface="华文中宋" pitchFamily="2" charset="-122"/>
                <a:cs typeface="Consolas" pitchFamily="49" charset="0"/>
              </a:rPr>
              <a:t>树</a:t>
            </a:r>
            <a:r>
              <a:rPr kumimoji="0" lang="zh-CN" altLang="en-US" sz="2200" b="1" dirty="0">
                <a:solidFill>
                  <a:schemeClr val="bg1"/>
                </a:solidFill>
                <a:latin typeface="Consolas" pitchFamily="49" charset="0"/>
                <a:ea typeface="华文中宋" pitchFamily="2" charset="-122"/>
                <a:cs typeface="Consolas" pitchFamily="49" charset="0"/>
              </a:rPr>
              <a:t>的定义</a:t>
            </a:r>
          </a:p>
        </p:txBody>
      </p:sp>
      <p:sp>
        <p:nvSpPr>
          <p:cNvPr id="71" name="Text Box 4"/>
          <p:cNvSpPr txBox="1">
            <a:spLocks noChangeArrowheads="1"/>
          </p:cNvSpPr>
          <p:nvPr/>
        </p:nvSpPr>
        <p:spPr bwMode="auto">
          <a:xfrm>
            <a:off x="428596" y="1071546"/>
            <a:ext cx="2428892" cy="400110"/>
          </a:xfrm>
          <a:prstGeom prst="rect">
            <a:avLst/>
          </a:prstGeom>
          <a:noFill/>
          <a:ln w="9525">
            <a:noFill/>
            <a:miter lim="800000"/>
            <a:headEnd/>
            <a:tailEnd/>
          </a:ln>
        </p:spPr>
        <p:txBody>
          <a:bodyPr wrap="square">
            <a:spAutoFit/>
          </a:bodyPr>
          <a:lstStyle/>
          <a:p>
            <a:pPr algn="l">
              <a:spcBef>
                <a:spcPct val="50000"/>
              </a:spcBef>
            </a:pPr>
            <a:r>
              <a:rPr lang="zh-CN" altLang="en-US" sz="2000" b="1" dirty="0">
                <a:solidFill>
                  <a:srgbClr val="3333FF"/>
                </a:solidFill>
                <a:latin typeface="Consolas" pitchFamily="49" charset="0"/>
                <a:ea typeface="楷体" pitchFamily="49" charset="-122"/>
                <a:cs typeface="Consolas" pitchFamily="49" charset="0"/>
              </a:rPr>
              <a:t>一棵</a:t>
            </a:r>
            <a:r>
              <a:rPr lang="en-US" altLang="zh-CN" sz="2000" b="1">
                <a:solidFill>
                  <a:srgbClr val="3333FF"/>
                </a:solidFill>
                <a:latin typeface="Consolas" pitchFamily="49" charset="0"/>
                <a:ea typeface="楷体" pitchFamily="49" charset="-122"/>
                <a:cs typeface="Consolas" pitchFamily="49" charset="0"/>
              </a:rPr>
              <a:t>3</a:t>
            </a:r>
            <a:r>
              <a:rPr lang="zh-CN" altLang="en-US" sz="2000" b="1" smtClean="0">
                <a:solidFill>
                  <a:srgbClr val="3333FF"/>
                </a:solidFill>
                <a:latin typeface="Consolas" pitchFamily="49" charset="0"/>
                <a:ea typeface="楷体" pitchFamily="49" charset="-122"/>
                <a:cs typeface="Consolas" pitchFamily="49" charset="0"/>
              </a:rPr>
              <a:t>阶</a:t>
            </a:r>
            <a:r>
              <a:rPr lang="en-US" altLang="zh-CN" sz="2000" b="1" smtClean="0">
                <a:solidFill>
                  <a:srgbClr val="3333FF"/>
                </a:solidFill>
                <a:latin typeface="Consolas" pitchFamily="49" charset="0"/>
                <a:ea typeface="楷体" pitchFamily="49" charset="-122"/>
                <a:cs typeface="Consolas" pitchFamily="49" charset="0"/>
              </a:rPr>
              <a:t>B</a:t>
            </a:r>
            <a:r>
              <a:rPr lang="zh-CN" altLang="en-US" sz="2000" b="1" smtClean="0">
                <a:solidFill>
                  <a:srgbClr val="3333FF"/>
                </a:solidFill>
                <a:latin typeface="Consolas" pitchFamily="49" charset="0"/>
                <a:ea typeface="楷体" pitchFamily="49" charset="-122"/>
                <a:cs typeface="Consolas" pitchFamily="49" charset="0"/>
              </a:rPr>
              <a:t>树：</a:t>
            </a:r>
            <a:endParaRPr lang="zh-CN" altLang="en-US" sz="2000" b="1" dirty="0">
              <a:solidFill>
                <a:srgbClr val="3333FF"/>
              </a:solidFill>
              <a:latin typeface="Consolas" pitchFamily="49" charset="0"/>
              <a:ea typeface="楷体" pitchFamily="49" charset="-122"/>
              <a:cs typeface="Consolas" pitchFamily="49" charset="0"/>
            </a:endParaRPr>
          </a:p>
        </p:txBody>
      </p:sp>
      <p:sp>
        <p:nvSpPr>
          <p:cNvPr id="10" name="TextBox 9"/>
          <p:cNvSpPr txBox="1"/>
          <p:nvPr/>
        </p:nvSpPr>
        <p:spPr>
          <a:xfrm>
            <a:off x="3643306" y="1457254"/>
            <a:ext cx="1143008" cy="400110"/>
          </a:xfrm>
          <a:prstGeom prst="rect">
            <a:avLst/>
          </a:prstGeom>
          <a:solidFill>
            <a:schemeClr val="bg1"/>
          </a:solidFill>
        </p:spPr>
        <p:txBody>
          <a:bodyPr wrap="square" rtlCol="0">
            <a:spAutoFit/>
          </a:bodyPr>
          <a:lstStyle/>
          <a:p>
            <a:r>
              <a:rPr lang="zh-CN" altLang="en-US" sz="2000" b="1" smtClean="0">
                <a:solidFill>
                  <a:srgbClr val="9900FF"/>
                </a:solidFill>
                <a:latin typeface="仿宋" pitchFamily="49" charset="-122"/>
                <a:ea typeface="仿宋" pitchFamily="49" charset="-122"/>
              </a:rPr>
              <a:t>根结点</a:t>
            </a:r>
            <a:endParaRPr lang="zh-CN" altLang="en-US" sz="2000" b="1" dirty="0">
              <a:solidFill>
                <a:srgbClr val="9900FF"/>
              </a:solidFill>
              <a:latin typeface="仿宋" pitchFamily="49" charset="-122"/>
              <a:ea typeface="仿宋" pitchFamily="49" charset="-122"/>
            </a:endParaRPr>
          </a:p>
        </p:txBody>
      </p:sp>
      <p:grpSp>
        <p:nvGrpSpPr>
          <p:cNvPr id="2" name="组合 80"/>
          <p:cNvGrpSpPr/>
          <p:nvPr/>
        </p:nvGrpSpPr>
        <p:grpSpPr>
          <a:xfrm>
            <a:off x="1278740" y="3699516"/>
            <a:ext cx="7650978" cy="872492"/>
            <a:chOff x="1278740" y="3699516"/>
            <a:chExt cx="7650978" cy="872492"/>
          </a:xfrm>
        </p:grpSpPr>
        <p:grpSp>
          <p:nvGrpSpPr>
            <p:cNvPr id="3" name="组合 71"/>
            <p:cNvGrpSpPr/>
            <p:nvPr/>
          </p:nvGrpSpPr>
          <p:grpSpPr>
            <a:xfrm>
              <a:off x="1278740" y="3699516"/>
              <a:ext cx="5593595" cy="736602"/>
              <a:chOff x="850112" y="3413922"/>
              <a:chExt cx="5593595" cy="736602"/>
            </a:xfrm>
          </p:grpSpPr>
          <p:cxnSp>
            <p:nvCxnSpPr>
              <p:cNvPr id="14" name="直接连接符 13"/>
              <p:cNvCxnSpPr/>
              <p:nvPr/>
            </p:nvCxnSpPr>
            <p:spPr>
              <a:xfrm rot="5400000">
                <a:off x="753671" y="3574658"/>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850112" y="373539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16" name="直接连接符 15"/>
              <p:cNvCxnSpPr/>
              <p:nvPr/>
            </p:nvCxnSpPr>
            <p:spPr>
              <a:xfrm rot="5400000">
                <a:off x="1010848" y="357394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107289" y="373467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18" name="直接连接符 17"/>
              <p:cNvCxnSpPr/>
              <p:nvPr/>
            </p:nvCxnSpPr>
            <p:spPr>
              <a:xfrm rot="5400000">
                <a:off x="1268024" y="357394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64466" y="373467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1" name="直接连接符 20"/>
              <p:cNvCxnSpPr/>
              <p:nvPr/>
            </p:nvCxnSpPr>
            <p:spPr>
              <a:xfrm rot="5400000">
                <a:off x="1782378" y="3574658"/>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878819" y="373539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3" name="直接连接符 22"/>
              <p:cNvCxnSpPr/>
              <p:nvPr/>
            </p:nvCxnSpPr>
            <p:spPr>
              <a:xfrm rot="5400000">
                <a:off x="2039555" y="357394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135996" y="373467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5" name="直接连接符 24"/>
              <p:cNvCxnSpPr/>
              <p:nvPr/>
            </p:nvCxnSpPr>
            <p:spPr>
              <a:xfrm rot="5400000">
                <a:off x="2296732" y="357394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2393173" y="373467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8" name="直接连接符 27"/>
              <p:cNvCxnSpPr/>
              <p:nvPr/>
            </p:nvCxnSpPr>
            <p:spPr>
              <a:xfrm rot="5400000">
                <a:off x="2811085" y="360402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2907527" y="376475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0" name="直接连接符 29"/>
              <p:cNvCxnSpPr/>
              <p:nvPr/>
            </p:nvCxnSpPr>
            <p:spPr>
              <a:xfrm rot="5400000">
                <a:off x="3068262"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3164703"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2" name="直接连接符 31"/>
              <p:cNvCxnSpPr/>
              <p:nvPr/>
            </p:nvCxnSpPr>
            <p:spPr>
              <a:xfrm rot="5400000">
                <a:off x="3325439"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3421880"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5" name="直接连接符 34"/>
              <p:cNvCxnSpPr/>
              <p:nvPr/>
            </p:nvCxnSpPr>
            <p:spPr>
              <a:xfrm rot="5400000">
                <a:off x="3775498" y="360402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3871940" y="376475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7" name="直接连接符 36"/>
              <p:cNvCxnSpPr/>
              <p:nvPr/>
            </p:nvCxnSpPr>
            <p:spPr>
              <a:xfrm rot="5400000">
                <a:off x="4032675"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4129116"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9" name="直接连接符 38"/>
              <p:cNvCxnSpPr/>
              <p:nvPr/>
            </p:nvCxnSpPr>
            <p:spPr>
              <a:xfrm rot="5400000">
                <a:off x="4289852"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4386293"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2" name="直接连接符 41"/>
              <p:cNvCxnSpPr/>
              <p:nvPr/>
            </p:nvCxnSpPr>
            <p:spPr>
              <a:xfrm rot="5400000">
                <a:off x="4739911" y="360402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4836353" y="376475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4" name="直接连接符 43"/>
              <p:cNvCxnSpPr/>
              <p:nvPr/>
            </p:nvCxnSpPr>
            <p:spPr>
              <a:xfrm rot="5400000">
                <a:off x="4997088"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5093529"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6" name="直接连接符 45"/>
              <p:cNvCxnSpPr/>
              <p:nvPr/>
            </p:nvCxnSpPr>
            <p:spPr>
              <a:xfrm rot="5400000">
                <a:off x="5254265"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5350706"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9" name="直接连接符 48"/>
              <p:cNvCxnSpPr/>
              <p:nvPr/>
            </p:nvCxnSpPr>
            <p:spPr>
              <a:xfrm rot="5400000">
                <a:off x="5704324" y="360402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5800766" y="376475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51" name="直接连接符 50"/>
              <p:cNvCxnSpPr/>
              <p:nvPr/>
            </p:nvCxnSpPr>
            <p:spPr>
              <a:xfrm rot="5400000">
                <a:off x="5961501"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6057942"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53" name="直接连接符 52"/>
              <p:cNvCxnSpPr/>
              <p:nvPr/>
            </p:nvCxnSpPr>
            <p:spPr>
              <a:xfrm rot="5400000">
                <a:off x="6218678"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315119"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grpSp>
        <p:sp>
          <p:nvSpPr>
            <p:cNvPr id="69" name="TextBox 68"/>
            <p:cNvSpPr txBox="1"/>
            <p:nvPr/>
          </p:nvSpPr>
          <p:spPr>
            <a:xfrm>
              <a:off x="7358082" y="4075060"/>
              <a:ext cx="1571636" cy="400110"/>
            </a:xfrm>
            <a:prstGeom prst="rect">
              <a:avLst/>
            </a:prstGeom>
            <a:solidFill>
              <a:schemeClr val="bg1"/>
            </a:solidFill>
          </p:spPr>
          <p:txBody>
            <a:bodyPr wrap="square" rtlCol="0">
              <a:spAutoFit/>
            </a:bodyPr>
            <a:lstStyle/>
            <a:p>
              <a:pPr algn="l"/>
              <a:r>
                <a:rPr lang="zh-CN" altLang="en-US" sz="2000" b="1" smtClean="0">
                  <a:solidFill>
                    <a:srgbClr val="9900FF"/>
                  </a:solidFill>
                  <a:latin typeface="仿宋" pitchFamily="49" charset="-122"/>
                  <a:ea typeface="仿宋" pitchFamily="49" charset="-122"/>
                </a:rPr>
                <a:t>外部结点层</a:t>
              </a:r>
              <a:endParaRPr lang="zh-CN" altLang="en-US" sz="2000" b="1" dirty="0">
                <a:solidFill>
                  <a:srgbClr val="9900FF"/>
                </a:solidFill>
                <a:latin typeface="仿宋" pitchFamily="49" charset="-122"/>
                <a:ea typeface="仿宋" pitchFamily="49" charset="-122"/>
              </a:endParaRPr>
            </a:p>
          </p:txBody>
        </p:sp>
        <p:sp>
          <p:nvSpPr>
            <p:cNvPr id="70" name="右大括号 69"/>
            <p:cNvSpPr/>
            <p:nvPr/>
          </p:nvSpPr>
          <p:spPr>
            <a:xfrm>
              <a:off x="7143768" y="4000504"/>
              <a:ext cx="214314" cy="571504"/>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4" name="组合 79"/>
          <p:cNvGrpSpPr/>
          <p:nvPr/>
        </p:nvGrpSpPr>
        <p:grpSpPr>
          <a:xfrm>
            <a:off x="436221" y="1915314"/>
            <a:ext cx="8564935" cy="2013752"/>
            <a:chOff x="436221" y="1915314"/>
            <a:chExt cx="8564935" cy="2013752"/>
          </a:xfrm>
        </p:grpSpPr>
        <p:sp>
          <p:nvSpPr>
            <p:cNvPr id="12" name="矩形 11"/>
            <p:cNvSpPr/>
            <p:nvPr/>
          </p:nvSpPr>
          <p:spPr>
            <a:xfrm>
              <a:off x="3721920" y="1928644"/>
              <a:ext cx="835825" cy="356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noAutofit/>
            </a:bodyPr>
            <a:lstStyle/>
            <a:p>
              <a:pPr algn="ctr"/>
              <a:r>
                <a:rPr lang="en-US" altLang="zh-CN" sz="1800" b="1" dirty="0" smtClean="0">
                  <a:solidFill>
                    <a:srgbClr val="3333FF"/>
                  </a:solidFill>
                  <a:latin typeface="Consolas" pitchFamily="49" charset="0"/>
                  <a:cs typeface="Consolas" pitchFamily="49" charset="0"/>
                </a:rPr>
                <a:t>10</a:t>
              </a:r>
              <a:endParaRPr lang="zh-CN" altLang="en-US" sz="1800" b="1" dirty="0">
                <a:solidFill>
                  <a:srgbClr val="3333FF"/>
                </a:solidFill>
                <a:latin typeface="Consolas" pitchFamily="49" charset="0"/>
                <a:cs typeface="Consolas" pitchFamily="49" charset="0"/>
              </a:endParaRPr>
            </a:p>
          </p:txBody>
        </p:sp>
        <p:sp>
          <p:nvSpPr>
            <p:cNvPr id="13" name="矩形 12"/>
            <p:cNvSpPr/>
            <p:nvPr/>
          </p:nvSpPr>
          <p:spPr>
            <a:xfrm>
              <a:off x="1214446" y="3407411"/>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noAutofit/>
            </a:bodyPr>
            <a:lstStyle/>
            <a:p>
              <a:pPr algn="ctr"/>
              <a:r>
                <a:rPr lang="en-US" altLang="zh-CN" sz="1800" b="1" smtClean="0">
                  <a:solidFill>
                    <a:srgbClr val="3333FF"/>
                  </a:solidFill>
                  <a:latin typeface="Consolas" pitchFamily="49" charset="0"/>
                  <a:cs typeface="Consolas" pitchFamily="49" charset="0"/>
                </a:rPr>
                <a:t>1  </a:t>
              </a:r>
              <a:r>
                <a:rPr lang="en-US" altLang="zh-CN" sz="1800" b="1" dirty="0" smtClean="0">
                  <a:solidFill>
                    <a:srgbClr val="3333FF"/>
                  </a:solidFill>
                  <a:latin typeface="Consolas" pitchFamily="49" charset="0"/>
                  <a:cs typeface="Consolas" pitchFamily="49" charset="0"/>
                </a:rPr>
                <a:t>2</a:t>
              </a:r>
              <a:endParaRPr lang="zh-CN" altLang="en-US" sz="1800" b="1" dirty="0">
                <a:solidFill>
                  <a:srgbClr val="3333FF"/>
                </a:solidFill>
                <a:latin typeface="Consolas" pitchFamily="49" charset="0"/>
                <a:cs typeface="Consolas" pitchFamily="49" charset="0"/>
              </a:endParaRPr>
            </a:p>
          </p:txBody>
        </p:sp>
        <p:sp>
          <p:nvSpPr>
            <p:cNvPr id="20" name="矩形 19"/>
            <p:cNvSpPr/>
            <p:nvPr/>
          </p:nvSpPr>
          <p:spPr>
            <a:xfrm>
              <a:off x="2243153" y="3407411"/>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noAutofit/>
            </a:bodyPr>
            <a:lstStyle/>
            <a:p>
              <a:pPr algn="ctr"/>
              <a:r>
                <a:rPr lang="en-US" altLang="zh-CN" sz="1800" b="1" smtClean="0">
                  <a:solidFill>
                    <a:srgbClr val="3333FF"/>
                  </a:solidFill>
                  <a:latin typeface="Consolas" pitchFamily="49" charset="0"/>
                  <a:cs typeface="Consolas" pitchFamily="49" charset="0"/>
                </a:rPr>
                <a:t>4  </a:t>
              </a:r>
              <a:r>
                <a:rPr lang="en-US" altLang="zh-CN" sz="1800" b="1" dirty="0" smtClean="0">
                  <a:solidFill>
                    <a:srgbClr val="3333FF"/>
                  </a:solidFill>
                  <a:latin typeface="Consolas" pitchFamily="49" charset="0"/>
                  <a:cs typeface="Consolas" pitchFamily="49" charset="0"/>
                </a:rPr>
                <a:t>5</a:t>
              </a:r>
              <a:endParaRPr lang="zh-CN" altLang="en-US" sz="1800" b="1" dirty="0">
                <a:solidFill>
                  <a:srgbClr val="3333FF"/>
                </a:solidFill>
                <a:latin typeface="Consolas" pitchFamily="49" charset="0"/>
                <a:cs typeface="Consolas" pitchFamily="49" charset="0"/>
              </a:endParaRPr>
            </a:p>
          </p:txBody>
        </p:sp>
        <p:sp>
          <p:nvSpPr>
            <p:cNvPr id="27" name="矩形 26"/>
            <p:cNvSpPr/>
            <p:nvPr/>
          </p:nvSpPr>
          <p:spPr>
            <a:xfrm>
              <a:off x="3271860" y="3436776"/>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noAutofit/>
            </a:bodyPr>
            <a:lstStyle/>
            <a:p>
              <a:pPr algn="ctr"/>
              <a:r>
                <a:rPr lang="en-US" altLang="zh-CN" sz="1800" b="1" smtClean="0">
                  <a:solidFill>
                    <a:srgbClr val="3333FF"/>
                  </a:solidFill>
                  <a:latin typeface="Consolas" pitchFamily="49" charset="0"/>
                  <a:cs typeface="Consolas" pitchFamily="49" charset="0"/>
                </a:rPr>
                <a:t>7  </a:t>
              </a:r>
              <a:r>
                <a:rPr lang="en-US" altLang="zh-CN" sz="1800" b="1" dirty="0" smtClean="0">
                  <a:solidFill>
                    <a:srgbClr val="3333FF"/>
                  </a:solidFill>
                  <a:latin typeface="Consolas" pitchFamily="49" charset="0"/>
                  <a:cs typeface="Consolas" pitchFamily="49" charset="0"/>
                </a:rPr>
                <a:t>9</a:t>
              </a:r>
              <a:endParaRPr lang="zh-CN" altLang="en-US" sz="1800" b="1" dirty="0">
                <a:solidFill>
                  <a:srgbClr val="3333FF"/>
                </a:solidFill>
                <a:latin typeface="Consolas" pitchFamily="49" charset="0"/>
                <a:cs typeface="Consolas" pitchFamily="49" charset="0"/>
              </a:endParaRPr>
            </a:p>
          </p:txBody>
        </p:sp>
        <p:sp>
          <p:nvSpPr>
            <p:cNvPr id="34" name="矩形 33"/>
            <p:cNvSpPr/>
            <p:nvPr/>
          </p:nvSpPr>
          <p:spPr>
            <a:xfrm>
              <a:off x="4236273" y="3436776"/>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noAutofit/>
            </a:bodyPr>
            <a:lstStyle/>
            <a:p>
              <a:pPr algn="ctr"/>
              <a:r>
                <a:rPr lang="en-US" altLang="zh-CN" sz="1800" b="1" dirty="0" smtClean="0">
                  <a:solidFill>
                    <a:srgbClr val="3333FF"/>
                  </a:solidFill>
                  <a:latin typeface="Consolas" pitchFamily="49" charset="0"/>
                  <a:cs typeface="Consolas" pitchFamily="49" charset="0"/>
                </a:rPr>
                <a:t>11 12</a:t>
              </a:r>
              <a:endParaRPr lang="zh-CN" altLang="en-US" sz="1800" b="1" dirty="0">
                <a:solidFill>
                  <a:srgbClr val="3333FF"/>
                </a:solidFill>
                <a:latin typeface="Consolas" pitchFamily="49" charset="0"/>
                <a:cs typeface="Consolas" pitchFamily="49" charset="0"/>
              </a:endParaRPr>
            </a:p>
          </p:txBody>
        </p:sp>
        <p:sp>
          <p:nvSpPr>
            <p:cNvPr id="41" name="矩形 40"/>
            <p:cNvSpPr/>
            <p:nvPr/>
          </p:nvSpPr>
          <p:spPr>
            <a:xfrm>
              <a:off x="5200686" y="3436776"/>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noAutofit/>
            </a:bodyPr>
            <a:lstStyle/>
            <a:p>
              <a:pPr algn="ctr"/>
              <a:r>
                <a:rPr lang="en-US" altLang="zh-CN" sz="1800" b="1" dirty="0" smtClean="0">
                  <a:solidFill>
                    <a:srgbClr val="3333FF"/>
                  </a:solidFill>
                  <a:latin typeface="Consolas" pitchFamily="49" charset="0"/>
                  <a:cs typeface="Consolas" pitchFamily="49" charset="0"/>
                </a:rPr>
                <a:t>14 17</a:t>
              </a:r>
              <a:endParaRPr lang="zh-CN" altLang="en-US" sz="1800" b="1" dirty="0">
                <a:solidFill>
                  <a:srgbClr val="3333FF"/>
                </a:solidFill>
                <a:latin typeface="Consolas" pitchFamily="49" charset="0"/>
                <a:cs typeface="Consolas" pitchFamily="49" charset="0"/>
              </a:endParaRPr>
            </a:p>
          </p:txBody>
        </p:sp>
        <p:sp>
          <p:nvSpPr>
            <p:cNvPr id="48" name="矩形 47"/>
            <p:cNvSpPr/>
            <p:nvPr/>
          </p:nvSpPr>
          <p:spPr>
            <a:xfrm>
              <a:off x="6165099" y="3436776"/>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noAutofit/>
            </a:bodyPr>
            <a:lstStyle/>
            <a:p>
              <a:pPr algn="ctr"/>
              <a:r>
                <a:rPr lang="en-US" altLang="zh-CN" sz="1800" b="1" dirty="0" smtClean="0">
                  <a:solidFill>
                    <a:srgbClr val="3333FF"/>
                  </a:solidFill>
                  <a:latin typeface="Consolas" pitchFamily="49" charset="0"/>
                  <a:cs typeface="Consolas" pitchFamily="49" charset="0"/>
                </a:rPr>
                <a:t>19 20</a:t>
              </a:r>
              <a:endParaRPr lang="zh-CN" altLang="en-US" sz="1800" b="1" dirty="0">
                <a:solidFill>
                  <a:srgbClr val="3333FF"/>
                </a:solidFill>
                <a:latin typeface="Consolas" pitchFamily="49" charset="0"/>
                <a:cs typeface="Consolas" pitchFamily="49" charset="0"/>
              </a:endParaRPr>
            </a:p>
          </p:txBody>
        </p:sp>
        <p:sp>
          <p:nvSpPr>
            <p:cNvPr id="55" name="矩形 54"/>
            <p:cNvSpPr/>
            <p:nvPr/>
          </p:nvSpPr>
          <p:spPr>
            <a:xfrm>
              <a:off x="2243153" y="2600951"/>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noAutofit/>
            </a:bodyPr>
            <a:lstStyle/>
            <a:p>
              <a:pPr algn="ctr"/>
              <a:r>
                <a:rPr lang="en-US" altLang="zh-CN" sz="1800" b="1" dirty="0" smtClean="0">
                  <a:solidFill>
                    <a:srgbClr val="3333FF"/>
                  </a:solidFill>
                  <a:latin typeface="Consolas" pitchFamily="49" charset="0"/>
                  <a:cs typeface="Consolas" pitchFamily="49" charset="0"/>
                </a:rPr>
                <a:t>3  6</a:t>
              </a:r>
              <a:endParaRPr lang="zh-CN" altLang="en-US" sz="1800" b="1" dirty="0">
                <a:solidFill>
                  <a:srgbClr val="3333FF"/>
                </a:solidFill>
                <a:latin typeface="Consolas" pitchFamily="49" charset="0"/>
                <a:cs typeface="Consolas" pitchFamily="49" charset="0"/>
              </a:endParaRPr>
            </a:p>
          </p:txBody>
        </p:sp>
        <p:sp>
          <p:nvSpPr>
            <p:cNvPr id="56" name="矩形 55"/>
            <p:cNvSpPr/>
            <p:nvPr/>
          </p:nvSpPr>
          <p:spPr>
            <a:xfrm>
              <a:off x="5072098" y="2600951"/>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noAutofit/>
            </a:bodyPr>
            <a:lstStyle/>
            <a:p>
              <a:pPr algn="ctr"/>
              <a:r>
                <a:rPr lang="en-US" altLang="zh-CN" sz="1800" b="1" smtClean="0">
                  <a:solidFill>
                    <a:srgbClr val="3333FF"/>
                  </a:solidFill>
                  <a:latin typeface="Consolas" pitchFamily="49" charset="0"/>
                  <a:cs typeface="Consolas" pitchFamily="49" charset="0"/>
                </a:rPr>
                <a:t>13 </a:t>
              </a:r>
              <a:r>
                <a:rPr lang="en-US" altLang="zh-CN" sz="1800" b="1" dirty="0" smtClean="0">
                  <a:solidFill>
                    <a:srgbClr val="3333FF"/>
                  </a:solidFill>
                  <a:latin typeface="Consolas" pitchFamily="49" charset="0"/>
                  <a:cs typeface="Consolas" pitchFamily="49" charset="0"/>
                </a:rPr>
                <a:t>18</a:t>
              </a:r>
              <a:endParaRPr lang="zh-CN" altLang="en-US" sz="1800" b="1" dirty="0">
                <a:solidFill>
                  <a:srgbClr val="3333FF"/>
                </a:solidFill>
                <a:latin typeface="Consolas" pitchFamily="49" charset="0"/>
                <a:cs typeface="Consolas" pitchFamily="49" charset="0"/>
              </a:endParaRPr>
            </a:p>
          </p:txBody>
        </p:sp>
        <p:cxnSp>
          <p:nvCxnSpPr>
            <p:cNvPr id="57" name="直接连接符 56"/>
            <p:cNvCxnSpPr/>
            <p:nvPr/>
          </p:nvCxnSpPr>
          <p:spPr>
            <a:xfrm rot="10800000" flipV="1">
              <a:off x="3014684" y="2185821"/>
              <a:ext cx="964413" cy="385765"/>
            </a:xfrm>
            <a:prstGeom prst="line">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4364862" y="2185821"/>
              <a:ext cx="835825" cy="385765"/>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endCxn id="13" idx="0"/>
            </p:cNvCxnSpPr>
            <p:nvPr/>
          </p:nvCxnSpPr>
          <p:spPr>
            <a:xfrm rot="10800000" flipV="1">
              <a:off x="1632359" y="2828763"/>
              <a:ext cx="803678" cy="57864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endCxn id="27" idx="0"/>
            </p:cNvCxnSpPr>
            <p:nvPr/>
          </p:nvCxnSpPr>
          <p:spPr>
            <a:xfrm>
              <a:off x="2886095" y="2828763"/>
              <a:ext cx="803678" cy="608013"/>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endCxn id="20" idx="0"/>
            </p:cNvCxnSpPr>
            <p:nvPr/>
          </p:nvCxnSpPr>
          <p:spPr>
            <a:xfrm rot="16200000" flipH="1">
              <a:off x="2355668" y="3102013"/>
              <a:ext cx="578648" cy="3214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endCxn id="34" idx="0"/>
            </p:cNvCxnSpPr>
            <p:nvPr/>
          </p:nvCxnSpPr>
          <p:spPr>
            <a:xfrm rot="5400000">
              <a:off x="4623430" y="2859519"/>
              <a:ext cx="608013" cy="546501"/>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endCxn id="48" idx="0"/>
            </p:cNvCxnSpPr>
            <p:nvPr/>
          </p:nvCxnSpPr>
          <p:spPr>
            <a:xfrm>
              <a:off x="5843628" y="2828763"/>
              <a:ext cx="739383" cy="608013"/>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endCxn id="41" idx="0"/>
            </p:cNvCxnSpPr>
            <p:nvPr/>
          </p:nvCxnSpPr>
          <p:spPr>
            <a:xfrm rot="16200000" flipH="1">
              <a:off x="5234224" y="3052401"/>
              <a:ext cx="608013" cy="16073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7358114" y="3429000"/>
              <a:ext cx="1643042" cy="400110"/>
            </a:xfrm>
            <a:prstGeom prst="rect">
              <a:avLst/>
            </a:prstGeom>
            <a:solidFill>
              <a:schemeClr val="bg1"/>
            </a:solidFill>
          </p:spPr>
          <p:txBody>
            <a:bodyPr wrap="square" rtlCol="0">
              <a:noAutofit/>
            </a:bodyPr>
            <a:lstStyle/>
            <a:p>
              <a:pPr algn="l"/>
              <a:r>
                <a:rPr lang="zh-CN" altLang="en-US" sz="2000" b="1" smtClean="0">
                  <a:solidFill>
                    <a:srgbClr val="9900FF"/>
                  </a:solidFill>
                  <a:latin typeface="仿宋" pitchFamily="49" charset="-122"/>
                  <a:ea typeface="仿宋" pitchFamily="49" charset="-122"/>
                </a:rPr>
                <a:t>叶子结点层</a:t>
              </a:r>
              <a:endParaRPr lang="zh-CN" altLang="en-US" sz="2000" b="1" dirty="0">
                <a:solidFill>
                  <a:srgbClr val="9900FF"/>
                </a:solidFill>
                <a:latin typeface="仿宋" pitchFamily="49" charset="-122"/>
                <a:ea typeface="仿宋" pitchFamily="49" charset="-122"/>
              </a:endParaRPr>
            </a:p>
          </p:txBody>
        </p:sp>
        <p:sp>
          <p:nvSpPr>
            <p:cNvPr id="67" name="右大括号 66"/>
            <p:cNvSpPr/>
            <p:nvPr/>
          </p:nvSpPr>
          <p:spPr>
            <a:xfrm>
              <a:off x="7143768" y="3357562"/>
              <a:ext cx="214314" cy="571504"/>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73" name="左大括号 72"/>
            <p:cNvSpPr/>
            <p:nvPr/>
          </p:nvSpPr>
          <p:spPr>
            <a:xfrm>
              <a:off x="928662" y="1915314"/>
              <a:ext cx="214314" cy="1728000"/>
            </a:xfrm>
            <a:prstGeom prst="lef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74" name="TextBox 73"/>
            <p:cNvSpPr txBox="1"/>
            <p:nvPr/>
          </p:nvSpPr>
          <p:spPr>
            <a:xfrm>
              <a:off x="436221" y="2000240"/>
              <a:ext cx="492443" cy="1500198"/>
            </a:xfrm>
            <a:prstGeom prst="rect">
              <a:avLst/>
            </a:prstGeom>
            <a:noFill/>
          </p:spPr>
          <p:txBody>
            <a:bodyPr vert="eaVert" wrap="square" rtlCol="0">
              <a:noAutofit/>
            </a:bodyPr>
            <a:lstStyle/>
            <a:p>
              <a:r>
                <a:rPr lang="zh-CN" altLang="en-US" sz="2000" b="1" smtClean="0">
                  <a:solidFill>
                    <a:srgbClr val="9900FF"/>
                  </a:solidFill>
                  <a:latin typeface="仿宋" pitchFamily="49" charset="-122"/>
                  <a:ea typeface="仿宋" pitchFamily="49" charset="-122"/>
                </a:rPr>
                <a:t>内部结点</a:t>
              </a:r>
              <a:endParaRPr lang="zh-CN" altLang="en-US" sz="2000" b="1" dirty="0" smtClean="0">
                <a:solidFill>
                  <a:srgbClr val="9900FF"/>
                </a:solidFill>
                <a:latin typeface="仿宋" pitchFamily="49" charset="-122"/>
                <a:ea typeface="仿宋" pitchFamily="49" charset="-122"/>
              </a:endParaRPr>
            </a:p>
          </p:txBody>
        </p:sp>
      </p:grpSp>
      <p:grpSp>
        <p:nvGrpSpPr>
          <p:cNvPr id="5" name="组合 77"/>
          <p:cNvGrpSpPr/>
          <p:nvPr/>
        </p:nvGrpSpPr>
        <p:grpSpPr>
          <a:xfrm>
            <a:off x="428596" y="4714884"/>
            <a:ext cx="7429552" cy="1097390"/>
            <a:chOff x="428596" y="4714884"/>
            <a:chExt cx="7429552" cy="1097390"/>
          </a:xfrm>
        </p:grpSpPr>
        <p:sp>
          <p:nvSpPr>
            <p:cNvPr id="68" name="Text Box 4"/>
            <p:cNvSpPr txBox="1">
              <a:spLocks noChangeArrowheads="1"/>
            </p:cNvSpPr>
            <p:nvPr/>
          </p:nvSpPr>
          <p:spPr bwMode="auto">
            <a:xfrm>
              <a:off x="428596" y="4714884"/>
              <a:ext cx="6715172" cy="461665"/>
            </a:xfrm>
            <a:prstGeom prst="rect">
              <a:avLst/>
            </a:prstGeom>
            <a:noFill/>
            <a:ln w="28575" algn="ctr">
              <a:noFill/>
              <a:miter lim="800000"/>
              <a:headEnd/>
              <a:tailEnd/>
            </a:ln>
          </p:spPr>
          <p:txBody>
            <a:bodyPr wrap="square">
              <a:spAutoFit/>
            </a:bodyPr>
            <a:lstStyle/>
            <a:p>
              <a:pPr algn="l">
                <a:lnSpc>
                  <a:spcPct val="120000"/>
                </a:lnSpc>
              </a:pPr>
              <a:r>
                <a:rPr lang="zh-CN" altLang="en-US" sz="2000" b="1" smtClean="0">
                  <a:solidFill>
                    <a:srgbClr val="3333FF"/>
                  </a:solidFill>
                  <a:latin typeface="Consolas" pitchFamily="49" charset="0"/>
                  <a:ea typeface="楷体" pitchFamily="49" charset="-122"/>
                  <a:cs typeface="Consolas" pitchFamily="49" charset="0"/>
                </a:rPr>
                <a:t>一</a:t>
              </a:r>
              <a:r>
                <a:rPr lang="zh-CN" altLang="en-US" sz="2000" b="1" dirty="0">
                  <a:solidFill>
                    <a:srgbClr val="3333FF"/>
                  </a:solidFill>
                  <a:latin typeface="Consolas" pitchFamily="49" charset="0"/>
                  <a:ea typeface="楷体" pitchFamily="49" charset="-122"/>
                  <a:cs typeface="Consolas" pitchFamily="49" charset="0"/>
                </a:rPr>
                <a:t>棵</a:t>
              </a:r>
              <a:r>
                <a:rPr lang="en-US" altLang="zh-CN" sz="2000" b="1" i="1">
                  <a:solidFill>
                    <a:srgbClr val="FF00FF"/>
                  </a:solidFill>
                  <a:latin typeface="Consolas" pitchFamily="49" charset="0"/>
                  <a:ea typeface="楷体" pitchFamily="49" charset="-122"/>
                  <a:cs typeface="Consolas" pitchFamily="49" charset="0"/>
                </a:rPr>
                <a:t>m</a:t>
              </a:r>
              <a:r>
                <a:rPr lang="zh-CN" altLang="en-US" sz="2000" b="1" smtClean="0">
                  <a:solidFill>
                    <a:srgbClr val="FF00FF"/>
                  </a:solidFill>
                  <a:latin typeface="Consolas" pitchFamily="49" charset="0"/>
                  <a:ea typeface="楷体" pitchFamily="49" charset="-122"/>
                  <a:cs typeface="Consolas" pitchFamily="49" charset="0"/>
                </a:rPr>
                <a:t>阶</a:t>
              </a:r>
              <a:r>
                <a:rPr lang="en-US" altLang="zh-CN" sz="2000" b="1" smtClean="0">
                  <a:solidFill>
                    <a:srgbClr val="3333FF"/>
                  </a:solidFill>
                  <a:latin typeface="Consolas" pitchFamily="49" charset="0"/>
                  <a:ea typeface="楷体" pitchFamily="49" charset="-122"/>
                  <a:cs typeface="Consolas" pitchFamily="49" charset="0"/>
                </a:rPr>
                <a:t>B</a:t>
              </a:r>
              <a:r>
                <a:rPr lang="zh-CN" altLang="en-US" sz="2000" b="1" smtClean="0">
                  <a:solidFill>
                    <a:srgbClr val="3333FF"/>
                  </a:solidFill>
                  <a:latin typeface="Consolas" pitchFamily="49" charset="0"/>
                  <a:ea typeface="楷体" pitchFamily="49" charset="-122"/>
                  <a:cs typeface="Consolas" pitchFamily="49" charset="0"/>
                </a:rPr>
                <a:t>树</a:t>
              </a:r>
              <a:r>
                <a:rPr lang="zh-CN" altLang="en-US" sz="2000" b="1" dirty="0">
                  <a:solidFill>
                    <a:srgbClr val="3333FF"/>
                  </a:solidFill>
                  <a:latin typeface="Consolas" pitchFamily="49" charset="0"/>
                  <a:ea typeface="楷体" pitchFamily="49" charset="-122"/>
                  <a:cs typeface="Consolas" pitchFamily="49" charset="0"/>
                </a:rPr>
                <a:t>或者是一棵</a:t>
              </a:r>
              <a:r>
                <a:rPr lang="zh-CN" altLang="en-US" sz="2000" b="1">
                  <a:solidFill>
                    <a:srgbClr val="3333FF"/>
                  </a:solidFill>
                  <a:latin typeface="Consolas" pitchFamily="49" charset="0"/>
                  <a:ea typeface="楷体" pitchFamily="49" charset="-122"/>
                  <a:cs typeface="Consolas" pitchFamily="49" charset="0"/>
                </a:rPr>
                <a:t>空</a:t>
              </a:r>
              <a:r>
                <a:rPr lang="zh-CN" altLang="en-US" sz="2000" b="1" smtClean="0">
                  <a:solidFill>
                    <a:srgbClr val="3333FF"/>
                  </a:solidFill>
                  <a:latin typeface="Consolas" pitchFamily="49" charset="0"/>
                  <a:ea typeface="楷体" pitchFamily="49" charset="-122"/>
                  <a:cs typeface="Consolas" pitchFamily="49" charset="0"/>
                </a:rPr>
                <a:t>树，或者</a:t>
              </a:r>
              <a:r>
                <a:rPr lang="zh-CN" altLang="en-US" sz="2000" b="1">
                  <a:solidFill>
                    <a:srgbClr val="3333FF"/>
                  </a:solidFill>
                  <a:latin typeface="Consolas" pitchFamily="49" charset="0"/>
                  <a:ea typeface="楷体" pitchFamily="49" charset="-122"/>
                  <a:cs typeface="Consolas" pitchFamily="49" charset="0"/>
                </a:rPr>
                <a:t>是</a:t>
              </a:r>
              <a:r>
                <a:rPr lang="zh-CN" altLang="en-US" sz="2000" b="1" smtClean="0">
                  <a:solidFill>
                    <a:srgbClr val="3333FF"/>
                  </a:solidFill>
                  <a:latin typeface="Consolas" pitchFamily="49" charset="0"/>
                  <a:ea typeface="楷体" pitchFamily="49" charset="-122"/>
                  <a:cs typeface="Consolas" pitchFamily="49" charset="0"/>
                </a:rPr>
                <a:t>满足要求</a:t>
              </a:r>
              <a:r>
                <a:rPr lang="zh-CN" altLang="en-US" sz="2000" b="1" dirty="0">
                  <a:solidFill>
                    <a:srgbClr val="3333FF"/>
                  </a:solidFill>
                  <a:latin typeface="Consolas" pitchFamily="49" charset="0"/>
                  <a:ea typeface="楷体" pitchFamily="49" charset="-122"/>
                  <a:cs typeface="Consolas" pitchFamily="49" charset="0"/>
                </a:rPr>
                <a:t>的</a:t>
              </a:r>
              <a:r>
                <a:rPr lang="en-US" altLang="zh-CN" sz="2000" b="1" i="1" dirty="0">
                  <a:solidFill>
                    <a:srgbClr val="3333FF"/>
                  </a:solidFill>
                  <a:latin typeface="Consolas" pitchFamily="49" charset="0"/>
                  <a:ea typeface="楷体" pitchFamily="49" charset="-122"/>
                  <a:cs typeface="Consolas" pitchFamily="49" charset="0"/>
                </a:rPr>
                <a:t>m</a:t>
              </a:r>
              <a:r>
                <a:rPr lang="zh-CN" altLang="en-US" sz="2000" b="1" dirty="0">
                  <a:solidFill>
                    <a:srgbClr val="3333FF"/>
                  </a:solidFill>
                  <a:latin typeface="Consolas" pitchFamily="49" charset="0"/>
                  <a:ea typeface="楷体" pitchFamily="49" charset="-122"/>
                  <a:cs typeface="Consolas" pitchFamily="49" charset="0"/>
                </a:rPr>
                <a:t>叉</a:t>
              </a:r>
              <a:r>
                <a:rPr lang="zh-CN" altLang="en-US" sz="2000" b="1">
                  <a:solidFill>
                    <a:srgbClr val="3333FF"/>
                  </a:solidFill>
                  <a:latin typeface="Consolas" pitchFamily="49" charset="0"/>
                  <a:ea typeface="楷体" pitchFamily="49" charset="-122"/>
                  <a:cs typeface="Consolas" pitchFamily="49" charset="0"/>
                </a:rPr>
                <a:t>树</a:t>
              </a:r>
              <a:r>
                <a:rPr lang="zh-CN" altLang="en-US" sz="2000" b="1" smtClean="0">
                  <a:solidFill>
                    <a:srgbClr val="3333FF"/>
                  </a:solidFill>
                  <a:latin typeface="Consolas" pitchFamily="49" charset="0"/>
                  <a:ea typeface="楷体" pitchFamily="49" charset="-122"/>
                  <a:cs typeface="Consolas" pitchFamily="49" charset="0"/>
                </a:rPr>
                <a:t>： </a:t>
              </a:r>
              <a:endParaRPr kumimoji="0" lang="zh-CN" altLang="en-US" sz="2000" b="1" dirty="0">
                <a:solidFill>
                  <a:srgbClr val="3333FF"/>
                </a:solidFill>
                <a:latin typeface="Consolas" pitchFamily="49" charset="0"/>
                <a:ea typeface="楷体" pitchFamily="49" charset="-122"/>
                <a:cs typeface="Consolas" pitchFamily="49" charset="0"/>
              </a:endParaRPr>
            </a:p>
          </p:txBody>
        </p:sp>
        <p:sp>
          <p:nvSpPr>
            <p:cNvPr id="76" name="TextBox 75"/>
            <p:cNvSpPr txBox="1"/>
            <p:nvPr/>
          </p:nvSpPr>
          <p:spPr>
            <a:xfrm>
              <a:off x="500034" y="5286388"/>
              <a:ext cx="7358114" cy="52588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457200" indent="-457200" algn="l"/>
              <a:r>
                <a:rPr lang="zh-CN" altLang="en-US" sz="2000" b="1" smtClean="0">
                  <a:solidFill>
                    <a:srgbClr val="C00000"/>
                  </a:solidFill>
                  <a:latin typeface="Consolas" pitchFamily="49" charset="0"/>
                  <a:ea typeface="仿宋" pitchFamily="49" charset="-122"/>
                  <a:cs typeface="Consolas" pitchFamily="49" charset="0"/>
                  <a:sym typeface="Wingdings"/>
                </a:rPr>
                <a:t> </a:t>
              </a:r>
              <a:r>
                <a:rPr lang="zh-CN" altLang="en-US" sz="2000" b="1" smtClean="0">
                  <a:solidFill>
                    <a:srgbClr val="C00000"/>
                  </a:solidFill>
                  <a:latin typeface="Consolas" pitchFamily="49" charset="0"/>
                  <a:ea typeface="仿宋" pitchFamily="49" charset="-122"/>
                  <a:cs typeface="Consolas" pitchFamily="49" charset="0"/>
                </a:rPr>
                <a:t>树中每个结点至多有</a:t>
              </a:r>
              <a:r>
                <a:rPr lang="en-US" altLang="zh-CN" sz="2000" b="1" i="1" smtClean="0">
                  <a:solidFill>
                    <a:srgbClr val="C00000"/>
                  </a:solidFill>
                  <a:latin typeface="Consolas" pitchFamily="49" charset="0"/>
                  <a:ea typeface="仿宋" pitchFamily="49" charset="-122"/>
                  <a:cs typeface="Consolas" pitchFamily="49" charset="0"/>
                </a:rPr>
                <a:t>m</a:t>
              </a:r>
              <a:r>
                <a:rPr lang="zh-CN" altLang="en-US" sz="2000" b="1" smtClean="0">
                  <a:solidFill>
                    <a:srgbClr val="C00000"/>
                  </a:solidFill>
                  <a:latin typeface="Consolas" pitchFamily="49" charset="0"/>
                  <a:ea typeface="仿宋" pitchFamily="49" charset="-122"/>
                  <a:cs typeface="Consolas" pitchFamily="49" charset="0"/>
                </a:rPr>
                <a:t>个孩子结点（即至多有</a:t>
              </a:r>
              <a:r>
                <a:rPr lang="en-US" altLang="zh-CN" sz="2000" b="1" i="1" smtClean="0">
                  <a:solidFill>
                    <a:srgbClr val="C00000"/>
                  </a:solidFill>
                  <a:latin typeface="Consolas" pitchFamily="49" charset="0"/>
                  <a:ea typeface="仿宋" pitchFamily="49" charset="-122"/>
                  <a:cs typeface="Consolas" pitchFamily="49" charset="0"/>
                </a:rPr>
                <a:t>m</a:t>
              </a:r>
              <a:r>
                <a:rPr lang="en-US" altLang="zh-CN" sz="2000" b="1" smtClean="0">
                  <a:solidFill>
                    <a:srgbClr val="C00000"/>
                  </a:solidFill>
                  <a:latin typeface="Consolas" pitchFamily="49" charset="0"/>
                  <a:ea typeface="仿宋" pitchFamily="49" charset="-122"/>
                  <a:cs typeface="Consolas" pitchFamily="49" charset="0"/>
                </a:rPr>
                <a:t>-1</a:t>
              </a:r>
              <a:r>
                <a:rPr lang="zh-CN" altLang="en-US" sz="2000" b="1" smtClean="0">
                  <a:solidFill>
                    <a:srgbClr val="C00000"/>
                  </a:solidFill>
                  <a:latin typeface="Consolas" pitchFamily="49" charset="0"/>
                  <a:ea typeface="仿宋" pitchFamily="49" charset="-122"/>
                  <a:cs typeface="Consolas" pitchFamily="49" charset="0"/>
                </a:rPr>
                <a:t>个关键字）</a:t>
              </a:r>
              <a:endParaRPr lang="zh-CN" altLang="en-US" sz="2000" b="1" dirty="0" smtClean="0">
                <a:solidFill>
                  <a:srgbClr val="C00000"/>
                </a:solidFill>
                <a:latin typeface="Consolas" pitchFamily="49" charset="0"/>
                <a:ea typeface="仿宋" pitchFamily="49" charset="-122"/>
                <a:cs typeface="Consolas" pitchFamily="49" charset="0"/>
              </a:endParaRPr>
            </a:p>
          </p:txBody>
        </p:sp>
      </p:grpSp>
      <p:sp>
        <p:nvSpPr>
          <p:cNvPr id="79" name="TextBox 78"/>
          <p:cNvSpPr txBox="1"/>
          <p:nvPr/>
        </p:nvSpPr>
        <p:spPr>
          <a:xfrm>
            <a:off x="2214546" y="5857892"/>
            <a:ext cx="3714776" cy="400110"/>
          </a:xfrm>
          <a:prstGeom prst="rect">
            <a:avLst/>
          </a:prstGeom>
          <a:noFill/>
        </p:spPr>
        <p:txBody>
          <a:bodyPr wrap="square" rtlCol="0">
            <a:spAutoFit/>
          </a:bodyPr>
          <a:lstStyle/>
          <a:p>
            <a:pPr algn="l"/>
            <a:r>
              <a:rPr lang="zh-CN" altLang="en-US" sz="2000" b="1" smtClean="0">
                <a:solidFill>
                  <a:srgbClr val="3333FF"/>
                </a:solidFill>
                <a:latin typeface="Consolas" pitchFamily="49" charset="0"/>
                <a:ea typeface="仿宋" pitchFamily="49" charset="-122"/>
                <a:cs typeface="Consolas" pitchFamily="49" charset="0"/>
              </a:rPr>
              <a:t>最多关键字个数</a:t>
            </a:r>
            <a:r>
              <a:rPr lang="en-US" altLang="zh-CN" sz="2000" b="1" smtClean="0">
                <a:latin typeface="Consolas" pitchFamily="49" charset="0"/>
                <a:ea typeface="仿宋" pitchFamily="49" charset="-122"/>
                <a:cs typeface="Consolas" pitchFamily="49" charset="0"/>
              </a:rPr>
              <a:t>Max </a:t>
            </a:r>
            <a:r>
              <a:rPr lang="en-US" altLang="zh-CN" sz="2000" b="1" smtClean="0">
                <a:solidFill>
                  <a:srgbClr val="3333FF"/>
                </a:solidFill>
                <a:latin typeface="Consolas" pitchFamily="49" charset="0"/>
                <a:ea typeface="仿宋" pitchFamily="49" charset="-122"/>
                <a:cs typeface="Consolas" pitchFamily="49" charset="0"/>
              </a:rPr>
              <a:t>= </a:t>
            </a:r>
            <a:r>
              <a:rPr lang="en-US" altLang="zh-CN" sz="2000" b="1" i="1" smtClean="0">
                <a:solidFill>
                  <a:srgbClr val="3333FF"/>
                </a:solidFill>
                <a:latin typeface="Consolas" pitchFamily="49" charset="0"/>
                <a:ea typeface="仿宋" pitchFamily="49" charset="-122"/>
                <a:cs typeface="Consolas" pitchFamily="49" charset="0"/>
              </a:rPr>
              <a:t>m</a:t>
            </a:r>
            <a:r>
              <a:rPr lang="en-US" altLang="zh-CN" sz="2000" b="1" smtClean="0">
                <a:solidFill>
                  <a:srgbClr val="3333FF"/>
                </a:solidFill>
                <a:latin typeface="Consolas" pitchFamily="49" charset="0"/>
                <a:ea typeface="仿宋" pitchFamily="49" charset="-122"/>
                <a:cs typeface="Consolas" pitchFamily="49" charset="0"/>
              </a:rPr>
              <a:t>-1</a:t>
            </a:r>
            <a:endParaRPr lang="zh-CN" altLang="en-US" sz="2000" b="1" dirty="0" smtClean="0">
              <a:solidFill>
                <a:srgbClr val="3333FF"/>
              </a:solidFill>
              <a:latin typeface="Consolas" pitchFamily="49" charset="0"/>
              <a:ea typeface="仿宋" pitchFamily="49" charset="-122"/>
              <a:cs typeface="Consolas" pitchFamily="49" charset="0"/>
            </a:endParaRPr>
          </a:p>
        </p:txBody>
      </p:sp>
      <p:sp>
        <p:nvSpPr>
          <p:cNvPr id="72" name="灯片编号占位符 71"/>
          <p:cNvSpPr>
            <a:spLocks noGrp="1"/>
          </p:cNvSpPr>
          <p:nvPr>
            <p:ph type="sldNum" sz="quarter" idx="12"/>
          </p:nvPr>
        </p:nvSpPr>
        <p:spPr/>
        <p:txBody>
          <a:bodyPr/>
          <a:lstStyle/>
          <a:p>
            <a:pPr>
              <a:defRPr/>
            </a:pPr>
            <a:fld id="{94984E60-CADE-4266-8DC7-A91C528B8A31}" type="slidenum">
              <a:rPr lang="en-US" altLang="zh-CN" smtClean="0"/>
              <a:pPr>
                <a:defRPr/>
              </a:pPr>
              <a:t>89</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214282" y="896942"/>
            <a:ext cx="8715436" cy="4246570"/>
          </a:xfrm>
          <a:prstGeom prst="rect">
            <a:avLst/>
          </a:prstGeom>
          <a:solidFill>
            <a:schemeClr val="bg1">
              <a:lumMod val="95000"/>
            </a:schemeClr>
          </a:solidFill>
          <a:ln>
            <a:noFill/>
            <a:headEnd/>
            <a:tailEnd/>
          </a:ln>
          <a:effectLst/>
          <a:scene3d>
            <a:camera prst="orthographicFront">
              <a:rot lat="0" lon="0" rev="0"/>
            </a:camera>
            <a:lightRig rig="chilly" dir="t">
              <a:rot lat="0" lon="0" rev="18480000"/>
            </a:lightRig>
          </a:scene3d>
          <a:sp3d prstMaterial="clear">
            <a:bevelT h="63500"/>
          </a:sp3d>
        </p:spPr>
        <p:style>
          <a:lnRef idx="1">
            <a:schemeClr val="accent3"/>
          </a:lnRef>
          <a:fillRef idx="2">
            <a:schemeClr val="accent3"/>
          </a:fillRef>
          <a:effectRef idx="1">
            <a:schemeClr val="accent3"/>
          </a:effectRef>
          <a:fontRef idx="minor">
            <a:schemeClr val="dk1"/>
          </a:fontRef>
        </p:style>
        <p:txBody>
          <a:bodyPr wrap="square" lIns="216000" tIns="180000" bIns="144000">
            <a:spAutoFit/>
          </a:bodyPr>
          <a:lstStyle/>
          <a:p>
            <a:pPr algn="l">
              <a:lnSpc>
                <a:spcPts val="2800"/>
              </a:lnSpc>
            </a:pPr>
            <a:r>
              <a:rPr lang="en-US" altLang="zh-CN" sz="1800" b="1" smtClean="0">
                <a:solidFill>
                  <a:srgbClr val="0000FF"/>
                </a:solidFill>
                <a:latin typeface="Consolas" pitchFamily="49" charset="0"/>
                <a:ea typeface="仿宋" pitchFamily="49" charset="-122"/>
                <a:cs typeface="Consolas" pitchFamily="49" charset="0"/>
              </a:rPr>
              <a:t>BSTNode* </a:t>
            </a:r>
            <a:r>
              <a:rPr lang="en-US" altLang="zh-CN" sz="1800" b="1" smtClean="0">
                <a:solidFill>
                  <a:srgbClr val="FF0000"/>
                </a:solidFill>
                <a:latin typeface="Consolas" pitchFamily="49" charset="0"/>
                <a:ea typeface="仿宋" pitchFamily="49" charset="-122"/>
                <a:cs typeface="Consolas" pitchFamily="49" charset="0"/>
              </a:rPr>
              <a:t>InsertBST</a:t>
            </a:r>
            <a:r>
              <a:rPr lang="en-US" altLang="zh-CN" sz="1800" b="1" smtClean="0">
                <a:solidFill>
                  <a:srgbClr val="0000FF"/>
                </a:solidFill>
                <a:latin typeface="Consolas" pitchFamily="49" charset="0"/>
                <a:ea typeface="仿宋" pitchFamily="49" charset="-122"/>
                <a:cs typeface="Consolas" pitchFamily="49" charset="0"/>
              </a:rPr>
              <a:t>(BSTNode* bt,KeyType k)</a:t>
            </a:r>
          </a:p>
          <a:p>
            <a:pPr algn="l">
              <a:lnSpc>
                <a:spcPts val="2800"/>
              </a:lnSpc>
            </a:pPr>
            <a:r>
              <a:rPr lang="en-US" altLang="zh-CN" sz="1800" b="1" smtClean="0">
                <a:solidFill>
                  <a:srgbClr val="0000FF"/>
                </a:solidFill>
                <a:latin typeface="Consolas" pitchFamily="49" charset="0"/>
                <a:ea typeface="仿宋" pitchFamily="49" charset="-122"/>
                <a:cs typeface="Consolas" pitchFamily="49" charset="0"/>
              </a:rPr>
              <a:t>{  if (bt==NULL) 					</a:t>
            </a:r>
            <a:r>
              <a:rPr lang="en-US" altLang="zh-CN" sz="1800" b="1" smtClean="0">
                <a:solidFill>
                  <a:srgbClr val="00B0F0"/>
                </a:solidFill>
                <a:latin typeface="Consolas" pitchFamily="49" charset="0"/>
                <a:ea typeface="仿宋" pitchFamily="49" charset="-122"/>
                <a:cs typeface="Consolas" pitchFamily="49" charset="0"/>
              </a:rPr>
              <a:t>//</a:t>
            </a:r>
            <a:r>
              <a:rPr lang="zh-CN" altLang="zh-CN" sz="1800" b="1" smtClean="0">
                <a:solidFill>
                  <a:srgbClr val="00B0F0"/>
                </a:solidFill>
                <a:latin typeface="Consolas" pitchFamily="49" charset="0"/>
                <a:ea typeface="仿宋" pitchFamily="49" charset="-122"/>
                <a:cs typeface="Consolas" pitchFamily="49" charset="0"/>
              </a:rPr>
              <a:t>原树为空</a:t>
            </a:r>
          </a:p>
          <a:p>
            <a:pPr algn="l">
              <a:lnSpc>
                <a:spcPts val="2800"/>
              </a:lnSpc>
            </a:pPr>
            <a:r>
              <a:rPr lang="en-US" altLang="zh-CN" sz="1800" b="1" smtClean="0">
                <a:solidFill>
                  <a:srgbClr val="0000FF"/>
                </a:solidFill>
                <a:latin typeface="Consolas" pitchFamily="49" charset="0"/>
                <a:ea typeface="仿宋" pitchFamily="49" charset="-122"/>
                <a:cs typeface="Consolas" pitchFamily="49" charset="0"/>
              </a:rPr>
              <a:t>   {  bt=(BSTNode *)malloc(sizeof(BSTNode));	</a:t>
            </a:r>
            <a:r>
              <a:rPr lang="en-US" altLang="zh-CN" sz="1800" b="1" smtClean="0">
                <a:solidFill>
                  <a:srgbClr val="00B0F0"/>
                </a:solidFill>
                <a:latin typeface="Consolas" pitchFamily="49" charset="0"/>
                <a:ea typeface="仿宋" pitchFamily="49" charset="-122"/>
                <a:cs typeface="Consolas" pitchFamily="49" charset="0"/>
              </a:rPr>
              <a:t>//</a:t>
            </a:r>
            <a:r>
              <a:rPr lang="zh-CN" altLang="zh-CN" sz="1800" b="1" smtClean="0">
                <a:solidFill>
                  <a:srgbClr val="00B0F0"/>
                </a:solidFill>
                <a:latin typeface="Consolas" pitchFamily="49" charset="0"/>
                <a:ea typeface="仿宋" pitchFamily="49" charset="-122"/>
                <a:cs typeface="Consolas" pitchFamily="49" charset="0"/>
              </a:rPr>
              <a:t>新建根结点</a:t>
            </a:r>
            <a:r>
              <a:rPr lang="en-US" altLang="zh-CN" sz="1800" b="1" smtClean="0">
                <a:solidFill>
                  <a:srgbClr val="00B0F0"/>
                </a:solidFill>
                <a:latin typeface="Consolas" pitchFamily="49" charset="0"/>
                <a:ea typeface="仿宋" pitchFamily="49" charset="-122"/>
                <a:cs typeface="Consolas" pitchFamily="49" charset="0"/>
              </a:rPr>
              <a:t>bt </a:t>
            </a:r>
            <a:endParaRPr lang="zh-CN" altLang="zh-CN" sz="1800" b="1" smtClean="0">
              <a:solidFill>
                <a:srgbClr val="00B0F0"/>
              </a:solidFill>
              <a:latin typeface="Consolas" pitchFamily="49" charset="0"/>
              <a:ea typeface="仿宋" pitchFamily="49" charset="-122"/>
              <a:cs typeface="Consolas" pitchFamily="49" charset="0"/>
            </a:endParaRPr>
          </a:p>
          <a:p>
            <a:pPr algn="l">
              <a:lnSpc>
                <a:spcPts val="2800"/>
              </a:lnSpc>
            </a:pPr>
            <a:r>
              <a:rPr lang="en-US" altLang="zh-CN" sz="1800" b="1" smtClean="0">
                <a:solidFill>
                  <a:srgbClr val="0000FF"/>
                </a:solidFill>
                <a:latin typeface="Consolas" pitchFamily="49" charset="0"/>
                <a:ea typeface="仿宋" pitchFamily="49" charset="-122"/>
                <a:cs typeface="Consolas" pitchFamily="49" charset="0"/>
              </a:rPr>
              <a:t>      bt-&gt;key=k; bt-&gt;lchild=bt-&gt;rchild=NULL;</a:t>
            </a:r>
            <a:endParaRPr lang="zh-CN" altLang="zh-CN" sz="1800" b="1" smtClean="0">
              <a:solidFill>
                <a:srgbClr val="0000FF"/>
              </a:solidFill>
              <a:latin typeface="Consolas" pitchFamily="49" charset="0"/>
              <a:ea typeface="仿宋" pitchFamily="49" charset="-122"/>
              <a:cs typeface="Consolas" pitchFamily="49" charset="0"/>
            </a:endParaRPr>
          </a:p>
          <a:p>
            <a:pPr algn="l">
              <a:lnSpc>
                <a:spcPts val="2800"/>
              </a:lnSpc>
            </a:pPr>
            <a:r>
              <a:rPr lang="en-US" altLang="zh-CN" sz="1800" b="1" smtClean="0">
                <a:solidFill>
                  <a:srgbClr val="0000FF"/>
                </a:solidFill>
                <a:latin typeface="Consolas" pitchFamily="49" charset="0"/>
                <a:ea typeface="仿宋" pitchFamily="49" charset="-122"/>
                <a:cs typeface="Consolas" pitchFamily="49" charset="0"/>
              </a:rPr>
              <a:t>   }</a:t>
            </a:r>
            <a:endParaRPr lang="zh-CN" altLang="zh-CN" sz="1800" b="1" smtClean="0">
              <a:solidFill>
                <a:srgbClr val="0000FF"/>
              </a:solidFill>
              <a:latin typeface="Consolas" pitchFamily="49" charset="0"/>
              <a:ea typeface="仿宋" pitchFamily="49" charset="-122"/>
              <a:cs typeface="Consolas" pitchFamily="49" charset="0"/>
            </a:endParaRPr>
          </a:p>
          <a:p>
            <a:pPr algn="l">
              <a:lnSpc>
                <a:spcPts val="2800"/>
              </a:lnSpc>
            </a:pPr>
            <a:r>
              <a:rPr lang="en-US" altLang="zh-CN" sz="1800" b="1" smtClean="0">
                <a:solidFill>
                  <a:srgbClr val="0000FF"/>
                </a:solidFill>
                <a:latin typeface="Consolas" pitchFamily="49" charset="0"/>
                <a:ea typeface="仿宋" pitchFamily="49" charset="-122"/>
                <a:cs typeface="Consolas" pitchFamily="49" charset="0"/>
              </a:rPr>
              <a:t>   else if (k&lt;bt-&gt;key) </a:t>
            </a:r>
            <a:endParaRPr lang="zh-CN" altLang="zh-CN" sz="1800" b="1" smtClean="0">
              <a:solidFill>
                <a:srgbClr val="0000FF"/>
              </a:solidFill>
              <a:latin typeface="Consolas" pitchFamily="49" charset="0"/>
              <a:ea typeface="仿宋" pitchFamily="49" charset="-122"/>
              <a:cs typeface="Consolas" pitchFamily="49" charset="0"/>
            </a:endParaRPr>
          </a:p>
          <a:p>
            <a:pPr algn="l">
              <a:lnSpc>
                <a:spcPts val="2800"/>
              </a:lnSpc>
            </a:pPr>
            <a:r>
              <a:rPr lang="en-US" altLang="zh-CN" sz="1800" b="1" smtClean="0">
                <a:solidFill>
                  <a:srgbClr val="0000FF"/>
                </a:solidFill>
                <a:latin typeface="Consolas" pitchFamily="49" charset="0"/>
                <a:ea typeface="仿宋" pitchFamily="49" charset="-122"/>
                <a:cs typeface="Consolas" pitchFamily="49" charset="0"/>
              </a:rPr>
              <a:t>      bt-&gt;lchild=</a:t>
            </a:r>
            <a:r>
              <a:rPr lang="en-US" altLang="zh-CN" sz="1800" b="1" smtClean="0">
                <a:solidFill>
                  <a:srgbClr val="FF0000"/>
                </a:solidFill>
                <a:latin typeface="Consolas" pitchFamily="49" charset="0"/>
                <a:ea typeface="仿宋" pitchFamily="49" charset="-122"/>
                <a:cs typeface="Consolas" pitchFamily="49" charset="0"/>
              </a:rPr>
              <a:t>InsertBST</a:t>
            </a:r>
            <a:r>
              <a:rPr lang="en-US" altLang="zh-CN" sz="1800" b="1" smtClean="0">
                <a:solidFill>
                  <a:srgbClr val="0000FF"/>
                </a:solidFill>
                <a:latin typeface="Consolas" pitchFamily="49" charset="0"/>
                <a:ea typeface="仿宋" pitchFamily="49" charset="-122"/>
                <a:cs typeface="Consolas" pitchFamily="49" charset="0"/>
              </a:rPr>
              <a:t>(bt-&gt;lchild,k);		</a:t>
            </a:r>
            <a:r>
              <a:rPr lang="en-US" altLang="zh-CN" sz="1800" b="1" smtClean="0">
                <a:solidFill>
                  <a:srgbClr val="00B0F0"/>
                </a:solidFill>
                <a:latin typeface="Consolas" pitchFamily="49" charset="0"/>
                <a:ea typeface="仿宋" pitchFamily="49" charset="-122"/>
                <a:cs typeface="Consolas" pitchFamily="49" charset="0"/>
              </a:rPr>
              <a:t>//</a:t>
            </a:r>
            <a:r>
              <a:rPr lang="zh-CN" altLang="zh-CN" sz="1800" b="1" smtClean="0">
                <a:solidFill>
                  <a:srgbClr val="00B0F0"/>
                </a:solidFill>
                <a:latin typeface="Consolas" pitchFamily="49" charset="0"/>
                <a:ea typeface="仿宋" pitchFamily="49" charset="-122"/>
                <a:cs typeface="Consolas" pitchFamily="49" charset="0"/>
              </a:rPr>
              <a:t>插入到左子树中</a:t>
            </a:r>
          </a:p>
          <a:p>
            <a:pPr algn="l">
              <a:lnSpc>
                <a:spcPts val="2800"/>
              </a:lnSpc>
            </a:pPr>
            <a:r>
              <a:rPr lang="en-US" altLang="zh-CN" sz="1800" b="1" smtClean="0">
                <a:solidFill>
                  <a:srgbClr val="0000FF"/>
                </a:solidFill>
                <a:latin typeface="Consolas" pitchFamily="49" charset="0"/>
                <a:ea typeface="仿宋" pitchFamily="49" charset="-122"/>
                <a:cs typeface="Consolas" pitchFamily="49" charset="0"/>
              </a:rPr>
              <a:t>   else if(k&gt;bt-&gt;key)</a:t>
            </a:r>
            <a:endParaRPr lang="zh-CN" altLang="zh-CN" sz="1800" b="1" smtClean="0">
              <a:solidFill>
                <a:srgbClr val="0000FF"/>
              </a:solidFill>
              <a:latin typeface="Consolas" pitchFamily="49" charset="0"/>
              <a:ea typeface="仿宋" pitchFamily="49" charset="-122"/>
              <a:cs typeface="Consolas" pitchFamily="49" charset="0"/>
            </a:endParaRPr>
          </a:p>
          <a:p>
            <a:pPr algn="l">
              <a:lnSpc>
                <a:spcPts val="2800"/>
              </a:lnSpc>
            </a:pPr>
            <a:r>
              <a:rPr lang="en-US" altLang="zh-CN" sz="1800" b="1" smtClean="0">
                <a:solidFill>
                  <a:srgbClr val="0000FF"/>
                </a:solidFill>
                <a:latin typeface="Consolas" pitchFamily="49" charset="0"/>
                <a:ea typeface="仿宋" pitchFamily="49" charset="-122"/>
                <a:cs typeface="Consolas" pitchFamily="49" charset="0"/>
              </a:rPr>
              <a:t>      bt-&gt;rchild=</a:t>
            </a:r>
            <a:r>
              <a:rPr lang="en-US" altLang="zh-CN" sz="1800" b="1" smtClean="0">
                <a:solidFill>
                  <a:srgbClr val="FF0000"/>
                </a:solidFill>
                <a:latin typeface="Consolas" pitchFamily="49" charset="0"/>
                <a:ea typeface="仿宋" pitchFamily="49" charset="-122"/>
                <a:cs typeface="Consolas" pitchFamily="49" charset="0"/>
              </a:rPr>
              <a:t>InsertBST</a:t>
            </a:r>
            <a:r>
              <a:rPr lang="en-US" altLang="zh-CN" sz="1800" b="1" smtClean="0">
                <a:solidFill>
                  <a:srgbClr val="0000FF"/>
                </a:solidFill>
                <a:latin typeface="Consolas" pitchFamily="49" charset="0"/>
                <a:ea typeface="仿宋" pitchFamily="49" charset="-122"/>
                <a:cs typeface="Consolas" pitchFamily="49" charset="0"/>
              </a:rPr>
              <a:t>(bt-&gt;rchild,k);		</a:t>
            </a:r>
            <a:r>
              <a:rPr lang="en-US" altLang="zh-CN" sz="1800" b="1" smtClean="0">
                <a:solidFill>
                  <a:srgbClr val="00B0F0"/>
                </a:solidFill>
                <a:latin typeface="Consolas" pitchFamily="49" charset="0"/>
                <a:ea typeface="仿宋" pitchFamily="49" charset="-122"/>
                <a:cs typeface="Consolas" pitchFamily="49" charset="0"/>
              </a:rPr>
              <a:t>//</a:t>
            </a:r>
            <a:r>
              <a:rPr lang="zh-CN" altLang="zh-CN" sz="1800" b="1" smtClean="0">
                <a:solidFill>
                  <a:srgbClr val="00B0F0"/>
                </a:solidFill>
                <a:latin typeface="Consolas" pitchFamily="49" charset="0"/>
                <a:ea typeface="仿宋" pitchFamily="49" charset="-122"/>
                <a:cs typeface="Consolas" pitchFamily="49" charset="0"/>
              </a:rPr>
              <a:t>插入到右子树中</a:t>
            </a:r>
          </a:p>
          <a:p>
            <a:pPr algn="l">
              <a:lnSpc>
                <a:spcPts val="2800"/>
              </a:lnSpc>
            </a:pPr>
            <a:r>
              <a:rPr lang="en-US" altLang="zh-CN" sz="1800" b="1" smtClean="0">
                <a:solidFill>
                  <a:srgbClr val="0000FF"/>
                </a:solidFill>
                <a:latin typeface="Consolas" pitchFamily="49" charset="0"/>
                <a:ea typeface="仿宋" pitchFamily="49" charset="-122"/>
                <a:cs typeface="Consolas" pitchFamily="49" charset="0"/>
              </a:rPr>
              <a:t>   return bt;						</a:t>
            </a:r>
            <a:r>
              <a:rPr lang="en-US" altLang="zh-CN" sz="1800" b="1" smtClean="0">
                <a:solidFill>
                  <a:srgbClr val="00B0F0"/>
                </a:solidFill>
                <a:latin typeface="Consolas" pitchFamily="49" charset="0"/>
                <a:ea typeface="仿宋" pitchFamily="49" charset="-122"/>
                <a:cs typeface="Consolas" pitchFamily="49" charset="0"/>
              </a:rPr>
              <a:t>//</a:t>
            </a:r>
            <a:r>
              <a:rPr lang="zh-CN" altLang="zh-CN" sz="1800" b="1" smtClean="0">
                <a:solidFill>
                  <a:srgbClr val="00B0F0"/>
                </a:solidFill>
                <a:latin typeface="Consolas" pitchFamily="49" charset="0"/>
                <a:ea typeface="仿宋" pitchFamily="49" charset="-122"/>
                <a:cs typeface="Consolas" pitchFamily="49" charset="0"/>
              </a:rPr>
              <a:t>返回根结点</a:t>
            </a:r>
          </a:p>
          <a:p>
            <a:pPr algn="l">
              <a:lnSpc>
                <a:spcPts val="2800"/>
              </a:lnSpc>
            </a:pPr>
            <a:r>
              <a:rPr lang="en-US" altLang="zh-CN" sz="1800" b="1" smtClean="0">
                <a:solidFill>
                  <a:srgbClr val="0000FF"/>
                </a:solidFill>
                <a:latin typeface="Consolas" pitchFamily="49" charset="0"/>
                <a:ea typeface="仿宋" pitchFamily="49" charset="-122"/>
                <a:cs typeface="Consolas" pitchFamily="49" charset="0"/>
              </a:rPr>
              <a:t>}</a:t>
            </a:r>
            <a:endParaRPr lang="zh-CN" altLang="zh-CN" sz="1800" b="1">
              <a:solidFill>
                <a:srgbClr val="0000FF"/>
              </a:solidFill>
              <a:latin typeface="Consolas" pitchFamily="49" charset="0"/>
              <a:ea typeface="仿宋" pitchFamily="49" charset="-122"/>
              <a:cs typeface="Consolas" pitchFamily="49" charset="0"/>
            </a:endParaRPr>
          </a:p>
        </p:txBody>
      </p:sp>
      <p:sp>
        <p:nvSpPr>
          <p:cNvPr id="18436" name="Text Box 4"/>
          <p:cNvSpPr txBox="1">
            <a:spLocks noChangeArrowheads="1"/>
          </p:cNvSpPr>
          <p:nvPr/>
        </p:nvSpPr>
        <p:spPr bwMode="auto">
          <a:xfrm>
            <a:off x="214282" y="285728"/>
            <a:ext cx="8429684" cy="400110"/>
          </a:xfrm>
          <a:prstGeom prst="rect">
            <a:avLst/>
          </a:prstGeom>
          <a:noFill/>
          <a:ln w="9525">
            <a:noFill/>
            <a:miter lim="800000"/>
            <a:headEnd/>
            <a:tailEnd/>
          </a:ln>
        </p:spPr>
        <p:txBody>
          <a:bodyPr wrap="square">
            <a:spAutoFit/>
          </a:bodyPr>
          <a:lstStyle/>
          <a:p>
            <a:pPr algn="l">
              <a:spcBef>
                <a:spcPct val="50000"/>
              </a:spcBef>
            </a:pPr>
            <a:r>
              <a:rPr lang="zh-CN" altLang="en-US" sz="2000" b="1" smtClean="0">
                <a:solidFill>
                  <a:srgbClr val="3333FF"/>
                </a:solidFill>
                <a:latin typeface="Consolas" pitchFamily="49" charset="0"/>
                <a:ea typeface="楷体" pitchFamily="49" charset="-122"/>
                <a:cs typeface="Consolas" pitchFamily="49" charset="0"/>
              </a:rPr>
              <a:t>算</a:t>
            </a:r>
            <a:r>
              <a:rPr lang="zh-CN" altLang="en-US" sz="2000" b="1">
                <a:solidFill>
                  <a:srgbClr val="3333FF"/>
                </a:solidFill>
                <a:latin typeface="Consolas" pitchFamily="49" charset="0"/>
                <a:ea typeface="楷体" pitchFamily="49" charset="-122"/>
                <a:cs typeface="Consolas" pitchFamily="49" charset="0"/>
              </a:rPr>
              <a:t>法</a:t>
            </a:r>
            <a:r>
              <a:rPr lang="en-US" altLang="zh-CN" sz="2000" b="1" smtClean="0">
                <a:solidFill>
                  <a:srgbClr val="3333FF"/>
                </a:solidFill>
                <a:latin typeface="Consolas" pitchFamily="49" charset="0"/>
                <a:ea typeface="楷体" pitchFamily="49" charset="-122"/>
                <a:cs typeface="Consolas" pitchFamily="49" charset="0"/>
              </a:rPr>
              <a:t>InsertBST(bt,k)</a:t>
            </a:r>
            <a:r>
              <a:rPr lang="zh-CN" altLang="en-US" sz="2000" b="1" smtClean="0">
                <a:solidFill>
                  <a:srgbClr val="3333FF"/>
                </a:solidFill>
                <a:latin typeface="Consolas" pitchFamily="49" charset="0"/>
                <a:ea typeface="楷体" pitchFamily="49" charset="-122"/>
                <a:cs typeface="Consolas" pitchFamily="49" charset="0"/>
              </a:rPr>
              <a:t>：返回</a:t>
            </a:r>
            <a:r>
              <a:rPr lang="en-US" altLang="zh-CN" sz="2000" b="1" smtClean="0">
                <a:solidFill>
                  <a:srgbClr val="3333FF"/>
                </a:solidFill>
                <a:latin typeface="Consolas" pitchFamily="49" charset="0"/>
                <a:ea typeface="楷体" pitchFamily="49" charset="-122"/>
                <a:cs typeface="Consolas" pitchFamily="49" charset="0"/>
              </a:rPr>
              <a:t>bt</a:t>
            </a:r>
            <a:r>
              <a:rPr lang="zh-CN" altLang="en-US" sz="2000" b="1" smtClean="0">
                <a:solidFill>
                  <a:srgbClr val="3333FF"/>
                </a:solidFill>
                <a:latin typeface="Consolas" pitchFamily="49" charset="0"/>
                <a:ea typeface="楷体" pitchFamily="49" charset="-122"/>
                <a:cs typeface="Consolas" pitchFamily="49" charset="0"/>
              </a:rPr>
              <a:t>中插入关键字</a:t>
            </a:r>
            <a:r>
              <a:rPr lang="en-US" altLang="zh-CN" sz="2000" b="1" smtClean="0">
                <a:solidFill>
                  <a:srgbClr val="3333FF"/>
                </a:solidFill>
                <a:latin typeface="Consolas" pitchFamily="49" charset="0"/>
                <a:ea typeface="楷体" pitchFamily="49" charset="-122"/>
                <a:cs typeface="Consolas" pitchFamily="49" charset="0"/>
              </a:rPr>
              <a:t>k</a:t>
            </a:r>
            <a:r>
              <a:rPr lang="zh-CN" altLang="en-US" sz="2000" b="1" smtClean="0">
                <a:solidFill>
                  <a:srgbClr val="3333FF"/>
                </a:solidFill>
                <a:latin typeface="Consolas" pitchFamily="49" charset="0"/>
                <a:ea typeface="楷体" pitchFamily="49" charset="-122"/>
                <a:cs typeface="Consolas" pitchFamily="49" charset="0"/>
              </a:rPr>
              <a:t>的二叉排序树根结点地址</a:t>
            </a:r>
            <a:endParaRPr lang="zh-CN" altLang="en-US" sz="2000" b="1" dirty="0">
              <a:solidFill>
                <a:srgbClr val="3333FF"/>
              </a:solidFill>
              <a:latin typeface="Consolas" pitchFamily="49" charset="0"/>
              <a:ea typeface="楷体" pitchFamily="49" charset="-122"/>
              <a:cs typeface="Consolas" pitchFamily="49" charset="0"/>
            </a:endParaRPr>
          </a:p>
        </p:txBody>
      </p:sp>
      <p:grpSp>
        <p:nvGrpSpPr>
          <p:cNvPr id="2" name="组合 5"/>
          <p:cNvGrpSpPr/>
          <p:nvPr/>
        </p:nvGrpSpPr>
        <p:grpSpPr>
          <a:xfrm>
            <a:off x="1571604" y="5214950"/>
            <a:ext cx="2744779" cy="900176"/>
            <a:chOff x="928662" y="5643578"/>
            <a:chExt cx="2744779" cy="900176"/>
          </a:xfrm>
        </p:grpSpPr>
        <p:sp>
          <p:nvSpPr>
            <p:cNvPr id="18435" name="Text Box 3"/>
            <p:cNvSpPr txBox="1">
              <a:spLocks noChangeArrowheads="1"/>
            </p:cNvSpPr>
            <p:nvPr/>
          </p:nvSpPr>
          <p:spPr bwMode="auto">
            <a:xfrm>
              <a:off x="1142976" y="6143644"/>
              <a:ext cx="2530465" cy="400110"/>
            </a:xfrm>
            <a:prstGeom prst="rect">
              <a:avLst/>
            </a:prstGeom>
            <a:noFill/>
            <a:ln w="9525">
              <a:noFill/>
              <a:miter lim="800000"/>
              <a:headEnd/>
              <a:tailEnd/>
            </a:ln>
          </p:spPr>
          <p:txBody>
            <a:bodyPr wrap="square">
              <a:spAutoFit/>
            </a:bodyPr>
            <a:lstStyle/>
            <a:p>
              <a:pPr>
                <a:spcBef>
                  <a:spcPct val="50000"/>
                </a:spcBef>
              </a:pPr>
              <a:r>
                <a:rPr kumimoji="0" lang="zh-CN" altLang="en-US" sz="2000" b="1" dirty="0">
                  <a:solidFill>
                    <a:srgbClr val="3333FF"/>
                  </a:solidFill>
                  <a:latin typeface="仿宋" pitchFamily="49" charset="-122"/>
                  <a:ea typeface="仿宋" pitchFamily="49" charset="-122"/>
                  <a:cs typeface="Times New Roman" pitchFamily="18" charset="0"/>
                </a:rPr>
                <a:t>先序遍历的思想</a:t>
              </a:r>
            </a:p>
          </p:txBody>
        </p:sp>
        <p:sp>
          <p:nvSpPr>
            <p:cNvPr id="5" name="上弧形箭头 4"/>
            <p:cNvSpPr/>
            <p:nvPr/>
          </p:nvSpPr>
          <p:spPr>
            <a:xfrm rot="16200000">
              <a:off x="714360" y="5857880"/>
              <a:ext cx="714356" cy="285752"/>
            </a:xfrm>
            <a:prstGeom prst="curved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solidFill>
                  <a:schemeClr val="tx1"/>
                </a:solidFill>
              </a:endParaRPr>
            </a:p>
          </p:txBody>
        </p:sp>
      </p:grpSp>
      <p:sp>
        <p:nvSpPr>
          <p:cNvPr id="8" name="灯片编号占位符 7"/>
          <p:cNvSpPr>
            <a:spLocks noGrp="1"/>
          </p:cNvSpPr>
          <p:nvPr>
            <p:ph type="sldNum" sz="quarter" idx="12"/>
          </p:nvPr>
        </p:nvSpPr>
        <p:spPr/>
        <p:txBody>
          <a:bodyPr/>
          <a:lstStyle/>
          <a:p>
            <a:pPr>
              <a:defRPr/>
            </a:pPr>
            <a:fld id="{94984E60-CADE-4266-8DC7-A91C528B8A31}" type="slidenum">
              <a:rPr lang="en-US" altLang="zh-CN" smtClean="0"/>
              <a:pPr>
                <a:defRPr/>
              </a:pPr>
              <a:t>9</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4">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434">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4">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4">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434">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 Box 4"/>
          <p:cNvSpPr txBox="1">
            <a:spLocks noChangeArrowheads="1"/>
          </p:cNvSpPr>
          <p:nvPr/>
        </p:nvSpPr>
        <p:spPr bwMode="auto">
          <a:xfrm>
            <a:off x="428596" y="285728"/>
            <a:ext cx="2428892" cy="400110"/>
          </a:xfrm>
          <a:prstGeom prst="rect">
            <a:avLst/>
          </a:prstGeom>
          <a:noFill/>
          <a:ln w="9525">
            <a:noFill/>
            <a:miter lim="800000"/>
            <a:headEnd/>
            <a:tailEnd/>
          </a:ln>
        </p:spPr>
        <p:txBody>
          <a:bodyPr wrap="square">
            <a:spAutoFit/>
          </a:bodyPr>
          <a:lstStyle/>
          <a:p>
            <a:pPr algn="l">
              <a:spcBef>
                <a:spcPct val="50000"/>
              </a:spcBef>
            </a:pPr>
            <a:r>
              <a:rPr lang="zh-CN" altLang="en-US" sz="2000" b="1" dirty="0">
                <a:solidFill>
                  <a:srgbClr val="3333FF"/>
                </a:solidFill>
                <a:latin typeface="Consolas" pitchFamily="49" charset="0"/>
                <a:ea typeface="楷体" pitchFamily="49" charset="-122"/>
                <a:cs typeface="Consolas" pitchFamily="49" charset="0"/>
              </a:rPr>
              <a:t>一棵</a:t>
            </a:r>
            <a:r>
              <a:rPr lang="en-US" altLang="zh-CN" sz="2000" b="1">
                <a:solidFill>
                  <a:srgbClr val="3333FF"/>
                </a:solidFill>
                <a:latin typeface="Consolas" pitchFamily="49" charset="0"/>
                <a:ea typeface="楷体" pitchFamily="49" charset="-122"/>
                <a:cs typeface="Consolas" pitchFamily="49" charset="0"/>
              </a:rPr>
              <a:t>3</a:t>
            </a:r>
            <a:r>
              <a:rPr lang="zh-CN" altLang="en-US" sz="2000" b="1" smtClean="0">
                <a:solidFill>
                  <a:srgbClr val="3333FF"/>
                </a:solidFill>
                <a:latin typeface="Consolas" pitchFamily="49" charset="0"/>
                <a:ea typeface="楷体" pitchFamily="49" charset="-122"/>
                <a:cs typeface="Consolas" pitchFamily="49" charset="0"/>
              </a:rPr>
              <a:t>阶</a:t>
            </a:r>
            <a:r>
              <a:rPr lang="en-US" altLang="zh-CN" sz="2000" b="1" smtClean="0">
                <a:solidFill>
                  <a:srgbClr val="3333FF"/>
                </a:solidFill>
                <a:latin typeface="Consolas" pitchFamily="49" charset="0"/>
                <a:ea typeface="楷体" pitchFamily="49" charset="-122"/>
                <a:cs typeface="Consolas" pitchFamily="49" charset="0"/>
              </a:rPr>
              <a:t>B</a:t>
            </a:r>
            <a:r>
              <a:rPr lang="zh-CN" altLang="en-US" sz="2000" b="1" smtClean="0">
                <a:solidFill>
                  <a:srgbClr val="3333FF"/>
                </a:solidFill>
                <a:latin typeface="Consolas" pitchFamily="49" charset="0"/>
                <a:ea typeface="楷体" pitchFamily="49" charset="-122"/>
                <a:cs typeface="Consolas" pitchFamily="49" charset="0"/>
              </a:rPr>
              <a:t>树：</a:t>
            </a:r>
            <a:endParaRPr lang="zh-CN" altLang="en-US" sz="2000" b="1" dirty="0">
              <a:solidFill>
                <a:srgbClr val="3333FF"/>
              </a:solidFill>
              <a:latin typeface="Consolas" pitchFamily="49" charset="0"/>
              <a:ea typeface="楷体" pitchFamily="49" charset="-122"/>
              <a:cs typeface="Consolas" pitchFamily="49" charset="0"/>
            </a:endParaRPr>
          </a:p>
        </p:txBody>
      </p:sp>
      <p:sp>
        <p:nvSpPr>
          <p:cNvPr id="10" name="TextBox 9"/>
          <p:cNvSpPr txBox="1"/>
          <p:nvPr/>
        </p:nvSpPr>
        <p:spPr>
          <a:xfrm>
            <a:off x="3643306" y="671436"/>
            <a:ext cx="1143008" cy="400110"/>
          </a:xfrm>
          <a:prstGeom prst="rect">
            <a:avLst/>
          </a:prstGeom>
          <a:solidFill>
            <a:schemeClr val="bg1"/>
          </a:solidFill>
        </p:spPr>
        <p:txBody>
          <a:bodyPr wrap="square" rtlCol="0">
            <a:spAutoFit/>
          </a:bodyPr>
          <a:lstStyle/>
          <a:p>
            <a:r>
              <a:rPr lang="zh-CN" altLang="en-US" sz="2000" b="1" smtClean="0">
                <a:solidFill>
                  <a:srgbClr val="9900FF"/>
                </a:solidFill>
                <a:latin typeface="仿宋" pitchFamily="49" charset="-122"/>
                <a:ea typeface="仿宋" pitchFamily="49" charset="-122"/>
              </a:rPr>
              <a:t>根结点</a:t>
            </a:r>
            <a:endParaRPr lang="zh-CN" altLang="en-US" sz="2000" b="1" dirty="0">
              <a:solidFill>
                <a:srgbClr val="9900FF"/>
              </a:solidFill>
              <a:latin typeface="仿宋" pitchFamily="49" charset="-122"/>
              <a:ea typeface="仿宋" pitchFamily="49" charset="-122"/>
            </a:endParaRPr>
          </a:p>
        </p:txBody>
      </p:sp>
      <p:grpSp>
        <p:nvGrpSpPr>
          <p:cNvPr id="2" name="组合 80"/>
          <p:cNvGrpSpPr/>
          <p:nvPr/>
        </p:nvGrpSpPr>
        <p:grpSpPr>
          <a:xfrm>
            <a:off x="1278740" y="2913698"/>
            <a:ext cx="7722416" cy="872492"/>
            <a:chOff x="1278740" y="3699516"/>
            <a:chExt cx="7722416" cy="872492"/>
          </a:xfrm>
        </p:grpSpPr>
        <p:grpSp>
          <p:nvGrpSpPr>
            <p:cNvPr id="3" name="组合 71"/>
            <p:cNvGrpSpPr/>
            <p:nvPr/>
          </p:nvGrpSpPr>
          <p:grpSpPr>
            <a:xfrm>
              <a:off x="1278740" y="3699516"/>
              <a:ext cx="5593595" cy="736602"/>
              <a:chOff x="850112" y="3413922"/>
              <a:chExt cx="5593595" cy="736602"/>
            </a:xfrm>
          </p:grpSpPr>
          <p:cxnSp>
            <p:nvCxnSpPr>
              <p:cNvPr id="14" name="直接连接符 13"/>
              <p:cNvCxnSpPr/>
              <p:nvPr/>
            </p:nvCxnSpPr>
            <p:spPr>
              <a:xfrm rot="5400000">
                <a:off x="753671" y="3574658"/>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850112" y="373539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16" name="直接连接符 15"/>
              <p:cNvCxnSpPr/>
              <p:nvPr/>
            </p:nvCxnSpPr>
            <p:spPr>
              <a:xfrm rot="5400000">
                <a:off x="1010848" y="357394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107289" y="373467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18" name="直接连接符 17"/>
              <p:cNvCxnSpPr/>
              <p:nvPr/>
            </p:nvCxnSpPr>
            <p:spPr>
              <a:xfrm rot="5400000">
                <a:off x="1268024" y="357394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64466" y="373467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1" name="直接连接符 20"/>
              <p:cNvCxnSpPr/>
              <p:nvPr/>
            </p:nvCxnSpPr>
            <p:spPr>
              <a:xfrm rot="5400000">
                <a:off x="1782378" y="3574658"/>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878819" y="373539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3" name="直接连接符 22"/>
              <p:cNvCxnSpPr/>
              <p:nvPr/>
            </p:nvCxnSpPr>
            <p:spPr>
              <a:xfrm rot="5400000">
                <a:off x="2039555" y="357394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135996" y="373467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5" name="直接连接符 24"/>
              <p:cNvCxnSpPr/>
              <p:nvPr/>
            </p:nvCxnSpPr>
            <p:spPr>
              <a:xfrm rot="5400000">
                <a:off x="2296732" y="357394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2393173" y="373467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8" name="直接连接符 27"/>
              <p:cNvCxnSpPr/>
              <p:nvPr/>
            </p:nvCxnSpPr>
            <p:spPr>
              <a:xfrm rot="5400000">
                <a:off x="2811085" y="360402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2907527" y="376475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0" name="直接连接符 29"/>
              <p:cNvCxnSpPr/>
              <p:nvPr/>
            </p:nvCxnSpPr>
            <p:spPr>
              <a:xfrm rot="5400000">
                <a:off x="3068262"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3164703"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2" name="直接连接符 31"/>
              <p:cNvCxnSpPr/>
              <p:nvPr/>
            </p:nvCxnSpPr>
            <p:spPr>
              <a:xfrm rot="5400000">
                <a:off x="3325439"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3421880"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5" name="直接连接符 34"/>
              <p:cNvCxnSpPr/>
              <p:nvPr/>
            </p:nvCxnSpPr>
            <p:spPr>
              <a:xfrm rot="5400000">
                <a:off x="3775498" y="360402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3871940" y="376475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7" name="直接连接符 36"/>
              <p:cNvCxnSpPr/>
              <p:nvPr/>
            </p:nvCxnSpPr>
            <p:spPr>
              <a:xfrm rot="5400000">
                <a:off x="4032675"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4129116"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9" name="直接连接符 38"/>
              <p:cNvCxnSpPr/>
              <p:nvPr/>
            </p:nvCxnSpPr>
            <p:spPr>
              <a:xfrm rot="5400000">
                <a:off x="4289852"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4386293"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2" name="直接连接符 41"/>
              <p:cNvCxnSpPr/>
              <p:nvPr/>
            </p:nvCxnSpPr>
            <p:spPr>
              <a:xfrm rot="5400000">
                <a:off x="4739911" y="360402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4836353" y="376475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4" name="直接连接符 43"/>
              <p:cNvCxnSpPr/>
              <p:nvPr/>
            </p:nvCxnSpPr>
            <p:spPr>
              <a:xfrm rot="5400000">
                <a:off x="4997088"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5093529"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6" name="直接连接符 45"/>
              <p:cNvCxnSpPr/>
              <p:nvPr/>
            </p:nvCxnSpPr>
            <p:spPr>
              <a:xfrm rot="5400000">
                <a:off x="5254265"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5350706"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9" name="直接连接符 48"/>
              <p:cNvCxnSpPr/>
              <p:nvPr/>
            </p:nvCxnSpPr>
            <p:spPr>
              <a:xfrm rot="5400000">
                <a:off x="5704324" y="360402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5800766" y="376475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51" name="直接连接符 50"/>
              <p:cNvCxnSpPr/>
              <p:nvPr/>
            </p:nvCxnSpPr>
            <p:spPr>
              <a:xfrm rot="5400000">
                <a:off x="5961501"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6057942"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53" name="直接连接符 52"/>
              <p:cNvCxnSpPr/>
              <p:nvPr/>
            </p:nvCxnSpPr>
            <p:spPr>
              <a:xfrm rot="5400000">
                <a:off x="6218678"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315119"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grpSp>
        <p:sp>
          <p:nvSpPr>
            <p:cNvPr id="69" name="TextBox 68"/>
            <p:cNvSpPr txBox="1"/>
            <p:nvPr/>
          </p:nvSpPr>
          <p:spPr>
            <a:xfrm>
              <a:off x="7281882" y="4075060"/>
              <a:ext cx="1719274" cy="400110"/>
            </a:xfrm>
            <a:prstGeom prst="rect">
              <a:avLst/>
            </a:prstGeom>
            <a:solidFill>
              <a:schemeClr val="bg1"/>
            </a:solidFill>
          </p:spPr>
          <p:txBody>
            <a:bodyPr wrap="square" rtlCol="0">
              <a:spAutoFit/>
            </a:bodyPr>
            <a:lstStyle/>
            <a:p>
              <a:r>
                <a:rPr lang="zh-CN" altLang="en-US" sz="2000" b="1" smtClean="0">
                  <a:solidFill>
                    <a:srgbClr val="9900FF"/>
                  </a:solidFill>
                  <a:latin typeface="仿宋" pitchFamily="49" charset="-122"/>
                  <a:ea typeface="仿宋" pitchFamily="49" charset="-122"/>
                </a:rPr>
                <a:t>外部结点层</a:t>
              </a:r>
              <a:endParaRPr lang="zh-CN" altLang="en-US" sz="2000" b="1" dirty="0">
                <a:solidFill>
                  <a:srgbClr val="9900FF"/>
                </a:solidFill>
                <a:latin typeface="仿宋" pitchFamily="49" charset="-122"/>
                <a:ea typeface="仿宋" pitchFamily="49" charset="-122"/>
              </a:endParaRPr>
            </a:p>
          </p:txBody>
        </p:sp>
        <p:sp>
          <p:nvSpPr>
            <p:cNvPr id="70" name="右大括号 69"/>
            <p:cNvSpPr/>
            <p:nvPr/>
          </p:nvSpPr>
          <p:spPr>
            <a:xfrm>
              <a:off x="7143768" y="4000504"/>
              <a:ext cx="214314" cy="571504"/>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4" name="组合 79"/>
          <p:cNvGrpSpPr/>
          <p:nvPr/>
        </p:nvGrpSpPr>
        <p:grpSpPr>
          <a:xfrm>
            <a:off x="436221" y="1129496"/>
            <a:ext cx="8493497" cy="2013752"/>
            <a:chOff x="436221" y="1915314"/>
            <a:chExt cx="8493497" cy="2013752"/>
          </a:xfrm>
        </p:grpSpPr>
        <p:sp>
          <p:nvSpPr>
            <p:cNvPr id="12" name="矩形 11"/>
            <p:cNvSpPr/>
            <p:nvPr/>
          </p:nvSpPr>
          <p:spPr>
            <a:xfrm>
              <a:off x="3721920" y="1928644"/>
              <a:ext cx="835825" cy="356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10</a:t>
              </a:r>
              <a:endParaRPr lang="zh-CN" altLang="en-US" sz="1800" b="1" dirty="0">
                <a:solidFill>
                  <a:srgbClr val="3333FF"/>
                </a:solidFill>
                <a:latin typeface="Consolas" pitchFamily="49" charset="0"/>
                <a:cs typeface="Consolas" pitchFamily="49" charset="0"/>
              </a:endParaRPr>
            </a:p>
          </p:txBody>
        </p:sp>
        <p:sp>
          <p:nvSpPr>
            <p:cNvPr id="13" name="矩形 12"/>
            <p:cNvSpPr/>
            <p:nvPr/>
          </p:nvSpPr>
          <p:spPr>
            <a:xfrm>
              <a:off x="1214446" y="3407411"/>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smtClean="0">
                  <a:solidFill>
                    <a:srgbClr val="3333FF"/>
                  </a:solidFill>
                  <a:latin typeface="Consolas" pitchFamily="49" charset="0"/>
                  <a:cs typeface="Consolas" pitchFamily="49" charset="0"/>
                </a:rPr>
                <a:t>1  2</a:t>
              </a:r>
              <a:endParaRPr lang="zh-CN" altLang="en-US" sz="1800" b="1" dirty="0">
                <a:solidFill>
                  <a:srgbClr val="3333FF"/>
                </a:solidFill>
                <a:latin typeface="Consolas" pitchFamily="49" charset="0"/>
                <a:cs typeface="Consolas" pitchFamily="49" charset="0"/>
              </a:endParaRPr>
            </a:p>
          </p:txBody>
        </p:sp>
        <p:sp>
          <p:nvSpPr>
            <p:cNvPr id="20" name="矩形 19"/>
            <p:cNvSpPr/>
            <p:nvPr/>
          </p:nvSpPr>
          <p:spPr>
            <a:xfrm>
              <a:off x="2243153" y="3407411"/>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smtClean="0">
                  <a:solidFill>
                    <a:srgbClr val="3333FF"/>
                  </a:solidFill>
                  <a:latin typeface="Consolas" pitchFamily="49" charset="0"/>
                  <a:cs typeface="Consolas" pitchFamily="49" charset="0"/>
                </a:rPr>
                <a:t>4  5</a:t>
              </a:r>
              <a:endParaRPr lang="zh-CN" altLang="en-US" sz="1800" b="1" dirty="0">
                <a:solidFill>
                  <a:srgbClr val="3333FF"/>
                </a:solidFill>
                <a:latin typeface="Consolas" pitchFamily="49" charset="0"/>
                <a:cs typeface="Consolas" pitchFamily="49" charset="0"/>
              </a:endParaRPr>
            </a:p>
          </p:txBody>
        </p:sp>
        <p:sp>
          <p:nvSpPr>
            <p:cNvPr id="27" name="矩形 26"/>
            <p:cNvSpPr/>
            <p:nvPr/>
          </p:nvSpPr>
          <p:spPr>
            <a:xfrm>
              <a:off x="3271860" y="3436776"/>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smtClean="0">
                  <a:solidFill>
                    <a:srgbClr val="3333FF"/>
                  </a:solidFill>
                  <a:latin typeface="Consolas" pitchFamily="49" charset="0"/>
                  <a:cs typeface="Consolas" pitchFamily="49" charset="0"/>
                </a:rPr>
                <a:t>7  9</a:t>
              </a:r>
              <a:endParaRPr lang="zh-CN" altLang="en-US" sz="1800" b="1" dirty="0">
                <a:solidFill>
                  <a:srgbClr val="3333FF"/>
                </a:solidFill>
                <a:latin typeface="Consolas" pitchFamily="49" charset="0"/>
                <a:cs typeface="Consolas" pitchFamily="49" charset="0"/>
              </a:endParaRPr>
            </a:p>
          </p:txBody>
        </p:sp>
        <p:sp>
          <p:nvSpPr>
            <p:cNvPr id="34" name="矩形 33"/>
            <p:cNvSpPr/>
            <p:nvPr/>
          </p:nvSpPr>
          <p:spPr>
            <a:xfrm>
              <a:off x="4236273" y="3436776"/>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11 12</a:t>
              </a:r>
              <a:endParaRPr lang="zh-CN" altLang="en-US" sz="1800" b="1" dirty="0">
                <a:solidFill>
                  <a:srgbClr val="3333FF"/>
                </a:solidFill>
                <a:latin typeface="Consolas" pitchFamily="49" charset="0"/>
                <a:cs typeface="Consolas" pitchFamily="49" charset="0"/>
              </a:endParaRPr>
            </a:p>
          </p:txBody>
        </p:sp>
        <p:sp>
          <p:nvSpPr>
            <p:cNvPr id="41" name="矩形 40"/>
            <p:cNvSpPr/>
            <p:nvPr/>
          </p:nvSpPr>
          <p:spPr>
            <a:xfrm>
              <a:off x="5200686" y="3436776"/>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14 17</a:t>
              </a:r>
              <a:endParaRPr lang="zh-CN" altLang="en-US" sz="1800" b="1" dirty="0">
                <a:solidFill>
                  <a:srgbClr val="3333FF"/>
                </a:solidFill>
                <a:latin typeface="Consolas" pitchFamily="49" charset="0"/>
                <a:cs typeface="Consolas" pitchFamily="49" charset="0"/>
              </a:endParaRPr>
            </a:p>
          </p:txBody>
        </p:sp>
        <p:sp>
          <p:nvSpPr>
            <p:cNvPr id="48" name="矩形 47"/>
            <p:cNvSpPr/>
            <p:nvPr/>
          </p:nvSpPr>
          <p:spPr>
            <a:xfrm>
              <a:off x="6165099" y="3436776"/>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19 20</a:t>
              </a:r>
              <a:endParaRPr lang="zh-CN" altLang="en-US" sz="1800" b="1" dirty="0">
                <a:solidFill>
                  <a:srgbClr val="3333FF"/>
                </a:solidFill>
                <a:latin typeface="Consolas" pitchFamily="49" charset="0"/>
                <a:cs typeface="Consolas" pitchFamily="49" charset="0"/>
              </a:endParaRPr>
            </a:p>
          </p:txBody>
        </p:sp>
        <p:sp>
          <p:nvSpPr>
            <p:cNvPr id="55" name="矩形 54"/>
            <p:cNvSpPr/>
            <p:nvPr/>
          </p:nvSpPr>
          <p:spPr>
            <a:xfrm>
              <a:off x="2243153" y="2600951"/>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3  6</a:t>
              </a:r>
              <a:endParaRPr lang="zh-CN" altLang="en-US" sz="1800" b="1" dirty="0">
                <a:solidFill>
                  <a:srgbClr val="3333FF"/>
                </a:solidFill>
                <a:latin typeface="Consolas" pitchFamily="49" charset="0"/>
                <a:cs typeface="Consolas" pitchFamily="49" charset="0"/>
              </a:endParaRPr>
            </a:p>
          </p:txBody>
        </p:sp>
        <p:sp>
          <p:nvSpPr>
            <p:cNvPr id="56" name="矩形 55"/>
            <p:cNvSpPr/>
            <p:nvPr/>
          </p:nvSpPr>
          <p:spPr>
            <a:xfrm>
              <a:off x="5072098" y="2600951"/>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3333FF"/>
                  </a:solidFill>
                  <a:latin typeface="Consolas" pitchFamily="49" charset="0"/>
                  <a:cs typeface="Consolas" pitchFamily="49" charset="0"/>
                </a:rPr>
                <a:t>13 </a:t>
              </a:r>
              <a:r>
                <a:rPr lang="en-US" altLang="zh-CN" sz="1800" b="1" dirty="0" smtClean="0">
                  <a:solidFill>
                    <a:srgbClr val="3333FF"/>
                  </a:solidFill>
                  <a:latin typeface="Consolas" pitchFamily="49" charset="0"/>
                  <a:cs typeface="Consolas" pitchFamily="49" charset="0"/>
                </a:rPr>
                <a:t>18</a:t>
              </a:r>
              <a:endParaRPr lang="zh-CN" altLang="en-US" sz="1800" b="1" dirty="0">
                <a:solidFill>
                  <a:srgbClr val="3333FF"/>
                </a:solidFill>
                <a:latin typeface="Consolas" pitchFamily="49" charset="0"/>
                <a:cs typeface="Consolas" pitchFamily="49" charset="0"/>
              </a:endParaRPr>
            </a:p>
          </p:txBody>
        </p:sp>
        <p:cxnSp>
          <p:nvCxnSpPr>
            <p:cNvPr id="57" name="直接连接符 56"/>
            <p:cNvCxnSpPr/>
            <p:nvPr/>
          </p:nvCxnSpPr>
          <p:spPr>
            <a:xfrm rot="10800000" flipV="1">
              <a:off x="3014684" y="2185821"/>
              <a:ext cx="964413" cy="385765"/>
            </a:xfrm>
            <a:prstGeom prst="line">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4364862" y="2185821"/>
              <a:ext cx="835825" cy="385765"/>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endCxn id="13" idx="0"/>
            </p:cNvCxnSpPr>
            <p:nvPr/>
          </p:nvCxnSpPr>
          <p:spPr>
            <a:xfrm rot="10800000" flipV="1">
              <a:off x="1632359" y="2828763"/>
              <a:ext cx="803678" cy="57864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endCxn id="27" idx="0"/>
            </p:cNvCxnSpPr>
            <p:nvPr/>
          </p:nvCxnSpPr>
          <p:spPr>
            <a:xfrm>
              <a:off x="2886095" y="2828763"/>
              <a:ext cx="803678" cy="608013"/>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endCxn id="20" idx="0"/>
            </p:cNvCxnSpPr>
            <p:nvPr/>
          </p:nvCxnSpPr>
          <p:spPr>
            <a:xfrm rot="16200000" flipH="1">
              <a:off x="2355668" y="3102013"/>
              <a:ext cx="578648" cy="3214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endCxn id="34" idx="0"/>
            </p:cNvCxnSpPr>
            <p:nvPr/>
          </p:nvCxnSpPr>
          <p:spPr>
            <a:xfrm rot="5400000">
              <a:off x="4623430" y="2859519"/>
              <a:ext cx="608013" cy="546501"/>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endCxn id="48" idx="0"/>
            </p:cNvCxnSpPr>
            <p:nvPr/>
          </p:nvCxnSpPr>
          <p:spPr>
            <a:xfrm>
              <a:off x="5843628" y="2828763"/>
              <a:ext cx="739383" cy="608013"/>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endCxn id="41" idx="0"/>
            </p:cNvCxnSpPr>
            <p:nvPr/>
          </p:nvCxnSpPr>
          <p:spPr>
            <a:xfrm rot="16200000" flipH="1">
              <a:off x="5234224" y="3052401"/>
              <a:ext cx="608013" cy="16073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7358114" y="3429000"/>
              <a:ext cx="1571604" cy="400110"/>
            </a:xfrm>
            <a:prstGeom prst="rect">
              <a:avLst/>
            </a:prstGeom>
            <a:solidFill>
              <a:schemeClr val="bg1"/>
            </a:solidFill>
          </p:spPr>
          <p:txBody>
            <a:bodyPr wrap="square" rtlCol="0">
              <a:spAutoFit/>
            </a:bodyPr>
            <a:lstStyle/>
            <a:p>
              <a:r>
                <a:rPr lang="zh-CN" altLang="en-US" sz="2000" b="1" smtClean="0">
                  <a:solidFill>
                    <a:srgbClr val="9900FF"/>
                  </a:solidFill>
                  <a:latin typeface="仿宋" pitchFamily="49" charset="-122"/>
                  <a:ea typeface="仿宋" pitchFamily="49" charset="-122"/>
                </a:rPr>
                <a:t>叶子结点层</a:t>
              </a:r>
              <a:endParaRPr lang="zh-CN" altLang="en-US" sz="2000" b="1" dirty="0">
                <a:solidFill>
                  <a:srgbClr val="9900FF"/>
                </a:solidFill>
                <a:latin typeface="仿宋" pitchFamily="49" charset="-122"/>
                <a:ea typeface="仿宋" pitchFamily="49" charset="-122"/>
              </a:endParaRPr>
            </a:p>
          </p:txBody>
        </p:sp>
        <p:sp>
          <p:nvSpPr>
            <p:cNvPr id="67" name="右大括号 66"/>
            <p:cNvSpPr/>
            <p:nvPr/>
          </p:nvSpPr>
          <p:spPr>
            <a:xfrm>
              <a:off x="7143768" y="3357562"/>
              <a:ext cx="214314" cy="571504"/>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左大括号 72"/>
            <p:cNvSpPr/>
            <p:nvPr/>
          </p:nvSpPr>
          <p:spPr>
            <a:xfrm>
              <a:off x="928662" y="1915314"/>
              <a:ext cx="214314" cy="1728000"/>
            </a:xfrm>
            <a:prstGeom prst="lef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 name="TextBox 73"/>
            <p:cNvSpPr txBox="1"/>
            <p:nvPr/>
          </p:nvSpPr>
          <p:spPr>
            <a:xfrm>
              <a:off x="436221" y="2000240"/>
              <a:ext cx="492443" cy="1500198"/>
            </a:xfrm>
            <a:prstGeom prst="rect">
              <a:avLst/>
            </a:prstGeom>
            <a:noFill/>
          </p:spPr>
          <p:txBody>
            <a:bodyPr vert="eaVert" wrap="square" rtlCol="0">
              <a:spAutoFit/>
            </a:bodyPr>
            <a:lstStyle/>
            <a:p>
              <a:r>
                <a:rPr lang="zh-CN" altLang="en-US" sz="2000" b="1" smtClean="0">
                  <a:solidFill>
                    <a:srgbClr val="9900FF"/>
                  </a:solidFill>
                  <a:latin typeface="仿宋" pitchFamily="49" charset="-122"/>
                  <a:ea typeface="仿宋" pitchFamily="49" charset="-122"/>
                </a:rPr>
                <a:t>内部结点</a:t>
              </a:r>
              <a:endParaRPr lang="zh-CN" altLang="en-US" sz="2000" b="1" dirty="0" smtClean="0">
                <a:solidFill>
                  <a:srgbClr val="9900FF"/>
                </a:solidFill>
                <a:latin typeface="仿宋" pitchFamily="49" charset="-122"/>
                <a:ea typeface="仿宋" pitchFamily="49" charset="-122"/>
              </a:endParaRPr>
            </a:p>
          </p:txBody>
        </p:sp>
      </p:grpSp>
      <p:grpSp>
        <p:nvGrpSpPr>
          <p:cNvPr id="5" name="组合 76"/>
          <p:cNvGrpSpPr/>
          <p:nvPr/>
        </p:nvGrpSpPr>
        <p:grpSpPr>
          <a:xfrm>
            <a:off x="500034" y="4071942"/>
            <a:ext cx="7572428" cy="1471680"/>
            <a:chOff x="500034" y="4429132"/>
            <a:chExt cx="7572428" cy="1471680"/>
          </a:xfrm>
        </p:grpSpPr>
        <p:sp>
          <p:nvSpPr>
            <p:cNvPr id="76" name="TextBox 75"/>
            <p:cNvSpPr txBox="1"/>
            <p:nvPr/>
          </p:nvSpPr>
          <p:spPr>
            <a:xfrm>
              <a:off x="500034" y="4429132"/>
              <a:ext cx="7572428" cy="91060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457200" indent="-457200" algn="l">
                <a:lnSpc>
                  <a:spcPts val="2700"/>
                </a:lnSpc>
              </a:pPr>
              <a:r>
                <a:rPr lang="zh-CN" altLang="en-US" sz="2000" b="1" smtClean="0">
                  <a:solidFill>
                    <a:srgbClr val="C00000"/>
                  </a:solidFill>
                  <a:latin typeface="Consolas" pitchFamily="49" charset="0"/>
                  <a:ea typeface="仿宋" pitchFamily="49" charset="-122"/>
                  <a:cs typeface="Consolas" pitchFamily="49" charset="0"/>
                </a:rPr>
                <a:t> </a:t>
              </a:r>
              <a:r>
                <a:rPr lang="zh-CN" altLang="en-US" sz="2000" b="1" smtClean="0">
                  <a:solidFill>
                    <a:srgbClr val="C00000"/>
                  </a:solidFill>
                  <a:latin typeface="Consolas" pitchFamily="49" charset="0"/>
                  <a:ea typeface="仿宋" pitchFamily="49" charset="-122"/>
                  <a:cs typeface="Consolas" pitchFamily="49" charset="0"/>
                  <a:sym typeface="Wingdings"/>
                </a:rPr>
                <a:t>  </a:t>
              </a:r>
              <a:r>
                <a:rPr lang="zh-CN" altLang="en-US" sz="2000" b="1" smtClean="0">
                  <a:solidFill>
                    <a:srgbClr val="C00000"/>
                  </a:solidFill>
                  <a:latin typeface="Consolas" pitchFamily="49" charset="0"/>
                  <a:ea typeface="仿宋" pitchFamily="49" charset="-122"/>
                  <a:cs typeface="Consolas" pitchFamily="49" charset="0"/>
                </a:rPr>
                <a:t>除根结点外，其他非叶子结点至少有</a:t>
              </a:r>
              <a:r>
                <a:rPr lang="zh-CN" altLang="en-US" sz="2000" b="1" smtClean="0">
                  <a:solidFill>
                    <a:srgbClr val="C00000"/>
                  </a:solidFill>
                  <a:latin typeface="Consolas" pitchFamily="49" charset="0"/>
                  <a:ea typeface="仿宋" pitchFamily="49" charset="-122"/>
                  <a:cs typeface="Consolas" pitchFamily="49" charset="0"/>
                  <a:sym typeface="Symbol" pitchFamily="18" charset="2"/>
                </a:rPr>
                <a:t></a:t>
              </a:r>
              <a:r>
                <a:rPr lang="en-US" altLang="zh-CN" sz="2000" b="1" i="1" smtClean="0">
                  <a:solidFill>
                    <a:srgbClr val="C00000"/>
                  </a:solidFill>
                  <a:latin typeface="Consolas" pitchFamily="49" charset="0"/>
                  <a:ea typeface="仿宋" pitchFamily="49" charset="-122"/>
                  <a:cs typeface="Consolas" pitchFamily="49" charset="0"/>
                  <a:sym typeface="Symbol" pitchFamily="18" charset="2"/>
                </a:rPr>
                <a:t>m</a:t>
              </a:r>
              <a:r>
                <a:rPr lang="en-US" altLang="zh-CN" sz="2000" b="1" smtClean="0">
                  <a:solidFill>
                    <a:srgbClr val="C00000"/>
                  </a:solidFill>
                  <a:latin typeface="Consolas" pitchFamily="49" charset="0"/>
                  <a:ea typeface="仿宋" pitchFamily="49" charset="-122"/>
                  <a:cs typeface="Consolas" pitchFamily="49" charset="0"/>
                  <a:sym typeface="Symbol" pitchFamily="18" charset="2"/>
                </a:rPr>
                <a:t>/2</a:t>
              </a:r>
              <a:r>
                <a:rPr lang="zh-CN" altLang="en-US" sz="2000" b="1" smtClean="0">
                  <a:solidFill>
                    <a:srgbClr val="C00000"/>
                  </a:solidFill>
                  <a:latin typeface="Consolas" pitchFamily="49" charset="0"/>
                  <a:ea typeface="仿宋" pitchFamily="49" charset="-122"/>
                  <a:cs typeface="Consolas" pitchFamily="49" charset="0"/>
                </a:rPr>
                <a:t>个孩子结点（即至少有</a:t>
              </a:r>
              <a:r>
                <a:rPr lang="zh-CN" altLang="en-US" sz="2000" b="1" smtClean="0">
                  <a:solidFill>
                    <a:srgbClr val="C00000"/>
                  </a:solidFill>
                  <a:latin typeface="Consolas" pitchFamily="49" charset="0"/>
                  <a:ea typeface="仿宋" pitchFamily="49" charset="-122"/>
                  <a:cs typeface="Consolas" pitchFamily="49" charset="0"/>
                  <a:sym typeface="Symbol" pitchFamily="18" charset="2"/>
                </a:rPr>
                <a:t></a:t>
              </a:r>
              <a:r>
                <a:rPr lang="en-US" altLang="zh-CN" sz="2000" b="1" i="1" smtClean="0">
                  <a:solidFill>
                    <a:srgbClr val="C00000"/>
                  </a:solidFill>
                  <a:latin typeface="Consolas" pitchFamily="49" charset="0"/>
                  <a:ea typeface="仿宋" pitchFamily="49" charset="-122"/>
                  <a:cs typeface="Consolas" pitchFamily="49" charset="0"/>
                  <a:sym typeface="Symbol" pitchFamily="18" charset="2"/>
                </a:rPr>
                <a:t>m</a:t>
              </a:r>
              <a:r>
                <a:rPr lang="en-US" altLang="zh-CN" sz="2000" b="1" smtClean="0">
                  <a:solidFill>
                    <a:srgbClr val="C00000"/>
                  </a:solidFill>
                  <a:latin typeface="Consolas" pitchFamily="49" charset="0"/>
                  <a:ea typeface="仿宋" pitchFamily="49" charset="-122"/>
                  <a:cs typeface="Consolas" pitchFamily="49" charset="0"/>
                  <a:sym typeface="Symbol" pitchFamily="18" charset="2"/>
                </a:rPr>
                <a:t>/2</a:t>
              </a:r>
              <a:r>
                <a:rPr lang="en-US" altLang="zh-CN" sz="2000" b="1" smtClean="0">
                  <a:solidFill>
                    <a:srgbClr val="C00000"/>
                  </a:solidFill>
                  <a:latin typeface="Consolas" pitchFamily="49" charset="0"/>
                  <a:ea typeface="仿宋" pitchFamily="49" charset="-122"/>
                  <a:cs typeface="Consolas" pitchFamily="49" charset="0"/>
                </a:rPr>
                <a:t>-1=</a:t>
              </a:r>
              <a:r>
                <a:rPr lang="en-US" altLang="zh-CN" sz="2000" b="1" smtClean="0">
                  <a:solidFill>
                    <a:srgbClr val="C00000"/>
                  </a:solidFill>
                  <a:latin typeface="Consolas" pitchFamily="49" charset="0"/>
                  <a:ea typeface="仿宋" pitchFamily="49" charset="-122"/>
                  <a:cs typeface="Consolas" pitchFamily="49" charset="0"/>
                  <a:sym typeface="Symbol" pitchFamily="18" charset="2"/>
                </a:rPr>
                <a:t>(</a:t>
              </a:r>
              <a:r>
                <a:rPr lang="en-US" altLang="zh-CN" sz="2000" b="1" i="1" smtClean="0">
                  <a:solidFill>
                    <a:srgbClr val="C00000"/>
                  </a:solidFill>
                  <a:latin typeface="Consolas" pitchFamily="49" charset="0"/>
                  <a:ea typeface="仿宋" pitchFamily="49" charset="-122"/>
                  <a:cs typeface="Consolas" pitchFamily="49" charset="0"/>
                  <a:sym typeface="Symbol" pitchFamily="18" charset="2"/>
                </a:rPr>
                <a:t>m</a:t>
              </a:r>
              <a:r>
                <a:rPr lang="en-US" altLang="zh-CN" sz="2000" b="1" smtClean="0">
                  <a:solidFill>
                    <a:srgbClr val="C00000"/>
                  </a:solidFill>
                  <a:latin typeface="Consolas" pitchFamily="49" charset="0"/>
                  <a:ea typeface="仿宋" pitchFamily="49" charset="-122"/>
                  <a:cs typeface="Consolas" pitchFamily="49" charset="0"/>
                  <a:sym typeface="Symbol" pitchFamily="18" charset="2"/>
                </a:rPr>
                <a:t>-1)/2</a:t>
              </a:r>
              <a:r>
                <a:rPr lang="zh-CN" altLang="en-US" sz="2000" b="1" smtClean="0">
                  <a:solidFill>
                    <a:srgbClr val="C00000"/>
                  </a:solidFill>
                  <a:latin typeface="Consolas" pitchFamily="49" charset="0"/>
                  <a:ea typeface="仿宋" pitchFamily="49" charset="-122"/>
                  <a:cs typeface="Consolas" pitchFamily="49" charset="0"/>
                </a:rPr>
                <a:t>个关键字）；</a:t>
              </a:r>
              <a:endParaRPr lang="zh-CN" altLang="en-US" sz="2000" b="1" dirty="0" smtClean="0">
                <a:solidFill>
                  <a:srgbClr val="C00000"/>
                </a:solidFill>
                <a:latin typeface="Consolas" pitchFamily="49" charset="0"/>
                <a:ea typeface="仿宋" pitchFamily="49" charset="-122"/>
                <a:cs typeface="Consolas" pitchFamily="49" charset="0"/>
              </a:endParaRPr>
            </a:p>
          </p:txBody>
        </p:sp>
        <p:sp>
          <p:nvSpPr>
            <p:cNvPr id="72" name="TextBox 71"/>
            <p:cNvSpPr txBox="1"/>
            <p:nvPr/>
          </p:nvSpPr>
          <p:spPr>
            <a:xfrm>
              <a:off x="2214546" y="5500702"/>
              <a:ext cx="4714908" cy="400110"/>
            </a:xfrm>
            <a:prstGeom prst="rect">
              <a:avLst/>
            </a:prstGeom>
            <a:noFill/>
          </p:spPr>
          <p:txBody>
            <a:bodyPr wrap="square" rtlCol="0">
              <a:spAutoFit/>
            </a:bodyPr>
            <a:lstStyle/>
            <a:p>
              <a:pPr algn="l"/>
              <a:r>
                <a:rPr lang="zh-CN" altLang="en-US" sz="2000" b="1" smtClean="0">
                  <a:solidFill>
                    <a:srgbClr val="3333FF"/>
                  </a:solidFill>
                  <a:latin typeface="Consolas" pitchFamily="49" charset="0"/>
                  <a:ea typeface="仿宋" pitchFamily="49" charset="-122"/>
                  <a:cs typeface="Consolas" pitchFamily="49" charset="0"/>
                </a:rPr>
                <a:t>最少关键字个数</a:t>
              </a:r>
              <a:r>
                <a:rPr lang="en-US" altLang="zh-CN" sz="2000" b="1" smtClean="0">
                  <a:latin typeface="Consolas" pitchFamily="49" charset="0"/>
                  <a:ea typeface="仿宋" pitchFamily="49" charset="-122"/>
                  <a:cs typeface="Consolas" pitchFamily="49" charset="0"/>
                </a:rPr>
                <a:t>Min </a:t>
              </a:r>
              <a:r>
                <a:rPr lang="en-US" altLang="zh-CN" sz="2000" b="1" smtClean="0">
                  <a:solidFill>
                    <a:srgbClr val="3333FF"/>
                  </a:solidFill>
                  <a:latin typeface="Consolas" pitchFamily="49" charset="0"/>
                  <a:ea typeface="仿宋" pitchFamily="49" charset="-122"/>
                  <a:cs typeface="Consolas" pitchFamily="49" charset="0"/>
                </a:rPr>
                <a:t>=</a:t>
              </a:r>
              <a:r>
                <a:rPr lang="zh-CN" altLang="en-US" sz="2000" b="1" smtClean="0">
                  <a:solidFill>
                    <a:srgbClr val="3333FF"/>
                  </a:solidFill>
                  <a:latin typeface="Consolas" pitchFamily="49" charset="0"/>
                  <a:ea typeface="仿宋" pitchFamily="49" charset="-122"/>
                  <a:cs typeface="Consolas" pitchFamily="49" charset="0"/>
                  <a:sym typeface="Symbol" pitchFamily="18" charset="2"/>
                </a:rPr>
                <a:t> </a:t>
              </a:r>
              <a:r>
                <a:rPr lang="en-US" altLang="zh-CN" sz="2000" b="1" i="1" smtClean="0">
                  <a:solidFill>
                    <a:srgbClr val="3333FF"/>
                  </a:solidFill>
                  <a:latin typeface="Consolas" pitchFamily="49" charset="0"/>
                  <a:ea typeface="仿宋" pitchFamily="49" charset="-122"/>
                  <a:cs typeface="Consolas" pitchFamily="49" charset="0"/>
                  <a:sym typeface="Symbol" pitchFamily="18" charset="2"/>
                </a:rPr>
                <a:t>m</a:t>
              </a:r>
              <a:r>
                <a:rPr lang="en-US" altLang="zh-CN" sz="2000" b="1" smtClean="0">
                  <a:solidFill>
                    <a:srgbClr val="3333FF"/>
                  </a:solidFill>
                  <a:latin typeface="Consolas" pitchFamily="49" charset="0"/>
                  <a:ea typeface="仿宋" pitchFamily="49" charset="-122"/>
                  <a:cs typeface="Consolas" pitchFamily="49" charset="0"/>
                  <a:sym typeface="Symbol" pitchFamily="18" charset="2"/>
                </a:rPr>
                <a:t>/2</a:t>
              </a:r>
              <a:r>
                <a:rPr lang="en-US" altLang="zh-CN" sz="2000" b="1" smtClean="0">
                  <a:solidFill>
                    <a:srgbClr val="3333FF"/>
                  </a:solidFill>
                  <a:latin typeface="Consolas" pitchFamily="49" charset="0"/>
                  <a:ea typeface="仿宋" pitchFamily="49" charset="-122"/>
                  <a:cs typeface="Consolas" pitchFamily="49" charset="0"/>
                </a:rPr>
                <a:t>-1</a:t>
              </a:r>
              <a:endParaRPr lang="zh-CN" altLang="en-US" sz="2000" b="1" dirty="0" smtClean="0">
                <a:solidFill>
                  <a:srgbClr val="3333FF"/>
                </a:solidFill>
                <a:latin typeface="Consolas" pitchFamily="49" charset="0"/>
                <a:ea typeface="仿宋" pitchFamily="49" charset="-122"/>
                <a:cs typeface="Consolas" pitchFamily="49" charset="0"/>
              </a:endParaRPr>
            </a:p>
          </p:txBody>
        </p:sp>
      </p:grpSp>
      <p:sp>
        <p:nvSpPr>
          <p:cNvPr id="75" name="灯片编号占位符 74"/>
          <p:cNvSpPr>
            <a:spLocks noGrp="1"/>
          </p:cNvSpPr>
          <p:nvPr>
            <p:ph type="sldNum" sz="quarter" idx="12"/>
          </p:nvPr>
        </p:nvSpPr>
        <p:spPr/>
        <p:txBody>
          <a:bodyPr/>
          <a:lstStyle/>
          <a:p>
            <a:pPr>
              <a:defRPr/>
            </a:pPr>
            <a:fld id="{94984E60-CADE-4266-8DC7-A91C528B8A31}" type="slidenum">
              <a:rPr lang="en-US" altLang="zh-CN" smtClean="0"/>
              <a:pPr>
                <a:defRPr/>
              </a:pPr>
              <a:t>90</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 Box 4"/>
          <p:cNvSpPr txBox="1">
            <a:spLocks noChangeArrowheads="1"/>
          </p:cNvSpPr>
          <p:nvPr/>
        </p:nvSpPr>
        <p:spPr bwMode="auto">
          <a:xfrm>
            <a:off x="428596" y="285728"/>
            <a:ext cx="2428892" cy="400110"/>
          </a:xfrm>
          <a:prstGeom prst="rect">
            <a:avLst/>
          </a:prstGeom>
          <a:noFill/>
          <a:ln w="9525">
            <a:noFill/>
            <a:miter lim="800000"/>
            <a:headEnd/>
            <a:tailEnd/>
          </a:ln>
        </p:spPr>
        <p:txBody>
          <a:bodyPr wrap="square">
            <a:spAutoFit/>
          </a:bodyPr>
          <a:lstStyle/>
          <a:p>
            <a:pPr>
              <a:spcBef>
                <a:spcPct val="50000"/>
              </a:spcBef>
            </a:pPr>
            <a:r>
              <a:rPr lang="zh-CN" altLang="en-US" sz="2000" b="1" dirty="0">
                <a:solidFill>
                  <a:srgbClr val="3333FF"/>
                </a:solidFill>
                <a:latin typeface="Consolas" pitchFamily="49" charset="0"/>
                <a:ea typeface="楷体" pitchFamily="49" charset="-122"/>
                <a:cs typeface="Consolas" pitchFamily="49" charset="0"/>
              </a:rPr>
              <a:t>一棵</a:t>
            </a:r>
            <a:r>
              <a:rPr lang="en-US" altLang="zh-CN" sz="2000" b="1">
                <a:solidFill>
                  <a:srgbClr val="3333FF"/>
                </a:solidFill>
                <a:latin typeface="Consolas" pitchFamily="49" charset="0"/>
                <a:ea typeface="楷体" pitchFamily="49" charset="-122"/>
                <a:cs typeface="Consolas" pitchFamily="49" charset="0"/>
              </a:rPr>
              <a:t>3</a:t>
            </a:r>
            <a:r>
              <a:rPr lang="zh-CN" altLang="en-US" sz="2000" b="1" smtClean="0">
                <a:solidFill>
                  <a:srgbClr val="3333FF"/>
                </a:solidFill>
                <a:latin typeface="Consolas" pitchFamily="49" charset="0"/>
                <a:ea typeface="楷体" pitchFamily="49" charset="-122"/>
                <a:cs typeface="Consolas" pitchFamily="49" charset="0"/>
              </a:rPr>
              <a:t>阶</a:t>
            </a:r>
            <a:r>
              <a:rPr lang="en-US" altLang="zh-CN" sz="2000" b="1" smtClean="0">
                <a:solidFill>
                  <a:srgbClr val="3333FF"/>
                </a:solidFill>
                <a:latin typeface="Consolas" pitchFamily="49" charset="0"/>
                <a:ea typeface="楷体" pitchFamily="49" charset="-122"/>
                <a:cs typeface="Consolas" pitchFamily="49" charset="0"/>
              </a:rPr>
              <a:t>B</a:t>
            </a:r>
            <a:r>
              <a:rPr lang="zh-CN" altLang="en-US" sz="2000" b="1" smtClean="0">
                <a:solidFill>
                  <a:srgbClr val="3333FF"/>
                </a:solidFill>
                <a:latin typeface="Consolas" pitchFamily="49" charset="0"/>
                <a:ea typeface="楷体" pitchFamily="49" charset="-122"/>
                <a:cs typeface="Consolas" pitchFamily="49" charset="0"/>
              </a:rPr>
              <a:t>树：</a:t>
            </a:r>
            <a:endParaRPr lang="zh-CN" altLang="en-US" sz="2000" b="1" dirty="0">
              <a:solidFill>
                <a:srgbClr val="3333FF"/>
              </a:solidFill>
              <a:latin typeface="Consolas" pitchFamily="49" charset="0"/>
              <a:ea typeface="楷体" pitchFamily="49" charset="-122"/>
              <a:cs typeface="Consolas" pitchFamily="49" charset="0"/>
            </a:endParaRPr>
          </a:p>
        </p:txBody>
      </p:sp>
      <p:sp>
        <p:nvSpPr>
          <p:cNvPr id="10" name="TextBox 9"/>
          <p:cNvSpPr txBox="1"/>
          <p:nvPr/>
        </p:nvSpPr>
        <p:spPr>
          <a:xfrm>
            <a:off x="3643306" y="671436"/>
            <a:ext cx="1143008" cy="400110"/>
          </a:xfrm>
          <a:prstGeom prst="rect">
            <a:avLst/>
          </a:prstGeom>
          <a:solidFill>
            <a:schemeClr val="bg1"/>
          </a:solidFill>
        </p:spPr>
        <p:txBody>
          <a:bodyPr wrap="square" rtlCol="0">
            <a:spAutoFit/>
          </a:bodyPr>
          <a:lstStyle/>
          <a:p>
            <a:r>
              <a:rPr lang="zh-CN" altLang="en-US" sz="2000" b="1" smtClean="0">
                <a:solidFill>
                  <a:srgbClr val="9900FF"/>
                </a:solidFill>
                <a:latin typeface="仿宋" pitchFamily="49" charset="-122"/>
                <a:ea typeface="仿宋" pitchFamily="49" charset="-122"/>
              </a:rPr>
              <a:t>根结点</a:t>
            </a:r>
            <a:endParaRPr lang="zh-CN" altLang="en-US" sz="2000" b="1" dirty="0">
              <a:solidFill>
                <a:srgbClr val="9900FF"/>
              </a:solidFill>
              <a:latin typeface="仿宋" pitchFamily="49" charset="-122"/>
              <a:ea typeface="仿宋" pitchFamily="49" charset="-122"/>
            </a:endParaRPr>
          </a:p>
        </p:txBody>
      </p:sp>
      <p:grpSp>
        <p:nvGrpSpPr>
          <p:cNvPr id="2" name="组合 80"/>
          <p:cNvGrpSpPr/>
          <p:nvPr/>
        </p:nvGrpSpPr>
        <p:grpSpPr>
          <a:xfrm>
            <a:off x="1278740" y="2913698"/>
            <a:ext cx="7722416" cy="872492"/>
            <a:chOff x="1278740" y="3699516"/>
            <a:chExt cx="7722416" cy="872492"/>
          </a:xfrm>
        </p:grpSpPr>
        <p:grpSp>
          <p:nvGrpSpPr>
            <p:cNvPr id="3" name="组合 71"/>
            <p:cNvGrpSpPr/>
            <p:nvPr/>
          </p:nvGrpSpPr>
          <p:grpSpPr>
            <a:xfrm>
              <a:off x="1278740" y="3699516"/>
              <a:ext cx="5593595" cy="736602"/>
              <a:chOff x="850112" y="3413922"/>
              <a:chExt cx="5593595" cy="736602"/>
            </a:xfrm>
          </p:grpSpPr>
          <p:cxnSp>
            <p:nvCxnSpPr>
              <p:cNvPr id="14" name="直接连接符 13"/>
              <p:cNvCxnSpPr/>
              <p:nvPr/>
            </p:nvCxnSpPr>
            <p:spPr>
              <a:xfrm rot="5400000">
                <a:off x="753671" y="3574658"/>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850112" y="373539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p>
            </p:txBody>
          </p:sp>
          <p:cxnSp>
            <p:nvCxnSpPr>
              <p:cNvPr id="16" name="直接连接符 15"/>
              <p:cNvCxnSpPr/>
              <p:nvPr/>
            </p:nvCxnSpPr>
            <p:spPr>
              <a:xfrm rot="5400000">
                <a:off x="1010848" y="357394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107289" y="373467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p>
            </p:txBody>
          </p:sp>
          <p:cxnSp>
            <p:nvCxnSpPr>
              <p:cNvPr id="18" name="直接连接符 17"/>
              <p:cNvCxnSpPr/>
              <p:nvPr/>
            </p:nvCxnSpPr>
            <p:spPr>
              <a:xfrm rot="5400000">
                <a:off x="1268024" y="357394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64466" y="373467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p>
            </p:txBody>
          </p:sp>
          <p:cxnSp>
            <p:nvCxnSpPr>
              <p:cNvPr id="21" name="直接连接符 20"/>
              <p:cNvCxnSpPr/>
              <p:nvPr/>
            </p:nvCxnSpPr>
            <p:spPr>
              <a:xfrm rot="5400000">
                <a:off x="1782378" y="3574658"/>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878819" y="373539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p>
            </p:txBody>
          </p:sp>
          <p:cxnSp>
            <p:nvCxnSpPr>
              <p:cNvPr id="23" name="直接连接符 22"/>
              <p:cNvCxnSpPr/>
              <p:nvPr/>
            </p:nvCxnSpPr>
            <p:spPr>
              <a:xfrm rot="5400000">
                <a:off x="2039555" y="357394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135996" y="373467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p>
            </p:txBody>
          </p:sp>
          <p:cxnSp>
            <p:nvCxnSpPr>
              <p:cNvPr id="25" name="直接连接符 24"/>
              <p:cNvCxnSpPr/>
              <p:nvPr/>
            </p:nvCxnSpPr>
            <p:spPr>
              <a:xfrm rot="5400000">
                <a:off x="2296732" y="357394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2393173" y="373467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p>
            </p:txBody>
          </p:sp>
          <p:cxnSp>
            <p:nvCxnSpPr>
              <p:cNvPr id="28" name="直接连接符 27"/>
              <p:cNvCxnSpPr/>
              <p:nvPr/>
            </p:nvCxnSpPr>
            <p:spPr>
              <a:xfrm rot="5400000">
                <a:off x="2811085" y="360402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2907527" y="376475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p>
            </p:txBody>
          </p:sp>
          <p:cxnSp>
            <p:nvCxnSpPr>
              <p:cNvPr id="30" name="直接连接符 29"/>
              <p:cNvCxnSpPr/>
              <p:nvPr/>
            </p:nvCxnSpPr>
            <p:spPr>
              <a:xfrm rot="5400000">
                <a:off x="3068262"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3164703"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p>
            </p:txBody>
          </p:sp>
          <p:cxnSp>
            <p:nvCxnSpPr>
              <p:cNvPr id="32" name="直接连接符 31"/>
              <p:cNvCxnSpPr/>
              <p:nvPr/>
            </p:nvCxnSpPr>
            <p:spPr>
              <a:xfrm rot="5400000">
                <a:off x="3325439"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3421880"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p>
            </p:txBody>
          </p:sp>
          <p:cxnSp>
            <p:nvCxnSpPr>
              <p:cNvPr id="35" name="直接连接符 34"/>
              <p:cNvCxnSpPr/>
              <p:nvPr/>
            </p:nvCxnSpPr>
            <p:spPr>
              <a:xfrm rot="5400000">
                <a:off x="3775498" y="360402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3871940" y="376475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p>
            </p:txBody>
          </p:sp>
          <p:cxnSp>
            <p:nvCxnSpPr>
              <p:cNvPr id="37" name="直接连接符 36"/>
              <p:cNvCxnSpPr/>
              <p:nvPr/>
            </p:nvCxnSpPr>
            <p:spPr>
              <a:xfrm rot="5400000">
                <a:off x="4032675"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4129116"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p>
            </p:txBody>
          </p:sp>
          <p:cxnSp>
            <p:nvCxnSpPr>
              <p:cNvPr id="39" name="直接连接符 38"/>
              <p:cNvCxnSpPr/>
              <p:nvPr/>
            </p:nvCxnSpPr>
            <p:spPr>
              <a:xfrm rot="5400000">
                <a:off x="4289852"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4386293"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p>
            </p:txBody>
          </p:sp>
          <p:cxnSp>
            <p:nvCxnSpPr>
              <p:cNvPr id="42" name="直接连接符 41"/>
              <p:cNvCxnSpPr/>
              <p:nvPr/>
            </p:nvCxnSpPr>
            <p:spPr>
              <a:xfrm rot="5400000">
                <a:off x="4739911" y="360402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4836353" y="376475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p>
            </p:txBody>
          </p:sp>
          <p:cxnSp>
            <p:nvCxnSpPr>
              <p:cNvPr id="44" name="直接连接符 43"/>
              <p:cNvCxnSpPr/>
              <p:nvPr/>
            </p:nvCxnSpPr>
            <p:spPr>
              <a:xfrm rot="5400000">
                <a:off x="4997088"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5093529"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p>
            </p:txBody>
          </p:sp>
          <p:cxnSp>
            <p:nvCxnSpPr>
              <p:cNvPr id="46" name="直接连接符 45"/>
              <p:cNvCxnSpPr/>
              <p:nvPr/>
            </p:nvCxnSpPr>
            <p:spPr>
              <a:xfrm rot="5400000">
                <a:off x="5254265"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5350706"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p>
            </p:txBody>
          </p:sp>
          <p:cxnSp>
            <p:nvCxnSpPr>
              <p:cNvPr id="49" name="直接连接符 48"/>
              <p:cNvCxnSpPr/>
              <p:nvPr/>
            </p:nvCxnSpPr>
            <p:spPr>
              <a:xfrm rot="5400000">
                <a:off x="5704324" y="360402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5800766" y="376475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p>
            </p:txBody>
          </p:sp>
          <p:cxnSp>
            <p:nvCxnSpPr>
              <p:cNvPr id="51" name="直接连接符 50"/>
              <p:cNvCxnSpPr/>
              <p:nvPr/>
            </p:nvCxnSpPr>
            <p:spPr>
              <a:xfrm rot="5400000">
                <a:off x="5961501"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6057942"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p>
            </p:txBody>
          </p:sp>
          <p:cxnSp>
            <p:nvCxnSpPr>
              <p:cNvPr id="53" name="直接连接符 52"/>
              <p:cNvCxnSpPr/>
              <p:nvPr/>
            </p:nvCxnSpPr>
            <p:spPr>
              <a:xfrm rot="5400000">
                <a:off x="6218678"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315119"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p>
            </p:txBody>
          </p:sp>
        </p:grpSp>
        <p:sp>
          <p:nvSpPr>
            <p:cNvPr id="69" name="TextBox 68"/>
            <p:cNvSpPr txBox="1"/>
            <p:nvPr/>
          </p:nvSpPr>
          <p:spPr>
            <a:xfrm>
              <a:off x="7281882" y="4075060"/>
              <a:ext cx="1719274" cy="400110"/>
            </a:xfrm>
            <a:prstGeom prst="rect">
              <a:avLst/>
            </a:prstGeom>
            <a:solidFill>
              <a:schemeClr val="bg1"/>
            </a:solidFill>
          </p:spPr>
          <p:txBody>
            <a:bodyPr wrap="square" rtlCol="0">
              <a:spAutoFit/>
            </a:bodyPr>
            <a:lstStyle/>
            <a:p>
              <a:r>
                <a:rPr lang="zh-CN" altLang="en-US" sz="2000" b="1" smtClean="0">
                  <a:solidFill>
                    <a:srgbClr val="9900FF"/>
                  </a:solidFill>
                  <a:latin typeface="仿宋" pitchFamily="49" charset="-122"/>
                  <a:ea typeface="仿宋" pitchFamily="49" charset="-122"/>
                </a:rPr>
                <a:t>外部结点层</a:t>
              </a:r>
              <a:endParaRPr lang="zh-CN" altLang="en-US" sz="2000" b="1" dirty="0">
                <a:solidFill>
                  <a:srgbClr val="9900FF"/>
                </a:solidFill>
                <a:latin typeface="仿宋" pitchFamily="49" charset="-122"/>
                <a:ea typeface="仿宋" pitchFamily="49" charset="-122"/>
              </a:endParaRPr>
            </a:p>
          </p:txBody>
        </p:sp>
        <p:sp>
          <p:nvSpPr>
            <p:cNvPr id="70" name="右大括号 69"/>
            <p:cNvSpPr/>
            <p:nvPr/>
          </p:nvSpPr>
          <p:spPr>
            <a:xfrm>
              <a:off x="7143768" y="4000504"/>
              <a:ext cx="214314" cy="571504"/>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800"/>
            </a:p>
          </p:txBody>
        </p:sp>
      </p:grpSp>
      <p:grpSp>
        <p:nvGrpSpPr>
          <p:cNvPr id="4" name="组合 79"/>
          <p:cNvGrpSpPr/>
          <p:nvPr/>
        </p:nvGrpSpPr>
        <p:grpSpPr>
          <a:xfrm>
            <a:off x="436221" y="1129496"/>
            <a:ext cx="8493497" cy="2013752"/>
            <a:chOff x="436221" y="1915314"/>
            <a:chExt cx="8493497" cy="2013752"/>
          </a:xfrm>
        </p:grpSpPr>
        <p:sp>
          <p:nvSpPr>
            <p:cNvPr id="12" name="矩形 11"/>
            <p:cNvSpPr/>
            <p:nvPr/>
          </p:nvSpPr>
          <p:spPr>
            <a:xfrm>
              <a:off x="3721920" y="1928644"/>
              <a:ext cx="835825" cy="356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10</a:t>
              </a:r>
              <a:endParaRPr lang="zh-CN" altLang="en-US" sz="1800" b="1" dirty="0">
                <a:solidFill>
                  <a:srgbClr val="3333FF"/>
                </a:solidFill>
                <a:latin typeface="Consolas" pitchFamily="49" charset="0"/>
                <a:cs typeface="Consolas" pitchFamily="49" charset="0"/>
              </a:endParaRPr>
            </a:p>
          </p:txBody>
        </p:sp>
        <p:sp>
          <p:nvSpPr>
            <p:cNvPr id="13" name="矩形 12"/>
            <p:cNvSpPr/>
            <p:nvPr/>
          </p:nvSpPr>
          <p:spPr>
            <a:xfrm>
              <a:off x="1214446" y="3407411"/>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smtClean="0">
                  <a:solidFill>
                    <a:srgbClr val="3333FF"/>
                  </a:solidFill>
                  <a:latin typeface="Consolas" pitchFamily="49" charset="0"/>
                  <a:cs typeface="Consolas" pitchFamily="49" charset="0"/>
                </a:rPr>
                <a:t>1  </a:t>
              </a:r>
              <a:r>
                <a:rPr lang="en-US" altLang="zh-CN" sz="1800" b="1" dirty="0" smtClean="0">
                  <a:solidFill>
                    <a:srgbClr val="3333FF"/>
                  </a:solidFill>
                  <a:latin typeface="Consolas" pitchFamily="49" charset="0"/>
                  <a:cs typeface="Consolas" pitchFamily="49" charset="0"/>
                </a:rPr>
                <a:t>2</a:t>
              </a:r>
              <a:endParaRPr lang="zh-CN" altLang="en-US" sz="1800" b="1" dirty="0">
                <a:solidFill>
                  <a:srgbClr val="3333FF"/>
                </a:solidFill>
                <a:latin typeface="Consolas" pitchFamily="49" charset="0"/>
                <a:cs typeface="Consolas" pitchFamily="49" charset="0"/>
              </a:endParaRPr>
            </a:p>
          </p:txBody>
        </p:sp>
        <p:sp>
          <p:nvSpPr>
            <p:cNvPr id="20" name="矩形 19"/>
            <p:cNvSpPr/>
            <p:nvPr/>
          </p:nvSpPr>
          <p:spPr>
            <a:xfrm>
              <a:off x="2243153" y="3407411"/>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smtClean="0">
                  <a:solidFill>
                    <a:srgbClr val="3333FF"/>
                  </a:solidFill>
                  <a:latin typeface="Consolas" pitchFamily="49" charset="0"/>
                  <a:cs typeface="Consolas" pitchFamily="49" charset="0"/>
                </a:rPr>
                <a:t>4  </a:t>
              </a:r>
              <a:r>
                <a:rPr lang="en-US" altLang="zh-CN" sz="1800" b="1" dirty="0" smtClean="0">
                  <a:solidFill>
                    <a:srgbClr val="3333FF"/>
                  </a:solidFill>
                  <a:latin typeface="Consolas" pitchFamily="49" charset="0"/>
                  <a:cs typeface="Consolas" pitchFamily="49" charset="0"/>
                </a:rPr>
                <a:t>5</a:t>
              </a:r>
              <a:endParaRPr lang="zh-CN" altLang="en-US" sz="1800" b="1" dirty="0">
                <a:solidFill>
                  <a:srgbClr val="3333FF"/>
                </a:solidFill>
                <a:latin typeface="Consolas" pitchFamily="49" charset="0"/>
                <a:cs typeface="Consolas" pitchFamily="49" charset="0"/>
              </a:endParaRPr>
            </a:p>
          </p:txBody>
        </p:sp>
        <p:sp>
          <p:nvSpPr>
            <p:cNvPr id="27" name="矩形 26"/>
            <p:cNvSpPr/>
            <p:nvPr/>
          </p:nvSpPr>
          <p:spPr>
            <a:xfrm>
              <a:off x="3271860" y="3436776"/>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smtClean="0">
                  <a:solidFill>
                    <a:srgbClr val="3333FF"/>
                  </a:solidFill>
                  <a:latin typeface="Consolas" pitchFamily="49" charset="0"/>
                  <a:cs typeface="Consolas" pitchFamily="49" charset="0"/>
                </a:rPr>
                <a:t>7  </a:t>
              </a:r>
              <a:r>
                <a:rPr lang="en-US" altLang="zh-CN" sz="1800" b="1" dirty="0" smtClean="0">
                  <a:solidFill>
                    <a:srgbClr val="3333FF"/>
                  </a:solidFill>
                  <a:latin typeface="Consolas" pitchFamily="49" charset="0"/>
                  <a:cs typeface="Consolas" pitchFamily="49" charset="0"/>
                </a:rPr>
                <a:t>9</a:t>
              </a:r>
              <a:endParaRPr lang="zh-CN" altLang="en-US" sz="1800" b="1" dirty="0">
                <a:solidFill>
                  <a:srgbClr val="3333FF"/>
                </a:solidFill>
                <a:latin typeface="Consolas" pitchFamily="49" charset="0"/>
                <a:cs typeface="Consolas" pitchFamily="49" charset="0"/>
              </a:endParaRPr>
            </a:p>
          </p:txBody>
        </p:sp>
        <p:sp>
          <p:nvSpPr>
            <p:cNvPr id="34" name="矩形 33"/>
            <p:cNvSpPr/>
            <p:nvPr/>
          </p:nvSpPr>
          <p:spPr>
            <a:xfrm>
              <a:off x="4236273" y="3436776"/>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11 12</a:t>
              </a:r>
              <a:endParaRPr lang="zh-CN" altLang="en-US" sz="1800" b="1" dirty="0">
                <a:solidFill>
                  <a:srgbClr val="3333FF"/>
                </a:solidFill>
                <a:latin typeface="Consolas" pitchFamily="49" charset="0"/>
                <a:cs typeface="Consolas" pitchFamily="49" charset="0"/>
              </a:endParaRPr>
            </a:p>
          </p:txBody>
        </p:sp>
        <p:sp>
          <p:nvSpPr>
            <p:cNvPr id="41" name="矩形 40"/>
            <p:cNvSpPr/>
            <p:nvPr/>
          </p:nvSpPr>
          <p:spPr>
            <a:xfrm>
              <a:off x="5200686" y="3436776"/>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14 17</a:t>
              </a:r>
              <a:endParaRPr lang="zh-CN" altLang="en-US" sz="1800" b="1" dirty="0">
                <a:solidFill>
                  <a:srgbClr val="3333FF"/>
                </a:solidFill>
                <a:latin typeface="Consolas" pitchFamily="49" charset="0"/>
                <a:cs typeface="Consolas" pitchFamily="49" charset="0"/>
              </a:endParaRPr>
            </a:p>
          </p:txBody>
        </p:sp>
        <p:sp>
          <p:nvSpPr>
            <p:cNvPr id="48" name="矩形 47"/>
            <p:cNvSpPr/>
            <p:nvPr/>
          </p:nvSpPr>
          <p:spPr>
            <a:xfrm>
              <a:off x="6165099" y="3436776"/>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19 20</a:t>
              </a:r>
              <a:endParaRPr lang="zh-CN" altLang="en-US" sz="1800" b="1" dirty="0">
                <a:solidFill>
                  <a:srgbClr val="3333FF"/>
                </a:solidFill>
                <a:latin typeface="Consolas" pitchFamily="49" charset="0"/>
                <a:cs typeface="Consolas" pitchFamily="49" charset="0"/>
              </a:endParaRPr>
            </a:p>
          </p:txBody>
        </p:sp>
        <p:sp>
          <p:nvSpPr>
            <p:cNvPr id="55" name="矩形 54"/>
            <p:cNvSpPr/>
            <p:nvPr/>
          </p:nvSpPr>
          <p:spPr>
            <a:xfrm>
              <a:off x="2243153" y="2600951"/>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3  6</a:t>
              </a:r>
              <a:endParaRPr lang="zh-CN" altLang="en-US" sz="1800" b="1" dirty="0">
                <a:solidFill>
                  <a:srgbClr val="3333FF"/>
                </a:solidFill>
                <a:latin typeface="Consolas" pitchFamily="49" charset="0"/>
                <a:cs typeface="Consolas" pitchFamily="49" charset="0"/>
              </a:endParaRPr>
            </a:p>
          </p:txBody>
        </p:sp>
        <p:sp>
          <p:nvSpPr>
            <p:cNvPr id="56" name="矩形 55"/>
            <p:cNvSpPr/>
            <p:nvPr/>
          </p:nvSpPr>
          <p:spPr>
            <a:xfrm>
              <a:off x="5072098" y="2600951"/>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3333FF"/>
                  </a:solidFill>
                  <a:latin typeface="Consolas" pitchFamily="49" charset="0"/>
                  <a:cs typeface="Consolas" pitchFamily="49" charset="0"/>
                </a:rPr>
                <a:t>13 </a:t>
              </a:r>
              <a:r>
                <a:rPr lang="en-US" altLang="zh-CN" sz="1800" b="1" dirty="0" smtClean="0">
                  <a:solidFill>
                    <a:srgbClr val="3333FF"/>
                  </a:solidFill>
                  <a:latin typeface="Consolas" pitchFamily="49" charset="0"/>
                  <a:cs typeface="Consolas" pitchFamily="49" charset="0"/>
                </a:rPr>
                <a:t>18</a:t>
              </a:r>
              <a:endParaRPr lang="zh-CN" altLang="en-US" sz="1800" b="1" dirty="0">
                <a:solidFill>
                  <a:srgbClr val="3333FF"/>
                </a:solidFill>
                <a:latin typeface="Consolas" pitchFamily="49" charset="0"/>
                <a:cs typeface="Consolas" pitchFamily="49" charset="0"/>
              </a:endParaRPr>
            </a:p>
          </p:txBody>
        </p:sp>
        <p:cxnSp>
          <p:nvCxnSpPr>
            <p:cNvPr id="57" name="直接连接符 56"/>
            <p:cNvCxnSpPr/>
            <p:nvPr/>
          </p:nvCxnSpPr>
          <p:spPr>
            <a:xfrm rot="10800000" flipV="1">
              <a:off x="3014684" y="2185821"/>
              <a:ext cx="964413" cy="385765"/>
            </a:xfrm>
            <a:prstGeom prst="line">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4364862" y="2185821"/>
              <a:ext cx="835825" cy="385765"/>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endCxn id="13" idx="0"/>
            </p:cNvCxnSpPr>
            <p:nvPr/>
          </p:nvCxnSpPr>
          <p:spPr>
            <a:xfrm rot="10800000" flipV="1">
              <a:off x="1632359" y="2828763"/>
              <a:ext cx="803678" cy="57864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endCxn id="27" idx="0"/>
            </p:cNvCxnSpPr>
            <p:nvPr/>
          </p:nvCxnSpPr>
          <p:spPr>
            <a:xfrm>
              <a:off x="2886095" y="2828763"/>
              <a:ext cx="803678" cy="608013"/>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endCxn id="20" idx="0"/>
            </p:cNvCxnSpPr>
            <p:nvPr/>
          </p:nvCxnSpPr>
          <p:spPr>
            <a:xfrm rot="16200000" flipH="1">
              <a:off x="2355668" y="3102013"/>
              <a:ext cx="578648" cy="3214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endCxn id="34" idx="0"/>
            </p:cNvCxnSpPr>
            <p:nvPr/>
          </p:nvCxnSpPr>
          <p:spPr>
            <a:xfrm rot="5400000">
              <a:off x="4623430" y="2859519"/>
              <a:ext cx="608013" cy="546501"/>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endCxn id="48" idx="0"/>
            </p:cNvCxnSpPr>
            <p:nvPr/>
          </p:nvCxnSpPr>
          <p:spPr>
            <a:xfrm>
              <a:off x="5843628" y="2828763"/>
              <a:ext cx="739383" cy="608013"/>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endCxn id="41" idx="0"/>
            </p:cNvCxnSpPr>
            <p:nvPr/>
          </p:nvCxnSpPr>
          <p:spPr>
            <a:xfrm rot="16200000" flipH="1">
              <a:off x="5234224" y="3052401"/>
              <a:ext cx="608013" cy="16073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7358114" y="3429000"/>
              <a:ext cx="1571604" cy="400110"/>
            </a:xfrm>
            <a:prstGeom prst="rect">
              <a:avLst/>
            </a:prstGeom>
            <a:solidFill>
              <a:schemeClr val="bg1"/>
            </a:solidFill>
          </p:spPr>
          <p:txBody>
            <a:bodyPr wrap="square" rtlCol="0">
              <a:spAutoFit/>
            </a:bodyPr>
            <a:lstStyle/>
            <a:p>
              <a:r>
                <a:rPr lang="zh-CN" altLang="en-US" sz="2000" b="1" smtClean="0">
                  <a:solidFill>
                    <a:srgbClr val="9900FF"/>
                  </a:solidFill>
                  <a:latin typeface="仿宋" pitchFamily="49" charset="-122"/>
                  <a:ea typeface="仿宋" pitchFamily="49" charset="-122"/>
                </a:rPr>
                <a:t>叶子结点层</a:t>
              </a:r>
              <a:endParaRPr lang="zh-CN" altLang="en-US" sz="2000" b="1" dirty="0">
                <a:solidFill>
                  <a:srgbClr val="9900FF"/>
                </a:solidFill>
                <a:latin typeface="仿宋" pitchFamily="49" charset="-122"/>
                <a:ea typeface="仿宋" pitchFamily="49" charset="-122"/>
              </a:endParaRPr>
            </a:p>
          </p:txBody>
        </p:sp>
        <p:sp>
          <p:nvSpPr>
            <p:cNvPr id="67" name="右大括号 66"/>
            <p:cNvSpPr/>
            <p:nvPr/>
          </p:nvSpPr>
          <p:spPr>
            <a:xfrm>
              <a:off x="7143768" y="3357562"/>
              <a:ext cx="214314" cy="571504"/>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左大括号 72"/>
            <p:cNvSpPr/>
            <p:nvPr/>
          </p:nvSpPr>
          <p:spPr>
            <a:xfrm>
              <a:off x="928662" y="1915314"/>
              <a:ext cx="214314" cy="1728000"/>
            </a:xfrm>
            <a:prstGeom prst="lef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 name="TextBox 73"/>
            <p:cNvSpPr txBox="1"/>
            <p:nvPr/>
          </p:nvSpPr>
          <p:spPr>
            <a:xfrm>
              <a:off x="436221" y="2000240"/>
              <a:ext cx="492443" cy="1500198"/>
            </a:xfrm>
            <a:prstGeom prst="rect">
              <a:avLst/>
            </a:prstGeom>
            <a:noFill/>
          </p:spPr>
          <p:txBody>
            <a:bodyPr vert="eaVert" wrap="square" rtlCol="0">
              <a:spAutoFit/>
            </a:bodyPr>
            <a:lstStyle/>
            <a:p>
              <a:r>
                <a:rPr lang="zh-CN" altLang="en-US" sz="2000" b="1" smtClean="0">
                  <a:solidFill>
                    <a:srgbClr val="9900FF"/>
                  </a:solidFill>
                  <a:latin typeface="仿宋" pitchFamily="49" charset="-122"/>
                  <a:ea typeface="仿宋" pitchFamily="49" charset="-122"/>
                </a:rPr>
                <a:t>内部结点</a:t>
              </a:r>
              <a:endParaRPr lang="zh-CN" altLang="en-US" sz="2000" b="1" dirty="0" smtClean="0">
                <a:solidFill>
                  <a:srgbClr val="9900FF"/>
                </a:solidFill>
                <a:latin typeface="仿宋" pitchFamily="49" charset="-122"/>
                <a:ea typeface="仿宋" pitchFamily="49" charset="-122"/>
              </a:endParaRPr>
            </a:p>
          </p:txBody>
        </p:sp>
      </p:grpSp>
      <p:sp>
        <p:nvSpPr>
          <p:cNvPr id="76" name="TextBox 75"/>
          <p:cNvSpPr txBox="1"/>
          <p:nvPr/>
        </p:nvSpPr>
        <p:spPr>
          <a:xfrm>
            <a:off x="500034" y="4572008"/>
            <a:ext cx="7358114" cy="52588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457200" indent="-457200" algn="l"/>
            <a:r>
              <a:rPr lang="zh-CN" altLang="en-US" sz="2000" b="1" smtClean="0">
                <a:solidFill>
                  <a:srgbClr val="C00000"/>
                </a:solidFill>
                <a:latin typeface="仿宋" pitchFamily="49" charset="-122"/>
                <a:ea typeface="仿宋" pitchFamily="49" charset="-122"/>
                <a:cs typeface="Consolas" pitchFamily="49" charset="0"/>
              </a:rPr>
              <a:t> </a:t>
            </a:r>
            <a:r>
              <a:rPr lang="zh-CN" altLang="en-US" sz="2000" b="1" smtClean="0">
                <a:solidFill>
                  <a:srgbClr val="C00000"/>
                </a:solidFill>
                <a:latin typeface="仿宋" pitchFamily="49" charset="-122"/>
                <a:ea typeface="仿宋" pitchFamily="49" charset="-122"/>
                <a:cs typeface="Consolas" pitchFamily="49" charset="0"/>
                <a:sym typeface="Wingdings"/>
              </a:rPr>
              <a:t>  </a:t>
            </a:r>
            <a:r>
              <a:rPr lang="zh-CN" altLang="en-US" sz="2000" b="1" smtClean="0">
                <a:solidFill>
                  <a:srgbClr val="C00000"/>
                </a:solidFill>
                <a:latin typeface="仿宋" pitchFamily="49" charset="-122"/>
                <a:ea typeface="仿宋" pitchFamily="49" charset="-122"/>
                <a:cs typeface="Consolas" pitchFamily="49" charset="0"/>
              </a:rPr>
              <a:t>若根结点不是叶子结点，则根结点至少有两个孩子结点；</a:t>
            </a:r>
            <a:endParaRPr lang="zh-CN" altLang="en-US" sz="2000" b="1" dirty="0" smtClean="0">
              <a:solidFill>
                <a:srgbClr val="C00000"/>
              </a:solidFill>
              <a:latin typeface="仿宋" pitchFamily="49" charset="-122"/>
              <a:ea typeface="仿宋" pitchFamily="49" charset="-122"/>
              <a:cs typeface="Consolas" pitchFamily="49" charset="0"/>
            </a:endParaRPr>
          </a:p>
        </p:txBody>
      </p:sp>
      <p:sp>
        <p:nvSpPr>
          <p:cNvPr id="68" name="灯片编号占位符 67"/>
          <p:cNvSpPr>
            <a:spLocks noGrp="1"/>
          </p:cNvSpPr>
          <p:nvPr>
            <p:ph type="sldNum" sz="quarter" idx="12"/>
          </p:nvPr>
        </p:nvSpPr>
        <p:spPr/>
        <p:txBody>
          <a:bodyPr/>
          <a:lstStyle/>
          <a:p>
            <a:pPr>
              <a:defRPr/>
            </a:pPr>
            <a:fld id="{94984E60-CADE-4266-8DC7-A91C528B8A31}" type="slidenum">
              <a:rPr lang="en-US" altLang="zh-CN" smtClean="0"/>
              <a:pPr>
                <a:defRPr/>
              </a:pPr>
              <a:t>91</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 Box 4"/>
          <p:cNvSpPr txBox="1">
            <a:spLocks noChangeArrowheads="1"/>
          </p:cNvSpPr>
          <p:nvPr/>
        </p:nvSpPr>
        <p:spPr bwMode="auto">
          <a:xfrm>
            <a:off x="428596" y="285728"/>
            <a:ext cx="2428892" cy="400110"/>
          </a:xfrm>
          <a:prstGeom prst="rect">
            <a:avLst/>
          </a:prstGeom>
          <a:noFill/>
          <a:ln w="9525">
            <a:noFill/>
            <a:miter lim="800000"/>
            <a:headEnd/>
            <a:tailEnd/>
          </a:ln>
        </p:spPr>
        <p:txBody>
          <a:bodyPr wrap="square">
            <a:spAutoFit/>
          </a:bodyPr>
          <a:lstStyle/>
          <a:p>
            <a:pPr algn="l">
              <a:spcBef>
                <a:spcPct val="50000"/>
              </a:spcBef>
            </a:pPr>
            <a:r>
              <a:rPr lang="zh-CN" altLang="en-US" sz="2000" b="1" dirty="0">
                <a:solidFill>
                  <a:srgbClr val="3333FF"/>
                </a:solidFill>
                <a:latin typeface="Consolas" pitchFamily="49" charset="0"/>
                <a:ea typeface="楷体" pitchFamily="49" charset="-122"/>
                <a:cs typeface="Consolas" pitchFamily="49" charset="0"/>
              </a:rPr>
              <a:t>一棵</a:t>
            </a:r>
            <a:r>
              <a:rPr lang="en-US" altLang="zh-CN" sz="2000" b="1">
                <a:solidFill>
                  <a:srgbClr val="3333FF"/>
                </a:solidFill>
                <a:latin typeface="Consolas" pitchFamily="49" charset="0"/>
                <a:ea typeface="楷体" pitchFamily="49" charset="-122"/>
                <a:cs typeface="Consolas" pitchFamily="49" charset="0"/>
              </a:rPr>
              <a:t>3</a:t>
            </a:r>
            <a:r>
              <a:rPr lang="zh-CN" altLang="en-US" sz="2000" b="1" smtClean="0">
                <a:solidFill>
                  <a:srgbClr val="3333FF"/>
                </a:solidFill>
                <a:latin typeface="Consolas" pitchFamily="49" charset="0"/>
                <a:ea typeface="楷体" pitchFamily="49" charset="-122"/>
                <a:cs typeface="Consolas" pitchFamily="49" charset="0"/>
              </a:rPr>
              <a:t>阶</a:t>
            </a:r>
            <a:r>
              <a:rPr lang="en-US" altLang="zh-CN" sz="2000" b="1" smtClean="0">
                <a:solidFill>
                  <a:srgbClr val="3333FF"/>
                </a:solidFill>
                <a:latin typeface="Consolas" pitchFamily="49" charset="0"/>
                <a:ea typeface="楷体" pitchFamily="49" charset="-122"/>
                <a:cs typeface="Consolas" pitchFamily="49" charset="0"/>
              </a:rPr>
              <a:t>B</a:t>
            </a:r>
            <a:r>
              <a:rPr lang="zh-CN" altLang="en-US" sz="2000" b="1" smtClean="0">
                <a:solidFill>
                  <a:srgbClr val="3333FF"/>
                </a:solidFill>
                <a:latin typeface="Consolas" pitchFamily="49" charset="0"/>
                <a:ea typeface="楷体" pitchFamily="49" charset="-122"/>
                <a:cs typeface="Consolas" pitchFamily="49" charset="0"/>
              </a:rPr>
              <a:t>树：</a:t>
            </a:r>
            <a:endParaRPr lang="zh-CN" altLang="en-US" sz="2000" b="1" dirty="0">
              <a:solidFill>
                <a:srgbClr val="3333FF"/>
              </a:solidFill>
              <a:latin typeface="Consolas" pitchFamily="49" charset="0"/>
              <a:ea typeface="楷体" pitchFamily="49" charset="-122"/>
              <a:cs typeface="Consolas" pitchFamily="49" charset="0"/>
            </a:endParaRPr>
          </a:p>
        </p:txBody>
      </p:sp>
      <p:sp>
        <p:nvSpPr>
          <p:cNvPr id="10" name="TextBox 9"/>
          <p:cNvSpPr txBox="1"/>
          <p:nvPr/>
        </p:nvSpPr>
        <p:spPr>
          <a:xfrm>
            <a:off x="3643306" y="671436"/>
            <a:ext cx="1143008" cy="400110"/>
          </a:xfrm>
          <a:prstGeom prst="rect">
            <a:avLst/>
          </a:prstGeom>
          <a:solidFill>
            <a:schemeClr val="bg1"/>
          </a:solidFill>
        </p:spPr>
        <p:txBody>
          <a:bodyPr wrap="square" rtlCol="0">
            <a:spAutoFit/>
          </a:bodyPr>
          <a:lstStyle/>
          <a:p>
            <a:r>
              <a:rPr lang="zh-CN" altLang="en-US" sz="2000" b="1" smtClean="0">
                <a:solidFill>
                  <a:srgbClr val="9900FF"/>
                </a:solidFill>
                <a:latin typeface="仿宋" pitchFamily="49" charset="-122"/>
                <a:ea typeface="仿宋" pitchFamily="49" charset="-122"/>
              </a:rPr>
              <a:t>根结点</a:t>
            </a:r>
            <a:endParaRPr lang="zh-CN" altLang="en-US" sz="2000" b="1" dirty="0">
              <a:solidFill>
                <a:srgbClr val="9900FF"/>
              </a:solidFill>
              <a:latin typeface="仿宋" pitchFamily="49" charset="-122"/>
              <a:ea typeface="仿宋" pitchFamily="49" charset="-122"/>
            </a:endParaRPr>
          </a:p>
        </p:txBody>
      </p:sp>
      <p:grpSp>
        <p:nvGrpSpPr>
          <p:cNvPr id="2" name="组合 80"/>
          <p:cNvGrpSpPr/>
          <p:nvPr/>
        </p:nvGrpSpPr>
        <p:grpSpPr>
          <a:xfrm>
            <a:off x="1278740" y="2913698"/>
            <a:ext cx="7722416" cy="872492"/>
            <a:chOff x="1278740" y="3699516"/>
            <a:chExt cx="7722416" cy="872492"/>
          </a:xfrm>
        </p:grpSpPr>
        <p:grpSp>
          <p:nvGrpSpPr>
            <p:cNvPr id="3" name="组合 71"/>
            <p:cNvGrpSpPr/>
            <p:nvPr/>
          </p:nvGrpSpPr>
          <p:grpSpPr>
            <a:xfrm>
              <a:off x="1278740" y="3699516"/>
              <a:ext cx="5593595" cy="736602"/>
              <a:chOff x="850112" y="3413922"/>
              <a:chExt cx="5593595" cy="736602"/>
            </a:xfrm>
          </p:grpSpPr>
          <p:cxnSp>
            <p:nvCxnSpPr>
              <p:cNvPr id="14" name="直接连接符 13"/>
              <p:cNvCxnSpPr/>
              <p:nvPr/>
            </p:nvCxnSpPr>
            <p:spPr>
              <a:xfrm rot="5400000">
                <a:off x="753671" y="3574658"/>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850112" y="373539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a:p>
            </p:txBody>
          </p:sp>
          <p:cxnSp>
            <p:nvCxnSpPr>
              <p:cNvPr id="16" name="直接连接符 15"/>
              <p:cNvCxnSpPr/>
              <p:nvPr/>
            </p:nvCxnSpPr>
            <p:spPr>
              <a:xfrm rot="5400000">
                <a:off x="1010848" y="357394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107289" y="373467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a:p>
            </p:txBody>
          </p:sp>
          <p:cxnSp>
            <p:nvCxnSpPr>
              <p:cNvPr id="18" name="直接连接符 17"/>
              <p:cNvCxnSpPr/>
              <p:nvPr/>
            </p:nvCxnSpPr>
            <p:spPr>
              <a:xfrm rot="5400000">
                <a:off x="1268024" y="357394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64466" y="373467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a:p>
            </p:txBody>
          </p:sp>
          <p:cxnSp>
            <p:nvCxnSpPr>
              <p:cNvPr id="21" name="直接连接符 20"/>
              <p:cNvCxnSpPr/>
              <p:nvPr/>
            </p:nvCxnSpPr>
            <p:spPr>
              <a:xfrm rot="5400000">
                <a:off x="1782378" y="3574658"/>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878819" y="373539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a:p>
            </p:txBody>
          </p:sp>
          <p:cxnSp>
            <p:nvCxnSpPr>
              <p:cNvPr id="23" name="直接连接符 22"/>
              <p:cNvCxnSpPr/>
              <p:nvPr/>
            </p:nvCxnSpPr>
            <p:spPr>
              <a:xfrm rot="5400000">
                <a:off x="2039555" y="357394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135996" y="373467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a:p>
            </p:txBody>
          </p:sp>
          <p:cxnSp>
            <p:nvCxnSpPr>
              <p:cNvPr id="25" name="直接连接符 24"/>
              <p:cNvCxnSpPr/>
              <p:nvPr/>
            </p:nvCxnSpPr>
            <p:spPr>
              <a:xfrm rot="5400000">
                <a:off x="2296732" y="357394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2393173" y="373467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a:p>
            </p:txBody>
          </p:sp>
          <p:cxnSp>
            <p:nvCxnSpPr>
              <p:cNvPr id="28" name="直接连接符 27"/>
              <p:cNvCxnSpPr/>
              <p:nvPr/>
            </p:nvCxnSpPr>
            <p:spPr>
              <a:xfrm rot="5400000">
                <a:off x="2811085" y="360402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2907527" y="376475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a:p>
            </p:txBody>
          </p:sp>
          <p:cxnSp>
            <p:nvCxnSpPr>
              <p:cNvPr id="30" name="直接连接符 29"/>
              <p:cNvCxnSpPr/>
              <p:nvPr/>
            </p:nvCxnSpPr>
            <p:spPr>
              <a:xfrm rot="5400000">
                <a:off x="3068262"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3164703"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a:p>
            </p:txBody>
          </p:sp>
          <p:cxnSp>
            <p:nvCxnSpPr>
              <p:cNvPr id="32" name="直接连接符 31"/>
              <p:cNvCxnSpPr/>
              <p:nvPr/>
            </p:nvCxnSpPr>
            <p:spPr>
              <a:xfrm rot="5400000">
                <a:off x="3325439"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3421880"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a:p>
            </p:txBody>
          </p:sp>
          <p:cxnSp>
            <p:nvCxnSpPr>
              <p:cNvPr id="35" name="直接连接符 34"/>
              <p:cNvCxnSpPr/>
              <p:nvPr/>
            </p:nvCxnSpPr>
            <p:spPr>
              <a:xfrm rot="5400000">
                <a:off x="3775498" y="360402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3871940" y="376475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a:p>
            </p:txBody>
          </p:sp>
          <p:cxnSp>
            <p:nvCxnSpPr>
              <p:cNvPr id="37" name="直接连接符 36"/>
              <p:cNvCxnSpPr/>
              <p:nvPr/>
            </p:nvCxnSpPr>
            <p:spPr>
              <a:xfrm rot="5400000">
                <a:off x="4032675"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4129116"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a:p>
            </p:txBody>
          </p:sp>
          <p:cxnSp>
            <p:nvCxnSpPr>
              <p:cNvPr id="39" name="直接连接符 38"/>
              <p:cNvCxnSpPr/>
              <p:nvPr/>
            </p:nvCxnSpPr>
            <p:spPr>
              <a:xfrm rot="5400000">
                <a:off x="4289852"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4386293"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a:p>
            </p:txBody>
          </p:sp>
          <p:cxnSp>
            <p:nvCxnSpPr>
              <p:cNvPr id="42" name="直接连接符 41"/>
              <p:cNvCxnSpPr/>
              <p:nvPr/>
            </p:nvCxnSpPr>
            <p:spPr>
              <a:xfrm rot="5400000">
                <a:off x="4739911" y="360402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4836353" y="376475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a:p>
            </p:txBody>
          </p:sp>
          <p:cxnSp>
            <p:nvCxnSpPr>
              <p:cNvPr id="44" name="直接连接符 43"/>
              <p:cNvCxnSpPr/>
              <p:nvPr/>
            </p:nvCxnSpPr>
            <p:spPr>
              <a:xfrm rot="5400000">
                <a:off x="4997088"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5093529"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a:p>
            </p:txBody>
          </p:sp>
          <p:cxnSp>
            <p:nvCxnSpPr>
              <p:cNvPr id="46" name="直接连接符 45"/>
              <p:cNvCxnSpPr/>
              <p:nvPr/>
            </p:nvCxnSpPr>
            <p:spPr>
              <a:xfrm rot="5400000">
                <a:off x="5254265"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5350706"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a:p>
            </p:txBody>
          </p:sp>
          <p:cxnSp>
            <p:nvCxnSpPr>
              <p:cNvPr id="49" name="直接连接符 48"/>
              <p:cNvCxnSpPr/>
              <p:nvPr/>
            </p:nvCxnSpPr>
            <p:spPr>
              <a:xfrm rot="5400000">
                <a:off x="5704324" y="360402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5800766" y="376475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a:p>
            </p:txBody>
          </p:sp>
          <p:cxnSp>
            <p:nvCxnSpPr>
              <p:cNvPr id="51" name="直接连接符 50"/>
              <p:cNvCxnSpPr/>
              <p:nvPr/>
            </p:nvCxnSpPr>
            <p:spPr>
              <a:xfrm rot="5400000">
                <a:off x="5961501"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6057942"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a:p>
            </p:txBody>
          </p:sp>
          <p:cxnSp>
            <p:nvCxnSpPr>
              <p:cNvPr id="53" name="直接连接符 52"/>
              <p:cNvCxnSpPr/>
              <p:nvPr/>
            </p:nvCxnSpPr>
            <p:spPr>
              <a:xfrm rot="5400000">
                <a:off x="6218678"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315119"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a:p>
            </p:txBody>
          </p:sp>
        </p:grpSp>
        <p:sp>
          <p:nvSpPr>
            <p:cNvPr id="69" name="TextBox 68"/>
            <p:cNvSpPr txBox="1"/>
            <p:nvPr/>
          </p:nvSpPr>
          <p:spPr>
            <a:xfrm>
              <a:off x="7281882" y="4075060"/>
              <a:ext cx="1719274" cy="400110"/>
            </a:xfrm>
            <a:prstGeom prst="rect">
              <a:avLst/>
            </a:prstGeom>
            <a:solidFill>
              <a:schemeClr val="bg1"/>
            </a:solidFill>
          </p:spPr>
          <p:txBody>
            <a:bodyPr wrap="square" rtlCol="0">
              <a:spAutoFit/>
            </a:bodyPr>
            <a:lstStyle/>
            <a:p>
              <a:r>
                <a:rPr lang="zh-CN" altLang="en-US" sz="2000" b="1" smtClean="0">
                  <a:solidFill>
                    <a:srgbClr val="9900FF"/>
                  </a:solidFill>
                  <a:latin typeface="仿宋" pitchFamily="49" charset="-122"/>
                  <a:ea typeface="仿宋" pitchFamily="49" charset="-122"/>
                </a:rPr>
                <a:t>外部结点层</a:t>
              </a:r>
              <a:endParaRPr lang="zh-CN" altLang="en-US" sz="2000" b="1" dirty="0">
                <a:solidFill>
                  <a:srgbClr val="9900FF"/>
                </a:solidFill>
                <a:latin typeface="仿宋" pitchFamily="49" charset="-122"/>
                <a:ea typeface="仿宋" pitchFamily="49" charset="-122"/>
              </a:endParaRPr>
            </a:p>
          </p:txBody>
        </p:sp>
        <p:sp>
          <p:nvSpPr>
            <p:cNvPr id="70" name="右大括号 69"/>
            <p:cNvSpPr/>
            <p:nvPr/>
          </p:nvSpPr>
          <p:spPr>
            <a:xfrm>
              <a:off x="7143768" y="4000504"/>
              <a:ext cx="214314" cy="571504"/>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grpSp>
      <p:grpSp>
        <p:nvGrpSpPr>
          <p:cNvPr id="4" name="组合 79"/>
          <p:cNvGrpSpPr/>
          <p:nvPr/>
        </p:nvGrpSpPr>
        <p:grpSpPr>
          <a:xfrm>
            <a:off x="436222" y="1129496"/>
            <a:ext cx="8493496" cy="2013752"/>
            <a:chOff x="436222" y="1915314"/>
            <a:chExt cx="8493496" cy="2013752"/>
          </a:xfrm>
        </p:grpSpPr>
        <p:sp>
          <p:nvSpPr>
            <p:cNvPr id="12" name="矩形 11"/>
            <p:cNvSpPr/>
            <p:nvPr/>
          </p:nvSpPr>
          <p:spPr>
            <a:xfrm>
              <a:off x="3721920" y="1928644"/>
              <a:ext cx="835825" cy="356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10</a:t>
              </a:r>
              <a:endParaRPr lang="zh-CN" altLang="en-US" sz="2000" b="1" dirty="0">
                <a:solidFill>
                  <a:srgbClr val="3333FF"/>
                </a:solidFill>
                <a:latin typeface="Consolas" pitchFamily="49" charset="0"/>
                <a:cs typeface="Consolas" pitchFamily="49" charset="0"/>
              </a:endParaRPr>
            </a:p>
          </p:txBody>
        </p:sp>
        <p:sp>
          <p:nvSpPr>
            <p:cNvPr id="13" name="矩形 12"/>
            <p:cNvSpPr/>
            <p:nvPr/>
          </p:nvSpPr>
          <p:spPr>
            <a:xfrm>
              <a:off x="1214446" y="3407411"/>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smtClean="0">
                  <a:solidFill>
                    <a:srgbClr val="3333FF"/>
                  </a:solidFill>
                  <a:latin typeface="Consolas" pitchFamily="49" charset="0"/>
                  <a:cs typeface="Consolas" pitchFamily="49" charset="0"/>
                </a:rPr>
                <a:t>1  </a:t>
              </a:r>
              <a:r>
                <a:rPr lang="en-US" altLang="zh-CN" sz="2000" b="1" dirty="0" smtClean="0">
                  <a:solidFill>
                    <a:srgbClr val="3333FF"/>
                  </a:solidFill>
                  <a:latin typeface="Consolas" pitchFamily="49" charset="0"/>
                  <a:cs typeface="Consolas" pitchFamily="49" charset="0"/>
                </a:rPr>
                <a:t>2</a:t>
              </a:r>
              <a:endParaRPr lang="zh-CN" altLang="en-US" sz="2000" b="1" dirty="0">
                <a:solidFill>
                  <a:srgbClr val="3333FF"/>
                </a:solidFill>
                <a:latin typeface="Consolas" pitchFamily="49" charset="0"/>
                <a:cs typeface="Consolas" pitchFamily="49" charset="0"/>
              </a:endParaRPr>
            </a:p>
          </p:txBody>
        </p:sp>
        <p:sp>
          <p:nvSpPr>
            <p:cNvPr id="20" name="矩形 19"/>
            <p:cNvSpPr/>
            <p:nvPr/>
          </p:nvSpPr>
          <p:spPr>
            <a:xfrm>
              <a:off x="2243153" y="3407411"/>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smtClean="0">
                  <a:solidFill>
                    <a:srgbClr val="3333FF"/>
                  </a:solidFill>
                  <a:latin typeface="Consolas" pitchFamily="49" charset="0"/>
                  <a:cs typeface="Consolas" pitchFamily="49" charset="0"/>
                </a:rPr>
                <a:t>4  </a:t>
              </a:r>
              <a:r>
                <a:rPr lang="en-US" altLang="zh-CN" sz="2000" b="1" dirty="0" smtClean="0">
                  <a:solidFill>
                    <a:srgbClr val="3333FF"/>
                  </a:solidFill>
                  <a:latin typeface="Consolas" pitchFamily="49" charset="0"/>
                  <a:cs typeface="Consolas" pitchFamily="49" charset="0"/>
                </a:rPr>
                <a:t>5</a:t>
              </a:r>
              <a:endParaRPr lang="zh-CN" altLang="en-US" sz="2000" b="1" dirty="0">
                <a:solidFill>
                  <a:srgbClr val="3333FF"/>
                </a:solidFill>
                <a:latin typeface="Consolas" pitchFamily="49" charset="0"/>
                <a:cs typeface="Consolas" pitchFamily="49" charset="0"/>
              </a:endParaRPr>
            </a:p>
          </p:txBody>
        </p:sp>
        <p:sp>
          <p:nvSpPr>
            <p:cNvPr id="27" name="矩形 26"/>
            <p:cNvSpPr/>
            <p:nvPr/>
          </p:nvSpPr>
          <p:spPr>
            <a:xfrm>
              <a:off x="3271860" y="3436776"/>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smtClean="0">
                  <a:solidFill>
                    <a:srgbClr val="3333FF"/>
                  </a:solidFill>
                  <a:latin typeface="Consolas" pitchFamily="49" charset="0"/>
                  <a:cs typeface="Consolas" pitchFamily="49" charset="0"/>
                </a:rPr>
                <a:t>7  </a:t>
              </a:r>
              <a:r>
                <a:rPr lang="en-US" altLang="zh-CN" sz="2000" b="1" dirty="0" smtClean="0">
                  <a:solidFill>
                    <a:srgbClr val="3333FF"/>
                  </a:solidFill>
                  <a:latin typeface="Consolas" pitchFamily="49" charset="0"/>
                  <a:cs typeface="Consolas" pitchFamily="49" charset="0"/>
                </a:rPr>
                <a:t>9</a:t>
              </a:r>
              <a:endParaRPr lang="zh-CN" altLang="en-US" sz="2000" b="1" dirty="0">
                <a:solidFill>
                  <a:srgbClr val="3333FF"/>
                </a:solidFill>
                <a:latin typeface="Consolas" pitchFamily="49" charset="0"/>
                <a:cs typeface="Consolas" pitchFamily="49" charset="0"/>
              </a:endParaRPr>
            </a:p>
          </p:txBody>
        </p:sp>
        <p:sp>
          <p:nvSpPr>
            <p:cNvPr id="34" name="矩形 33"/>
            <p:cNvSpPr/>
            <p:nvPr/>
          </p:nvSpPr>
          <p:spPr>
            <a:xfrm>
              <a:off x="4236273" y="3436776"/>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11 12</a:t>
              </a:r>
              <a:endParaRPr lang="zh-CN" altLang="en-US" sz="1800" b="1" dirty="0">
                <a:solidFill>
                  <a:srgbClr val="3333FF"/>
                </a:solidFill>
                <a:latin typeface="Consolas" pitchFamily="49" charset="0"/>
                <a:cs typeface="Consolas" pitchFamily="49" charset="0"/>
              </a:endParaRPr>
            </a:p>
          </p:txBody>
        </p:sp>
        <p:sp>
          <p:nvSpPr>
            <p:cNvPr id="41" name="矩形 40"/>
            <p:cNvSpPr/>
            <p:nvPr/>
          </p:nvSpPr>
          <p:spPr>
            <a:xfrm>
              <a:off x="5200686" y="3436776"/>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14 17</a:t>
              </a:r>
              <a:endParaRPr lang="zh-CN" altLang="en-US" sz="1800" b="1" dirty="0">
                <a:solidFill>
                  <a:srgbClr val="3333FF"/>
                </a:solidFill>
                <a:latin typeface="Consolas" pitchFamily="49" charset="0"/>
                <a:cs typeface="Consolas" pitchFamily="49" charset="0"/>
              </a:endParaRPr>
            </a:p>
          </p:txBody>
        </p:sp>
        <p:sp>
          <p:nvSpPr>
            <p:cNvPr id="48" name="矩形 47"/>
            <p:cNvSpPr/>
            <p:nvPr/>
          </p:nvSpPr>
          <p:spPr>
            <a:xfrm>
              <a:off x="6165099" y="3436776"/>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19 20</a:t>
              </a:r>
              <a:endParaRPr lang="zh-CN" altLang="en-US" sz="1800" b="1" dirty="0">
                <a:solidFill>
                  <a:srgbClr val="3333FF"/>
                </a:solidFill>
                <a:latin typeface="Consolas" pitchFamily="49" charset="0"/>
                <a:cs typeface="Consolas" pitchFamily="49" charset="0"/>
              </a:endParaRPr>
            </a:p>
          </p:txBody>
        </p:sp>
        <p:sp>
          <p:nvSpPr>
            <p:cNvPr id="55" name="矩形 54"/>
            <p:cNvSpPr/>
            <p:nvPr/>
          </p:nvSpPr>
          <p:spPr>
            <a:xfrm>
              <a:off x="2243153" y="2600951"/>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dirty="0" smtClean="0">
                  <a:solidFill>
                    <a:srgbClr val="3333FF"/>
                  </a:solidFill>
                  <a:latin typeface="Consolas" pitchFamily="49" charset="0"/>
                  <a:cs typeface="Consolas" pitchFamily="49" charset="0"/>
                </a:rPr>
                <a:t>3  6</a:t>
              </a:r>
              <a:endParaRPr lang="zh-CN" altLang="en-US" sz="2000" b="1" dirty="0">
                <a:solidFill>
                  <a:srgbClr val="3333FF"/>
                </a:solidFill>
                <a:latin typeface="Consolas" pitchFamily="49" charset="0"/>
                <a:cs typeface="Consolas" pitchFamily="49" charset="0"/>
              </a:endParaRPr>
            </a:p>
          </p:txBody>
        </p:sp>
        <p:sp>
          <p:nvSpPr>
            <p:cNvPr id="56" name="矩形 55"/>
            <p:cNvSpPr/>
            <p:nvPr/>
          </p:nvSpPr>
          <p:spPr>
            <a:xfrm>
              <a:off x="5072098" y="2600951"/>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2000" b="1" smtClean="0">
                  <a:solidFill>
                    <a:srgbClr val="3333FF"/>
                  </a:solidFill>
                  <a:latin typeface="Consolas" pitchFamily="49" charset="0"/>
                  <a:cs typeface="Consolas" pitchFamily="49" charset="0"/>
                </a:rPr>
                <a:t>13 </a:t>
              </a:r>
              <a:r>
                <a:rPr lang="en-US" altLang="zh-CN" sz="2000" b="1" dirty="0" smtClean="0">
                  <a:solidFill>
                    <a:srgbClr val="3333FF"/>
                  </a:solidFill>
                  <a:latin typeface="Consolas" pitchFamily="49" charset="0"/>
                  <a:cs typeface="Consolas" pitchFamily="49" charset="0"/>
                </a:rPr>
                <a:t>18</a:t>
              </a:r>
              <a:endParaRPr lang="zh-CN" altLang="en-US" sz="2000" b="1" dirty="0">
                <a:solidFill>
                  <a:srgbClr val="3333FF"/>
                </a:solidFill>
                <a:latin typeface="Consolas" pitchFamily="49" charset="0"/>
                <a:cs typeface="Consolas" pitchFamily="49" charset="0"/>
              </a:endParaRPr>
            </a:p>
          </p:txBody>
        </p:sp>
        <p:cxnSp>
          <p:nvCxnSpPr>
            <p:cNvPr id="57" name="直接连接符 56"/>
            <p:cNvCxnSpPr/>
            <p:nvPr/>
          </p:nvCxnSpPr>
          <p:spPr>
            <a:xfrm rot="10800000" flipV="1">
              <a:off x="3014684" y="2185821"/>
              <a:ext cx="964413" cy="385765"/>
            </a:xfrm>
            <a:prstGeom prst="line">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4364862" y="2185821"/>
              <a:ext cx="835825" cy="385765"/>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endCxn id="13" idx="0"/>
            </p:cNvCxnSpPr>
            <p:nvPr/>
          </p:nvCxnSpPr>
          <p:spPr>
            <a:xfrm rot="10800000" flipV="1">
              <a:off x="1632359" y="2828763"/>
              <a:ext cx="803678" cy="57864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endCxn id="27" idx="0"/>
            </p:cNvCxnSpPr>
            <p:nvPr/>
          </p:nvCxnSpPr>
          <p:spPr>
            <a:xfrm>
              <a:off x="2886095" y="2828763"/>
              <a:ext cx="803678" cy="608013"/>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endCxn id="20" idx="0"/>
            </p:cNvCxnSpPr>
            <p:nvPr/>
          </p:nvCxnSpPr>
          <p:spPr>
            <a:xfrm rot="16200000" flipH="1">
              <a:off x="2355668" y="3102013"/>
              <a:ext cx="578648" cy="3214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endCxn id="34" idx="0"/>
            </p:cNvCxnSpPr>
            <p:nvPr/>
          </p:nvCxnSpPr>
          <p:spPr>
            <a:xfrm rot="5400000">
              <a:off x="4623430" y="2859519"/>
              <a:ext cx="608013" cy="546501"/>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endCxn id="48" idx="0"/>
            </p:cNvCxnSpPr>
            <p:nvPr/>
          </p:nvCxnSpPr>
          <p:spPr>
            <a:xfrm>
              <a:off x="5843628" y="2828763"/>
              <a:ext cx="739383" cy="608013"/>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endCxn id="41" idx="0"/>
            </p:cNvCxnSpPr>
            <p:nvPr/>
          </p:nvCxnSpPr>
          <p:spPr>
            <a:xfrm rot="16200000" flipH="1">
              <a:off x="5234224" y="3052401"/>
              <a:ext cx="608013" cy="16073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7358114" y="3429000"/>
              <a:ext cx="1571604" cy="400110"/>
            </a:xfrm>
            <a:prstGeom prst="rect">
              <a:avLst/>
            </a:prstGeom>
            <a:solidFill>
              <a:schemeClr val="bg1"/>
            </a:solidFill>
          </p:spPr>
          <p:txBody>
            <a:bodyPr wrap="square" rtlCol="0">
              <a:spAutoFit/>
            </a:bodyPr>
            <a:lstStyle/>
            <a:p>
              <a:r>
                <a:rPr lang="zh-CN" altLang="en-US" sz="2000" b="1" smtClean="0">
                  <a:solidFill>
                    <a:srgbClr val="9900FF"/>
                  </a:solidFill>
                  <a:latin typeface="仿宋" pitchFamily="49" charset="-122"/>
                  <a:ea typeface="仿宋" pitchFamily="49" charset="-122"/>
                </a:rPr>
                <a:t>叶子结点层</a:t>
              </a:r>
              <a:endParaRPr lang="zh-CN" altLang="en-US" sz="2000" b="1" dirty="0">
                <a:solidFill>
                  <a:srgbClr val="9900FF"/>
                </a:solidFill>
                <a:latin typeface="仿宋" pitchFamily="49" charset="-122"/>
                <a:ea typeface="仿宋" pitchFamily="49" charset="-122"/>
              </a:endParaRPr>
            </a:p>
          </p:txBody>
        </p:sp>
        <p:sp>
          <p:nvSpPr>
            <p:cNvPr id="67" name="右大括号 66"/>
            <p:cNvSpPr/>
            <p:nvPr/>
          </p:nvSpPr>
          <p:spPr>
            <a:xfrm>
              <a:off x="7143768" y="3357562"/>
              <a:ext cx="214314" cy="571504"/>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73" name="左大括号 72"/>
            <p:cNvSpPr/>
            <p:nvPr/>
          </p:nvSpPr>
          <p:spPr>
            <a:xfrm>
              <a:off x="928662" y="1915314"/>
              <a:ext cx="214314" cy="1728000"/>
            </a:xfrm>
            <a:prstGeom prst="lef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74" name="TextBox 73"/>
            <p:cNvSpPr txBox="1"/>
            <p:nvPr/>
          </p:nvSpPr>
          <p:spPr>
            <a:xfrm>
              <a:off x="436222" y="2000240"/>
              <a:ext cx="492443" cy="1500198"/>
            </a:xfrm>
            <a:prstGeom prst="rect">
              <a:avLst/>
            </a:prstGeom>
            <a:noFill/>
          </p:spPr>
          <p:txBody>
            <a:bodyPr vert="eaVert" wrap="square" rtlCol="0">
              <a:spAutoFit/>
            </a:bodyPr>
            <a:lstStyle/>
            <a:p>
              <a:r>
                <a:rPr lang="zh-CN" altLang="en-US" sz="2000" b="1" smtClean="0">
                  <a:solidFill>
                    <a:srgbClr val="9900FF"/>
                  </a:solidFill>
                  <a:latin typeface="仿宋" pitchFamily="49" charset="-122"/>
                  <a:ea typeface="仿宋" pitchFamily="49" charset="-122"/>
                </a:rPr>
                <a:t>内部结点</a:t>
              </a:r>
              <a:endParaRPr lang="zh-CN" altLang="en-US" sz="2000" b="1" dirty="0" smtClean="0">
                <a:solidFill>
                  <a:srgbClr val="9900FF"/>
                </a:solidFill>
                <a:latin typeface="仿宋" pitchFamily="49" charset="-122"/>
                <a:ea typeface="仿宋" pitchFamily="49" charset="-122"/>
              </a:endParaRPr>
            </a:p>
          </p:txBody>
        </p:sp>
      </p:grpSp>
      <p:sp>
        <p:nvSpPr>
          <p:cNvPr id="76" name="TextBox 75"/>
          <p:cNvSpPr txBox="1"/>
          <p:nvPr/>
        </p:nvSpPr>
        <p:spPr>
          <a:xfrm>
            <a:off x="357158" y="3929066"/>
            <a:ext cx="6715172" cy="52588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457200" indent="-457200" algn="l"/>
            <a:r>
              <a:rPr lang="en-US" altLang="zh-CN" sz="2000" b="1" smtClean="0">
                <a:solidFill>
                  <a:srgbClr val="C00000"/>
                </a:solidFill>
                <a:latin typeface="Consolas" pitchFamily="49" charset="0"/>
                <a:ea typeface="仿宋" pitchFamily="49" charset="-122"/>
                <a:cs typeface="Consolas" pitchFamily="49" charset="0"/>
                <a:sym typeface="Wingdings"/>
              </a:rPr>
              <a:t> </a:t>
            </a:r>
            <a:r>
              <a:rPr lang="zh-CN" altLang="en-US" sz="2000" b="1" smtClean="0">
                <a:solidFill>
                  <a:srgbClr val="C00000"/>
                </a:solidFill>
                <a:latin typeface="Consolas" pitchFamily="49" charset="0"/>
                <a:ea typeface="仿宋" pitchFamily="49" charset="-122"/>
                <a:cs typeface="Consolas" pitchFamily="49" charset="0"/>
              </a:rPr>
              <a:t>每个结点的结构如下，</a:t>
            </a:r>
            <a:r>
              <a:rPr kumimoji="0" lang="zh-CN" altLang="en-US" sz="2000" b="1" smtClean="0">
                <a:solidFill>
                  <a:srgbClr val="C00000"/>
                </a:solidFill>
                <a:latin typeface="Consolas" pitchFamily="49" charset="0"/>
                <a:ea typeface="仿宋" pitchFamily="49" charset="-122"/>
                <a:cs typeface="Consolas" pitchFamily="49" charset="0"/>
              </a:rPr>
              <a:t>结点中按关键字大小顺序排列</a:t>
            </a:r>
            <a:r>
              <a:rPr lang="zh-CN" altLang="en-US" sz="2000" b="1" smtClean="0">
                <a:solidFill>
                  <a:srgbClr val="C00000"/>
                </a:solidFill>
                <a:latin typeface="Consolas" pitchFamily="49" charset="0"/>
                <a:ea typeface="仿宋" pitchFamily="49" charset="-122"/>
                <a:cs typeface="Consolas" pitchFamily="49" charset="0"/>
              </a:rPr>
              <a:t>：</a:t>
            </a:r>
            <a:endParaRPr lang="zh-CN" altLang="en-US" sz="2000" b="1" dirty="0" smtClean="0">
              <a:solidFill>
                <a:srgbClr val="C00000"/>
              </a:solidFill>
              <a:latin typeface="Consolas" pitchFamily="49" charset="0"/>
              <a:ea typeface="仿宋" pitchFamily="49" charset="-122"/>
              <a:cs typeface="Consolas" pitchFamily="49" charset="0"/>
            </a:endParaRPr>
          </a:p>
        </p:txBody>
      </p:sp>
      <p:graphicFrame>
        <p:nvGraphicFramePr>
          <p:cNvPr id="72" name="Group 29"/>
          <p:cNvGraphicFramePr>
            <a:graphicFrameLocks noGrp="1"/>
          </p:cNvGraphicFramePr>
          <p:nvPr/>
        </p:nvGraphicFramePr>
        <p:xfrm>
          <a:off x="1142976" y="4643446"/>
          <a:ext cx="6172200" cy="428628"/>
        </p:xfrm>
        <a:graphic>
          <a:graphicData uri="http://schemas.openxmlformats.org/drawingml/2006/table">
            <a:tbl>
              <a:tblPr>
                <a:tableStyleId>{08FB837D-C827-4EFA-A057-4D05807E0F7C}</a:tableStyleId>
              </a:tblPr>
              <a:tblGrid>
                <a:gridCol w="754062"/>
                <a:gridCol w="676275"/>
                <a:gridCol w="677863"/>
                <a:gridCol w="677862"/>
                <a:gridCol w="628650"/>
                <a:gridCol w="725488"/>
                <a:gridCol w="677862"/>
                <a:gridCol w="676275"/>
                <a:gridCol w="677863"/>
              </a:tblGrid>
              <a:tr h="4286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smtClean="0">
                          <a:ln>
                            <a:noFill/>
                          </a:ln>
                          <a:solidFill>
                            <a:srgbClr val="3333FF"/>
                          </a:solidFill>
                          <a:effectLst/>
                        </a:rPr>
                        <a:t>n</a:t>
                      </a:r>
                      <a:endParaRPr kumimoji="0" lang="en-US" altLang="zh-CN" sz="1800" b="1" i="1" u="none" strike="noStrike" cap="none" normalizeH="0" baseline="0" smtClean="0">
                        <a:ln>
                          <a:noFill/>
                        </a:ln>
                        <a:solidFill>
                          <a:srgbClr val="3333FF"/>
                        </a:solidFill>
                        <a:effectLst/>
                        <a:latin typeface="Consolas" pitchFamily="49" charset="0"/>
                        <a:ea typeface="宋体" pitchFamily="2"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smtClean="0">
                          <a:ln>
                            <a:noFill/>
                          </a:ln>
                          <a:solidFill>
                            <a:srgbClr val="3333FF"/>
                          </a:solidFill>
                          <a:effectLst/>
                        </a:rPr>
                        <a:t>p</a:t>
                      </a:r>
                      <a:r>
                        <a:rPr kumimoji="0" lang="en-US" altLang="zh-CN" sz="1800" b="1" u="none" strike="noStrike" cap="none" normalizeH="0" baseline="-25000" smtClean="0">
                          <a:ln>
                            <a:noFill/>
                          </a:ln>
                          <a:solidFill>
                            <a:srgbClr val="3333FF"/>
                          </a:solidFill>
                          <a:effectLst/>
                        </a:rPr>
                        <a:t>0</a:t>
                      </a:r>
                      <a:endParaRPr kumimoji="0" lang="en-US" altLang="zh-CN" sz="1800" b="1" i="0" u="none" strike="noStrike" cap="none" normalizeH="0" baseline="-25000" smtClean="0">
                        <a:ln>
                          <a:noFill/>
                        </a:ln>
                        <a:solidFill>
                          <a:srgbClr val="3333FF"/>
                        </a:solidFill>
                        <a:effectLst/>
                        <a:latin typeface="Consolas" pitchFamily="49" charset="0"/>
                        <a:ea typeface="宋体" pitchFamily="2"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smtClean="0">
                          <a:ln>
                            <a:noFill/>
                          </a:ln>
                          <a:solidFill>
                            <a:srgbClr val="3333FF"/>
                          </a:solidFill>
                          <a:effectLst/>
                        </a:rPr>
                        <a:t>k</a:t>
                      </a:r>
                      <a:r>
                        <a:rPr kumimoji="0" lang="en-US" altLang="zh-CN" sz="1800" b="1" u="none" strike="noStrike" cap="none" normalizeH="0" baseline="-25000" smtClean="0">
                          <a:ln>
                            <a:noFill/>
                          </a:ln>
                          <a:solidFill>
                            <a:srgbClr val="3333FF"/>
                          </a:solidFill>
                          <a:effectLst/>
                        </a:rPr>
                        <a:t>1</a:t>
                      </a:r>
                      <a:endParaRPr kumimoji="0" lang="en-US" altLang="zh-CN" sz="1800" b="1" i="0" u="none" strike="noStrike" cap="none" normalizeH="0" baseline="-25000" smtClean="0">
                        <a:ln>
                          <a:noFill/>
                        </a:ln>
                        <a:solidFill>
                          <a:srgbClr val="3333FF"/>
                        </a:solidFill>
                        <a:effectLst/>
                        <a:latin typeface="Consolas" pitchFamily="49" charset="0"/>
                        <a:ea typeface="宋体" pitchFamily="2"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smtClean="0">
                          <a:ln>
                            <a:noFill/>
                          </a:ln>
                          <a:solidFill>
                            <a:srgbClr val="3333FF"/>
                          </a:solidFill>
                          <a:effectLst/>
                        </a:rPr>
                        <a:t>p</a:t>
                      </a:r>
                      <a:r>
                        <a:rPr kumimoji="0" lang="en-US" altLang="zh-CN" sz="1800" b="1" u="none" strike="noStrike" cap="none" normalizeH="0" baseline="-25000" smtClean="0">
                          <a:ln>
                            <a:noFill/>
                          </a:ln>
                          <a:solidFill>
                            <a:srgbClr val="3333FF"/>
                          </a:solidFill>
                          <a:effectLst/>
                        </a:rPr>
                        <a:t>1</a:t>
                      </a:r>
                      <a:endParaRPr kumimoji="0" lang="en-US" altLang="zh-CN" sz="1800" b="1" i="0" u="none" strike="noStrike" cap="none" normalizeH="0" baseline="-25000" smtClean="0">
                        <a:ln>
                          <a:noFill/>
                        </a:ln>
                        <a:solidFill>
                          <a:srgbClr val="3333FF"/>
                        </a:solidFill>
                        <a:effectLst/>
                        <a:latin typeface="Consolas" pitchFamily="49" charset="0"/>
                        <a:ea typeface="宋体" pitchFamily="2"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smtClean="0">
                          <a:ln>
                            <a:noFill/>
                          </a:ln>
                          <a:solidFill>
                            <a:srgbClr val="3333FF"/>
                          </a:solidFill>
                          <a:effectLst/>
                        </a:rPr>
                        <a:t>k</a:t>
                      </a:r>
                      <a:r>
                        <a:rPr kumimoji="0" lang="en-US" altLang="zh-CN" sz="1800" b="1" u="none" strike="noStrike" cap="none" normalizeH="0" baseline="-25000" smtClean="0">
                          <a:ln>
                            <a:noFill/>
                          </a:ln>
                          <a:solidFill>
                            <a:srgbClr val="3333FF"/>
                          </a:solidFill>
                          <a:effectLst/>
                        </a:rPr>
                        <a:t>2</a:t>
                      </a:r>
                      <a:endParaRPr kumimoji="0" lang="en-US" altLang="zh-CN" sz="1800" b="1" i="0" u="none" strike="noStrike" cap="none" normalizeH="0" baseline="-25000" smtClean="0">
                        <a:ln>
                          <a:noFill/>
                        </a:ln>
                        <a:solidFill>
                          <a:srgbClr val="3333FF"/>
                        </a:solidFill>
                        <a:effectLst/>
                        <a:latin typeface="Consolas" pitchFamily="49" charset="0"/>
                        <a:ea typeface="宋体" pitchFamily="2"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smtClean="0">
                          <a:ln>
                            <a:noFill/>
                          </a:ln>
                          <a:solidFill>
                            <a:srgbClr val="3333FF"/>
                          </a:solidFill>
                          <a:effectLst/>
                        </a:rPr>
                        <a:t>p</a:t>
                      </a:r>
                      <a:r>
                        <a:rPr kumimoji="0" lang="en-US" altLang="zh-CN" sz="1800" b="1" u="none" strike="noStrike" cap="none" normalizeH="0" baseline="-25000" smtClean="0">
                          <a:ln>
                            <a:noFill/>
                          </a:ln>
                          <a:solidFill>
                            <a:srgbClr val="3333FF"/>
                          </a:solidFill>
                          <a:effectLst/>
                        </a:rPr>
                        <a:t>2</a:t>
                      </a:r>
                      <a:endParaRPr kumimoji="0" lang="en-US" altLang="zh-CN" sz="1800" b="1" i="0" u="none" strike="noStrike" cap="none" normalizeH="0" baseline="-25000" smtClean="0">
                        <a:ln>
                          <a:noFill/>
                        </a:ln>
                        <a:solidFill>
                          <a:srgbClr val="3333FF"/>
                        </a:solidFill>
                        <a:effectLst/>
                        <a:latin typeface="Consolas" pitchFamily="49" charset="0"/>
                        <a:ea typeface="宋体" pitchFamily="2"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smtClean="0">
                          <a:ln>
                            <a:noFill/>
                          </a:ln>
                          <a:solidFill>
                            <a:srgbClr val="3333FF"/>
                          </a:solidFill>
                          <a:effectLst/>
                        </a:rPr>
                        <a:t>…</a:t>
                      </a:r>
                      <a:endParaRPr kumimoji="0" lang="en-US" altLang="zh-CN" sz="1800" b="1" i="0" u="none" strike="noStrike" cap="none" normalizeH="0" baseline="0" smtClean="0">
                        <a:ln>
                          <a:noFill/>
                        </a:ln>
                        <a:solidFill>
                          <a:srgbClr val="3333FF"/>
                        </a:solidFill>
                        <a:effectLst/>
                        <a:latin typeface="Consolas" pitchFamily="49" charset="0"/>
                        <a:ea typeface="宋体" pitchFamily="2"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smtClean="0">
                          <a:ln>
                            <a:noFill/>
                          </a:ln>
                          <a:solidFill>
                            <a:srgbClr val="3333FF"/>
                          </a:solidFill>
                          <a:effectLst/>
                        </a:rPr>
                        <a:t>k</a:t>
                      </a:r>
                      <a:r>
                        <a:rPr kumimoji="0" lang="en-US" altLang="zh-CN" sz="1800" b="1" i="1" u="none" strike="noStrike" cap="none" normalizeH="0" baseline="-25000" smtClean="0">
                          <a:ln>
                            <a:noFill/>
                          </a:ln>
                          <a:solidFill>
                            <a:srgbClr val="3333FF"/>
                          </a:solidFill>
                          <a:effectLst/>
                        </a:rPr>
                        <a:t>n</a:t>
                      </a:r>
                      <a:endParaRPr kumimoji="0" lang="en-US" altLang="zh-CN" sz="1800" b="1" i="1" u="none" strike="noStrike" cap="none" normalizeH="0" baseline="-25000" smtClean="0">
                        <a:ln>
                          <a:noFill/>
                        </a:ln>
                        <a:solidFill>
                          <a:srgbClr val="3333FF"/>
                        </a:solidFill>
                        <a:effectLst/>
                        <a:latin typeface="Consolas" pitchFamily="49" charset="0"/>
                        <a:ea typeface="宋体" pitchFamily="2"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smtClean="0">
                          <a:ln>
                            <a:noFill/>
                          </a:ln>
                          <a:solidFill>
                            <a:srgbClr val="3333FF"/>
                          </a:solidFill>
                          <a:effectLst/>
                        </a:rPr>
                        <a:t>p</a:t>
                      </a:r>
                      <a:r>
                        <a:rPr kumimoji="0" lang="en-US" altLang="zh-CN" sz="1800" b="1" i="1" u="none" strike="noStrike" cap="none" normalizeH="0" baseline="-25000" smtClean="0">
                          <a:ln>
                            <a:noFill/>
                          </a:ln>
                          <a:solidFill>
                            <a:srgbClr val="3333FF"/>
                          </a:solidFill>
                          <a:effectLst/>
                        </a:rPr>
                        <a:t>n</a:t>
                      </a:r>
                      <a:endParaRPr kumimoji="0" lang="en-US" altLang="zh-CN" sz="1800" b="1" i="1" u="none" strike="noStrike" cap="none" normalizeH="0" baseline="-25000" smtClean="0">
                        <a:ln>
                          <a:noFill/>
                        </a:ln>
                        <a:solidFill>
                          <a:srgbClr val="3333FF"/>
                        </a:solidFill>
                        <a:effectLst/>
                        <a:latin typeface="Consolas" pitchFamily="49" charset="0"/>
                        <a:ea typeface="宋体" pitchFamily="2" charset="-122"/>
                        <a:cs typeface="Consolas" pitchFamily="49" charset="0"/>
                      </a:endParaRPr>
                    </a:p>
                  </a:txBody>
                  <a:tcPr horzOverflow="overflow"/>
                </a:tc>
              </a:tr>
            </a:tbl>
          </a:graphicData>
        </a:graphic>
      </p:graphicFrame>
      <p:grpSp>
        <p:nvGrpSpPr>
          <p:cNvPr id="5" name="组合 83"/>
          <p:cNvGrpSpPr/>
          <p:nvPr/>
        </p:nvGrpSpPr>
        <p:grpSpPr>
          <a:xfrm>
            <a:off x="2071670" y="5000636"/>
            <a:ext cx="5072098" cy="500860"/>
            <a:chOff x="2071670" y="5000636"/>
            <a:chExt cx="5072098" cy="500860"/>
          </a:xfrm>
        </p:grpSpPr>
        <p:cxnSp>
          <p:nvCxnSpPr>
            <p:cNvPr id="78" name="直接箭头连接符 77"/>
            <p:cNvCxnSpPr/>
            <p:nvPr/>
          </p:nvCxnSpPr>
          <p:spPr>
            <a:xfrm rot="5400000">
              <a:off x="1893075" y="5179231"/>
              <a:ext cx="500066" cy="142876"/>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80" name="直接箭头连接符 79"/>
            <p:cNvCxnSpPr/>
            <p:nvPr/>
          </p:nvCxnSpPr>
          <p:spPr>
            <a:xfrm rot="5400000">
              <a:off x="3393273" y="5250669"/>
              <a:ext cx="500066" cy="158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81" name="直接箭头连接符 80"/>
            <p:cNvCxnSpPr/>
            <p:nvPr/>
          </p:nvCxnSpPr>
          <p:spPr>
            <a:xfrm rot="5400000">
              <a:off x="4679951" y="5249875"/>
              <a:ext cx="500066" cy="158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82" name="直接箭头连接符 81"/>
            <p:cNvCxnSpPr/>
            <p:nvPr/>
          </p:nvCxnSpPr>
          <p:spPr>
            <a:xfrm rot="16200000" flipH="1">
              <a:off x="6822297" y="5179231"/>
              <a:ext cx="500066" cy="142876"/>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pSp>
      <p:sp>
        <p:nvSpPr>
          <p:cNvPr id="75" name="灯片编号占位符 74"/>
          <p:cNvSpPr>
            <a:spLocks noGrp="1"/>
          </p:cNvSpPr>
          <p:nvPr>
            <p:ph type="sldNum" sz="quarter" idx="12"/>
          </p:nvPr>
        </p:nvSpPr>
        <p:spPr/>
        <p:txBody>
          <a:bodyPr/>
          <a:lstStyle/>
          <a:p>
            <a:pPr>
              <a:defRPr/>
            </a:pPr>
            <a:fld id="{94984E60-CADE-4266-8DC7-A91C528B8A31}" type="slidenum">
              <a:rPr lang="en-US" altLang="zh-CN" smtClean="0"/>
              <a:pPr>
                <a:defRPr/>
              </a:pPr>
              <a:t>92</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7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 Box 4"/>
          <p:cNvSpPr txBox="1">
            <a:spLocks noChangeArrowheads="1"/>
          </p:cNvSpPr>
          <p:nvPr/>
        </p:nvSpPr>
        <p:spPr bwMode="auto">
          <a:xfrm>
            <a:off x="428596" y="285728"/>
            <a:ext cx="2428892" cy="400110"/>
          </a:xfrm>
          <a:prstGeom prst="rect">
            <a:avLst/>
          </a:prstGeom>
          <a:noFill/>
          <a:ln w="9525">
            <a:noFill/>
            <a:miter lim="800000"/>
            <a:headEnd/>
            <a:tailEnd/>
          </a:ln>
        </p:spPr>
        <p:txBody>
          <a:bodyPr wrap="square">
            <a:spAutoFit/>
          </a:bodyPr>
          <a:lstStyle/>
          <a:p>
            <a:pPr algn="l">
              <a:spcBef>
                <a:spcPct val="50000"/>
              </a:spcBef>
            </a:pPr>
            <a:r>
              <a:rPr lang="zh-CN" altLang="en-US" sz="2000" b="1" dirty="0">
                <a:solidFill>
                  <a:srgbClr val="3333FF"/>
                </a:solidFill>
                <a:latin typeface="Consolas" pitchFamily="49" charset="0"/>
                <a:ea typeface="楷体" pitchFamily="49" charset="-122"/>
                <a:cs typeface="Consolas" pitchFamily="49" charset="0"/>
              </a:rPr>
              <a:t>一棵</a:t>
            </a:r>
            <a:r>
              <a:rPr lang="en-US" altLang="zh-CN" sz="2000" b="1">
                <a:solidFill>
                  <a:srgbClr val="3333FF"/>
                </a:solidFill>
                <a:latin typeface="Consolas" pitchFamily="49" charset="0"/>
                <a:ea typeface="楷体" pitchFamily="49" charset="-122"/>
                <a:cs typeface="Consolas" pitchFamily="49" charset="0"/>
              </a:rPr>
              <a:t>3</a:t>
            </a:r>
            <a:r>
              <a:rPr lang="zh-CN" altLang="en-US" sz="2000" b="1" smtClean="0">
                <a:solidFill>
                  <a:srgbClr val="3333FF"/>
                </a:solidFill>
                <a:latin typeface="Consolas" pitchFamily="49" charset="0"/>
                <a:ea typeface="楷体" pitchFamily="49" charset="-122"/>
                <a:cs typeface="Consolas" pitchFamily="49" charset="0"/>
              </a:rPr>
              <a:t>阶</a:t>
            </a:r>
            <a:r>
              <a:rPr lang="en-US" altLang="zh-CN" sz="2000" b="1" smtClean="0">
                <a:solidFill>
                  <a:srgbClr val="3333FF"/>
                </a:solidFill>
                <a:latin typeface="Consolas" pitchFamily="49" charset="0"/>
                <a:ea typeface="楷体" pitchFamily="49" charset="-122"/>
                <a:cs typeface="Consolas" pitchFamily="49" charset="0"/>
              </a:rPr>
              <a:t>B</a:t>
            </a:r>
            <a:r>
              <a:rPr lang="zh-CN" altLang="en-US" sz="2000" b="1" smtClean="0">
                <a:solidFill>
                  <a:srgbClr val="3333FF"/>
                </a:solidFill>
                <a:latin typeface="Consolas" pitchFamily="49" charset="0"/>
                <a:ea typeface="楷体" pitchFamily="49" charset="-122"/>
                <a:cs typeface="Consolas" pitchFamily="49" charset="0"/>
              </a:rPr>
              <a:t>树：</a:t>
            </a:r>
            <a:endParaRPr lang="zh-CN" altLang="en-US" sz="2000" b="1" dirty="0">
              <a:solidFill>
                <a:srgbClr val="3333FF"/>
              </a:solidFill>
              <a:latin typeface="Consolas" pitchFamily="49" charset="0"/>
              <a:ea typeface="楷体" pitchFamily="49" charset="-122"/>
              <a:cs typeface="Consolas" pitchFamily="49" charset="0"/>
            </a:endParaRPr>
          </a:p>
        </p:txBody>
      </p:sp>
      <p:sp>
        <p:nvSpPr>
          <p:cNvPr id="10" name="TextBox 9"/>
          <p:cNvSpPr txBox="1"/>
          <p:nvPr/>
        </p:nvSpPr>
        <p:spPr>
          <a:xfrm>
            <a:off x="3643306" y="671436"/>
            <a:ext cx="1143008" cy="400110"/>
          </a:xfrm>
          <a:prstGeom prst="rect">
            <a:avLst/>
          </a:prstGeom>
          <a:solidFill>
            <a:schemeClr val="bg1"/>
          </a:solidFill>
        </p:spPr>
        <p:txBody>
          <a:bodyPr wrap="square" rtlCol="0">
            <a:spAutoFit/>
          </a:bodyPr>
          <a:lstStyle/>
          <a:p>
            <a:r>
              <a:rPr lang="zh-CN" altLang="en-US" sz="2000" b="1" smtClean="0">
                <a:solidFill>
                  <a:srgbClr val="9900FF"/>
                </a:solidFill>
                <a:latin typeface="仿宋" pitchFamily="49" charset="-122"/>
                <a:ea typeface="仿宋" pitchFamily="49" charset="-122"/>
              </a:rPr>
              <a:t>根结点</a:t>
            </a:r>
            <a:endParaRPr lang="zh-CN" altLang="en-US" sz="2000" b="1" dirty="0">
              <a:solidFill>
                <a:srgbClr val="9900FF"/>
              </a:solidFill>
              <a:latin typeface="仿宋" pitchFamily="49" charset="-122"/>
              <a:ea typeface="仿宋" pitchFamily="49" charset="-122"/>
            </a:endParaRPr>
          </a:p>
        </p:txBody>
      </p:sp>
      <p:grpSp>
        <p:nvGrpSpPr>
          <p:cNvPr id="2" name="组合 80"/>
          <p:cNvGrpSpPr/>
          <p:nvPr/>
        </p:nvGrpSpPr>
        <p:grpSpPr>
          <a:xfrm>
            <a:off x="1278740" y="2913698"/>
            <a:ext cx="7722416" cy="872492"/>
            <a:chOff x="1278740" y="3699516"/>
            <a:chExt cx="7722416" cy="872492"/>
          </a:xfrm>
        </p:grpSpPr>
        <p:grpSp>
          <p:nvGrpSpPr>
            <p:cNvPr id="3" name="组合 71"/>
            <p:cNvGrpSpPr/>
            <p:nvPr/>
          </p:nvGrpSpPr>
          <p:grpSpPr>
            <a:xfrm>
              <a:off x="1278740" y="3699516"/>
              <a:ext cx="5593595" cy="736602"/>
              <a:chOff x="850112" y="3413922"/>
              <a:chExt cx="5593595" cy="736602"/>
            </a:xfrm>
          </p:grpSpPr>
          <p:cxnSp>
            <p:nvCxnSpPr>
              <p:cNvPr id="14" name="直接连接符 13"/>
              <p:cNvCxnSpPr/>
              <p:nvPr/>
            </p:nvCxnSpPr>
            <p:spPr>
              <a:xfrm rot="5400000">
                <a:off x="753671" y="3574658"/>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850112" y="373539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16" name="直接连接符 15"/>
              <p:cNvCxnSpPr/>
              <p:nvPr/>
            </p:nvCxnSpPr>
            <p:spPr>
              <a:xfrm rot="5400000">
                <a:off x="1010848" y="357394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107289" y="373467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18" name="直接连接符 17"/>
              <p:cNvCxnSpPr/>
              <p:nvPr/>
            </p:nvCxnSpPr>
            <p:spPr>
              <a:xfrm rot="5400000">
                <a:off x="1268024" y="357394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64466" y="373467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1" name="直接连接符 20"/>
              <p:cNvCxnSpPr/>
              <p:nvPr/>
            </p:nvCxnSpPr>
            <p:spPr>
              <a:xfrm rot="5400000">
                <a:off x="1782378" y="3574658"/>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878819" y="373539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3" name="直接连接符 22"/>
              <p:cNvCxnSpPr/>
              <p:nvPr/>
            </p:nvCxnSpPr>
            <p:spPr>
              <a:xfrm rot="5400000">
                <a:off x="2039555" y="357394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135996" y="373467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5" name="直接连接符 24"/>
              <p:cNvCxnSpPr/>
              <p:nvPr/>
            </p:nvCxnSpPr>
            <p:spPr>
              <a:xfrm rot="5400000">
                <a:off x="2296732" y="357394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2393173" y="373467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8" name="直接连接符 27"/>
              <p:cNvCxnSpPr/>
              <p:nvPr/>
            </p:nvCxnSpPr>
            <p:spPr>
              <a:xfrm rot="5400000">
                <a:off x="2811085" y="360402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2907527" y="376475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0" name="直接连接符 29"/>
              <p:cNvCxnSpPr/>
              <p:nvPr/>
            </p:nvCxnSpPr>
            <p:spPr>
              <a:xfrm rot="5400000">
                <a:off x="3068262"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3164703"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2" name="直接连接符 31"/>
              <p:cNvCxnSpPr/>
              <p:nvPr/>
            </p:nvCxnSpPr>
            <p:spPr>
              <a:xfrm rot="5400000">
                <a:off x="3325439"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3421880"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5" name="直接连接符 34"/>
              <p:cNvCxnSpPr/>
              <p:nvPr/>
            </p:nvCxnSpPr>
            <p:spPr>
              <a:xfrm rot="5400000">
                <a:off x="3775498" y="360402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3871940" y="376475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7" name="直接连接符 36"/>
              <p:cNvCxnSpPr/>
              <p:nvPr/>
            </p:nvCxnSpPr>
            <p:spPr>
              <a:xfrm rot="5400000">
                <a:off x="4032675"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4129116"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9" name="直接连接符 38"/>
              <p:cNvCxnSpPr/>
              <p:nvPr/>
            </p:nvCxnSpPr>
            <p:spPr>
              <a:xfrm rot="5400000">
                <a:off x="4289852"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4386293"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2" name="直接连接符 41"/>
              <p:cNvCxnSpPr/>
              <p:nvPr/>
            </p:nvCxnSpPr>
            <p:spPr>
              <a:xfrm rot="5400000">
                <a:off x="4739911" y="360402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4836353" y="376475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4" name="直接连接符 43"/>
              <p:cNvCxnSpPr/>
              <p:nvPr/>
            </p:nvCxnSpPr>
            <p:spPr>
              <a:xfrm rot="5400000">
                <a:off x="4997088"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5093529"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6" name="直接连接符 45"/>
              <p:cNvCxnSpPr/>
              <p:nvPr/>
            </p:nvCxnSpPr>
            <p:spPr>
              <a:xfrm rot="5400000">
                <a:off x="5254265"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5350706"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9" name="直接连接符 48"/>
              <p:cNvCxnSpPr/>
              <p:nvPr/>
            </p:nvCxnSpPr>
            <p:spPr>
              <a:xfrm rot="5400000">
                <a:off x="5704324" y="360402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5800766" y="376475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51" name="直接连接符 50"/>
              <p:cNvCxnSpPr/>
              <p:nvPr/>
            </p:nvCxnSpPr>
            <p:spPr>
              <a:xfrm rot="5400000">
                <a:off x="5961501"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6057942"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53" name="直接连接符 52"/>
              <p:cNvCxnSpPr/>
              <p:nvPr/>
            </p:nvCxnSpPr>
            <p:spPr>
              <a:xfrm rot="5400000">
                <a:off x="6218678"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315119"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grpSp>
        <p:sp>
          <p:nvSpPr>
            <p:cNvPr id="69" name="TextBox 68"/>
            <p:cNvSpPr txBox="1"/>
            <p:nvPr/>
          </p:nvSpPr>
          <p:spPr>
            <a:xfrm>
              <a:off x="7281882" y="4075060"/>
              <a:ext cx="1719274" cy="400110"/>
            </a:xfrm>
            <a:prstGeom prst="rect">
              <a:avLst/>
            </a:prstGeom>
            <a:solidFill>
              <a:schemeClr val="bg1"/>
            </a:solidFill>
          </p:spPr>
          <p:txBody>
            <a:bodyPr wrap="square" rtlCol="0">
              <a:spAutoFit/>
            </a:bodyPr>
            <a:lstStyle/>
            <a:p>
              <a:r>
                <a:rPr lang="zh-CN" altLang="en-US" sz="2000" b="1" smtClean="0">
                  <a:solidFill>
                    <a:srgbClr val="9900FF"/>
                  </a:solidFill>
                  <a:latin typeface="仿宋" pitchFamily="49" charset="-122"/>
                  <a:ea typeface="仿宋" pitchFamily="49" charset="-122"/>
                </a:rPr>
                <a:t>外部结点层</a:t>
              </a:r>
              <a:endParaRPr lang="zh-CN" altLang="en-US" sz="2000" b="1" dirty="0">
                <a:solidFill>
                  <a:srgbClr val="9900FF"/>
                </a:solidFill>
                <a:latin typeface="仿宋" pitchFamily="49" charset="-122"/>
                <a:ea typeface="仿宋" pitchFamily="49" charset="-122"/>
              </a:endParaRPr>
            </a:p>
          </p:txBody>
        </p:sp>
        <p:sp>
          <p:nvSpPr>
            <p:cNvPr id="70" name="右大括号 69"/>
            <p:cNvSpPr/>
            <p:nvPr/>
          </p:nvSpPr>
          <p:spPr>
            <a:xfrm>
              <a:off x="7143768" y="4000504"/>
              <a:ext cx="214314" cy="571504"/>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4" name="组合 79"/>
          <p:cNvGrpSpPr/>
          <p:nvPr/>
        </p:nvGrpSpPr>
        <p:grpSpPr>
          <a:xfrm>
            <a:off x="436221" y="1129496"/>
            <a:ext cx="8493497" cy="2013752"/>
            <a:chOff x="436221" y="1915314"/>
            <a:chExt cx="8493497" cy="2013752"/>
          </a:xfrm>
        </p:grpSpPr>
        <p:sp>
          <p:nvSpPr>
            <p:cNvPr id="12" name="矩形 11"/>
            <p:cNvSpPr/>
            <p:nvPr/>
          </p:nvSpPr>
          <p:spPr>
            <a:xfrm>
              <a:off x="3721920" y="1928644"/>
              <a:ext cx="835825" cy="356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10</a:t>
              </a:r>
              <a:endParaRPr lang="zh-CN" altLang="en-US" sz="1800" b="1" dirty="0">
                <a:solidFill>
                  <a:srgbClr val="3333FF"/>
                </a:solidFill>
                <a:latin typeface="Consolas" pitchFamily="49" charset="0"/>
                <a:cs typeface="Consolas" pitchFamily="49" charset="0"/>
              </a:endParaRPr>
            </a:p>
          </p:txBody>
        </p:sp>
        <p:sp>
          <p:nvSpPr>
            <p:cNvPr id="13" name="矩形 12"/>
            <p:cNvSpPr/>
            <p:nvPr/>
          </p:nvSpPr>
          <p:spPr>
            <a:xfrm>
              <a:off x="1214446" y="3407411"/>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smtClean="0">
                  <a:solidFill>
                    <a:srgbClr val="3333FF"/>
                  </a:solidFill>
                  <a:latin typeface="Consolas" pitchFamily="49" charset="0"/>
                  <a:cs typeface="Consolas" pitchFamily="49" charset="0"/>
                </a:rPr>
                <a:t>1  </a:t>
              </a:r>
              <a:r>
                <a:rPr lang="en-US" altLang="zh-CN" sz="1800" b="1" dirty="0" smtClean="0">
                  <a:solidFill>
                    <a:srgbClr val="3333FF"/>
                  </a:solidFill>
                  <a:latin typeface="Consolas" pitchFamily="49" charset="0"/>
                  <a:cs typeface="Consolas" pitchFamily="49" charset="0"/>
                </a:rPr>
                <a:t>2</a:t>
              </a:r>
              <a:endParaRPr lang="zh-CN" altLang="en-US" sz="1800" b="1" dirty="0">
                <a:solidFill>
                  <a:srgbClr val="3333FF"/>
                </a:solidFill>
                <a:latin typeface="Consolas" pitchFamily="49" charset="0"/>
                <a:cs typeface="Consolas" pitchFamily="49" charset="0"/>
              </a:endParaRPr>
            </a:p>
          </p:txBody>
        </p:sp>
        <p:sp>
          <p:nvSpPr>
            <p:cNvPr id="20" name="矩形 19"/>
            <p:cNvSpPr/>
            <p:nvPr/>
          </p:nvSpPr>
          <p:spPr>
            <a:xfrm>
              <a:off x="2243153" y="3407411"/>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smtClean="0">
                  <a:solidFill>
                    <a:srgbClr val="3333FF"/>
                  </a:solidFill>
                  <a:latin typeface="Consolas" pitchFamily="49" charset="0"/>
                  <a:cs typeface="Consolas" pitchFamily="49" charset="0"/>
                </a:rPr>
                <a:t>4  </a:t>
              </a:r>
              <a:r>
                <a:rPr lang="en-US" altLang="zh-CN" sz="1800" b="1" dirty="0" smtClean="0">
                  <a:solidFill>
                    <a:srgbClr val="3333FF"/>
                  </a:solidFill>
                  <a:latin typeface="Consolas" pitchFamily="49" charset="0"/>
                  <a:cs typeface="Consolas" pitchFamily="49" charset="0"/>
                </a:rPr>
                <a:t>5</a:t>
              </a:r>
              <a:endParaRPr lang="zh-CN" altLang="en-US" sz="1800" b="1" dirty="0">
                <a:solidFill>
                  <a:srgbClr val="3333FF"/>
                </a:solidFill>
                <a:latin typeface="Consolas" pitchFamily="49" charset="0"/>
                <a:cs typeface="Consolas" pitchFamily="49" charset="0"/>
              </a:endParaRPr>
            </a:p>
          </p:txBody>
        </p:sp>
        <p:sp>
          <p:nvSpPr>
            <p:cNvPr id="27" name="矩形 26"/>
            <p:cNvSpPr/>
            <p:nvPr/>
          </p:nvSpPr>
          <p:spPr>
            <a:xfrm>
              <a:off x="3271860" y="3436776"/>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smtClean="0">
                  <a:solidFill>
                    <a:srgbClr val="3333FF"/>
                  </a:solidFill>
                  <a:latin typeface="Consolas" pitchFamily="49" charset="0"/>
                  <a:cs typeface="Consolas" pitchFamily="49" charset="0"/>
                </a:rPr>
                <a:t>7  </a:t>
              </a:r>
              <a:r>
                <a:rPr lang="en-US" altLang="zh-CN" sz="1800" b="1" dirty="0" smtClean="0">
                  <a:solidFill>
                    <a:srgbClr val="3333FF"/>
                  </a:solidFill>
                  <a:latin typeface="Consolas" pitchFamily="49" charset="0"/>
                  <a:cs typeface="Consolas" pitchFamily="49" charset="0"/>
                </a:rPr>
                <a:t>9</a:t>
              </a:r>
              <a:endParaRPr lang="zh-CN" altLang="en-US" sz="1800" b="1" dirty="0">
                <a:solidFill>
                  <a:srgbClr val="3333FF"/>
                </a:solidFill>
                <a:latin typeface="Consolas" pitchFamily="49" charset="0"/>
                <a:cs typeface="Consolas" pitchFamily="49" charset="0"/>
              </a:endParaRPr>
            </a:p>
          </p:txBody>
        </p:sp>
        <p:sp>
          <p:nvSpPr>
            <p:cNvPr id="34" name="矩形 33"/>
            <p:cNvSpPr/>
            <p:nvPr/>
          </p:nvSpPr>
          <p:spPr>
            <a:xfrm>
              <a:off x="4236273" y="3436776"/>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11 12</a:t>
              </a:r>
              <a:endParaRPr lang="zh-CN" altLang="en-US" sz="1800" b="1" dirty="0">
                <a:solidFill>
                  <a:srgbClr val="3333FF"/>
                </a:solidFill>
                <a:latin typeface="Consolas" pitchFamily="49" charset="0"/>
                <a:cs typeface="Consolas" pitchFamily="49" charset="0"/>
              </a:endParaRPr>
            </a:p>
          </p:txBody>
        </p:sp>
        <p:sp>
          <p:nvSpPr>
            <p:cNvPr id="41" name="矩形 40"/>
            <p:cNvSpPr/>
            <p:nvPr/>
          </p:nvSpPr>
          <p:spPr>
            <a:xfrm>
              <a:off x="5200686" y="3436776"/>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14 17</a:t>
              </a:r>
              <a:endParaRPr lang="zh-CN" altLang="en-US" sz="1800" b="1" dirty="0">
                <a:solidFill>
                  <a:srgbClr val="3333FF"/>
                </a:solidFill>
                <a:latin typeface="Consolas" pitchFamily="49" charset="0"/>
                <a:cs typeface="Consolas" pitchFamily="49" charset="0"/>
              </a:endParaRPr>
            </a:p>
          </p:txBody>
        </p:sp>
        <p:sp>
          <p:nvSpPr>
            <p:cNvPr id="48" name="矩形 47"/>
            <p:cNvSpPr/>
            <p:nvPr/>
          </p:nvSpPr>
          <p:spPr>
            <a:xfrm>
              <a:off x="6165099" y="3436776"/>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19 20</a:t>
              </a:r>
              <a:endParaRPr lang="zh-CN" altLang="en-US" sz="1800" b="1" dirty="0">
                <a:solidFill>
                  <a:srgbClr val="3333FF"/>
                </a:solidFill>
                <a:latin typeface="Consolas" pitchFamily="49" charset="0"/>
                <a:cs typeface="Consolas" pitchFamily="49" charset="0"/>
              </a:endParaRPr>
            </a:p>
          </p:txBody>
        </p:sp>
        <p:sp>
          <p:nvSpPr>
            <p:cNvPr id="55" name="矩形 54"/>
            <p:cNvSpPr/>
            <p:nvPr/>
          </p:nvSpPr>
          <p:spPr>
            <a:xfrm>
              <a:off x="2243153" y="2600951"/>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3  6</a:t>
              </a:r>
              <a:endParaRPr lang="zh-CN" altLang="en-US" sz="1800" b="1" dirty="0">
                <a:solidFill>
                  <a:srgbClr val="3333FF"/>
                </a:solidFill>
                <a:latin typeface="Consolas" pitchFamily="49" charset="0"/>
                <a:cs typeface="Consolas" pitchFamily="49" charset="0"/>
              </a:endParaRPr>
            </a:p>
          </p:txBody>
        </p:sp>
        <p:sp>
          <p:nvSpPr>
            <p:cNvPr id="56" name="矩形 55"/>
            <p:cNvSpPr/>
            <p:nvPr/>
          </p:nvSpPr>
          <p:spPr>
            <a:xfrm>
              <a:off x="5072098" y="2600951"/>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3333FF"/>
                  </a:solidFill>
                  <a:latin typeface="Consolas" pitchFamily="49" charset="0"/>
                  <a:cs typeface="Consolas" pitchFamily="49" charset="0"/>
                </a:rPr>
                <a:t>13 18</a:t>
              </a:r>
              <a:endParaRPr lang="zh-CN" altLang="en-US" sz="1800" b="1" dirty="0">
                <a:solidFill>
                  <a:srgbClr val="3333FF"/>
                </a:solidFill>
                <a:latin typeface="Consolas" pitchFamily="49" charset="0"/>
                <a:cs typeface="Consolas" pitchFamily="49" charset="0"/>
              </a:endParaRPr>
            </a:p>
          </p:txBody>
        </p:sp>
        <p:cxnSp>
          <p:nvCxnSpPr>
            <p:cNvPr id="57" name="直接连接符 56"/>
            <p:cNvCxnSpPr/>
            <p:nvPr/>
          </p:nvCxnSpPr>
          <p:spPr>
            <a:xfrm rot="10800000" flipV="1">
              <a:off x="3014684" y="2185821"/>
              <a:ext cx="964413" cy="385765"/>
            </a:xfrm>
            <a:prstGeom prst="line">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4364862" y="2185821"/>
              <a:ext cx="835825" cy="385765"/>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endCxn id="13" idx="0"/>
            </p:cNvCxnSpPr>
            <p:nvPr/>
          </p:nvCxnSpPr>
          <p:spPr>
            <a:xfrm rot="10800000" flipV="1">
              <a:off x="1632359" y="2828763"/>
              <a:ext cx="803678" cy="57864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endCxn id="27" idx="0"/>
            </p:cNvCxnSpPr>
            <p:nvPr/>
          </p:nvCxnSpPr>
          <p:spPr>
            <a:xfrm>
              <a:off x="2886095" y="2828763"/>
              <a:ext cx="803678" cy="608013"/>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endCxn id="20" idx="0"/>
            </p:cNvCxnSpPr>
            <p:nvPr/>
          </p:nvCxnSpPr>
          <p:spPr>
            <a:xfrm rot="16200000" flipH="1">
              <a:off x="2355668" y="3102013"/>
              <a:ext cx="578648" cy="3214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endCxn id="34" idx="0"/>
            </p:cNvCxnSpPr>
            <p:nvPr/>
          </p:nvCxnSpPr>
          <p:spPr>
            <a:xfrm rot="5400000">
              <a:off x="4623430" y="2859519"/>
              <a:ext cx="608013" cy="546501"/>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endCxn id="48" idx="0"/>
            </p:cNvCxnSpPr>
            <p:nvPr/>
          </p:nvCxnSpPr>
          <p:spPr>
            <a:xfrm>
              <a:off x="5843628" y="2828763"/>
              <a:ext cx="739383" cy="608013"/>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endCxn id="41" idx="0"/>
            </p:cNvCxnSpPr>
            <p:nvPr/>
          </p:nvCxnSpPr>
          <p:spPr>
            <a:xfrm rot="16200000" flipH="1">
              <a:off x="5234224" y="3052401"/>
              <a:ext cx="608013" cy="16073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7358114" y="3429000"/>
              <a:ext cx="1571604" cy="400110"/>
            </a:xfrm>
            <a:prstGeom prst="rect">
              <a:avLst/>
            </a:prstGeom>
            <a:solidFill>
              <a:schemeClr val="bg1"/>
            </a:solidFill>
          </p:spPr>
          <p:txBody>
            <a:bodyPr wrap="square" rtlCol="0">
              <a:spAutoFit/>
            </a:bodyPr>
            <a:lstStyle/>
            <a:p>
              <a:r>
                <a:rPr lang="zh-CN" altLang="en-US" sz="2000" b="1" smtClean="0">
                  <a:solidFill>
                    <a:srgbClr val="9900FF"/>
                  </a:solidFill>
                  <a:latin typeface="仿宋" pitchFamily="49" charset="-122"/>
                  <a:ea typeface="仿宋" pitchFamily="49" charset="-122"/>
                </a:rPr>
                <a:t>叶子结点层</a:t>
              </a:r>
              <a:endParaRPr lang="zh-CN" altLang="en-US" sz="2000" b="1" dirty="0">
                <a:solidFill>
                  <a:srgbClr val="9900FF"/>
                </a:solidFill>
                <a:latin typeface="仿宋" pitchFamily="49" charset="-122"/>
                <a:ea typeface="仿宋" pitchFamily="49" charset="-122"/>
              </a:endParaRPr>
            </a:p>
          </p:txBody>
        </p:sp>
        <p:sp>
          <p:nvSpPr>
            <p:cNvPr id="67" name="右大括号 66"/>
            <p:cNvSpPr/>
            <p:nvPr/>
          </p:nvSpPr>
          <p:spPr>
            <a:xfrm>
              <a:off x="7143768" y="3357562"/>
              <a:ext cx="214314" cy="571504"/>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左大括号 72"/>
            <p:cNvSpPr/>
            <p:nvPr/>
          </p:nvSpPr>
          <p:spPr>
            <a:xfrm>
              <a:off x="928662" y="1915314"/>
              <a:ext cx="214314" cy="1728000"/>
            </a:xfrm>
            <a:prstGeom prst="lef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 name="TextBox 73"/>
            <p:cNvSpPr txBox="1"/>
            <p:nvPr/>
          </p:nvSpPr>
          <p:spPr>
            <a:xfrm>
              <a:off x="436221" y="2000240"/>
              <a:ext cx="492443" cy="1500198"/>
            </a:xfrm>
            <a:prstGeom prst="rect">
              <a:avLst/>
            </a:prstGeom>
            <a:noFill/>
          </p:spPr>
          <p:txBody>
            <a:bodyPr vert="eaVert" wrap="square" rtlCol="0">
              <a:spAutoFit/>
            </a:bodyPr>
            <a:lstStyle/>
            <a:p>
              <a:r>
                <a:rPr lang="zh-CN" altLang="en-US" sz="2000" b="1" smtClean="0">
                  <a:solidFill>
                    <a:srgbClr val="9900FF"/>
                  </a:solidFill>
                  <a:latin typeface="仿宋" pitchFamily="49" charset="-122"/>
                  <a:ea typeface="仿宋" pitchFamily="49" charset="-122"/>
                </a:rPr>
                <a:t>内部结点</a:t>
              </a:r>
              <a:endParaRPr lang="zh-CN" altLang="en-US" sz="2000" b="1" dirty="0" smtClean="0">
                <a:solidFill>
                  <a:srgbClr val="9900FF"/>
                </a:solidFill>
                <a:latin typeface="仿宋" pitchFamily="49" charset="-122"/>
                <a:ea typeface="仿宋" pitchFamily="49" charset="-122"/>
              </a:endParaRPr>
            </a:p>
          </p:txBody>
        </p:sp>
      </p:grpSp>
      <p:sp>
        <p:nvSpPr>
          <p:cNvPr id="76" name="TextBox 75"/>
          <p:cNvSpPr txBox="1"/>
          <p:nvPr/>
        </p:nvSpPr>
        <p:spPr>
          <a:xfrm>
            <a:off x="500034" y="4143380"/>
            <a:ext cx="8143932" cy="93625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457200" indent="-457200" algn="l">
              <a:lnSpc>
                <a:spcPts val="2800"/>
              </a:lnSpc>
            </a:pPr>
            <a:r>
              <a:rPr lang="zh-CN" altLang="en-US" sz="2000" b="1" smtClean="0">
                <a:solidFill>
                  <a:srgbClr val="C00000"/>
                </a:solidFill>
                <a:latin typeface="Consolas" pitchFamily="49" charset="0"/>
                <a:ea typeface="仿宋" pitchFamily="49" charset="-122"/>
                <a:cs typeface="Consolas" pitchFamily="49" charset="0"/>
              </a:rPr>
              <a:t> </a:t>
            </a:r>
            <a:r>
              <a:rPr lang="zh-CN" altLang="en-US" sz="2000" b="1" smtClean="0">
                <a:solidFill>
                  <a:srgbClr val="C00000"/>
                </a:solidFill>
                <a:latin typeface="Consolas" pitchFamily="49" charset="0"/>
                <a:ea typeface="仿宋" pitchFamily="49" charset="-122"/>
                <a:cs typeface="Consolas" pitchFamily="49" charset="0"/>
                <a:sym typeface="Wingdings"/>
              </a:rPr>
              <a:t> </a:t>
            </a:r>
            <a:r>
              <a:rPr lang="zh-CN" altLang="en-US" sz="2000" b="1" smtClean="0">
                <a:solidFill>
                  <a:srgbClr val="C00000"/>
                </a:solidFill>
                <a:latin typeface="Consolas" pitchFamily="49" charset="0"/>
                <a:ea typeface="仿宋" pitchFamily="49" charset="-122"/>
                <a:cs typeface="Consolas" pitchFamily="49" charset="0"/>
              </a:rPr>
              <a:t>所有外部结点都在同一层上。</a:t>
            </a:r>
            <a:r>
              <a:rPr lang="en-US" altLang="zh-CN" sz="2000" b="1" smtClean="0">
                <a:solidFill>
                  <a:srgbClr val="C00000"/>
                </a:solidFill>
                <a:latin typeface="Consolas" pitchFamily="49" charset="0"/>
                <a:ea typeface="仿宋" pitchFamily="49" charset="-122"/>
                <a:cs typeface="Consolas" pitchFamily="49" charset="0"/>
              </a:rPr>
              <a:t>B</a:t>
            </a:r>
            <a:r>
              <a:rPr lang="zh-CN" altLang="en-US" sz="2000" b="1" smtClean="0">
                <a:solidFill>
                  <a:srgbClr val="C00000"/>
                </a:solidFill>
                <a:latin typeface="Consolas" pitchFamily="49" charset="0"/>
                <a:ea typeface="仿宋" pitchFamily="49" charset="-122"/>
                <a:cs typeface="Consolas" pitchFamily="49" charset="0"/>
              </a:rPr>
              <a:t>树是所有结点的平衡因子均等于</a:t>
            </a:r>
            <a:r>
              <a:rPr lang="en-US" altLang="zh-CN" sz="2000" b="1" smtClean="0">
                <a:solidFill>
                  <a:srgbClr val="C00000"/>
                </a:solidFill>
                <a:latin typeface="Consolas" pitchFamily="49" charset="0"/>
                <a:ea typeface="仿宋" pitchFamily="49" charset="-122"/>
                <a:cs typeface="Consolas" pitchFamily="49" charset="0"/>
              </a:rPr>
              <a:t>0</a:t>
            </a:r>
            <a:r>
              <a:rPr lang="zh-CN" altLang="en-US" sz="2000" b="1" smtClean="0">
                <a:solidFill>
                  <a:srgbClr val="C00000"/>
                </a:solidFill>
                <a:latin typeface="Consolas" pitchFamily="49" charset="0"/>
                <a:ea typeface="仿宋" pitchFamily="49" charset="-122"/>
                <a:cs typeface="Consolas" pitchFamily="49" charset="0"/>
              </a:rPr>
              <a:t>的多路查找树。</a:t>
            </a:r>
            <a:endParaRPr lang="zh-CN" altLang="en-US" sz="2000" b="1" dirty="0" smtClean="0">
              <a:solidFill>
                <a:srgbClr val="C00000"/>
              </a:solidFill>
              <a:latin typeface="Consolas" pitchFamily="49" charset="0"/>
              <a:ea typeface="仿宋" pitchFamily="49" charset="-122"/>
              <a:cs typeface="Consolas" pitchFamily="49" charset="0"/>
            </a:endParaRPr>
          </a:p>
        </p:txBody>
      </p:sp>
      <p:sp>
        <p:nvSpPr>
          <p:cNvPr id="77" name="TextBox 76"/>
          <p:cNvSpPr txBox="1"/>
          <p:nvPr/>
        </p:nvSpPr>
        <p:spPr>
          <a:xfrm>
            <a:off x="1000100" y="5202808"/>
            <a:ext cx="6858048" cy="400110"/>
          </a:xfrm>
          <a:prstGeom prst="rect">
            <a:avLst/>
          </a:prstGeom>
          <a:noFill/>
        </p:spPr>
        <p:txBody>
          <a:bodyPr wrap="square" rtlCol="0">
            <a:spAutoFit/>
          </a:bodyPr>
          <a:lstStyle/>
          <a:p>
            <a:pPr algn="l"/>
            <a:r>
              <a:rPr lang="zh-CN" altLang="en-US" sz="2000" b="1" smtClean="0">
                <a:solidFill>
                  <a:srgbClr val="3333FF"/>
                </a:solidFill>
                <a:latin typeface="Consolas" pitchFamily="49" charset="0"/>
                <a:ea typeface="华文中宋" pitchFamily="2" charset="-122"/>
                <a:cs typeface="Consolas" pitchFamily="49" charset="0"/>
              </a:rPr>
              <a:t>注意：在计算</a:t>
            </a:r>
            <a:r>
              <a:rPr lang="en-US" altLang="zh-CN" sz="2000" b="1" smtClean="0">
                <a:solidFill>
                  <a:srgbClr val="3333FF"/>
                </a:solidFill>
                <a:latin typeface="Consolas" pitchFamily="49" charset="0"/>
                <a:ea typeface="华文中宋" pitchFamily="2" charset="-122"/>
                <a:cs typeface="Consolas" pitchFamily="49" charset="0"/>
              </a:rPr>
              <a:t>B</a:t>
            </a:r>
            <a:r>
              <a:rPr lang="zh-CN" altLang="en-US" sz="2000" b="1" smtClean="0">
                <a:solidFill>
                  <a:srgbClr val="3333FF"/>
                </a:solidFill>
                <a:latin typeface="Consolas" pitchFamily="49" charset="0"/>
                <a:ea typeface="华文中宋" pitchFamily="2" charset="-122"/>
                <a:cs typeface="Consolas" pitchFamily="49" charset="0"/>
              </a:rPr>
              <a:t>树的高度时，有时计入最底层的外部结点</a:t>
            </a:r>
            <a:endParaRPr lang="zh-CN" altLang="en-US" sz="2000" b="1" dirty="0" smtClean="0">
              <a:solidFill>
                <a:srgbClr val="3333FF"/>
              </a:solidFill>
              <a:latin typeface="Consolas" pitchFamily="49" charset="0"/>
              <a:ea typeface="华文中宋" pitchFamily="2" charset="-122"/>
              <a:cs typeface="Consolas" pitchFamily="49" charset="0"/>
            </a:endParaRPr>
          </a:p>
        </p:txBody>
      </p:sp>
      <p:sp>
        <p:nvSpPr>
          <p:cNvPr id="72" name="灯片编号占位符 71"/>
          <p:cNvSpPr>
            <a:spLocks noGrp="1"/>
          </p:cNvSpPr>
          <p:nvPr>
            <p:ph type="sldNum" sz="quarter" idx="12"/>
          </p:nvPr>
        </p:nvSpPr>
        <p:spPr/>
        <p:txBody>
          <a:bodyPr/>
          <a:lstStyle/>
          <a:p>
            <a:pPr>
              <a:defRPr/>
            </a:pPr>
            <a:fld id="{94984E60-CADE-4266-8DC7-A91C528B8A31}" type="slidenum">
              <a:rPr lang="en-US" altLang="zh-CN" smtClean="0"/>
              <a:pPr>
                <a:defRPr/>
              </a:pPr>
              <a:t>93</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4"/>
          <p:cNvSpPr txBox="1">
            <a:spLocks noChangeArrowheads="1"/>
          </p:cNvSpPr>
          <p:nvPr/>
        </p:nvSpPr>
        <p:spPr bwMode="auto">
          <a:xfrm>
            <a:off x="2857520" y="3429000"/>
            <a:ext cx="2071702" cy="400110"/>
          </a:xfrm>
          <a:prstGeom prst="rect">
            <a:avLst/>
          </a:prstGeom>
          <a:noFill/>
          <a:ln w="9525">
            <a:noFill/>
            <a:miter lim="800000"/>
            <a:headEnd/>
            <a:tailEnd/>
          </a:ln>
        </p:spPr>
        <p:txBody>
          <a:bodyPr wrap="square">
            <a:spAutoFit/>
          </a:bodyPr>
          <a:lstStyle/>
          <a:p>
            <a:pPr>
              <a:spcBef>
                <a:spcPct val="50000"/>
              </a:spcBef>
            </a:pPr>
            <a:r>
              <a:rPr lang="zh-CN" altLang="en-US" sz="2000" b="1" dirty="0">
                <a:solidFill>
                  <a:srgbClr val="CC00CC"/>
                </a:solidFill>
                <a:latin typeface="Consolas" pitchFamily="49" charset="0"/>
                <a:ea typeface="楷体" pitchFamily="49" charset="-122"/>
                <a:cs typeface="Consolas" pitchFamily="49" charset="0"/>
              </a:rPr>
              <a:t>一棵</a:t>
            </a:r>
            <a:r>
              <a:rPr lang="en-US" altLang="zh-CN" sz="2000" b="1">
                <a:solidFill>
                  <a:srgbClr val="CC00CC"/>
                </a:solidFill>
                <a:latin typeface="Consolas" pitchFamily="49" charset="0"/>
                <a:ea typeface="楷体" pitchFamily="49" charset="-122"/>
                <a:cs typeface="Consolas" pitchFamily="49" charset="0"/>
              </a:rPr>
              <a:t>3</a:t>
            </a:r>
            <a:r>
              <a:rPr lang="zh-CN" altLang="en-US" sz="2000" b="1" smtClean="0">
                <a:solidFill>
                  <a:srgbClr val="CC00CC"/>
                </a:solidFill>
                <a:latin typeface="Consolas" pitchFamily="49" charset="0"/>
                <a:ea typeface="楷体" pitchFamily="49" charset="-122"/>
                <a:cs typeface="Consolas" pitchFamily="49" charset="0"/>
              </a:rPr>
              <a:t>阶</a:t>
            </a:r>
            <a:r>
              <a:rPr lang="en-US" altLang="zh-CN" sz="2000" b="1" smtClean="0">
                <a:solidFill>
                  <a:srgbClr val="CC00CC"/>
                </a:solidFill>
                <a:latin typeface="Consolas" pitchFamily="49" charset="0"/>
                <a:ea typeface="楷体" pitchFamily="49" charset="-122"/>
                <a:cs typeface="Consolas" pitchFamily="49" charset="0"/>
              </a:rPr>
              <a:t>B</a:t>
            </a:r>
            <a:r>
              <a:rPr lang="zh-CN" altLang="en-US" sz="2000" b="1" smtClean="0">
                <a:solidFill>
                  <a:srgbClr val="CC00CC"/>
                </a:solidFill>
                <a:latin typeface="Consolas" pitchFamily="49" charset="0"/>
                <a:ea typeface="楷体" pitchFamily="49" charset="-122"/>
                <a:cs typeface="Consolas" pitchFamily="49" charset="0"/>
              </a:rPr>
              <a:t>树</a:t>
            </a:r>
            <a:endParaRPr lang="zh-CN" altLang="en-US" sz="2000" b="1" dirty="0">
              <a:solidFill>
                <a:srgbClr val="CC00CC"/>
              </a:solidFill>
              <a:latin typeface="Consolas" pitchFamily="49" charset="0"/>
              <a:ea typeface="楷体" pitchFamily="49" charset="-122"/>
              <a:cs typeface="Consolas" pitchFamily="49" charset="0"/>
            </a:endParaRPr>
          </a:p>
        </p:txBody>
      </p:sp>
      <p:sp>
        <p:nvSpPr>
          <p:cNvPr id="2052" name="Rectangle 3"/>
          <p:cNvSpPr>
            <a:spLocks noChangeArrowheads="1"/>
          </p:cNvSpPr>
          <p:nvPr/>
        </p:nvSpPr>
        <p:spPr bwMode="auto">
          <a:xfrm>
            <a:off x="214346" y="3197068"/>
            <a:ext cx="9144000" cy="0"/>
          </a:xfrm>
          <a:prstGeom prst="rect">
            <a:avLst/>
          </a:prstGeom>
          <a:noFill/>
          <a:ln w="9525">
            <a:noFill/>
            <a:miter lim="800000"/>
            <a:headEnd/>
            <a:tailEnd/>
          </a:ln>
        </p:spPr>
        <p:txBody>
          <a:bodyPr wrap="none" anchor="ctr">
            <a:spAutoFit/>
          </a:bodyPr>
          <a:lstStyle/>
          <a:p>
            <a:endParaRPr lang="zh-CN" altLang="en-US"/>
          </a:p>
        </p:txBody>
      </p:sp>
      <p:sp>
        <p:nvSpPr>
          <p:cNvPr id="2053" name="Text Box 4"/>
          <p:cNvSpPr txBox="1">
            <a:spLocks noChangeArrowheads="1"/>
          </p:cNvSpPr>
          <p:nvPr/>
        </p:nvSpPr>
        <p:spPr bwMode="auto">
          <a:xfrm>
            <a:off x="1143008" y="4071942"/>
            <a:ext cx="5286380" cy="987551"/>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marL="457200" indent="-457200" algn="l">
              <a:spcBef>
                <a:spcPct val="50000"/>
              </a:spcBef>
              <a:buBlip>
                <a:blip r:embed="rId2"/>
              </a:buBlip>
            </a:pPr>
            <a:r>
              <a:rPr kumimoji="0" lang="zh-CN" altLang="en-US" sz="2000" b="1" smtClean="0">
                <a:solidFill>
                  <a:srgbClr val="3333FF"/>
                </a:solidFill>
                <a:latin typeface="Consolas" pitchFamily="49" charset="0"/>
                <a:ea typeface="仿宋" pitchFamily="49" charset="-122"/>
                <a:cs typeface="Consolas" pitchFamily="49" charset="0"/>
              </a:rPr>
              <a:t>非根非外部结点的</a:t>
            </a:r>
            <a:r>
              <a:rPr kumimoji="0" lang="zh-CN" altLang="en-US" sz="2000" b="1" dirty="0">
                <a:solidFill>
                  <a:srgbClr val="3333FF"/>
                </a:solidFill>
                <a:latin typeface="Consolas" pitchFamily="49" charset="0"/>
                <a:ea typeface="仿宋" pitchFamily="49" charset="-122"/>
                <a:cs typeface="Consolas" pitchFamily="49" charset="0"/>
              </a:rPr>
              <a:t>关键字个数：</a:t>
            </a:r>
            <a:r>
              <a:rPr kumimoji="0" lang="en-US" altLang="zh-CN" sz="2000" b="1" dirty="0">
                <a:solidFill>
                  <a:srgbClr val="3333FF"/>
                </a:solidFill>
                <a:latin typeface="Consolas" pitchFamily="49" charset="0"/>
                <a:ea typeface="仿宋" pitchFamily="49" charset="-122"/>
                <a:cs typeface="Consolas" pitchFamily="49" charset="0"/>
              </a:rPr>
              <a:t>1</a:t>
            </a:r>
            <a:r>
              <a:rPr kumimoji="0" lang="zh-CN" altLang="en-US" sz="2000" b="1" dirty="0">
                <a:solidFill>
                  <a:srgbClr val="3333FF"/>
                </a:solidFill>
                <a:latin typeface="Consolas" pitchFamily="49" charset="0"/>
                <a:ea typeface="仿宋" pitchFamily="49" charset="-122"/>
                <a:cs typeface="Consolas" pitchFamily="49" charset="0"/>
              </a:rPr>
              <a:t>～</a:t>
            </a:r>
            <a:r>
              <a:rPr kumimoji="0" lang="en-US" altLang="zh-CN" sz="2000" b="1" dirty="0">
                <a:solidFill>
                  <a:srgbClr val="3333FF"/>
                </a:solidFill>
                <a:latin typeface="Consolas" pitchFamily="49" charset="0"/>
                <a:ea typeface="仿宋" pitchFamily="49" charset="-122"/>
                <a:cs typeface="Consolas" pitchFamily="49" charset="0"/>
              </a:rPr>
              <a:t>2</a:t>
            </a:r>
            <a:r>
              <a:rPr kumimoji="0" lang="zh-CN" altLang="en-US" sz="2000" b="1" dirty="0">
                <a:solidFill>
                  <a:srgbClr val="3333FF"/>
                </a:solidFill>
                <a:latin typeface="Consolas" pitchFamily="49" charset="0"/>
                <a:ea typeface="仿宋" pitchFamily="49" charset="-122"/>
                <a:cs typeface="Consolas" pitchFamily="49" charset="0"/>
              </a:rPr>
              <a:t>。</a:t>
            </a:r>
          </a:p>
          <a:p>
            <a:pPr marL="457200" indent="-457200" algn="l">
              <a:spcBef>
                <a:spcPct val="50000"/>
              </a:spcBef>
              <a:buBlip>
                <a:blip r:embed="rId2"/>
              </a:buBlip>
            </a:pPr>
            <a:r>
              <a:rPr kumimoji="0" lang="zh-CN" altLang="en-US" sz="2000" b="1" smtClean="0">
                <a:solidFill>
                  <a:srgbClr val="3333FF"/>
                </a:solidFill>
                <a:latin typeface="Consolas" pitchFamily="49" charset="0"/>
                <a:ea typeface="仿宋" pitchFamily="49" charset="-122"/>
                <a:cs typeface="Consolas" pitchFamily="49" charset="0"/>
              </a:rPr>
              <a:t>非根非外部结点的孩子结点个数</a:t>
            </a:r>
            <a:r>
              <a:rPr kumimoji="0" lang="zh-CN" altLang="en-US" sz="2000" b="1" dirty="0">
                <a:solidFill>
                  <a:srgbClr val="3333FF"/>
                </a:solidFill>
                <a:latin typeface="Consolas" pitchFamily="49" charset="0"/>
                <a:ea typeface="仿宋" pitchFamily="49" charset="-122"/>
                <a:cs typeface="Consolas" pitchFamily="49" charset="0"/>
              </a:rPr>
              <a:t>：</a:t>
            </a:r>
            <a:r>
              <a:rPr kumimoji="0" lang="en-US" altLang="zh-CN" sz="2000" b="1" dirty="0">
                <a:solidFill>
                  <a:srgbClr val="3333FF"/>
                </a:solidFill>
                <a:latin typeface="Consolas" pitchFamily="49" charset="0"/>
                <a:ea typeface="仿宋" pitchFamily="49" charset="-122"/>
                <a:cs typeface="Consolas" pitchFamily="49" charset="0"/>
              </a:rPr>
              <a:t>2</a:t>
            </a:r>
            <a:r>
              <a:rPr kumimoji="0" lang="zh-CN" altLang="en-US" sz="2000" b="1" dirty="0">
                <a:solidFill>
                  <a:srgbClr val="3333FF"/>
                </a:solidFill>
                <a:latin typeface="Consolas" pitchFamily="49" charset="0"/>
                <a:ea typeface="仿宋" pitchFamily="49" charset="-122"/>
                <a:cs typeface="Consolas" pitchFamily="49" charset="0"/>
              </a:rPr>
              <a:t>～</a:t>
            </a:r>
            <a:r>
              <a:rPr kumimoji="0" lang="en-US" altLang="zh-CN" sz="2000" b="1" dirty="0">
                <a:solidFill>
                  <a:srgbClr val="3333FF"/>
                </a:solidFill>
                <a:latin typeface="Consolas" pitchFamily="49" charset="0"/>
                <a:ea typeface="仿宋" pitchFamily="49" charset="-122"/>
                <a:cs typeface="Consolas" pitchFamily="49" charset="0"/>
              </a:rPr>
              <a:t>3</a:t>
            </a:r>
            <a:r>
              <a:rPr kumimoji="0" lang="zh-CN" altLang="en-US" sz="2000" b="1" dirty="0">
                <a:solidFill>
                  <a:srgbClr val="3333FF"/>
                </a:solidFill>
                <a:latin typeface="Consolas" pitchFamily="49" charset="0"/>
                <a:ea typeface="仿宋" pitchFamily="49" charset="-122"/>
                <a:cs typeface="Consolas" pitchFamily="49" charset="0"/>
              </a:rPr>
              <a:t>。</a:t>
            </a:r>
          </a:p>
        </p:txBody>
      </p:sp>
      <p:sp>
        <p:nvSpPr>
          <p:cNvPr id="2054" name="Text Box 5"/>
          <p:cNvSpPr txBox="1">
            <a:spLocks noChangeArrowheads="1"/>
          </p:cNvSpPr>
          <p:nvPr/>
        </p:nvSpPr>
        <p:spPr bwMode="auto">
          <a:xfrm>
            <a:off x="465171" y="5183192"/>
            <a:ext cx="8280400" cy="801566"/>
          </a:xfrm>
          <a:prstGeom prst="rect">
            <a:avLst/>
          </a:prstGeom>
          <a:noFill/>
          <a:ln w="28575" algn="ctr">
            <a:noFill/>
            <a:miter lim="800000"/>
            <a:headEnd/>
            <a:tailEnd/>
          </a:ln>
        </p:spPr>
        <p:txBody>
          <a:bodyPr>
            <a:spAutoFit/>
          </a:bodyPr>
          <a:lstStyle/>
          <a:p>
            <a:pPr algn="l">
              <a:lnSpc>
                <a:spcPts val="2900"/>
              </a:lnSpc>
              <a:spcBef>
                <a:spcPts val="0"/>
              </a:spcBef>
            </a:pPr>
            <a:r>
              <a:rPr kumimoji="0" lang="zh-CN" altLang="en-US" sz="1800" b="1" dirty="0">
                <a:solidFill>
                  <a:srgbClr val="3333FF"/>
                </a:solidFill>
                <a:latin typeface="Consolas" pitchFamily="49" charset="0"/>
                <a:ea typeface="华文中宋" pitchFamily="2" charset="-122"/>
                <a:cs typeface="Consolas" pitchFamily="49" charset="0"/>
              </a:rPr>
              <a:t>　　</a:t>
            </a:r>
            <a:r>
              <a:rPr kumimoji="0" lang="zh-CN" altLang="en-US" sz="1800" b="1">
                <a:latin typeface="Consolas" pitchFamily="49" charset="0"/>
                <a:ea typeface="华文中宋" pitchFamily="2" charset="-122"/>
                <a:cs typeface="Consolas" pitchFamily="49" charset="0"/>
              </a:rPr>
              <a:t>说明</a:t>
            </a:r>
            <a:r>
              <a:rPr kumimoji="0" lang="zh-CN" altLang="en-US" sz="1800" b="1" smtClean="0">
                <a:latin typeface="Consolas" pitchFamily="49" charset="0"/>
                <a:ea typeface="华文中宋" pitchFamily="2" charset="-122"/>
                <a:cs typeface="Consolas" pitchFamily="49" charset="0"/>
              </a:rPr>
              <a:t>：</a:t>
            </a:r>
            <a:r>
              <a:rPr kumimoji="0" lang="zh-CN" altLang="en-US" sz="1800" b="1" smtClean="0">
                <a:solidFill>
                  <a:srgbClr val="3333FF"/>
                </a:solidFill>
                <a:latin typeface="Consolas" pitchFamily="49" charset="0"/>
                <a:ea typeface="华文中宋" pitchFamily="2" charset="-122"/>
                <a:cs typeface="Consolas" pitchFamily="49" charset="0"/>
              </a:rPr>
              <a:t>外部结点就是失败结点，指向</a:t>
            </a:r>
            <a:r>
              <a:rPr kumimoji="0" lang="zh-CN" altLang="en-US" sz="1800" b="1" dirty="0">
                <a:solidFill>
                  <a:srgbClr val="3333FF"/>
                </a:solidFill>
                <a:latin typeface="Consolas" pitchFamily="49" charset="0"/>
                <a:ea typeface="华文中宋" pitchFamily="2" charset="-122"/>
                <a:cs typeface="Consolas" pitchFamily="49" charset="0"/>
              </a:rPr>
              <a:t>它的指针</a:t>
            </a:r>
            <a:r>
              <a:rPr kumimoji="0" lang="zh-CN" altLang="en-US" sz="1800" b="1">
                <a:solidFill>
                  <a:srgbClr val="3333FF"/>
                </a:solidFill>
                <a:latin typeface="Consolas" pitchFamily="49" charset="0"/>
                <a:ea typeface="华文中宋" pitchFamily="2" charset="-122"/>
                <a:cs typeface="Consolas" pitchFamily="49" charset="0"/>
              </a:rPr>
              <a:t>为</a:t>
            </a:r>
            <a:r>
              <a:rPr kumimoji="0" lang="zh-CN" altLang="en-US" sz="1800" b="1" smtClean="0">
                <a:solidFill>
                  <a:srgbClr val="3333FF"/>
                </a:solidFill>
                <a:latin typeface="Consolas" pitchFamily="49" charset="0"/>
                <a:ea typeface="华文中宋" pitchFamily="2" charset="-122"/>
                <a:cs typeface="Consolas" pitchFamily="49" charset="0"/>
              </a:rPr>
              <a:t>空，不</a:t>
            </a:r>
            <a:r>
              <a:rPr kumimoji="0" lang="zh-CN" altLang="en-US" sz="1800" b="1" dirty="0">
                <a:solidFill>
                  <a:srgbClr val="3333FF"/>
                </a:solidFill>
                <a:latin typeface="Consolas" pitchFamily="49" charset="0"/>
                <a:ea typeface="华文中宋" pitchFamily="2" charset="-122"/>
                <a:cs typeface="Consolas" pitchFamily="49" charset="0"/>
              </a:rPr>
              <a:t>含有</a:t>
            </a:r>
            <a:r>
              <a:rPr kumimoji="0" lang="zh-CN" altLang="en-US" sz="1800" b="1">
                <a:solidFill>
                  <a:srgbClr val="3333FF"/>
                </a:solidFill>
                <a:latin typeface="Consolas" pitchFamily="49" charset="0"/>
                <a:ea typeface="华文中宋" pitchFamily="2" charset="-122"/>
                <a:cs typeface="Consolas" pitchFamily="49" charset="0"/>
              </a:rPr>
              <a:t>任何</a:t>
            </a:r>
            <a:r>
              <a:rPr kumimoji="0" lang="zh-CN" altLang="en-US" sz="1800" b="1" smtClean="0">
                <a:solidFill>
                  <a:srgbClr val="3333FF"/>
                </a:solidFill>
                <a:latin typeface="Consolas" pitchFamily="49" charset="0"/>
                <a:ea typeface="华文中宋" pitchFamily="2" charset="-122"/>
                <a:cs typeface="Consolas" pitchFamily="49" charset="0"/>
              </a:rPr>
              <a:t>信息，是</a:t>
            </a:r>
            <a:r>
              <a:rPr kumimoji="0" lang="zh-CN" altLang="en-US" sz="1800" b="1" dirty="0">
                <a:solidFill>
                  <a:srgbClr val="3333FF"/>
                </a:solidFill>
                <a:latin typeface="Consolas" pitchFamily="49" charset="0"/>
                <a:ea typeface="华文中宋" pitchFamily="2" charset="-122"/>
                <a:cs typeface="Consolas" pitchFamily="49" charset="0"/>
              </a:rPr>
              <a:t>虚设的。</a:t>
            </a:r>
            <a:r>
              <a:rPr kumimoji="0" lang="zh-CN" altLang="en-US" sz="1800" b="1">
                <a:solidFill>
                  <a:srgbClr val="3333FF"/>
                </a:solidFill>
                <a:latin typeface="Consolas" pitchFamily="49" charset="0"/>
                <a:ea typeface="华文中宋" pitchFamily="2" charset="-122"/>
                <a:cs typeface="Consolas" pitchFamily="49" charset="0"/>
              </a:rPr>
              <a:t>一</a:t>
            </a:r>
            <a:r>
              <a:rPr kumimoji="0" lang="zh-CN" altLang="en-US" sz="1800" b="1" smtClean="0">
                <a:solidFill>
                  <a:srgbClr val="3333FF"/>
                </a:solidFill>
                <a:latin typeface="Consolas" pitchFamily="49" charset="0"/>
                <a:ea typeface="华文中宋" pitchFamily="2" charset="-122"/>
                <a:cs typeface="Consolas" pitchFamily="49" charset="0"/>
              </a:rPr>
              <a:t>棵</a:t>
            </a:r>
            <a:r>
              <a:rPr kumimoji="0" lang="en-US" altLang="zh-CN" sz="1800" b="1" smtClean="0">
                <a:solidFill>
                  <a:srgbClr val="3333FF"/>
                </a:solidFill>
                <a:latin typeface="Consolas" pitchFamily="49" charset="0"/>
                <a:ea typeface="华文中宋" pitchFamily="2" charset="-122"/>
                <a:cs typeface="Consolas" pitchFamily="49" charset="0"/>
              </a:rPr>
              <a:t>B</a:t>
            </a:r>
            <a:r>
              <a:rPr kumimoji="0" lang="zh-CN" altLang="en-US" sz="1800" b="1" smtClean="0">
                <a:solidFill>
                  <a:srgbClr val="3333FF"/>
                </a:solidFill>
                <a:latin typeface="Consolas" pitchFamily="49" charset="0"/>
                <a:ea typeface="华文中宋" pitchFamily="2" charset="-122"/>
                <a:cs typeface="Consolas" pitchFamily="49" charset="0"/>
              </a:rPr>
              <a:t>树</a:t>
            </a:r>
            <a:r>
              <a:rPr kumimoji="0" lang="zh-CN" altLang="en-US" sz="1800" b="1" dirty="0">
                <a:solidFill>
                  <a:srgbClr val="3333FF"/>
                </a:solidFill>
                <a:latin typeface="Consolas" pitchFamily="49" charset="0"/>
                <a:ea typeface="华文中宋" pitchFamily="2" charset="-122"/>
                <a:cs typeface="Consolas" pitchFamily="49" charset="0"/>
              </a:rPr>
              <a:t>中总有</a:t>
            </a:r>
            <a:r>
              <a:rPr kumimoji="0" lang="en-US" altLang="zh-CN" sz="1800" b="1" i="1" dirty="0">
                <a:solidFill>
                  <a:srgbClr val="3333FF"/>
                </a:solidFill>
                <a:latin typeface="Consolas" pitchFamily="49" charset="0"/>
                <a:ea typeface="华文中宋" pitchFamily="2" charset="-122"/>
                <a:cs typeface="Consolas" pitchFamily="49" charset="0"/>
              </a:rPr>
              <a:t>n</a:t>
            </a:r>
            <a:r>
              <a:rPr kumimoji="0" lang="zh-CN" altLang="en-US" sz="1800" b="1">
                <a:solidFill>
                  <a:srgbClr val="3333FF"/>
                </a:solidFill>
                <a:latin typeface="Consolas" pitchFamily="49" charset="0"/>
                <a:ea typeface="华文中宋" pitchFamily="2" charset="-122"/>
                <a:cs typeface="Consolas" pitchFamily="49" charset="0"/>
              </a:rPr>
              <a:t>个</a:t>
            </a:r>
            <a:r>
              <a:rPr kumimoji="0" lang="zh-CN" altLang="en-US" sz="1800" b="1" smtClean="0">
                <a:solidFill>
                  <a:srgbClr val="3333FF"/>
                </a:solidFill>
                <a:latin typeface="Consolas" pitchFamily="49" charset="0"/>
                <a:ea typeface="华文中宋" pitchFamily="2" charset="-122"/>
                <a:cs typeface="Consolas" pitchFamily="49" charset="0"/>
              </a:rPr>
              <a:t>关键字，则</a:t>
            </a:r>
            <a:r>
              <a:rPr kumimoji="0" lang="zh-CN" altLang="en-US" sz="1800" b="1" smtClean="0">
                <a:solidFill>
                  <a:srgbClr val="FF00FF"/>
                </a:solidFill>
                <a:latin typeface="Consolas" pitchFamily="49" charset="0"/>
                <a:ea typeface="华文中宋" pitchFamily="2" charset="-122"/>
                <a:cs typeface="Consolas" pitchFamily="49" charset="0"/>
              </a:rPr>
              <a:t>外部结点个数</a:t>
            </a:r>
            <a:r>
              <a:rPr kumimoji="0" lang="zh-CN" altLang="en-US" sz="1800" b="1" dirty="0">
                <a:solidFill>
                  <a:srgbClr val="FF00FF"/>
                </a:solidFill>
                <a:latin typeface="Consolas" pitchFamily="49" charset="0"/>
                <a:ea typeface="华文中宋" pitchFamily="2" charset="-122"/>
                <a:cs typeface="Consolas" pitchFamily="49" charset="0"/>
              </a:rPr>
              <a:t>为</a:t>
            </a:r>
            <a:r>
              <a:rPr kumimoji="0" lang="en-US" altLang="zh-CN" sz="1800" b="1" i="1" dirty="0" err="1">
                <a:solidFill>
                  <a:srgbClr val="FF00FF"/>
                </a:solidFill>
                <a:latin typeface="Consolas" pitchFamily="49" charset="0"/>
                <a:ea typeface="华文中宋" pitchFamily="2" charset="-122"/>
                <a:cs typeface="Consolas" pitchFamily="49" charset="0"/>
              </a:rPr>
              <a:t>n</a:t>
            </a:r>
            <a:r>
              <a:rPr kumimoji="0" lang="en-US" altLang="zh-CN" sz="1800" b="1" dirty="0" err="1">
                <a:solidFill>
                  <a:srgbClr val="FF00FF"/>
                </a:solidFill>
                <a:latin typeface="Consolas" pitchFamily="49" charset="0"/>
                <a:ea typeface="华文中宋" pitchFamily="2" charset="-122"/>
                <a:cs typeface="Consolas" pitchFamily="49" charset="0"/>
              </a:rPr>
              <a:t>+1</a:t>
            </a:r>
            <a:r>
              <a:rPr kumimoji="0" lang="zh-CN" altLang="en-US" sz="1800" b="1" dirty="0">
                <a:solidFill>
                  <a:srgbClr val="3333FF"/>
                </a:solidFill>
                <a:latin typeface="Consolas" pitchFamily="49" charset="0"/>
                <a:ea typeface="华文中宋" pitchFamily="2" charset="-122"/>
                <a:cs typeface="Consolas" pitchFamily="49" charset="0"/>
              </a:rPr>
              <a:t>。</a:t>
            </a:r>
          </a:p>
        </p:txBody>
      </p:sp>
      <p:grpSp>
        <p:nvGrpSpPr>
          <p:cNvPr id="2" name="组合 67"/>
          <p:cNvGrpSpPr/>
          <p:nvPr/>
        </p:nvGrpSpPr>
        <p:grpSpPr>
          <a:xfrm>
            <a:off x="785818" y="214132"/>
            <a:ext cx="2500330" cy="615553"/>
            <a:chOff x="785818" y="214132"/>
            <a:chExt cx="2500330" cy="615553"/>
          </a:xfrm>
        </p:grpSpPr>
        <p:sp>
          <p:nvSpPr>
            <p:cNvPr id="2056" name="Text Box 7"/>
            <p:cNvSpPr txBox="1">
              <a:spLocks noChangeArrowheads="1"/>
            </p:cNvSpPr>
            <p:nvPr/>
          </p:nvSpPr>
          <p:spPr bwMode="auto">
            <a:xfrm>
              <a:off x="785818" y="214132"/>
              <a:ext cx="2159000" cy="615553"/>
            </a:xfrm>
            <a:prstGeom prst="rect">
              <a:avLst/>
            </a:prstGeom>
            <a:noFill/>
            <a:ln w="28575" algn="ctr">
              <a:noFill/>
              <a:miter lim="800000"/>
              <a:headEnd/>
              <a:tailEnd/>
            </a:ln>
          </p:spPr>
          <p:txBody>
            <a:bodyPr lIns="0" tIns="0" rIns="0" bIns="0">
              <a:spAutoFit/>
            </a:bodyPr>
            <a:lstStyle/>
            <a:p>
              <a:pPr algn="l">
                <a:spcBef>
                  <a:spcPct val="50000"/>
                </a:spcBef>
              </a:pPr>
              <a:r>
                <a:rPr kumimoji="0" lang="zh-CN" altLang="en-US" sz="2000" b="1">
                  <a:solidFill>
                    <a:srgbClr val="3333FF"/>
                  </a:solidFill>
                  <a:latin typeface="仿宋" pitchFamily="49" charset="-122"/>
                  <a:ea typeface="仿宋" pitchFamily="49" charset="-122"/>
                  <a:cs typeface="Times New Roman" pitchFamily="18" charset="0"/>
                </a:rPr>
                <a:t>通过</a:t>
              </a:r>
              <a:r>
                <a:rPr kumimoji="0" lang="zh-CN" altLang="en-US" sz="2000" b="1" smtClean="0">
                  <a:solidFill>
                    <a:srgbClr val="3333FF"/>
                  </a:solidFill>
                  <a:latin typeface="仿宋" pitchFamily="49" charset="-122"/>
                  <a:ea typeface="仿宋" pitchFamily="49" charset="-122"/>
                  <a:cs typeface="Times New Roman" pitchFamily="18" charset="0"/>
                </a:rPr>
                <a:t>该结点指针</a:t>
              </a:r>
              <a:r>
                <a:rPr kumimoji="0" lang="zh-CN" altLang="en-US" sz="2000" b="1" dirty="0">
                  <a:solidFill>
                    <a:srgbClr val="3333FF"/>
                  </a:solidFill>
                  <a:latin typeface="仿宋" pitchFamily="49" charset="-122"/>
                  <a:ea typeface="仿宋" pitchFamily="49" charset="-122"/>
                  <a:cs typeface="Times New Roman" pitchFamily="18" charset="0"/>
                </a:rPr>
                <a:t>可以实现随机查找</a:t>
              </a:r>
            </a:p>
          </p:txBody>
        </p:sp>
        <p:cxnSp>
          <p:nvCxnSpPr>
            <p:cNvPr id="10" name="直接箭头连接符 9"/>
            <p:cNvCxnSpPr>
              <a:stCxn id="2056" idx="3"/>
            </p:cNvCxnSpPr>
            <p:nvPr/>
          </p:nvCxnSpPr>
          <p:spPr>
            <a:xfrm>
              <a:off x="2944818" y="521909"/>
              <a:ext cx="341330" cy="120851"/>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
        <p:nvSpPr>
          <p:cNvPr id="11" name="TextBox 10"/>
          <p:cNvSpPr txBox="1"/>
          <p:nvPr/>
        </p:nvSpPr>
        <p:spPr>
          <a:xfrm>
            <a:off x="4357718" y="599840"/>
            <a:ext cx="1143008" cy="400110"/>
          </a:xfrm>
          <a:prstGeom prst="rect">
            <a:avLst/>
          </a:prstGeom>
          <a:solidFill>
            <a:schemeClr val="bg1"/>
          </a:solidFill>
        </p:spPr>
        <p:txBody>
          <a:bodyPr wrap="square" rtlCol="0">
            <a:spAutoFit/>
          </a:bodyPr>
          <a:lstStyle/>
          <a:p>
            <a:r>
              <a:rPr lang="zh-CN" altLang="en-US" sz="2000" b="1" smtClean="0">
                <a:solidFill>
                  <a:srgbClr val="FF00FF"/>
                </a:solidFill>
                <a:latin typeface="仿宋" pitchFamily="49" charset="-122"/>
                <a:ea typeface="仿宋" pitchFamily="49" charset="-122"/>
              </a:rPr>
              <a:t>根结点</a:t>
            </a:r>
            <a:endParaRPr lang="zh-CN" altLang="en-US" sz="2000" b="1" dirty="0">
              <a:solidFill>
                <a:srgbClr val="FF00FF"/>
              </a:solidFill>
              <a:latin typeface="仿宋" pitchFamily="49" charset="-122"/>
              <a:ea typeface="仿宋" pitchFamily="49" charset="-122"/>
            </a:endParaRPr>
          </a:p>
        </p:txBody>
      </p:sp>
      <p:grpSp>
        <p:nvGrpSpPr>
          <p:cNvPr id="3" name="组合 13"/>
          <p:cNvGrpSpPr>
            <a:grpSpLocks noChangeAspect="1"/>
          </p:cNvGrpSpPr>
          <p:nvPr/>
        </p:nvGrpSpPr>
        <p:grpSpPr>
          <a:xfrm>
            <a:off x="785818" y="642760"/>
            <a:ext cx="5786478" cy="2507474"/>
            <a:chOff x="1571604" y="3357562"/>
            <a:chExt cx="6429420" cy="2786082"/>
          </a:xfrm>
        </p:grpSpPr>
        <p:sp>
          <p:nvSpPr>
            <p:cNvPr id="15" name="矩形 14"/>
            <p:cNvSpPr/>
            <p:nvPr/>
          </p:nvSpPr>
          <p:spPr>
            <a:xfrm>
              <a:off x="4357686" y="3357562"/>
              <a:ext cx="928694" cy="396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10</a:t>
              </a:r>
              <a:endParaRPr lang="zh-CN" altLang="en-US" sz="1800" b="1" dirty="0">
                <a:solidFill>
                  <a:srgbClr val="3333FF"/>
                </a:solidFill>
                <a:latin typeface="Consolas" pitchFamily="49" charset="0"/>
                <a:cs typeface="Consolas" pitchFamily="49" charset="0"/>
              </a:endParaRPr>
            </a:p>
          </p:txBody>
        </p:sp>
        <p:sp>
          <p:nvSpPr>
            <p:cNvPr id="16" name="矩形 15"/>
            <p:cNvSpPr/>
            <p:nvPr/>
          </p:nvSpPr>
          <p:spPr>
            <a:xfrm>
              <a:off x="1571604" y="5000636"/>
              <a:ext cx="928694"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smtClean="0">
                  <a:solidFill>
                    <a:srgbClr val="3333FF"/>
                  </a:solidFill>
                  <a:latin typeface="Consolas" pitchFamily="49" charset="0"/>
                  <a:cs typeface="Consolas" pitchFamily="49" charset="0"/>
                </a:rPr>
                <a:t>1  </a:t>
              </a:r>
              <a:r>
                <a:rPr lang="en-US" altLang="zh-CN" sz="1800" b="1" dirty="0" smtClean="0">
                  <a:solidFill>
                    <a:srgbClr val="3333FF"/>
                  </a:solidFill>
                  <a:latin typeface="Consolas" pitchFamily="49" charset="0"/>
                  <a:cs typeface="Consolas" pitchFamily="49" charset="0"/>
                </a:rPr>
                <a:t>2</a:t>
              </a:r>
              <a:endParaRPr lang="zh-CN" altLang="en-US" sz="1800" b="1" dirty="0">
                <a:solidFill>
                  <a:srgbClr val="3333FF"/>
                </a:solidFill>
                <a:latin typeface="Consolas" pitchFamily="49" charset="0"/>
                <a:cs typeface="Consolas" pitchFamily="49" charset="0"/>
              </a:endParaRPr>
            </a:p>
          </p:txBody>
        </p:sp>
        <p:cxnSp>
          <p:nvCxnSpPr>
            <p:cNvPr id="17" name="直接连接符 16"/>
            <p:cNvCxnSpPr/>
            <p:nvPr/>
          </p:nvCxnSpPr>
          <p:spPr>
            <a:xfrm rot="5400000">
              <a:off x="1535885" y="5503793"/>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643042" y="5682388"/>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19" name="直接连接符 18"/>
            <p:cNvCxnSpPr/>
            <p:nvPr/>
          </p:nvCxnSpPr>
          <p:spPr>
            <a:xfrm rot="5400000">
              <a:off x="1821637" y="5502999"/>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928794" y="5681594"/>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1" name="直接连接符 20"/>
            <p:cNvCxnSpPr/>
            <p:nvPr/>
          </p:nvCxnSpPr>
          <p:spPr>
            <a:xfrm rot="5400000">
              <a:off x="2107389" y="5502999"/>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214546" y="5681594"/>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3" name="矩形 22"/>
            <p:cNvSpPr/>
            <p:nvPr/>
          </p:nvSpPr>
          <p:spPr>
            <a:xfrm>
              <a:off x="2714612" y="5000636"/>
              <a:ext cx="928694"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smtClean="0">
                  <a:solidFill>
                    <a:srgbClr val="3333FF"/>
                  </a:solidFill>
                  <a:latin typeface="Consolas" pitchFamily="49" charset="0"/>
                  <a:cs typeface="Consolas" pitchFamily="49" charset="0"/>
                </a:rPr>
                <a:t>4  </a:t>
              </a:r>
              <a:r>
                <a:rPr lang="en-US" altLang="zh-CN" sz="1800" b="1" dirty="0" smtClean="0">
                  <a:solidFill>
                    <a:srgbClr val="3333FF"/>
                  </a:solidFill>
                  <a:latin typeface="Consolas" pitchFamily="49" charset="0"/>
                  <a:cs typeface="Consolas" pitchFamily="49" charset="0"/>
                </a:rPr>
                <a:t>5</a:t>
              </a:r>
              <a:endParaRPr lang="zh-CN" altLang="en-US" sz="1800" b="1" dirty="0">
                <a:solidFill>
                  <a:srgbClr val="3333FF"/>
                </a:solidFill>
                <a:latin typeface="Consolas" pitchFamily="49" charset="0"/>
                <a:cs typeface="Consolas" pitchFamily="49" charset="0"/>
              </a:endParaRPr>
            </a:p>
          </p:txBody>
        </p:sp>
        <p:cxnSp>
          <p:nvCxnSpPr>
            <p:cNvPr id="24" name="直接连接符 23"/>
            <p:cNvCxnSpPr/>
            <p:nvPr/>
          </p:nvCxnSpPr>
          <p:spPr>
            <a:xfrm rot="5400000">
              <a:off x="2678893" y="5503793"/>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2786050" y="5682388"/>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6" name="直接连接符 25"/>
            <p:cNvCxnSpPr/>
            <p:nvPr/>
          </p:nvCxnSpPr>
          <p:spPr>
            <a:xfrm rot="5400000">
              <a:off x="2964645" y="5502999"/>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071802" y="5681594"/>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8" name="直接连接符 27"/>
            <p:cNvCxnSpPr/>
            <p:nvPr/>
          </p:nvCxnSpPr>
          <p:spPr>
            <a:xfrm rot="5400000">
              <a:off x="3250397" y="5502999"/>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357554" y="5681594"/>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0" name="矩形 29"/>
            <p:cNvSpPr/>
            <p:nvPr/>
          </p:nvSpPr>
          <p:spPr>
            <a:xfrm>
              <a:off x="3857620" y="5033264"/>
              <a:ext cx="928694"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smtClean="0">
                  <a:solidFill>
                    <a:srgbClr val="3333FF"/>
                  </a:solidFill>
                  <a:latin typeface="Consolas" pitchFamily="49" charset="0"/>
                  <a:cs typeface="Consolas" pitchFamily="49" charset="0"/>
                </a:rPr>
                <a:t>7  </a:t>
              </a:r>
              <a:r>
                <a:rPr lang="en-US" altLang="zh-CN" sz="1800" b="1" dirty="0" smtClean="0">
                  <a:solidFill>
                    <a:srgbClr val="3333FF"/>
                  </a:solidFill>
                  <a:latin typeface="Consolas" pitchFamily="49" charset="0"/>
                  <a:cs typeface="Consolas" pitchFamily="49" charset="0"/>
                </a:rPr>
                <a:t>9</a:t>
              </a:r>
              <a:endParaRPr lang="zh-CN" altLang="en-US" sz="1800" b="1" dirty="0">
                <a:solidFill>
                  <a:srgbClr val="3333FF"/>
                </a:solidFill>
                <a:latin typeface="Consolas" pitchFamily="49" charset="0"/>
                <a:cs typeface="Consolas" pitchFamily="49" charset="0"/>
              </a:endParaRPr>
            </a:p>
          </p:txBody>
        </p:sp>
        <p:cxnSp>
          <p:nvCxnSpPr>
            <p:cNvPr id="31" name="直接连接符 30"/>
            <p:cNvCxnSpPr/>
            <p:nvPr/>
          </p:nvCxnSpPr>
          <p:spPr>
            <a:xfrm rot="5400000">
              <a:off x="3821901" y="5536421"/>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929058" y="5715016"/>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3" name="直接连接符 32"/>
            <p:cNvCxnSpPr/>
            <p:nvPr/>
          </p:nvCxnSpPr>
          <p:spPr>
            <a:xfrm rot="5400000">
              <a:off x="4107653" y="5535627"/>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4214810" y="5714222"/>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5" name="直接连接符 34"/>
            <p:cNvCxnSpPr/>
            <p:nvPr/>
          </p:nvCxnSpPr>
          <p:spPr>
            <a:xfrm rot="5400000">
              <a:off x="4393405" y="5535627"/>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4500562" y="5714222"/>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7" name="矩形 36"/>
            <p:cNvSpPr/>
            <p:nvPr/>
          </p:nvSpPr>
          <p:spPr>
            <a:xfrm>
              <a:off x="4929190" y="5033264"/>
              <a:ext cx="928694"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11 12</a:t>
              </a:r>
              <a:endParaRPr lang="zh-CN" altLang="en-US" sz="1800" b="1" dirty="0">
                <a:solidFill>
                  <a:srgbClr val="3333FF"/>
                </a:solidFill>
                <a:latin typeface="Consolas" pitchFamily="49" charset="0"/>
                <a:cs typeface="Consolas" pitchFamily="49" charset="0"/>
              </a:endParaRPr>
            </a:p>
          </p:txBody>
        </p:sp>
        <p:cxnSp>
          <p:nvCxnSpPr>
            <p:cNvPr id="38" name="直接连接符 37"/>
            <p:cNvCxnSpPr/>
            <p:nvPr/>
          </p:nvCxnSpPr>
          <p:spPr>
            <a:xfrm rot="5400000">
              <a:off x="4893471" y="5536421"/>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5000628" y="5715016"/>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0" name="直接连接符 39"/>
            <p:cNvCxnSpPr/>
            <p:nvPr/>
          </p:nvCxnSpPr>
          <p:spPr>
            <a:xfrm rot="5400000">
              <a:off x="5179223" y="5535627"/>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5286380" y="5714222"/>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2" name="直接连接符 41"/>
            <p:cNvCxnSpPr/>
            <p:nvPr/>
          </p:nvCxnSpPr>
          <p:spPr>
            <a:xfrm rot="5400000">
              <a:off x="5464975" y="5535627"/>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5572132" y="5714222"/>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44" name="矩形 43"/>
            <p:cNvSpPr/>
            <p:nvPr/>
          </p:nvSpPr>
          <p:spPr>
            <a:xfrm>
              <a:off x="6000760" y="5033264"/>
              <a:ext cx="928694"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14 17</a:t>
              </a:r>
              <a:endParaRPr lang="zh-CN" altLang="en-US" sz="1800" b="1" dirty="0">
                <a:solidFill>
                  <a:srgbClr val="3333FF"/>
                </a:solidFill>
                <a:latin typeface="Consolas" pitchFamily="49" charset="0"/>
                <a:cs typeface="Consolas" pitchFamily="49" charset="0"/>
              </a:endParaRPr>
            </a:p>
          </p:txBody>
        </p:sp>
        <p:cxnSp>
          <p:nvCxnSpPr>
            <p:cNvPr id="45" name="直接连接符 44"/>
            <p:cNvCxnSpPr/>
            <p:nvPr/>
          </p:nvCxnSpPr>
          <p:spPr>
            <a:xfrm rot="5400000">
              <a:off x="5965041" y="5536421"/>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6072198" y="5715016"/>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7" name="直接连接符 46"/>
            <p:cNvCxnSpPr/>
            <p:nvPr/>
          </p:nvCxnSpPr>
          <p:spPr>
            <a:xfrm rot="5400000">
              <a:off x="6250793" y="5535627"/>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6357950" y="5714222"/>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9" name="直接连接符 48"/>
            <p:cNvCxnSpPr/>
            <p:nvPr/>
          </p:nvCxnSpPr>
          <p:spPr>
            <a:xfrm rot="5400000">
              <a:off x="6536545" y="5535627"/>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6643702" y="5714222"/>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1" name="矩形 50"/>
            <p:cNvSpPr/>
            <p:nvPr/>
          </p:nvSpPr>
          <p:spPr>
            <a:xfrm>
              <a:off x="7072330" y="5033264"/>
              <a:ext cx="928694"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19 20</a:t>
              </a:r>
              <a:endParaRPr lang="zh-CN" altLang="en-US" sz="1800" b="1" dirty="0">
                <a:solidFill>
                  <a:srgbClr val="3333FF"/>
                </a:solidFill>
                <a:latin typeface="Consolas" pitchFamily="49" charset="0"/>
                <a:cs typeface="Consolas" pitchFamily="49" charset="0"/>
              </a:endParaRPr>
            </a:p>
          </p:txBody>
        </p:sp>
        <p:cxnSp>
          <p:nvCxnSpPr>
            <p:cNvPr id="52" name="直接连接符 51"/>
            <p:cNvCxnSpPr/>
            <p:nvPr/>
          </p:nvCxnSpPr>
          <p:spPr>
            <a:xfrm rot="5400000">
              <a:off x="7036611" y="5536421"/>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7143768" y="5715016"/>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54" name="直接连接符 53"/>
            <p:cNvCxnSpPr/>
            <p:nvPr/>
          </p:nvCxnSpPr>
          <p:spPr>
            <a:xfrm rot="5400000">
              <a:off x="7322363" y="5535627"/>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7429520" y="5714222"/>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56" name="直接连接符 55"/>
            <p:cNvCxnSpPr/>
            <p:nvPr/>
          </p:nvCxnSpPr>
          <p:spPr>
            <a:xfrm rot="5400000">
              <a:off x="7608115" y="5535627"/>
              <a:ext cx="357190" cy="1588"/>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7715272" y="5714222"/>
              <a:ext cx="14287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8" name="矩形 57"/>
            <p:cNvSpPr/>
            <p:nvPr/>
          </p:nvSpPr>
          <p:spPr>
            <a:xfrm>
              <a:off x="2714612" y="4104570"/>
              <a:ext cx="928694"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1" dirty="0" smtClean="0">
                  <a:solidFill>
                    <a:srgbClr val="3333FF"/>
                  </a:solidFill>
                  <a:latin typeface="Consolas" pitchFamily="49" charset="0"/>
                  <a:cs typeface="Consolas" pitchFamily="49" charset="0"/>
                </a:rPr>
                <a:t>3  6</a:t>
              </a:r>
              <a:endParaRPr lang="zh-CN" altLang="en-US" sz="1800" b="1" dirty="0">
                <a:solidFill>
                  <a:srgbClr val="3333FF"/>
                </a:solidFill>
                <a:latin typeface="Consolas" pitchFamily="49" charset="0"/>
                <a:cs typeface="Consolas" pitchFamily="49" charset="0"/>
              </a:endParaRPr>
            </a:p>
          </p:txBody>
        </p:sp>
        <p:sp>
          <p:nvSpPr>
            <p:cNvPr id="59" name="矩形 58"/>
            <p:cNvSpPr/>
            <p:nvPr/>
          </p:nvSpPr>
          <p:spPr>
            <a:xfrm>
              <a:off x="5857884" y="4104570"/>
              <a:ext cx="928694" cy="396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1" smtClean="0">
                  <a:solidFill>
                    <a:srgbClr val="3333FF"/>
                  </a:solidFill>
                  <a:latin typeface="Consolas" pitchFamily="49" charset="0"/>
                  <a:cs typeface="Consolas" pitchFamily="49" charset="0"/>
                </a:rPr>
                <a:t>13 </a:t>
              </a:r>
              <a:r>
                <a:rPr lang="en-US" altLang="zh-CN" sz="1800" b="1" dirty="0" smtClean="0">
                  <a:solidFill>
                    <a:srgbClr val="3333FF"/>
                  </a:solidFill>
                  <a:latin typeface="Consolas" pitchFamily="49" charset="0"/>
                  <a:cs typeface="Consolas" pitchFamily="49" charset="0"/>
                </a:rPr>
                <a:t>18</a:t>
              </a:r>
              <a:endParaRPr lang="zh-CN" altLang="en-US" sz="1800" b="1" dirty="0">
                <a:solidFill>
                  <a:srgbClr val="3333FF"/>
                </a:solidFill>
                <a:latin typeface="Consolas" pitchFamily="49" charset="0"/>
                <a:cs typeface="Consolas" pitchFamily="49" charset="0"/>
              </a:endParaRPr>
            </a:p>
          </p:txBody>
        </p:sp>
        <p:cxnSp>
          <p:nvCxnSpPr>
            <p:cNvPr id="60" name="直接连接符 59"/>
            <p:cNvCxnSpPr/>
            <p:nvPr/>
          </p:nvCxnSpPr>
          <p:spPr>
            <a:xfrm rot="10800000" flipV="1">
              <a:off x="3571868" y="3643314"/>
              <a:ext cx="1071570" cy="428628"/>
            </a:xfrm>
            <a:prstGeom prst="line">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5072066" y="3643314"/>
              <a:ext cx="928694" cy="42862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endCxn id="16" idx="0"/>
            </p:cNvCxnSpPr>
            <p:nvPr/>
          </p:nvCxnSpPr>
          <p:spPr>
            <a:xfrm rot="10800000" flipV="1">
              <a:off x="2035952" y="4357694"/>
              <a:ext cx="892975" cy="642942"/>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endCxn id="30" idx="0"/>
            </p:cNvCxnSpPr>
            <p:nvPr/>
          </p:nvCxnSpPr>
          <p:spPr>
            <a:xfrm>
              <a:off x="3428992" y="4357694"/>
              <a:ext cx="892975" cy="67557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endCxn id="23" idx="0"/>
            </p:cNvCxnSpPr>
            <p:nvPr/>
          </p:nvCxnSpPr>
          <p:spPr>
            <a:xfrm rot="16200000" flipH="1">
              <a:off x="2839628" y="4661305"/>
              <a:ext cx="642942" cy="35719"/>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endCxn id="37" idx="0"/>
            </p:cNvCxnSpPr>
            <p:nvPr/>
          </p:nvCxnSpPr>
          <p:spPr>
            <a:xfrm rot="5400000">
              <a:off x="5359364" y="4391868"/>
              <a:ext cx="675570" cy="607223"/>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endCxn id="51" idx="0"/>
            </p:cNvCxnSpPr>
            <p:nvPr/>
          </p:nvCxnSpPr>
          <p:spPr>
            <a:xfrm>
              <a:off x="6715140" y="4357694"/>
              <a:ext cx="821537" cy="67557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endCxn id="44" idx="0"/>
            </p:cNvCxnSpPr>
            <p:nvPr/>
          </p:nvCxnSpPr>
          <p:spPr>
            <a:xfrm rot="16200000" flipH="1">
              <a:off x="6038024" y="4606181"/>
              <a:ext cx="675570" cy="178595"/>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组合 73"/>
          <p:cNvGrpSpPr/>
          <p:nvPr/>
        </p:nvGrpSpPr>
        <p:grpSpPr>
          <a:xfrm>
            <a:off x="6715140" y="2071678"/>
            <a:ext cx="1857388" cy="571504"/>
            <a:chOff x="6715140" y="2071678"/>
            <a:chExt cx="2286016" cy="571504"/>
          </a:xfrm>
        </p:grpSpPr>
        <p:sp>
          <p:nvSpPr>
            <p:cNvPr id="13" name="TextBox 12"/>
            <p:cNvSpPr txBox="1"/>
            <p:nvPr/>
          </p:nvSpPr>
          <p:spPr>
            <a:xfrm>
              <a:off x="6929486" y="2142958"/>
              <a:ext cx="2071670" cy="400110"/>
            </a:xfrm>
            <a:prstGeom prst="rect">
              <a:avLst/>
            </a:prstGeom>
            <a:solidFill>
              <a:schemeClr val="bg1"/>
            </a:solidFill>
          </p:spPr>
          <p:txBody>
            <a:bodyPr wrap="square" rtlCol="0">
              <a:spAutoFit/>
            </a:bodyPr>
            <a:lstStyle/>
            <a:p>
              <a:pPr algn="l"/>
              <a:r>
                <a:rPr lang="zh-CN" altLang="en-US" sz="2000" b="1" smtClean="0">
                  <a:solidFill>
                    <a:srgbClr val="FF00FF"/>
                  </a:solidFill>
                  <a:latin typeface="仿宋" pitchFamily="49" charset="-122"/>
                  <a:ea typeface="仿宋" pitchFamily="49" charset="-122"/>
                </a:rPr>
                <a:t>叶子结点层</a:t>
              </a:r>
              <a:endParaRPr lang="zh-CN" altLang="en-US" sz="2000" b="1" dirty="0">
                <a:solidFill>
                  <a:srgbClr val="FF00FF"/>
                </a:solidFill>
                <a:latin typeface="仿宋" pitchFamily="49" charset="-122"/>
                <a:ea typeface="仿宋" pitchFamily="49" charset="-122"/>
              </a:endParaRPr>
            </a:p>
          </p:txBody>
        </p:sp>
        <p:sp>
          <p:nvSpPr>
            <p:cNvPr id="71" name="右大括号 70"/>
            <p:cNvSpPr/>
            <p:nvPr/>
          </p:nvSpPr>
          <p:spPr>
            <a:xfrm>
              <a:off x="6715140" y="2071678"/>
              <a:ext cx="214314" cy="571504"/>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F00FF"/>
                </a:solidFill>
              </a:endParaRPr>
            </a:p>
          </p:txBody>
        </p:sp>
      </p:grpSp>
      <p:grpSp>
        <p:nvGrpSpPr>
          <p:cNvPr id="5" name="组合 72"/>
          <p:cNvGrpSpPr/>
          <p:nvPr/>
        </p:nvGrpSpPr>
        <p:grpSpPr>
          <a:xfrm>
            <a:off x="6677040" y="2714620"/>
            <a:ext cx="1933588" cy="571504"/>
            <a:chOff x="6715140" y="2714620"/>
            <a:chExt cx="1631122" cy="571504"/>
          </a:xfrm>
        </p:grpSpPr>
        <p:sp>
          <p:nvSpPr>
            <p:cNvPr id="12" name="TextBox 11"/>
            <p:cNvSpPr txBox="1"/>
            <p:nvPr/>
          </p:nvSpPr>
          <p:spPr>
            <a:xfrm>
              <a:off x="6917534" y="2789176"/>
              <a:ext cx="1428728" cy="400110"/>
            </a:xfrm>
            <a:prstGeom prst="rect">
              <a:avLst/>
            </a:prstGeom>
            <a:solidFill>
              <a:schemeClr val="bg1"/>
            </a:solidFill>
          </p:spPr>
          <p:txBody>
            <a:bodyPr wrap="square" rtlCol="0">
              <a:spAutoFit/>
            </a:bodyPr>
            <a:lstStyle/>
            <a:p>
              <a:pPr algn="l"/>
              <a:r>
                <a:rPr lang="zh-CN" altLang="en-US" sz="2000" b="1" smtClean="0">
                  <a:solidFill>
                    <a:srgbClr val="FF00FF"/>
                  </a:solidFill>
                  <a:latin typeface="仿宋" pitchFamily="49" charset="-122"/>
                  <a:ea typeface="仿宋" pitchFamily="49" charset="-122"/>
                </a:rPr>
                <a:t>外部结点层</a:t>
              </a:r>
              <a:endParaRPr lang="zh-CN" altLang="en-US" sz="2000" b="1" dirty="0">
                <a:solidFill>
                  <a:srgbClr val="FF00FF"/>
                </a:solidFill>
                <a:latin typeface="仿宋" pitchFamily="49" charset="-122"/>
                <a:ea typeface="仿宋" pitchFamily="49" charset="-122"/>
              </a:endParaRPr>
            </a:p>
          </p:txBody>
        </p:sp>
        <p:sp>
          <p:nvSpPr>
            <p:cNvPr id="72" name="右大括号 71"/>
            <p:cNvSpPr/>
            <p:nvPr/>
          </p:nvSpPr>
          <p:spPr>
            <a:xfrm>
              <a:off x="6715140" y="2714620"/>
              <a:ext cx="214314" cy="571504"/>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F00FF"/>
                </a:solidFill>
              </a:endParaRPr>
            </a:p>
          </p:txBody>
        </p:sp>
      </p:grpSp>
      <p:sp>
        <p:nvSpPr>
          <p:cNvPr id="73" name="灯片编号占位符 72"/>
          <p:cNvSpPr>
            <a:spLocks noGrp="1"/>
          </p:cNvSpPr>
          <p:nvPr>
            <p:ph type="sldNum" sz="quarter" idx="12"/>
          </p:nvPr>
        </p:nvSpPr>
        <p:spPr/>
        <p:txBody>
          <a:bodyPr/>
          <a:lstStyle/>
          <a:p>
            <a:pPr>
              <a:defRPr/>
            </a:pPr>
            <a:fld id="{94984E60-CADE-4266-8DC7-A91C528B8A31}" type="slidenum">
              <a:rPr lang="en-US" altLang="zh-CN" smtClean="0"/>
              <a:pPr>
                <a:defRPr/>
              </a:pPr>
              <a:t>94</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P spid="2054"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642910" y="1071546"/>
            <a:ext cx="7772424" cy="3420900"/>
          </a:xfrm>
          <a:prstGeom prst="rect">
            <a:avLst/>
          </a:prstGeom>
          <a:solidFill>
            <a:schemeClr val="bg1">
              <a:lumMod val="95000"/>
            </a:schemeClr>
          </a:solidFill>
          <a:ln>
            <a:noFill/>
            <a:headEnd/>
            <a:tailEnd/>
          </a:ln>
          <a:effectLst/>
          <a:scene3d>
            <a:camera prst="orthographicFront">
              <a:rot lat="0" lon="0" rev="0"/>
            </a:camera>
            <a:lightRig rig="chilly" dir="t">
              <a:rot lat="0" lon="0" rev="18480000"/>
            </a:lightRig>
          </a:scene3d>
          <a:sp3d prstMaterial="clear">
            <a:bevelT h="63500"/>
          </a:sp3d>
        </p:spPr>
        <p:style>
          <a:lnRef idx="1">
            <a:schemeClr val="accent3"/>
          </a:lnRef>
          <a:fillRef idx="2">
            <a:schemeClr val="accent3"/>
          </a:fillRef>
          <a:effectRef idx="1">
            <a:schemeClr val="accent3"/>
          </a:effectRef>
          <a:fontRef idx="minor">
            <a:schemeClr val="dk1"/>
          </a:fontRef>
        </p:style>
        <p:txBody>
          <a:bodyPr wrap="square" lIns="216000" tIns="180000" rIns="180000" bIns="108000">
            <a:spAutoFit/>
          </a:bodyPr>
          <a:lstStyle/>
          <a:p>
            <a:pPr algn="just" fontAlgn="ctr">
              <a:lnSpc>
                <a:spcPct val="90000"/>
              </a:lnSpc>
              <a:spcBef>
                <a:spcPct val="50000"/>
              </a:spcBef>
            </a:pPr>
            <a:r>
              <a:rPr lang="en-US" altLang="zh-CN" sz="1800" b="1" dirty="0">
                <a:solidFill>
                  <a:srgbClr val="3333FF"/>
                </a:solidFill>
                <a:latin typeface="Consolas" pitchFamily="49" charset="0"/>
                <a:ea typeface="仿宋" pitchFamily="49" charset="-122"/>
                <a:cs typeface="Consolas" pitchFamily="49" charset="0"/>
              </a:rPr>
              <a:t>#define </a:t>
            </a:r>
            <a:r>
              <a:rPr lang="en-US" altLang="zh-CN" sz="1800" b="1" dirty="0" err="1">
                <a:solidFill>
                  <a:srgbClr val="3333FF"/>
                </a:solidFill>
                <a:latin typeface="Consolas" pitchFamily="49" charset="0"/>
                <a:ea typeface="仿宋" pitchFamily="49" charset="-122"/>
                <a:cs typeface="Consolas" pitchFamily="49" charset="0"/>
              </a:rPr>
              <a:t>MAXM</a:t>
            </a:r>
            <a:r>
              <a:rPr lang="en-US" altLang="zh-CN" sz="1800" b="1" dirty="0">
                <a:solidFill>
                  <a:srgbClr val="3333FF"/>
                </a:solidFill>
                <a:latin typeface="Consolas" pitchFamily="49" charset="0"/>
                <a:ea typeface="仿宋" pitchFamily="49" charset="-122"/>
                <a:cs typeface="Consolas" pitchFamily="49" charset="0"/>
              </a:rPr>
              <a:t> 10		</a:t>
            </a:r>
            <a:r>
              <a:rPr lang="en-US" altLang="zh-CN" sz="1800" b="1" smtClean="0">
                <a:solidFill>
                  <a:srgbClr val="00B0F0"/>
                </a:solidFill>
                <a:latin typeface="Consolas" pitchFamily="49" charset="0"/>
                <a:ea typeface="仿宋" pitchFamily="49" charset="-122"/>
                <a:cs typeface="Consolas" pitchFamily="49" charset="0"/>
              </a:rPr>
              <a:t>//</a:t>
            </a:r>
            <a:r>
              <a:rPr lang="zh-CN" altLang="en-US" sz="1800" b="1" smtClean="0">
                <a:solidFill>
                  <a:srgbClr val="00B0F0"/>
                </a:solidFill>
                <a:latin typeface="Consolas" pitchFamily="49" charset="0"/>
                <a:ea typeface="仿宋" pitchFamily="49" charset="-122"/>
                <a:cs typeface="Consolas" pitchFamily="49" charset="0"/>
              </a:rPr>
              <a:t>定义</a:t>
            </a:r>
            <a:r>
              <a:rPr lang="en-US" altLang="zh-CN" sz="1800" b="1" smtClean="0">
                <a:solidFill>
                  <a:srgbClr val="00B0F0"/>
                </a:solidFill>
                <a:latin typeface="Consolas" pitchFamily="49" charset="0"/>
                <a:ea typeface="仿宋" pitchFamily="49" charset="-122"/>
                <a:cs typeface="Consolas" pitchFamily="49" charset="0"/>
              </a:rPr>
              <a:t>B</a:t>
            </a:r>
            <a:r>
              <a:rPr lang="zh-CN" altLang="en-US" sz="1800" b="1" smtClean="0">
                <a:solidFill>
                  <a:srgbClr val="00B0F0"/>
                </a:solidFill>
                <a:latin typeface="Consolas" pitchFamily="49" charset="0"/>
                <a:ea typeface="仿宋" pitchFamily="49" charset="-122"/>
                <a:cs typeface="Consolas" pitchFamily="49" charset="0"/>
              </a:rPr>
              <a:t>树</a:t>
            </a:r>
            <a:r>
              <a:rPr lang="zh-CN" altLang="en-US" sz="1800" b="1" dirty="0">
                <a:solidFill>
                  <a:srgbClr val="00B0F0"/>
                </a:solidFill>
                <a:latin typeface="Consolas" pitchFamily="49" charset="0"/>
                <a:ea typeface="仿宋" pitchFamily="49" charset="-122"/>
                <a:cs typeface="Consolas" pitchFamily="49" charset="0"/>
              </a:rPr>
              <a:t>的最大的阶数</a:t>
            </a:r>
          </a:p>
          <a:p>
            <a:pPr algn="just" fontAlgn="ctr">
              <a:lnSpc>
                <a:spcPct val="90000"/>
              </a:lnSpc>
              <a:spcBef>
                <a:spcPct val="50000"/>
              </a:spcBef>
            </a:pPr>
            <a:r>
              <a:rPr lang="en-US" altLang="zh-CN" sz="1800" b="1" err="1" smtClean="0">
                <a:solidFill>
                  <a:srgbClr val="3333FF"/>
                </a:solidFill>
                <a:latin typeface="Consolas" pitchFamily="49" charset="0"/>
                <a:ea typeface="仿宋" pitchFamily="49" charset="-122"/>
                <a:cs typeface="Consolas" pitchFamily="49" charset="0"/>
              </a:rPr>
              <a:t>typedef</a:t>
            </a:r>
            <a:r>
              <a:rPr lang="en-US" altLang="zh-CN" sz="1800" b="1" smtClean="0">
                <a:solidFill>
                  <a:srgbClr val="3333FF"/>
                </a:solidFill>
                <a:latin typeface="Consolas" pitchFamily="49" charset="0"/>
                <a:ea typeface="仿宋" pitchFamily="49" charset="-122"/>
                <a:cs typeface="Consolas" pitchFamily="49" charset="0"/>
              </a:rPr>
              <a:t> int </a:t>
            </a:r>
            <a:r>
              <a:rPr lang="en-US" altLang="zh-CN" sz="1800" b="1" dirty="0" err="1">
                <a:solidFill>
                  <a:srgbClr val="3333FF"/>
                </a:solidFill>
                <a:latin typeface="Consolas" pitchFamily="49" charset="0"/>
                <a:ea typeface="仿宋" pitchFamily="49" charset="-122"/>
                <a:cs typeface="Consolas" pitchFamily="49" charset="0"/>
              </a:rPr>
              <a:t>KeyType</a:t>
            </a:r>
            <a:r>
              <a:rPr lang="en-US" altLang="zh-CN" sz="1800" b="1" dirty="0">
                <a:solidFill>
                  <a:srgbClr val="3333FF"/>
                </a:solidFill>
                <a:latin typeface="Consolas" pitchFamily="49" charset="0"/>
                <a:ea typeface="仿宋" pitchFamily="49" charset="-122"/>
                <a:cs typeface="Consolas" pitchFamily="49" charset="0"/>
              </a:rPr>
              <a:t>;       </a:t>
            </a:r>
            <a:r>
              <a:rPr lang="en-US" altLang="zh-CN" sz="1800" b="1" dirty="0" smtClean="0">
                <a:solidFill>
                  <a:srgbClr val="3333FF"/>
                </a:solidFill>
                <a:latin typeface="Consolas" pitchFamily="49" charset="0"/>
                <a:ea typeface="仿宋" pitchFamily="49" charset="-122"/>
                <a:cs typeface="Consolas" pitchFamily="49" charset="0"/>
              </a:rPr>
              <a:t>	</a:t>
            </a:r>
            <a:r>
              <a:rPr lang="en-US" altLang="zh-CN" sz="1800" b="1" dirty="0" smtClean="0">
                <a:solidFill>
                  <a:srgbClr val="00B0F0"/>
                </a:solidFill>
                <a:latin typeface="Consolas" pitchFamily="49" charset="0"/>
                <a:ea typeface="仿宋" pitchFamily="49" charset="-122"/>
                <a:cs typeface="Consolas" pitchFamily="49" charset="0"/>
              </a:rPr>
              <a:t>//</a:t>
            </a:r>
            <a:r>
              <a:rPr lang="en-US" altLang="zh-CN" sz="1800" b="1" dirty="0" err="1">
                <a:solidFill>
                  <a:srgbClr val="00B0F0"/>
                </a:solidFill>
                <a:latin typeface="Consolas" pitchFamily="49" charset="0"/>
                <a:ea typeface="仿宋" pitchFamily="49" charset="-122"/>
                <a:cs typeface="Consolas" pitchFamily="49" charset="0"/>
              </a:rPr>
              <a:t>KeyType</a:t>
            </a:r>
            <a:r>
              <a:rPr lang="zh-CN" altLang="en-US" sz="1800" b="1" dirty="0">
                <a:solidFill>
                  <a:srgbClr val="00B0F0"/>
                </a:solidFill>
                <a:latin typeface="Consolas" pitchFamily="49" charset="0"/>
                <a:ea typeface="仿宋" pitchFamily="49" charset="-122"/>
                <a:cs typeface="Consolas" pitchFamily="49" charset="0"/>
              </a:rPr>
              <a:t>为关键字类型</a:t>
            </a:r>
          </a:p>
          <a:p>
            <a:pPr algn="just" fontAlgn="ctr">
              <a:lnSpc>
                <a:spcPct val="150000"/>
              </a:lnSpc>
              <a:spcBef>
                <a:spcPct val="50000"/>
              </a:spcBef>
            </a:pPr>
            <a:r>
              <a:rPr lang="en-US" altLang="zh-CN" sz="1800" b="1" dirty="0" err="1">
                <a:solidFill>
                  <a:srgbClr val="3333FF"/>
                </a:solidFill>
                <a:latin typeface="Consolas" pitchFamily="49" charset="0"/>
                <a:ea typeface="仿宋" pitchFamily="49" charset="-122"/>
                <a:cs typeface="Consolas" pitchFamily="49" charset="0"/>
              </a:rPr>
              <a:t>typedef</a:t>
            </a:r>
            <a:r>
              <a:rPr lang="en-US" altLang="zh-CN" sz="1800" b="1" dirty="0">
                <a:solidFill>
                  <a:srgbClr val="3333FF"/>
                </a:solidFill>
                <a:latin typeface="Consolas" pitchFamily="49" charset="0"/>
                <a:ea typeface="仿宋" pitchFamily="49" charset="-122"/>
                <a:cs typeface="Consolas" pitchFamily="49" charset="0"/>
              </a:rPr>
              <a:t> </a:t>
            </a:r>
            <a:r>
              <a:rPr lang="en-US" altLang="zh-CN" sz="1800" b="1" dirty="0" err="1">
                <a:solidFill>
                  <a:srgbClr val="3333FF"/>
                </a:solidFill>
                <a:latin typeface="Consolas" pitchFamily="49" charset="0"/>
                <a:ea typeface="仿宋" pitchFamily="49" charset="-122"/>
                <a:cs typeface="Consolas" pitchFamily="49" charset="0"/>
              </a:rPr>
              <a:t>struct</a:t>
            </a:r>
            <a:r>
              <a:rPr lang="en-US" altLang="zh-CN" sz="1800" b="1" dirty="0">
                <a:solidFill>
                  <a:srgbClr val="3333FF"/>
                </a:solidFill>
                <a:latin typeface="Consolas" pitchFamily="49" charset="0"/>
                <a:ea typeface="仿宋" pitchFamily="49" charset="-122"/>
                <a:cs typeface="Consolas" pitchFamily="49" charset="0"/>
              </a:rPr>
              <a:t> node </a:t>
            </a:r>
            <a:endParaRPr lang="en-US" altLang="zh-CN" sz="1800" b="1" dirty="0" smtClean="0">
              <a:solidFill>
                <a:srgbClr val="3333FF"/>
              </a:solidFill>
              <a:latin typeface="Consolas" pitchFamily="49" charset="0"/>
              <a:ea typeface="仿宋" pitchFamily="49" charset="-122"/>
              <a:cs typeface="Consolas" pitchFamily="49" charset="0"/>
            </a:endParaRPr>
          </a:p>
          <a:p>
            <a:pPr algn="just" fontAlgn="ctr">
              <a:lnSpc>
                <a:spcPct val="90000"/>
              </a:lnSpc>
              <a:spcBef>
                <a:spcPct val="50000"/>
              </a:spcBef>
            </a:pPr>
            <a:r>
              <a:rPr lang="en-US" altLang="zh-CN" sz="1800" b="1" smtClean="0">
                <a:solidFill>
                  <a:srgbClr val="3333FF"/>
                </a:solidFill>
                <a:latin typeface="Consolas" pitchFamily="49" charset="0"/>
                <a:ea typeface="仿宋" pitchFamily="49" charset="-122"/>
                <a:cs typeface="Consolas" pitchFamily="49" charset="0"/>
              </a:rPr>
              <a:t>{  </a:t>
            </a:r>
            <a:r>
              <a:rPr lang="en-US" altLang="zh-CN" sz="1800" b="1" smtClean="0">
                <a:solidFill>
                  <a:srgbClr val="FF00FF"/>
                </a:solidFill>
                <a:latin typeface="Consolas" pitchFamily="49" charset="0"/>
                <a:ea typeface="仿宋" pitchFamily="49" charset="-122"/>
                <a:cs typeface="Consolas" pitchFamily="49" charset="0"/>
              </a:rPr>
              <a:t>int </a:t>
            </a:r>
            <a:r>
              <a:rPr lang="en-US" altLang="zh-CN" sz="1800" b="1" dirty="0" err="1">
                <a:solidFill>
                  <a:srgbClr val="FF00FF"/>
                </a:solidFill>
                <a:latin typeface="Consolas" pitchFamily="49" charset="0"/>
                <a:ea typeface="仿宋" pitchFamily="49" charset="-122"/>
                <a:cs typeface="Consolas" pitchFamily="49" charset="0"/>
              </a:rPr>
              <a:t>keynum</a:t>
            </a:r>
            <a:r>
              <a:rPr lang="en-US" altLang="zh-CN" sz="1800" b="1" dirty="0">
                <a:solidFill>
                  <a:srgbClr val="FF00FF"/>
                </a:solidFill>
                <a:latin typeface="Consolas" pitchFamily="49" charset="0"/>
                <a:ea typeface="仿宋" pitchFamily="49" charset="-122"/>
                <a:cs typeface="Consolas" pitchFamily="49" charset="0"/>
              </a:rPr>
              <a:t>; 	</a:t>
            </a:r>
            <a:r>
              <a:rPr lang="en-US" altLang="zh-CN" sz="1800" b="1">
                <a:solidFill>
                  <a:srgbClr val="FF00FF"/>
                </a:solidFill>
                <a:latin typeface="Consolas" pitchFamily="49" charset="0"/>
                <a:ea typeface="仿宋" pitchFamily="49" charset="-122"/>
                <a:cs typeface="Consolas" pitchFamily="49" charset="0"/>
              </a:rPr>
              <a:t>      </a:t>
            </a:r>
            <a:r>
              <a:rPr lang="en-US" altLang="zh-CN" sz="1800" b="1" smtClean="0">
                <a:solidFill>
                  <a:srgbClr val="FF00FF"/>
                </a:solidFill>
                <a:latin typeface="Consolas" pitchFamily="49" charset="0"/>
                <a:ea typeface="仿宋" pitchFamily="49" charset="-122"/>
                <a:cs typeface="Consolas" pitchFamily="49" charset="0"/>
              </a:rPr>
              <a:t>	</a:t>
            </a:r>
            <a:r>
              <a:rPr lang="en-US" altLang="zh-CN" sz="1800" b="1" smtClean="0">
                <a:solidFill>
                  <a:srgbClr val="00B0F0"/>
                </a:solidFill>
                <a:latin typeface="Consolas" pitchFamily="49" charset="0"/>
                <a:ea typeface="仿宋" pitchFamily="49" charset="-122"/>
                <a:cs typeface="Consolas" pitchFamily="49" charset="0"/>
              </a:rPr>
              <a:t>//</a:t>
            </a:r>
            <a:r>
              <a:rPr lang="zh-CN" altLang="en-US" sz="1800" b="1" smtClean="0">
                <a:solidFill>
                  <a:srgbClr val="00B0F0"/>
                </a:solidFill>
                <a:latin typeface="Consolas" pitchFamily="49" charset="0"/>
                <a:ea typeface="仿宋" pitchFamily="49" charset="-122"/>
                <a:cs typeface="Consolas" pitchFamily="49" charset="0"/>
              </a:rPr>
              <a:t>结点当前</a:t>
            </a:r>
            <a:r>
              <a:rPr lang="zh-CN" altLang="en-US" sz="1800" b="1" dirty="0">
                <a:solidFill>
                  <a:srgbClr val="00B0F0"/>
                </a:solidFill>
                <a:latin typeface="Consolas" pitchFamily="49" charset="0"/>
                <a:ea typeface="仿宋" pitchFamily="49" charset="-122"/>
                <a:cs typeface="Consolas" pitchFamily="49" charset="0"/>
              </a:rPr>
              <a:t>拥有的关键字的个数</a:t>
            </a:r>
          </a:p>
          <a:p>
            <a:pPr algn="just" fontAlgn="ctr">
              <a:lnSpc>
                <a:spcPct val="90000"/>
              </a:lnSpc>
              <a:spcBef>
                <a:spcPct val="50000"/>
              </a:spcBef>
            </a:pPr>
            <a:r>
              <a:rPr lang="zh-CN" altLang="en-US" sz="1800" b="1">
                <a:solidFill>
                  <a:srgbClr val="FF00FF"/>
                </a:solidFill>
                <a:latin typeface="Consolas" pitchFamily="49" charset="0"/>
                <a:ea typeface="仿宋" pitchFamily="49" charset="-122"/>
                <a:cs typeface="Consolas" pitchFamily="49" charset="0"/>
              </a:rPr>
              <a:t>   </a:t>
            </a:r>
            <a:r>
              <a:rPr lang="en-US" altLang="zh-CN" sz="1800" b="1" smtClean="0">
                <a:solidFill>
                  <a:srgbClr val="FF00FF"/>
                </a:solidFill>
                <a:latin typeface="Consolas" pitchFamily="49" charset="0"/>
                <a:ea typeface="仿宋" pitchFamily="49" charset="-122"/>
                <a:cs typeface="Consolas" pitchFamily="49" charset="0"/>
              </a:rPr>
              <a:t>KeyType </a:t>
            </a:r>
            <a:r>
              <a:rPr lang="en-US" altLang="zh-CN" sz="1800" b="1" dirty="0">
                <a:solidFill>
                  <a:srgbClr val="FF00FF"/>
                </a:solidFill>
                <a:latin typeface="Consolas" pitchFamily="49" charset="0"/>
                <a:ea typeface="仿宋" pitchFamily="49" charset="-122"/>
                <a:cs typeface="Consolas" pitchFamily="49" charset="0"/>
              </a:rPr>
              <a:t>key[</a:t>
            </a:r>
            <a:r>
              <a:rPr lang="en-US" altLang="zh-CN" sz="1800" b="1" dirty="0" err="1">
                <a:solidFill>
                  <a:srgbClr val="FF00FF"/>
                </a:solidFill>
                <a:latin typeface="Consolas" pitchFamily="49" charset="0"/>
                <a:ea typeface="仿宋" pitchFamily="49" charset="-122"/>
                <a:cs typeface="Consolas" pitchFamily="49" charset="0"/>
              </a:rPr>
              <a:t>MAXM</a:t>
            </a:r>
            <a:r>
              <a:rPr lang="en-US" altLang="zh-CN" sz="1800" b="1" dirty="0">
                <a:solidFill>
                  <a:srgbClr val="FF00FF"/>
                </a:solidFill>
                <a:latin typeface="Consolas" pitchFamily="49" charset="0"/>
                <a:ea typeface="仿宋" pitchFamily="49" charset="-122"/>
                <a:cs typeface="Consolas" pitchFamily="49" charset="0"/>
              </a:rPr>
              <a:t>];      </a:t>
            </a:r>
            <a:r>
              <a:rPr lang="en-US" altLang="zh-CN" sz="1800" b="1" smtClean="0">
                <a:solidFill>
                  <a:srgbClr val="FF00FF"/>
                </a:solidFill>
                <a:latin typeface="Consolas" pitchFamily="49" charset="0"/>
                <a:ea typeface="仿宋" pitchFamily="49" charset="-122"/>
                <a:cs typeface="Consolas" pitchFamily="49" charset="0"/>
              </a:rPr>
              <a:t>	</a:t>
            </a:r>
            <a:r>
              <a:rPr lang="en-US" altLang="zh-CN" sz="1800" b="1" smtClean="0">
                <a:solidFill>
                  <a:srgbClr val="00B0F0"/>
                </a:solidFill>
                <a:latin typeface="Consolas" pitchFamily="49" charset="0"/>
                <a:ea typeface="仿宋" pitchFamily="49" charset="-122"/>
                <a:cs typeface="Consolas" pitchFamily="49" charset="0"/>
              </a:rPr>
              <a:t>//[</a:t>
            </a:r>
            <a:r>
              <a:rPr lang="en-US" altLang="zh-CN" sz="1800" b="1" dirty="0" err="1">
                <a:solidFill>
                  <a:srgbClr val="00B0F0"/>
                </a:solidFill>
                <a:latin typeface="Consolas" pitchFamily="49" charset="0"/>
                <a:ea typeface="仿宋" pitchFamily="49" charset="-122"/>
                <a:cs typeface="Consolas" pitchFamily="49" charset="0"/>
              </a:rPr>
              <a:t>1..keynum</a:t>
            </a:r>
            <a:r>
              <a:rPr lang="en-US" altLang="zh-CN" sz="1800" b="1" dirty="0">
                <a:solidFill>
                  <a:srgbClr val="00B0F0"/>
                </a:solidFill>
                <a:latin typeface="Consolas" pitchFamily="49" charset="0"/>
                <a:ea typeface="仿宋" pitchFamily="49" charset="-122"/>
                <a:cs typeface="Consolas" pitchFamily="49" charset="0"/>
              </a:rPr>
              <a:t>]</a:t>
            </a:r>
            <a:r>
              <a:rPr lang="zh-CN" altLang="en-US" sz="1800" b="1" dirty="0">
                <a:solidFill>
                  <a:srgbClr val="00B0F0"/>
                </a:solidFill>
                <a:latin typeface="Consolas" pitchFamily="49" charset="0"/>
                <a:ea typeface="仿宋" pitchFamily="49" charset="-122"/>
                <a:cs typeface="Consolas" pitchFamily="49" charset="0"/>
              </a:rPr>
              <a:t>存放关键字</a:t>
            </a:r>
          </a:p>
          <a:p>
            <a:pPr algn="just" fontAlgn="ctr">
              <a:lnSpc>
                <a:spcPct val="90000"/>
              </a:lnSpc>
              <a:spcBef>
                <a:spcPct val="50000"/>
              </a:spcBef>
            </a:pPr>
            <a:r>
              <a:rPr lang="zh-CN" altLang="en-US" sz="1800" b="1">
                <a:solidFill>
                  <a:srgbClr val="FF00FF"/>
                </a:solidFill>
                <a:latin typeface="Consolas" pitchFamily="49" charset="0"/>
                <a:ea typeface="仿宋" pitchFamily="49" charset="-122"/>
                <a:cs typeface="Consolas" pitchFamily="49" charset="0"/>
              </a:rPr>
              <a:t>   </a:t>
            </a:r>
            <a:r>
              <a:rPr lang="en-US" altLang="zh-CN" sz="1800" b="1" smtClean="0">
                <a:solidFill>
                  <a:srgbClr val="FF00FF"/>
                </a:solidFill>
                <a:latin typeface="Consolas" pitchFamily="49" charset="0"/>
                <a:ea typeface="仿宋" pitchFamily="49" charset="-122"/>
                <a:cs typeface="Consolas" pitchFamily="49" charset="0"/>
              </a:rPr>
              <a:t>struct </a:t>
            </a:r>
            <a:r>
              <a:rPr lang="en-US" altLang="zh-CN" sz="1800" b="1" dirty="0">
                <a:solidFill>
                  <a:srgbClr val="FF00FF"/>
                </a:solidFill>
                <a:latin typeface="Consolas" pitchFamily="49" charset="0"/>
                <a:ea typeface="仿宋" pitchFamily="49" charset="-122"/>
                <a:cs typeface="Consolas" pitchFamily="49" charset="0"/>
              </a:rPr>
              <a:t>node *parent;</a:t>
            </a:r>
            <a:r>
              <a:rPr lang="en-US" altLang="zh-CN" sz="1800" b="1">
                <a:solidFill>
                  <a:srgbClr val="FF00FF"/>
                </a:solidFill>
                <a:latin typeface="Consolas" pitchFamily="49" charset="0"/>
                <a:ea typeface="仿宋" pitchFamily="49" charset="-122"/>
                <a:cs typeface="Consolas" pitchFamily="49" charset="0"/>
              </a:rPr>
              <a:t>	</a:t>
            </a:r>
            <a:r>
              <a:rPr lang="en-US" altLang="zh-CN" sz="1800" b="1" smtClean="0">
                <a:solidFill>
                  <a:srgbClr val="00B0F0"/>
                </a:solidFill>
                <a:latin typeface="Consolas" pitchFamily="49" charset="0"/>
                <a:ea typeface="仿宋" pitchFamily="49" charset="-122"/>
                <a:cs typeface="Consolas" pitchFamily="49" charset="0"/>
              </a:rPr>
              <a:t>//</a:t>
            </a:r>
            <a:r>
              <a:rPr lang="zh-CN" altLang="en-US" sz="1800" b="1" smtClean="0">
                <a:solidFill>
                  <a:srgbClr val="00B0F0"/>
                </a:solidFill>
                <a:latin typeface="Consolas" pitchFamily="49" charset="0"/>
                <a:ea typeface="仿宋" pitchFamily="49" charset="-122"/>
                <a:cs typeface="Consolas" pitchFamily="49" charset="0"/>
              </a:rPr>
              <a:t>双亲结点指针</a:t>
            </a:r>
            <a:endParaRPr lang="zh-CN" altLang="en-US" sz="1800" b="1" dirty="0">
              <a:solidFill>
                <a:srgbClr val="00B0F0"/>
              </a:solidFill>
              <a:latin typeface="Consolas" pitchFamily="49" charset="0"/>
              <a:ea typeface="仿宋" pitchFamily="49" charset="-122"/>
              <a:cs typeface="Consolas" pitchFamily="49" charset="0"/>
            </a:endParaRPr>
          </a:p>
          <a:p>
            <a:pPr algn="just" fontAlgn="ctr">
              <a:lnSpc>
                <a:spcPct val="90000"/>
              </a:lnSpc>
              <a:spcBef>
                <a:spcPct val="50000"/>
              </a:spcBef>
            </a:pPr>
            <a:r>
              <a:rPr lang="zh-CN" altLang="en-US" sz="1800" b="1">
                <a:solidFill>
                  <a:srgbClr val="FF00FF"/>
                </a:solidFill>
                <a:latin typeface="Consolas" pitchFamily="49" charset="0"/>
                <a:ea typeface="仿宋" pitchFamily="49" charset="-122"/>
                <a:cs typeface="Consolas" pitchFamily="49" charset="0"/>
              </a:rPr>
              <a:t>  </a:t>
            </a:r>
            <a:r>
              <a:rPr lang="zh-CN" altLang="en-US" sz="1800" b="1" smtClean="0">
                <a:solidFill>
                  <a:srgbClr val="FF00FF"/>
                </a:solidFill>
                <a:latin typeface="Consolas" pitchFamily="49" charset="0"/>
                <a:ea typeface="仿宋" pitchFamily="49" charset="-122"/>
                <a:cs typeface="Consolas" pitchFamily="49" charset="0"/>
              </a:rPr>
              <a:t> </a:t>
            </a:r>
            <a:r>
              <a:rPr lang="en-US" altLang="zh-CN" sz="1800" b="1" smtClean="0">
                <a:solidFill>
                  <a:srgbClr val="FF00FF"/>
                </a:solidFill>
                <a:latin typeface="Consolas" pitchFamily="49" charset="0"/>
                <a:ea typeface="仿宋" pitchFamily="49" charset="-122"/>
                <a:cs typeface="Consolas" pitchFamily="49" charset="0"/>
              </a:rPr>
              <a:t>struct </a:t>
            </a:r>
            <a:r>
              <a:rPr lang="en-US" altLang="zh-CN" sz="1800" b="1" dirty="0">
                <a:solidFill>
                  <a:srgbClr val="FF00FF"/>
                </a:solidFill>
                <a:latin typeface="Consolas" pitchFamily="49" charset="0"/>
                <a:ea typeface="仿宋" pitchFamily="49" charset="-122"/>
                <a:cs typeface="Consolas" pitchFamily="49" charset="0"/>
              </a:rPr>
              <a:t>node *</a:t>
            </a:r>
            <a:r>
              <a:rPr lang="en-US" altLang="zh-CN" sz="1800" b="1" dirty="0" err="1">
                <a:solidFill>
                  <a:srgbClr val="FF00FF"/>
                </a:solidFill>
                <a:latin typeface="Consolas" pitchFamily="49" charset="0"/>
                <a:ea typeface="仿宋" pitchFamily="49" charset="-122"/>
                <a:cs typeface="Consolas" pitchFamily="49" charset="0"/>
              </a:rPr>
              <a:t>ptr</a:t>
            </a:r>
            <a:r>
              <a:rPr lang="en-US" altLang="zh-CN" sz="1800" b="1" dirty="0">
                <a:solidFill>
                  <a:srgbClr val="FF00FF"/>
                </a:solidFill>
                <a:latin typeface="Consolas" pitchFamily="49" charset="0"/>
                <a:ea typeface="仿宋" pitchFamily="49" charset="-122"/>
                <a:cs typeface="Consolas" pitchFamily="49" charset="0"/>
              </a:rPr>
              <a:t>[</a:t>
            </a:r>
            <a:r>
              <a:rPr lang="en-US" altLang="zh-CN" sz="1800" b="1" dirty="0" err="1">
                <a:solidFill>
                  <a:srgbClr val="FF00FF"/>
                </a:solidFill>
                <a:latin typeface="Consolas" pitchFamily="49" charset="0"/>
                <a:ea typeface="仿宋" pitchFamily="49" charset="-122"/>
                <a:cs typeface="Consolas" pitchFamily="49" charset="0"/>
              </a:rPr>
              <a:t>MAXM</a:t>
            </a:r>
            <a:r>
              <a:rPr lang="en-US" altLang="zh-CN" sz="1800" b="1" dirty="0">
                <a:solidFill>
                  <a:srgbClr val="FF00FF"/>
                </a:solidFill>
                <a:latin typeface="Consolas" pitchFamily="49" charset="0"/>
                <a:ea typeface="仿宋" pitchFamily="49" charset="-122"/>
                <a:cs typeface="Consolas" pitchFamily="49" charset="0"/>
              </a:rPr>
              <a:t>]; </a:t>
            </a:r>
            <a:r>
              <a:rPr lang="en-US" altLang="zh-CN" sz="1800" b="1" dirty="0" smtClean="0">
                <a:solidFill>
                  <a:srgbClr val="FF00FF"/>
                </a:solidFill>
                <a:latin typeface="Consolas" pitchFamily="49" charset="0"/>
                <a:ea typeface="仿宋" pitchFamily="49" charset="-122"/>
                <a:cs typeface="Consolas" pitchFamily="49" charset="0"/>
              </a:rPr>
              <a:t>	</a:t>
            </a:r>
            <a:r>
              <a:rPr lang="en-US" altLang="zh-CN" sz="1800" b="1" smtClean="0">
                <a:solidFill>
                  <a:srgbClr val="00B0F0"/>
                </a:solidFill>
                <a:latin typeface="Consolas" pitchFamily="49" charset="0"/>
                <a:ea typeface="仿宋" pitchFamily="49" charset="-122"/>
                <a:cs typeface="Consolas" pitchFamily="49" charset="0"/>
              </a:rPr>
              <a:t>//</a:t>
            </a:r>
            <a:r>
              <a:rPr lang="zh-CN" altLang="en-US" sz="1800" b="1" smtClean="0">
                <a:solidFill>
                  <a:srgbClr val="00B0F0"/>
                </a:solidFill>
                <a:latin typeface="Consolas" pitchFamily="49" charset="0"/>
                <a:ea typeface="仿宋" pitchFamily="49" charset="-122"/>
                <a:cs typeface="Consolas" pitchFamily="49" charset="0"/>
              </a:rPr>
              <a:t>孩子结点指针</a:t>
            </a:r>
            <a:r>
              <a:rPr lang="zh-CN" altLang="en-US" sz="1800" b="1" dirty="0">
                <a:solidFill>
                  <a:srgbClr val="00B0F0"/>
                </a:solidFill>
                <a:latin typeface="Consolas" pitchFamily="49" charset="0"/>
                <a:ea typeface="仿宋" pitchFamily="49" charset="-122"/>
                <a:cs typeface="Consolas" pitchFamily="49" charset="0"/>
              </a:rPr>
              <a:t>数组</a:t>
            </a:r>
            <a:r>
              <a:rPr lang="en-US" altLang="zh-CN" sz="1800" b="1" dirty="0">
                <a:solidFill>
                  <a:srgbClr val="00B0F0"/>
                </a:solidFill>
                <a:latin typeface="Consolas" pitchFamily="49" charset="0"/>
                <a:ea typeface="仿宋" pitchFamily="49" charset="-122"/>
                <a:cs typeface="Consolas" pitchFamily="49" charset="0"/>
              </a:rPr>
              <a:t>[</a:t>
            </a:r>
            <a:r>
              <a:rPr lang="en-US" altLang="zh-CN" sz="1800" b="1" dirty="0" err="1">
                <a:solidFill>
                  <a:srgbClr val="00B0F0"/>
                </a:solidFill>
                <a:latin typeface="Consolas" pitchFamily="49" charset="0"/>
                <a:ea typeface="仿宋" pitchFamily="49" charset="-122"/>
                <a:cs typeface="Consolas" pitchFamily="49" charset="0"/>
              </a:rPr>
              <a:t>0..keynum</a:t>
            </a:r>
            <a:r>
              <a:rPr lang="en-US" altLang="zh-CN" sz="1800" b="1" dirty="0">
                <a:solidFill>
                  <a:srgbClr val="00B0F0"/>
                </a:solidFill>
                <a:latin typeface="Consolas" pitchFamily="49" charset="0"/>
                <a:ea typeface="仿宋" pitchFamily="49" charset="-122"/>
                <a:cs typeface="Consolas" pitchFamily="49" charset="0"/>
              </a:rPr>
              <a:t>]</a:t>
            </a:r>
          </a:p>
          <a:p>
            <a:pPr algn="just" fontAlgn="ctr">
              <a:lnSpc>
                <a:spcPct val="90000"/>
              </a:lnSpc>
              <a:spcBef>
                <a:spcPct val="50000"/>
              </a:spcBef>
            </a:pPr>
            <a:r>
              <a:rPr lang="en-US" altLang="zh-CN" sz="1800" b="1" dirty="0">
                <a:solidFill>
                  <a:srgbClr val="3333FF"/>
                </a:solidFill>
                <a:latin typeface="Consolas" pitchFamily="49" charset="0"/>
                <a:ea typeface="仿宋" pitchFamily="49" charset="-122"/>
                <a:cs typeface="Consolas" pitchFamily="49" charset="0"/>
              </a:rPr>
              <a:t>} </a:t>
            </a:r>
            <a:r>
              <a:rPr lang="en-US" altLang="zh-CN" sz="1800" b="1" dirty="0" smtClean="0">
                <a:solidFill>
                  <a:srgbClr val="3333FF"/>
                </a:solidFill>
                <a:latin typeface="Consolas" pitchFamily="49" charset="0"/>
                <a:ea typeface="仿宋" pitchFamily="49" charset="-122"/>
                <a:cs typeface="Consolas" pitchFamily="49" charset="0"/>
              </a:rPr>
              <a:t> </a:t>
            </a:r>
            <a:r>
              <a:rPr lang="en-US" altLang="zh-CN" sz="1800" b="1" dirty="0" err="1" smtClean="0">
                <a:solidFill>
                  <a:srgbClr val="FF0000"/>
                </a:solidFill>
                <a:latin typeface="Consolas" pitchFamily="49" charset="0"/>
                <a:ea typeface="仿宋" pitchFamily="49" charset="-122"/>
                <a:cs typeface="Consolas" pitchFamily="49" charset="0"/>
              </a:rPr>
              <a:t>BTNode</a:t>
            </a:r>
            <a:r>
              <a:rPr lang="en-US" altLang="zh-CN" sz="1800" b="1" dirty="0">
                <a:solidFill>
                  <a:srgbClr val="3333FF"/>
                </a:solidFill>
                <a:latin typeface="Consolas" pitchFamily="49" charset="0"/>
                <a:ea typeface="仿宋" pitchFamily="49" charset="-122"/>
                <a:cs typeface="Consolas" pitchFamily="49" charset="0"/>
              </a:rPr>
              <a:t>;</a:t>
            </a:r>
          </a:p>
        </p:txBody>
      </p:sp>
      <p:sp>
        <p:nvSpPr>
          <p:cNvPr id="59395" name="Text Box 3"/>
          <p:cNvSpPr txBox="1">
            <a:spLocks noChangeArrowheads="1"/>
          </p:cNvSpPr>
          <p:nvPr/>
        </p:nvSpPr>
        <p:spPr bwMode="auto">
          <a:xfrm>
            <a:off x="642910" y="500042"/>
            <a:ext cx="5678497" cy="377026"/>
          </a:xfrm>
          <a:prstGeom prst="rect">
            <a:avLst/>
          </a:prstGeom>
          <a:noFill/>
          <a:ln w="28575" algn="ctr">
            <a:noFill/>
            <a:miter lim="800000"/>
            <a:headEnd/>
            <a:tailEnd/>
          </a:ln>
        </p:spPr>
        <p:txBody>
          <a:bodyPr wrap="square">
            <a:spAutoFit/>
          </a:bodyPr>
          <a:lstStyle/>
          <a:p>
            <a:pPr algn="just" fontAlgn="ctr">
              <a:lnSpc>
                <a:spcPct val="90000"/>
              </a:lnSpc>
              <a:spcBef>
                <a:spcPct val="50000"/>
              </a:spcBef>
            </a:pPr>
            <a:r>
              <a:rPr lang="zh-CN" altLang="en-US" sz="2000" b="1" smtClean="0">
                <a:solidFill>
                  <a:srgbClr val="3333FF"/>
                </a:solidFill>
                <a:ea typeface="楷体" pitchFamily="49" charset="-122"/>
                <a:cs typeface="Times New Roman" pitchFamily="18" charset="0"/>
              </a:rPr>
              <a:t>在</a:t>
            </a:r>
            <a:r>
              <a:rPr lang="en-US" altLang="zh-CN" sz="2000" b="1" smtClean="0">
                <a:solidFill>
                  <a:srgbClr val="3333FF"/>
                </a:solidFill>
                <a:ea typeface="楷体" pitchFamily="49" charset="-122"/>
                <a:cs typeface="Times New Roman" pitchFamily="18" charset="0"/>
              </a:rPr>
              <a:t>B</a:t>
            </a:r>
            <a:r>
              <a:rPr lang="zh-CN" altLang="en-US" sz="2000" b="1" smtClean="0">
                <a:solidFill>
                  <a:srgbClr val="3333FF"/>
                </a:solidFill>
                <a:ea typeface="楷体" pitchFamily="49" charset="-122"/>
                <a:cs typeface="Times New Roman" pitchFamily="18" charset="0"/>
              </a:rPr>
              <a:t>树</a:t>
            </a:r>
            <a:r>
              <a:rPr lang="zh-CN" altLang="en-US" sz="2000" b="1" dirty="0">
                <a:solidFill>
                  <a:srgbClr val="3333FF"/>
                </a:solidFill>
                <a:ea typeface="楷体" pitchFamily="49" charset="-122"/>
                <a:cs typeface="Times New Roman" pitchFamily="18" charset="0"/>
              </a:rPr>
              <a:t>的存储</a:t>
            </a:r>
            <a:r>
              <a:rPr lang="zh-CN" altLang="en-US" sz="2000" b="1">
                <a:solidFill>
                  <a:srgbClr val="3333FF"/>
                </a:solidFill>
                <a:ea typeface="楷体" pitchFamily="49" charset="-122"/>
                <a:cs typeface="Times New Roman" pitchFamily="18" charset="0"/>
              </a:rPr>
              <a:t>结构</a:t>
            </a:r>
            <a:r>
              <a:rPr lang="zh-CN" altLang="en-US" sz="2000" b="1" smtClean="0">
                <a:solidFill>
                  <a:srgbClr val="3333FF"/>
                </a:solidFill>
                <a:ea typeface="楷体" pitchFamily="49" charset="-122"/>
                <a:cs typeface="Times New Roman" pitchFamily="18" charset="0"/>
              </a:rPr>
              <a:t>中，结点的</a:t>
            </a:r>
            <a:r>
              <a:rPr lang="zh-CN" altLang="en-US" sz="2000" b="1">
                <a:solidFill>
                  <a:srgbClr val="3333FF"/>
                </a:solidFill>
                <a:ea typeface="楷体" pitchFamily="49" charset="-122"/>
                <a:cs typeface="Times New Roman" pitchFamily="18" charset="0"/>
              </a:rPr>
              <a:t>类</a:t>
            </a:r>
            <a:r>
              <a:rPr lang="zh-CN" altLang="en-US" sz="2000" b="1" smtClean="0">
                <a:solidFill>
                  <a:srgbClr val="3333FF"/>
                </a:solidFill>
                <a:ea typeface="楷体" pitchFamily="49" charset="-122"/>
                <a:cs typeface="Times New Roman" pitchFamily="18" charset="0"/>
              </a:rPr>
              <a:t>型声明如</a:t>
            </a:r>
            <a:r>
              <a:rPr lang="zh-CN" altLang="en-US" sz="2000" b="1" dirty="0">
                <a:solidFill>
                  <a:srgbClr val="3333FF"/>
                </a:solidFill>
                <a:ea typeface="楷体" pitchFamily="49" charset="-122"/>
                <a:cs typeface="Times New Roman" pitchFamily="18" charset="0"/>
              </a:rPr>
              <a:t>下：</a:t>
            </a:r>
            <a:endParaRPr kumimoji="0" lang="zh-CN" altLang="en-US" sz="2000" b="1" dirty="0">
              <a:solidFill>
                <a:srgbClr val="3333FF"/>
              </a:solidFill>
              <a:ea typeface="楷体" pitchFamily="49" charset="-122"/>
              <a:cs typeface="Times New Roman" pitchFamily="18" charset="0"/>
            </a:endParaRPr>
          </a:p>
        </p:txBody>
      </p:sp>
      <p:sp>
        <p:nvSpPr>
          <p:cNvPr id="5" name="灯片编号占位符 4"/>
          <p:cNvSpPr>
            <a:spLocks noGrp="1"/>
          </p:cNvSpPr>
          <p:nvPr>
            <p:ph type="sldNum" sz="quarter" idx="12"/>
          </p:nvPr>
        </p:nvSpPr>
        <p:spPr/>
        <p:txBody>
          <a:bodyPr/>
          <a:lstStyle/>
          <a:p>
            <a:pPr>
              <a:defRPr/>
            </a:pPr>
            <a:fld id="{94984E60-CADE-4266-8DC7-A91C528B8A31}" type="slidenum">
              <a:rPr lang="en-US" altLang="zh-CN" smtClean="0"/>
              <a:pPr>
                <a:defRPr/>
              </a:pPr>
              <a:t>95</a:t>
            </a:fld>
            <a:r>
              <a:rPr lang="en-US" altLang="zh-CN" smtClean="0"/>
              <a:t>/132</a:t>
            </a:r>
            <a:endParaRPr lang="en-US" altLang="zh-CN"/>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642910" y="882610"/>
            <a:ext cx="7715304" cy="2336056"/>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44000" bIns="108000">
            <a:spAutoFit/>
          </a:bodyPr>
          <a:lstStyle/>
          <a:p>
            <a:pPr algn="just" fontAlgn="ctr">
              <a:lnSpc>
                <a:spcPct val="70000"/>
              </a:lnSpc>
              <a:spcBef>
                <a:spcPct val="50000"/>
              </a:spcBef>
            </a:pPr>
            <a:r>
              <a:rPr lang="zh-CN" altLang="en-US" sz="1800" b="1" dirty="0">
                <a:solidFill>
                  <a:srgbClr val="3333FF"/>
                </a:solidFill>
                <a:latin typeface="Consolas" pitchFamily="49" charset="0"/>
                <a:ea typeface="楷体" pitchFamily="49" charset="-122"/>
                <a:cs typeface="Consolas" pitchFamily="49" charset="0"/>
              </a:rPr>
              <a:t>将</a:t>
            </a:r>
            <a:r>
              <a:rPr lang="en-US" altLang="zh-CN" sz="1800" b="1" i="1" dirty="0">
                <a:latin typeface="Consolas" pitchFamily="49" charset="0"/>
                <a:ea typeface="楷体" pitchFamily="49" charset="-122"/>
                <a:cs typeface="Consolas" pitchFamily="49" charset="0"/>
              </a:rPr>
              <a:t>k</a:t>
            </a:r>
            <a:r>
              <a:rPr lang="zh-CN" altLang="en-US" sz="1800" b="1">
                <a:solidFill>
                  <a:srgbClr val="3333FF"/>
                </a:solidFill>
                <a:latin typeface="Consolas" pitchFamily="49" charset="0"/>
                <a:ea typeface="楷体" pitchFamily="49" charset="-122"/>
                <a:cs typeface="Consolas" pitchFamily="49" charset="0"/>
              </a:rPr>
              <a:t>与</a:t>
            </a:r>
            <a:r>
              <a:rPr lang="zh-CN" altLang="en-US" sz="1800" b="1" smtClean="0">
                <a:solidFill>
                  <a:srgbClr val="3333FF"/>
                </a:solidFill>
                <a:latin typeface="Consolas" pitchFamily="49" charset="0"/>
                <a:ea typeface="楷体" pitchFamily="49" charset="-122"/>
                <a:cs typeface="Consolas" pitchFamily="49" charset="0"/>
              </a:rPr>
              <a:t>根结点中</a:t>
            </a:r>
            <a:r>
              <a:rPr lang="zh-CN" altLang="en-US" sz="1800" b="1" dirty="0">
                <a:solidFill>
                  <a:srgbClr val="3333FF"/>
                </a:solidFill>
                <a:latin typeface="Consolas" pitchFamily="49" charset="0"/>
                <a:ea typeface="楷体" pitchFamily="49" charset="-122"/>
                <a:cs typeface="Consolas" pitchFamily="49" charset="0"/>
              </a:rPr>
              <a:t>的</a:t>
            </a:r>
            <a:r>
              <a:rPr lang="en-US" altLang="zh-CN" sz="1800" b="1" dirty="0">
                <a:solidFill>
                  <a:srgbClr val="3333FF"/>
                </a:solidFill>
                <a:latin typeface="Consolas" pitchFamily="49" charset="0"/>
                <a:ea typeface="楷体" pitchFamily="49" charset="-122"/>
                <a:cs typeface="Consolas" pitchFamily="49" charset="0"/>
              </a:rPr>
              <a:t>key[</a:t>
            </a:r>
            <a:r>
              <a:rPr lang="en-US" altLang="zh-CN" sz="1800" b="1" i="1" dirty="0" err="1">
                <a:solidFill>
                  <a:srgbClr val="3333FF"/>
                </a:solidFill>
                <a:latin typeface="Consolas" pitchFamily="49" charset="0"/>
                <a:ea typeface="楷体" pitchFamily="49" charset="-122"/>
                <a:cs typeface="Consolas" pitchFamily="49" charset="0"/>
              </a:rPr>
              <a:t>i</a:t>
            </a:r>
            <a:r>
              <a:rPr lang="en-US" altLang="zh-CN" sz="1800" b="1" dirty="0">
                <a:solidFill>
                  <a:srgbClr val="3333FF"/>
                </a:solidFill>
                <a:latin typeface="Consolas" pitchFamily="49" charset="0"/>
                <a:ea typeface="楷体" pitchFamily="49" charset="-122"/>
                <a:cs typeface="Consolas" pitchFamily="49" charset="0"/>
              </a:rPr>
              <a:t>]</a:t>
            </a:r>
            <a:r>
              <a:rPr lang="zh-CN" altLang="en-US" sz="1800" b="1" dirty="0">
                <a:solidFill>
                  <a:srgbClr val="3333FF"/>
                </a:solidFill>
                <a:latin typeface="Consolas" pitchFamily="49" charset="0"/>
                <a:ea typeface="楷体" pitchFamily="49" charset="-122"/>
                <a:cs typeface="Consolas" pitchFamily="49" charset="0"/>
              </a:rPr>
              <a:t>进行比较：</a:t>
            </a:r>
          </a:p>
          <a:p>
            <a:pPr algn="just" fontAlgn="ctr">
              <a:lnSpc>
                <a:spcPts val="2640"/>
              </a:lnSpc>
              <a:spcBef>
                <a:spcPct val="50000"/>
              </a:spcBef>
            </a:pPr>
            <a:r>
              <a:rPr lang="zh-CN" altLang="en-US" sz="1800" b="1" smtClean="0">
                <a:solidFill>
                  <a:srgbClr val="3333FF"/>
                </a:solidFill>
                <a:latin typeface="Consolas" pitchFamily="49" charset="0"/>
                <a:ea typeface="仿宋" pitchFamily="49" charset="-122"/>
                <a:cs typeface="Consolas" pitchFamily="49" charset="0"/>
                <a:sym typeface="Wingdings"/>
              </a:rPr>
              <a:t> </a:t>
            </a:r>
            <a:r>
              <a:rPr lang="zh-CN" altLang="en-US" sz="1800" b="1" smtClean="0">
                <a:solidFill>
                  <a:srgbClr val="3333FF"/>
                </a:solidFill>
                <a:latin typeface="Consolas" pitchFamily="49" charset="0"/>
                <a:ea typeface="仿宋" pitchFamily="49" charset="-122"/>
                <a:cs typeface="Consolas" pitchFamily="49" charset="0"/>
              </a:rPr>
              <a:t>若</a:t>
            </a:r>
            <a:r>
              <a:rPr lang="en-US" altLang="zh-CN" sz="1800" b="1" i="1">
                <a:latin typeface="Consolas" pitchFamily="49" charset="0"/>
                <a:ea typeface="仿宋" pitchFamily="49" charset="-122"/>
                <a:cs typeface="Consolas" pitchFamily="49" charset="0"/>
              </a:rPr>
              <a:t>k</a:t>
            </a:r>
            <a:r>
              <a:rPr lang="en-US" altLang="zh-CN" sz="1800" b="1">
                <a:solidFill>
                  <a:srgbClr val="3333FF"/>
                </a:solidFill>
                <a:latin typeface="Consolas" pitchFamily="49" charset="0"/>
                <a:ea typeface="仿宋" pitchFamily="49" charset="-122"/>
                <a:cs typeface="Consolas" pitchFamily="49" charset="0"/>
              </a:rPr>
              <a:t>=key[</a:t>
            </a:r>
            <a:r>
              <a:rPr lang="en-US" altLang="zh-CN" sz="1800" b="1" i="1" err="1">
                <a:solidFill>
                  <a:srgbClr val="3333FF"/>
                </a:solidFill>
                <a:latin typeface="Consolas" pitchFamily="49" charset="0"/>
                <a:ea typeface="仿宋" pitchFamily="49" charset="-122"/>
                <a:cs typeface="Consolas" pitchFamily="49" charset="0"/>
              </a:rPr>
              <a:t>i</a:t>
            </a:r>
            <a:r>
              <a:rPr lang="en-US" altLang="zh-CN" sz="1800" b="1" smtClean="0">
                <a:solidFill>
                  <a:srgbClr val="3333FF"/>
                </a:solidFill>
                <a:latin typeface="Consolas" pitchFamily="49" charset="0"/>
                <a:ea typeface="仿宋" pitchFamily="49" charset="-122"/>
                <a:cs typeface="Consolas" pitchFamily="49" charset="0"/>
              </a:rPr>
              <a:t>]</a:t>
            </a:r>
            <a:r>
              <a:rPr lang="zh-CN" altLang="en-US" sz="1800" b="1" smtClean="0">
                <a:solidFill>
                  <a:srgbClr val="3333FF"/>
                </a:solidFill>
                <a:latin typeface="Consolas" pitchFamily="49" charset="0"/>
                <a:ea typeface="仿宋" pitchFamily="49" charset="-122"/>
                <a:cs typeface="Consolas" pitchFamily="49" charset="0"/>
              </a:rPr>
              <a:t>，则</a:t>
            </a:r>
            <a:r>
              <a:rPr lang="zh-CN" altLang="en-US" sz="1800" b="1" dirty="0">
                <a:solidFill>
                  <a:srgbClr val="3333FF"/>
                </a:solidFill>
                <a:latin typeface="Consolas" pitchFamily="49" charset="0"/>
                <a:ea typeface="仿宋" pitchFamily="49" charset="-122"/>
                <a:cs typeface="Consolas" pitchFamily="49" charset="0"/>
              </a:rPr>
              <a:t>查找成功；</a:t>
            </a:r>
          </a:p>
          <a:p>
            <a:pPr algn="just" fontAlgn="ctr">
              <a:lnSpc>
                <a:spcPts val="2640"/>
              </a:lnSpc>
              <a:spcBef>
                <a:spcPct val="50000"/>
              </a:spcBef>
            </a:pPr>
            <a:r>
              <a:rPr lang="zh-CN" altLang="en-US" sz="1800" b="1" smtClean="0">
                <a:solidFill>
                  <a:srgbClr val="3333FF"/>
                </a:solidFill>
                <a:latin typeface="Consolas" pitchFamily="49" charset="0"/>
                <a:ea typeface="仿宋" pitchFamily="49" charset="-122"/>
                <a:cs typeface="Consolas" pitchFamily="49" charset="0"/>
                <a:sym typeface="Wingdings"/>
              </a:rPr>
              <a:t> </a:t>
            </a:r>
            <a:r>
              <a:rPr lang="zh-CN" altLang="en-US" sz="1800" b="1" smtClean="0">
                <a:solidFill>
                  <a:srgbClr val="3333FF"/>
                </a:solidFill>
                <a:latin typeface="Consolas" pitchFamily="49" charset="0"/>
                <a:ea typeface="仿宋" pitchFamily="49" charset="-122"/>
                <a:cs typeface="Consolas" pitchFamily="49" charset="0"/>
              </a:rPr>
              <a:t>若</a:t>
            </a:r>
            <a:r>
              <a:rPr lang="en-US" altLang="zh-CN" sz="1800" b="1" i="1" smtClean="0">
                <a:latin typeface="Consolas" pitchFamily="49" charset="0"/>
                <a:ea typeface="仿宋" pitchFamily="49" charset="-122"/>
                <a:cs typeface="Consolas" pitchFamily="49" charset="0"/>
              </a:rPr>
              <a:t>k</a:t>
            </a:r>
            <a:r>
              <a:rPr lang="en-US" altLang="zh-CN" sz="1800" b="1" smtClean="0">
                <a:solidFill>
                  <a:srgbClr val="3333FF"/>
                </a:solidFill>
                <a:latin typeface="Consolas" pitchFamily="49" charset="0"/>
                <a:ea typeface="仿宋" pitchFamily="49" charset="-122"/>
                <a:cs typeface="Consolas" pitchFamily="49" charset="0"/>
              </a:rPr>
              <a:t>&lt;key[1]</a:t>
            </a:r>
            <a:r>
              <a:rPr lang="zh-CN" altLang="en-US" sz="1800" b="1" smtClean="0">
                <a:solidFill>
                  <a:srgbClr val="3333FF"/>
                </a:solidFill>
                <a:latin typeface="Consolas" pitchFamily="49" charset="0"/>
                <a:ea typeface="仿宋" pitchFamily="49" charset="-122"/>
                <a:cs typeface="Consolas" pitchFamily="49" charset="0"/>
              </a:rPr>
              <a:t>，则</a:t>
            </a:r>
            <a:r>
              <a:rPr lang="zh-CN" altLang="en-US" sz="1800" b="1" dirty="0">
                <a:solidFill>
                  <a:srgbClr val="3333FF"/>
                </a:solidFill>
                <a:latin typeface="Consolas" pitchFamily="49" charset="0"/>
                <a:ea typeface="仿宋" pitchFamily="49" charset="-122"/>
                <a:cs typeface="Consolas" pitchFamily="49" charset="0"/>
              </a:rPr>
              <a:t>沿着指针</a:t>
            </a:r>
            <a:r>
              <a:rPr lang="en-US" altLang="zh-CN" sz="1800" b="1" dirty="0" err="1">
                <a:solidFill>
                  <a:srgbClr val="3333FF"/>
                </a:solidFill>
                <a:latin typeface="Consolas" pitchFamily="49" charset="0"/>
                <a:ea typeface="仿宋" pitchFamily="49" charset="-122"/>
                <a:cs typeface="Consolas" pitchFamily="49" charset="0"/>
              </a:rPr>
              <a:t>ptr</a:t>
            </a:r>
            <a:r>
              <a:rPr lang="en-US" altLang="zh-CN" sz="1800" b="1" dirty="0">
                <a:solidFill>
                  <a:srgbClr val="3333FF"/>
                </a:solidFill>
                <a:latin typeface="Consolas" pitchFamily="49" charset="0"/>
                <a:ea typeface="仿宋" pitchFamily="49" charset="-122"/>
                <a:cs typeface="Consolas" pitchFamily="49" charset="0"/>
              </a:rPr>
              <a:t>[0]</a:t>
            </a:r>
            <a:r>
              <a:rPr lang="zh-CN" altLang="en-US" sz="1800" b="1" dirty="0">
                <a:solidFill>
                  <a:srgbClr val="3333FF"/>
                </a:solidFill>
                <a:latin typeface="Consolas" pitchFamily="49" charset="0"/>
                <a:ea typeface="仿宋" pitchFamily="49" charset="-122"/>
                <a:cs typeface="Consolas" pitchFamily="49" charset="0"/>
              </a:rPr>
              <a:t>所指的子树继续查找；</a:t>
            </a:r>
          </a:p>
          <a:p>
            <a:pPr algn="just" fontAlgn="ctr">
              <a:lnSpc>
                <a:spcPts val="2640"/>
              </a:lnSpc>
              <a:spcBef>
                <a:spcPct val="50000"/>
              </a:spcBef>
            </a:pPr>
            <a:r>
              <a:rPr lang="zh-CN" altLang="en-US" sz="1800" b="1" smtClean="0">
                <a:solidFill>
                  <a:srgbClr val="3333FF"/>
                </a:solidFill>
                <a:latin typeface="Consolas" pitchFamily="49" charset="0"/>
                <a:ea typeface="仿宋" pitchFamily="49" charset="-122"/>
                <a:cs typeface="Consolas" pitchFamily="49" charset="0"/>
                <a:sym typeface="Wingdings"/>
              </a:rPr>
              <a:t> </a:t>
            </a:r>
            <a:r>
              <a:rPr lang="zh-CN" altLang="en-US" sz="1800" b="1" smtClean="0">
                <a:solidFill>
                  <a:srgbClr val="3333FF"/>
                </a:solidFill>
                <a:latin typeface="Consolas" pitchFamily="49" charset="0"/>
                <a:ea typeface="仿宋" pitchFamily="49" charset="-122"/>
                <a:cs typeface="Consolas" pitchFamily="49" charset="0"/>
              </a:rPr>
              <a:t>若</a:t>
            </a:r>
            <a:r>
              <a:rPr lang="en-US" altLang="zh-CN" sz="1800" b="1">
                <a:solidFill>
                  <a:srgbClr val="3333FF"/>
                </a:solidFill>
                <a:latin typeface="Consolas" pitchFamily="49" charset="0"/>
                <a:ea typeface="仿宋" pitchFamily="49" charset="-122"/>
                <a:cs typeface="Consolas" pitchFamily="49" charset="0"/>
              </a:rPr>
              <a:t>key[</a:t>
            </a:r>
            <a:r>
              <a:rPr lang="en-US" altLang="zh-CN" sz="1800" b="1" i="1" err="1">
                <a:solidFill>
                  <a:srgbClr val="3333FF"/>
                </a:solidFill>
                <a:latin typeface="Consolas" pitchFamily="49" charset="0"/>
                <a:ea typeface="仿宋" pitchFamily="49" charset="-122"/>
                <a:cs typeface="Consolas" pitchFamily="49" charset="0"/>
              </a:rPr>
              <a:t>i</a:t>
            </a:r>
            <a:r>
              <a:rPr lang="en-US" altLang="zh-CN" sz="1800" b="1" smtClean="0">
                <a:solidFill>
                  <a:srgbClr val="3333FF"/>
                </a:solidFill>
                <a:latin typeface="Consolas" pitchFamily="49" charset="0"/>
                <a:ea typeface="仿宋" pitchFamily="49" charset="-122"/>
                <a:cs typeface="Consolas" pitchFamily="49" charset="0"/>
              </a:rPr>
              <a:t>]&lt;</a:t>
            </a:r>
            <a:r>
              <a:rPr lang="en-US" altLang="zh-CN" sz="1800" b="1" i="1" smtClean="0">
                <a:latin typeface="Consolas" pitchFamily="49" charset="0"/>
                <a:ea typeface="仿宋" pitchFamily="49" charset="-122"/>
                <a:cs typeface="Consolas" pitchFamily="49" charset="0"/>
              </a:rPr>
              <a:t>k</a:t>
            </a:r>
            <a:r>
              <a:rPr lang="en-US" altLang="zh-CN" sz="1800" b="1" smtClean="0">
                <a:solidFill>
                  <a:srgbClr val="3333FF"/>
                </a:solidFill>
                <a:latin typeface="Consolas" pitchFamily="49" charset="0"/>
                <a:ea typeface="仿宋" pitchFamily="49" charset="-122"/>
                <a:cs typeface="Consolas" pitchFamily="49" charset="0"/>
              </a:rPr>
              <a:t>&lt;key[</a:t>
            </a:r>
            <a:r>
              <a:rPr lang="en-US" altLang="zh-CN" sz="1800" b="1" i="1" smtClean="0">
                <a:solidFill>
                  <a:srgbClr val="3333FF"/>
                </a:solidFill>
                <a:latin typeface="Consolas" pitchFamily="49" charset="0"/>
                <a:ea typeface="仿宋" pitchFamily="49" charset="-122"/>
                <a:cs typeface="Consolas" pitchFamily="49" charset="0"/>
              </a:rPr>
              <a:t>i</a:t>
            </a:r>
            <a:r>
              <a:rPr lang="en-US" altLang="zh-CN" sz="1800" b="1" smtClean="0">
                <a:solidFill>
                  <a:srgbClr val="3333FF"/>
                </a:solidFill>
                <a:latin typeface="Consolas" pitchFamily="49" charset="0"/>
                <a:ea typeface="仿宋" pitchFamily="49" charset="-122"/>
                <a:cs typeface="Consolas" pitchFamily="49" charset="0"/>
              </a:rPr>
              <a:t>+1]</a:t>
            </a:r>
            <a:r>
              <a:rPr lang="zh-CN" altLang="en-US" sz="1800" b="1" smtClean="0">
                <a:solidFill>
                  <a:srgbClr val="3333FF"/>
                </a:solidFill>
                <a:latin typeface="Consolas" pitchFamily="49" charset="0"/>
                <a:ea typeface="仿宋" pitchFamily="49" charset="-122"/>
                <a:cs typeface="Consolas" pitchFamily="49" charset="0"/>
              </a:rPr>
              <a:t>，则</a:t>
            </a:r>
            <a:r>
              <a:rPr lang="zh-CN" altLang="en-US" sz="1800" b="1" dirty="0">
                <a:solidFill>
                  <a:srgbClr val="3333FF"/>
                </a:solidFill>
                <a:latin typeface="Consolas" pitchFamily="49" charset="0"/>
                <a:ea typeface="仿宋" pitchFamily="49" charset="-122"/>
                <a:cs typeface="Consolas" pitchFamily="49" charset="0"/>
              </a:rPr>
              <a:t>沿着指针</a:t>
            </a:r>
            <a:r>
              <a:rPr lang="en-US" altLang="zh-CN" sz="1800" b="1" dirty="0" err="1">
                <a:solidFill>
                  <a:srgbClr val="3333FF"/>
                </a:solidFill>
                <a:latin typeface="Consolas" pitchFamily="49" charset="0"/>
                <a:ea typeface="仿宋" pitchFamily="49" charset="-122"/>
                <a:cs typeface="Consolas" pitchFamily="49" charset="0"/>
              </a:rPr>
              <a:t>ptr</a:t>
            </a:r>
            <a:r>
              <a:rPr lang="en-US" altLang="zh-CN" sz="1800" b="1" dirty="0">
                <a:solidFill>
                  <a:srgbClr val="3333FF"/>
                </a:solidFill>
                <a:latin typeface="Consolas" pitchFamily="49" charset="0"/>
                <a:ea typeface="仿宋" pitchFamily="49" charset="-122"/>
                <a:cs typeface="Consolas" pitchFamily="49" charset="0"/>
              </a:rPr>
              <a:t>[</a:t>
            </a:r>
            <a:r>
              <a:rPr lang="en-US" altLang="zh-CN" sz="1800" b="1" i="1" dirty="0" err="1">
                <a:solidFill>
                  <a:srgbClr val="3333FF"/>
                </a:solidFill>
                <a:latin typeface="Consolas" pitchFamily="49" charset="0"/>
                <a:ea typeface="仿宋" pitchFamily="49" charset="-122"/>
                <a:cs typeface="Consolas" pitchFamily="49" charset="0"/>
              </a:rPr>
              <a:t>i</a:t>
            </a:r>
            <a:r>
              <a:rPr lang="en-US" altLang="zh-CN" sz="1800" b="1" dirty="0">
                <a:solidFill>
                  <a:srgbClr val="3333FF"/>
                </a:solidFill>
                <a:latin typeface="Consolas" pitchFamily="49" charset="0"/>
                <a:ea typeface="仿宋" pitchFamily="49" charset="-122"/>
                <a:cs typeface="Consolas" pitchFamily="49" charset="0"/>
              </a:rPr>
              <a:t>]</a:t>
            </a:r>
            <a:r>
              <a:rPr lang="zh-CN" altLang="en-US" sz="1800" b="1" dirty="0">
                <a:solidFill>
                  <a:srgbClr val="3333FF"/>
                </a:solidFill>
                <a:latin typeface="Consolas" pitchFamily="49" charset="0"/>
                <a:ea typeface="仿宋" pitchFamily="49" charset="-122"/>
                <a:cs typeface="Consolas" pitchFamily="49" charset="0"/>
              </a:rPr>
              <a:t>所指的子树继续查找；</a:t>
            </a:r>
          </a:p>
          <a:p>
            <a:pPr algn="just" fontAlgn="ctr">
              <a:lnSpc>
                <a:spcPts val="2640"/>
              </a:lnSpc>
              <a:spcBef>
                <a:spcPct val="50000"/>
              </a:spcBef>
            </a:pPr>
            <a:r>
              <a:rPr lang="zh-CN" altLang="en-US" sz="1800" b="1" smtClean="0">
                <a:solidFill>
                  <a:srgbClr val="3333FF"/>
                </a:solidFill>
                <a:latin typeface="Consolas" pitchFamily="49" charset="0"/>
                <a:ea typeface="仿宋" pitchFamily="49" charset="-122"/>
                <a:cs typeface="Consolas" pitchFamily="49" charset="0"/>
                <a:sym typeface="Wingdings"/>
              </a:rPr>
              <a:t> </a:t>
            </a:r>
            <a:r>
              <a:rPr lang="zh-CN" altLang="en-US" sz="1800" b="1" smtClean="0">
                <a:solidFill>
                  <a:srgbClr val="3333FF"/>
                </a:solidFill>
                <a:latin typeface="Consolas" pitchFamily="49" charset="0"/>
                <a:ea typeface="仿宋" pitchFamily="49" charset="-122"/>
                <a:cs typeface="Consolas" pitchFamily="49" charset="0"/>
              </a:rPr>
              <a:t>若</a:t>
            </a:r>
            <a:r>
              <a:rPr lang="en-US" altLang="zh-CN" sz="1800" b="1" i="1" smtClean="0">
                <a:latin typeface="Consolas" pitchFamily="49" charset="0"/>
                <a:ea typeface="仿宋" pitchFamily="49" charset="-122"/>
                <a:cs typeface="Consolas" pitchFamily="49" charset="0"/>
              </a:rPr>
              <a:t>k</a:t>
            </a:r>
            <a:r>
              <a:rPr lang="en-US" altLang="zh-CN" sz="1800" b="1" smtClean="0">
                <a:solidFill>
                  <a:srgbClr val="3333FF"/>
                </a:solidFill>
                <a:latin typeface="Consolas" pitchFamily="49" charset="0"/>
                <a:ea typeface="仿宋" pitchFamily="49" charset="-122"/>
                <a:cs typeface="Consolas" pitchFamily="49" charset="0"/>
              </a:rPr>
              <a:t>&gt;key[</a:t>
            </a:r>
            <a:r>
              <a:rPr lang="en-US" altLang="zh-CN" sz="1800" b="1" i="1" smtClean="0">
                <a:solidFill>
                  <a:srgbClr val="3333FF"/>
                </a:solidFill>
                <a:latin typeface="Consolas" pitchFamily="49" charset="0"/>
                <a:ea typeface="仿宋" pitchFamily="49" charset="-122"/>
                <a:cs typeface="Consolas" pitchFamily="49" charset="0"/>
              </a:rPr>
              <a:t>n</a:t>
            </a:r>
            <a:r>
              <a:rPr lang="en-US" altLang="zh-CN" sz="1800" b="1" smtClean="0">
                <a:solidFill>
                  <a:srgbClr val="3333FF"/>
                </a:solidFill>
                <a:latin typeface="Consolas" pitchFamily="49" charset="0"/>
                <a:ea typeface="仿宋" pitchFamily="49" charset="-122"/>
                <a:cs typeface="Consolas" pitchFamily="49" charset="0"/>
              </a:rPr>
              <a:t>]</a:t>
            </a:r>
            <a:r>
              <a:rPr lang="zh-CN" altLang="en-US" sz="1800" b="1" smtClean="0">
                <a:solidFill>
                  <a:srgbClr val="3333FF"/>
                </a:solidFill>
                <a:latin typeface="Consolas" pitchFamily="49" charset="0"/>
                <a:ea typeface="仿宋" pitchFamily="49" charset="-122"/>
                <a:cs typeface="Consolas" pitchFamily="49" charset="0"/>
              </a:rPr>
              <a:t>，则</a:t>
            </a:r>
            <a:r>
              <a:rPr lang="zh-CN" altLang="en-US" sz="1800" b="1" dirty="0">
                <a:solidFill>
                  <a:srgbClr val="3333FF"/>
                </a:solidFill>
                <a:latin typeface="Consolas" pitchFamily="49" charset="0"/>
                <a:ea typeface="仿宋" pitchFamily="49" charset="-122"/>
                <a:cs typeface="Consolas" pitchFamily="49" charset="0"/>
              </a:rPr>
              <a:t>沿着指针</a:t>
            </a:r>
            <a:r>
              <a:rPr lang="en-US" altLang="zh-CN" sz="1800" b="1" dirty="0" err="1">
                <a:solidFill>
                  <a:srgbClr val="3333FF"/>
                </a:solidFill>
                <a:latin typeface="Consolas" pitchFamily="49" charset="0"/>
                <a:ea typeface="仿宋" pitchFamily="49" charset="-122"/>
                <a:cs typeface="Consolas" pitchFamily="49" charset="0"/>
              </a:rPr>
              <a:t>ptr</a:t>
            </a:r>
            <a:r>
              <a:rPr lang="en-US" altLang="zh-CN" sz="1800" b="1" dirty="0">
                <a:solidFill>
                  <a:srgbClr val="3333FF"/>
                </a:solidFill>
                <a:latin typeface="Consolas" pitchFamily="49" charset="0"/>
                <a:ea typeface="仿宋" pitchFamily="49" charset="-122"/>
                <a:cs typeface="Consolas" pitchFamily="49" charset="0"/>
              </a:rPr>
              <a:t>[</a:t>
            </a:r>
            <a:r>
              <a:rPr lang="en-US" altLang="zh-CN" sz="1800" b="1" i="1" dirty="0">
                <a:solidFill>
                  <a:srgbClr val="3333FF"/>
                </a:solidFill>
                <a:latin typeface="Consolas" pitchFamily="49" charset="0"/>
                <a:ea typeface="仿宋" pitchFamily="49" charset="-122"/>
                <a:cs typeface="Consolas" pitchFamily="49" charset="0"/>
              </a:rPr>
              <a:t>n</a:t>
            </a:r>
            <a:r>
              <a:rPr lang="en-US" altLang="zh-CN" sz="1800" b="1" dirty="0">
                <a:solidFill>
                  <a:srgbClr val="3333FF"/>
                </a:solidFill>
                <a:latin typeface="Consolas" pitchFamily="49" charset="0"/>
                <a:ea typeface="仿宋" pitchFamily="49" charset="-122"/>
                <a:cs typeface="Consolas" pitchFamily="49" charset="0"/>
              </a:rPr>
              <a:t>]</a:t>
            </a:r>
            <a:r>
              <a:rPr lang="zh-CN" altLang="en-US" sz="1800" b="1" dirty="0">
                <a:solidFill>
                  <a:srgbClr val="3333FF"/>
                </a:solidFill>
                <a:latin typeface="Consolas" pitchFamily="49" charset="0"/>
                <a:ea typeface="仿宋" pitchFamily="49" charset="-122"/>
                <a:cs typeface="Consolas" pitchFamily="49" charset="0"/>
              </a:rPr>
              <a:t>所指的子树继续查找。 </a:t>
            </a:r>
          </a:p>
        </p:txBody>
      </p:sp>
      <p:sp>
        <p:nvSpPr>
          <p:cNvPr id="60419" name="Text Box 3"/>
          <p:cNvSpPr txBox="1">
            <a:spLocks noChangeArrowheads="1"/>
          </p:cNvSpPr>
          <p:nvPr/>
        </p:nvSpPr>
        <p:spPr bwMode="auto">
          <a:xfrm>
            <a:off x="323850" y="214290"/>
            <a:ext cx="2519363" cy="430887"/>
          </a:xfrm>
          <a:prstGeom prst="rect">
            <a:avLst/>
          </a:prstGeom>
          <a:solidFill>
            <a:srgbClr val="9900FF"/>
          </a:solidFill>
          <a:ln w="28575" algn="ctr">
            <a:noFill/>
            <a:miter lim="800000"/>
            <a:headEnd/>
            <a:tailEnd/>
          </a:ln>
        </p:spPr>
        <p:txBody>
          <a:bodyPr>
            <a:spAutoFit/>
          </a:bodyPr>
          <a:lstStyle/>
          <a:p>
            <a:pPr marL="457200" indent="-457200">
              <a:spcBef>
                <a:spcPct val="50000"/>
              </a:spcBef>
            </a:pPr>
            <a:r>
              <a:rPr kumimoji="0" lang="en-US" altLang="zh-CN" sz="2200" b="1" smtClean="0">
                <a:solidFill>
                  <a:schemeClr val="bg1"/>
                </a:solidFill>
                <a:latin typeface="Consolas" pitchFamily="49" charset="0"/>
                <a:ea typeface="华文中宋" pitchFamily="2" charset="-122"/>
                <a:cs typeface="Consolas" pitchFamily="49" charset="0"/>
              </a:rPr>
              <a:t>2</a:t>
            </a:r>
            <a:r>
              <a:rPr kumimoji="0" lang="zh-CN" altLang="en-US" sz="2200" b="1" smtClean="0">
                <a:solidFill>
                  <a:schemeClr val="bg1"/>
                </a:solidFill>
                <a:latin typeface="Consolas" pitchFamily="49" charset="0"/>
                <a:ea typeface="华文中宋" pitchFamily="2" charset="-122"/>
                <a:cs typeface="Consolas" pitchFamily="49" charset="0"/>
              </a:rPr>
              <a:t>、</a:t>
            </a:r>
            <a:r>
              <a:rPr lang="en-US" altLang="zh-CN" sz="2200" b="1" smtClean="0">
                <a:solidFill>
                  <a:schemeClr val="bg1"/>
                </a:solidFill>
                <a:latin typeface="Consolas" pitchFamily="49" charset="0"/>
                <a:ea typeface="华文中宋" pitchFamily="2" charset="-122"/>
                <a:cs typeface="Consolas" pitchFamily="49" charset="0"/>
              </a:rPr>
              <a:t>B</a:t>
            </a:r>
            <a:r>
              <a:rPr lang="zh-CN" altLang="en-US" sz="2200" b="1" smtClean="0">
                <a:solidFill>
                  <a:schemeClr val="bg1"/>
                </a:solidFill>
                <a:latin typeface="Consolas" pitchFamily="49" charset="0"/>
                <a:ea typeface="华文中宋" pitchFamily="2" charset="-122"/>
                <a:cs typeface="Consolas" pitchFamily="49" charset="0"/>
              </a:rPr>
              <a:t>树</a:t>
            </a:r>
            <a:r>
              <a:rPr lang="zh-CN" altLang="en-US" sz="2200" b="1" dirty="0">
                <a:solidFill>
                  <a:schemeClr val="bg1"/>
                </a:solidFill>
                <a:latin typeface="Consolas" pitchFamily="49" charset="0"/>
                <a:ea typeface="华文中宋" pitchFamily="2" charset="-122"/>
                <a:cs typeface="Consolas" pitchFamily="49" charset="0"/>
              </a:rPr>
              <a:t>的查找</a:t>
            </a:r>
            <a:endParaRPr kumimoji="0" lang="zh-CN" altLang="en-US" sz="2200" b="1" dirty="0">
              <a:solidFill>
                <a:schemeClr val="bg1"/>
              </a:solidFill>
              <a:latin typeface="Consolas" pitchFamily="49" charset="0"/>
              <a:ea typeface="华文中宋" pitchFamily="2" charset="-122"/>
              <a:cs typeface="Consolas" pitchFamily="49" charset="0"/>
            </a:endParaRPr>
          </a:p>
        </p:txBody>
      </p:sp>
      <p:sp>
        <p:nvSpPr>
          <p:cNvPr id="60420" name="Rectangle 4"/>
          <p:cNvSpPr>
            <a:spLocks noChangeArrowheads="1"/>
          </p:cNvSpPr>
          <p:nvPr/>
        </p:nvSpPr>
        <p:spPr bwMode="auto">
          <a:xfrm>
            <a:off x="1528747" y="3857628"/>
            <a:ext cx="1582738"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kumimoji="0" lang="en-US" altLang="zh-CN" sz="2000" b="1" i="1">
                <a:solidFill>
                  <a:srgbClr val="3333FF"/>
                </a:solidFill>
                <a:latin typeface="Consolas" pitchFamily="49" charset="0"/>
                <a:ea typeface="楷体_GB2312" pitchFamily="49" charset="-122"/>
                <a:cs typeface="Consolas" pitchFamily="49" charset="0"/>
              </a:rPr>
              <a:t>k</a:t>
            </a:r>
            <a:r>
              <a:rPr kumimoji="0" lang="en-US" altLang="zh-CN" sz="2000" b="1" baseline="-25000">
                <a:solidFill>
                  <a:srgbClr val="3333FF"/>
                </a:solidFill>
                <a:latin typeface="Consolas" pitchFamily="49" charset="0"/>
                <a:ea typeface="楷体_GB2312" pitchFamily="49" charset="-122"/>
                <a:cs typeface="Consolas" pitchFamily="49" charset="0"/>
              </a:rPr>
              <a:t>1</a:t>
            </a:r>
            <a:r>
              <a:rPr kumimoji="0" lang="en-US" altLang="zh-CN" sz="2000" b="1">
                <a:solidFill>
                  <a:srgbClr val="3333FF"/>
                </a:solidFill>
                <a:latin typeface="Consolas" pitchFamily="49" charset="0"/>
                <a:ea typeface="楷体_GB2312" pitchFamily="49" charset="-122"/>
                <a:cs typeface="Consolas" pitchFamily="49" charset="0"/>
              </a:rPr>
              <a:t> </a:t>
            </a:r>
            <a:r>
              <a:rPr kumimoji="0" lang="en-US" altLang="zh-CN" sz="2000" b="1" smtClean="0">
                <a:solidFill>
                  <a:srgbClr val="3333FF"/>
                </a:solidFill>
                <a:latin typeface="Consolas" pitchFamily="49" charset="0"/>
                <a:ea typeface="楷体_GB2312" pitchFamily="49" charset="-122"/>
                <a:cs typeface="Consolas" pitchFamily="49" charset="0"/>
              </a:rPr>
              <a:t> </a:t>
            </a:r>
            <a:r>
              <a:rPr kumimoji="0" lang="en-US" altLang="zh-CN" sz="2000" b="1" i="1" smtClean="0">
                <a:solidFill>
                  <a:srgbClr val="FF00FF"/>
                </a:solidFill>
                <a:latin typeface="Consolas" pitchFamily="49" charset="0"/>
                <a:ea typeface="楷体_GB2312" pitchFamily="49" charset="-122"/>
                <a:cs typeface="Consolas" pitchFamily="49" charset="0"/>
              </a:rPr>
              <a:t>k</a:t>
            </a:r>
            <a:r>
              <a:rPr kumimoji="0" lang="en-US" altLang="zh-CN" sz="2000" b="1" baseline="-25000" smtClean="0">
                <a:solidFill>
                  <a:srgbClr val="FF00FF"/>
                </a:solidFill>
                <a:latin typeface="Consolas" pitchFamily="49" charset="0"/>
                <a:ea typeface="楷体_GB2312" pitchFamily="49" charset="-122"/>
                <a:cs typeface="Consolas" pitchFamily="49" charset="0"/>
              </a:rPr>
              <a:t>2</a:t>
            </a:r>
            <a:r>
              <a:rPr kumimoji="0" lang="en-US" altLang="zh-CN" sz="2000" b="1" smtClean="0">
                <a:solidFill>
                  <a:srgbClr val="3333FF"/>
                </a:solidFill>
                <a:latin typeface="Consolas" pitchFamily="49" charset="0"/>
                <a:ea typeface="楷体_GB2312" pitchFamily="49" charset="-122"/>
                <a:cs typeface="Consolas" pitchFamily="49" charset="0"/>
              </a:rPr>
              <a:t>  </a:t>
            </a:r>
            <a:r>
              <a:rPr kumimoji="0" lang="en-US" altLang="zh-CN" sz="2000" b="1" i="1" smtClean="0">
                <a:solidFill>
                  <a:srgbClr val="3333FF"/>
                </a:solidFill>
                <a:latin typeface="Consolas" pitchFamily="49" charset="0"/>
                <a:ea typeface="楷体_GB2312" pitchFamily="49" charset="-122"/>
                <a:cs typeface="Consolas" pitchFamily="49" charset="0"/>
              </a:rPr>
              <a:t>k</a:t>
            </a:r>
            <a:r>
              <a:rPr kumimoji="0" lang="en-US" altLang="zh-CN" sz="2000" b="1" baseline="-25000" smtClean="0">
                <a:solidFill>
                  <a:srgbClr val="3333FF"/>
                </a:solidFill>
                <a:latin typeface="Consolas" pitchFamily="49" charset="0"/>
                <a:ea typeface="楷体_GB2312" pitchFamily="49" charset="-122"/>
                <a:cs typeface="Consolas" pitchFamily="49" charset="0"/>
              </a:rPr>
              <a:t>3</a:t>
            </a:r>
            <a:endParaRPr kumimoji="0" lang="en-US" altLang="zh-CN" sz="2000" b="1" baseline="-25000">
              <a:solidFill>
                <a:srgbClr val="3333FF"/>
              </a:solidFill>
              <a:latin typeface="Consolas" pitchFamily="49" charset="0"/>
              <a:ea typeface="楷体_GB2312" pitchFamily="49" charset="-122"/>
              <a:cs typeface="Consolas" pitchFamily="49" charset="0"/>
            </a:endParaRPr>
          </a:p>
        </p:txBody>
      </p:sp>
      <p:grpSp>
        <p:nvGrpSpPr>
          <p:cNvPr id="2" name="组合 12"/>
          <p:cNvGrpSpPr/>
          <p:nvPr/>
        </p:nvGrpSpPr>
        <p:grpSpPr>
          <a:xfrm>
            <a:off x="1242995" y="4143380"/>
            <a:ext cx="1511300" cy="1565291"/>
            <a:chOff x="3071802" y="4578353"/>
            <a:chExt cx="1511300" cy="1422415"/>
          </a:xfrm>
        </p:grpSpPr>
        <p:sp>
          <p:nvSpPr>
            <p:cNvPr id="60421" name="Freeform 5"/>
            <p:cNvSpPr>
              <a:spLocks/>
            </p:cNvSpPr>
            <p:nvPr/>
          </p:nvSpPr>
          <p:spPr bwMode="auto">
            <a:xfrm flipH="1">
              <a:off x="3900501" y="4578353"/>
              <a:ext cx="71438" cy="882646"/>
            </a:xfrm>
            <a:custGeom>
              <a:avLst/>
              <a:gdLst>
                <a:gd name="T0" fmla="*/ 552 w 552"/>
                <a:gd name="T1" fmla="*/ 0 h 600"/>
                <a:gd name="T2" fmla="*/ 0 w 552"/>
                <a:gd name="T3" fmla="*/ 600 h 600"/>
                <a:gd name="T4" fmla="*/ 0 60000 65536"/>
                <a:gd name="T5" fmla="*/ 0 60000 65536"/>
                <a:gd name="T6" fmla="*/ 0 w 552"/>
                <a:gd name="T7" fmla="*/ 0 h 600"/>
                <a:gd name="T8" fmla="*/ 552 w 552"/>
                <a:gd name="T9" fmla="*/ 600 h 600"/>
              </a:gdLst>
              <a:ahLst/>
              <a:cxnLst>
                <a:cxn ang="T4">
                  <a:pos x="T0" y="T1"/>
                </a:cxn>
                <a:cxn ang="T5">
                  <a:pos x="T2" y="T3"/>
                </a:cxn>
              </a:cxnLst>
              <a:rect l="T6" t="T7" r="T8" b="T9"/>
              <a:pathLst>
                <a:path w="552" h="600">
                  <a:moveTo>
                    <a:pt x="552" y="0"/>
                  </a:moveTo>
                  <a:lnTo>
                    <a:pt x="0" y="600"/>
                  </a:lnTo>
                </a:path>
              </a:pathLst>
            </a:custGeom>
            <a:noFill/>
            <a:ln w="28575">
              <a:solidFill>
                <a:srgbClr val="9900FF"/>
              </a:solidFill>
              <a:round/>
              <a:headEnd/>
              <a:tailEnd type="triangle" w="med" len="med"/>
            </a:ln>
          </p:spPr>
          <p:txBody>
            <a:bodyPr wrap="none" anchor="ctr"/>
            <a:lstStyle/>
            <a:p>
              <a:endParaRPr lang="zh-CN" altLang="en-US">
                <a:latin typeface="Consolas" pitchFamily="49" charset="0"/>
                <a:cs typeface="Consolas" pitchFamily="49" charset="0"/>
              </a:endParaRPr>
            </a:p>
          </p:txBody>
        </p:sp>
        <p:sp>
          <p:nvSpPr>
            <p:cNvPr id="60422" name="Text Box 6"/>
            <p:cNvSpPr txBox="1">
              <a:spLocks noChangeArrowheads="1"/>
            </p:cNvSpPr>
            <p:nvPr/>
          </p:nvSpPr>
          <p:spPr bwMode="auto">
            <a:xfrm>
              <a:off x="3071802" y="4772025"/>
              <a:ext cx="1511300" cy="400110"/>
            </a:xfrm>
            <a:prstGeom prst="rect">
              <a:avLst/>
            </a:prstGeom>
            <a:noFill/>
            <a:ln w="28575" algn="ctr">
              <a:noFill/>
              <a:miter lim="800000"/>
              <a:headEnd/>
              <a:tailEnd/>
            </a:ln>
          </p:spPr>
          <p:txBody>
            <a:bodyPr>
              <a:spAutoFit/>
            </a:bodyPr>
            <a:lstStyle/>
            <a:p>
              <a:pPr>
                <a:spcBef>
                  <a:spcPct val="50000"/>
                </a:spcBef>
              </a:pPr>
              <a:r>
                <a:rPr kumimoji="0" lang="en-US" altLang="zh-CN" sz="2000" b="1" i="1" dirty="0" err="1">
                  <a:solidFill>
                    <a:srgbClr val="3333FF"/>
                  </a:solidFill>
                  <a:latin typeface="Consolas" pitchFamily="49" charset="0"/>
                  <a:ea typeface="楷体_GB2312" pitchFamily="49" charset="-122"/>
                  <a:cs typeface="Consolas" pitchFamily="49" charset="0"/>
                </a:rPr>
                <a:t>k</a:t>
              </a:r>
              <a:r>
                <a:rPr kumimoji="0" lang="en-US" altLang="zh-CN" sz="2000" b="1" baseline="-25000" dirty="0" err="1">
                  <a:solidFill>
                    <a:srgbClr val="3333FF"/>
                  </a:solidFill>
                  <a:latin typeface="Consolas" pitchFamily="49" charset="0"/>
                  <a:ea typeface="楷体_GB2312" pitchFamily="49" charset="-122"/>
                  <a:cs typeface="Consolas" pitchFamily="49" charset="0"/>
                </a:rPr>
                <a:t>1</a:t>
              </a:r>
              <a:r>
                <a:rPr kumimoji="0" lang="en-US" altLang="zh-CN" sz="2000" b="1" i="1" dirty="0">
                  <a:solidFill>
                    <a:srgbClr val="3333FF"/>
                  </a:solidFill>
                  <a:latin typeface="Consolas" pitchFamily="49" charset="0"/>
                  <a:ea typeface="楷体_GB2312" pitchFamily="49" charset="-122"/>
                  <a:cs typeface="Consolas" pitchFamily="49" charset="0"/>
                </a:rPr>
                <a:t>&lt;</a:t>
              </a:r>
              <a:r>
                <a:rPr kumimoji="0" lang="en-US" altLang="zh-CN" sz="2000" b="1" i="1" dirty="0">
                  <a:latin typeface="Consolas" pitchFamily="49" charset="0"/>
                  <a:ea typeface="楷体_GB2312" pitchFamily="49" charset="-122"/>
                  <a:cs typeface="Consolas" pitchFamily="49" charset="0"/>
                </a:rPr>
                <a:t>k</a:t>
              </a:r>
              <a:r>
                <a:rPr kumimoji="0" lang="en-US" altLang="zh-CN" sz="2000" b="1" i="1" dirty="0">
                  <a:solidFill>
                    <a:srgbClr val="3333FF"/>
                  </a:solidFill>
                  <a:latin typeface="Consolas" pitchFamily="49" charset="0"/>
                  <a:ea typeface="楷体_GB2312" pitchFamily="49" charset="-122"/>
                  <a:cs typeface="Consolas" pitchFamily="49" charset="0"/>
                </a:rPr>
                <a:t>&lt;</a:t>
              </a:r>
              <a:r>
                <a:rPr kumimoji="0" lang="en-US" altLang="zh-CN" sz="2000" b="1" i="1" dirty="0" err="1">
                  <a:solidFill>
                    <a:srgbClr val="3333FF"/>
                  </a:solidFill>
                  <a:latin typeface="Consolas" pitchFamily="49" charset="0"/>
                  <a:ea typeface="楷体_GB2312" pitchFamily="49" charset="-122"/>
                  <a:cs typeface="Consolas" pitchFamily="49" charset="0"/>
                </a:rPr>
                <a:t>k</a:t>
              </a:r>
              <a:r>
                <a:rPr kumimoji="0" lang="en-US" altLang="zh-CN" sz="2000" b="1" baseline="-25000" dirty="0" err="1">
                  <a:solidFill>
                    <a:srgbClr val="3333FF"/>
                  </a:solidFill>
                  <a:latin typeface="Consolas" pitchFamily="49" charset="0"/>
                  <a:ea typeface="楷体_GB2312" pitchFamily="49" charset="-122"/>
                  <a:cs typeface="Consolas" pitchFamily="49" charset="0"/>
                </a:rPr>
                <a:t>2</a:t>
              </a:r>
              <a:endParaRPr kumimoji="0" lang="en-US" altLang="zh-CN" sz="2000" b="1" baseline="-25000" dirty="0">
                <a:solidFill>
                  <a:srgbClr val="3333FF"/>
                </a:solidFill>
                <a:latin typeface="Consolas" pitchFamily="49" charset="0"/>
                <a:ea typeface="楷体_GB2312" pitchFamily="49" charset="-122"/>
                <a:cs typeface="Consolas" pitchFamily="49" charset="0"/>
              </a:endParaRPr>
            </a:p>
          </p:txBody>
        </p:sp>
        <p:sp>
          <p:nvSpPr>
            <p:cNvPr id="9" name="等腰三角形 8"/>
            <p:cNvSpPr/>
            <p:nvPr/>
          </p:nvSpPr>
          <p:spPr>
            <a:xfrm>
              <a:off x="3643306" y="5429264"/>
              <a:ext cx="642942" cy="571504"/>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Consolas" pitchFamily="49" charset="0"/>
                <a:cs typeface="Consolas" pitchFamily="49" charset="0"/>
              </a:endParaRPr>
            </a:p>
          </p:txBody>
        </p:sp>
      </p:grpSp>
      <p:grpSp>
        <p:nvGrpSpPr>
          <p:cNvPr id="3" name="组合 17"/>
          <p:cNvGrpSpPr/>
          <p:nvPr/>
        </p:nvGrpSpPr>
        <p:grpSpPr>
          <a:xfrm>
            <a:off x="3035309" y="4208466"/>
            <a:ext cx="1422396" cy="1435112"/>
            <a:chOff x="4578364" y="4500563"/>
            <a:chExt cx="1422396" cy="1435112"/>
          </a:xfrm>
        </p:grpSpPr>
        <p:sp>
          <p:nvSpPr>
            <p:cNvPr id="60423" name="Freeform 7"/>
            <p:cNvSpPr>
              <a:spLocks/>
            </p:cNvSpPr>
            <p:nvPr/>
          </p:nvSpPr>
          <p:spPr bwMode="auto">
            <a:xfrm>
              <a:off x="4578364" y="4500563"/>
              <a:ext cx="744537" cy="871537"/>
            </a:xfrm>
            <a:custGeom>
              <a:avLst/>
              <a:gdLst>
                <a:gd name="T0" fmla="*/ 0 w 469"/>
                <a:gd name="T1" fmla="*/ 0 h 549"/>
                <a:gd name="T2" fmla="*/ 469 w 469"/>
                <a:gd name="T3" fmla="*/ 549 h 549"/>
                <a:gd name="T4" fmla="*/ 0 60000 65536"/>
                <a:gd name="T5" fmla="*/ 0 60000 65536"/>
                <a:gd name="T6" fmla="*/ 0 w 469"/>
                <a:gd name="T7" fmla="*/ 0 h 549"/>
                <a:gd name="T8" fmla="*/ 469 w 469"/>
                <a:gd name="T9" fmla="*/ 549 h 549"/>
              </a:gdLst>
              <a:ahLst/>
              <a:cxnLst>
                <a:cxn ang="T4">
                  <a:pos x="T0" y="T1"/>
                </a:cxn>
                <a:cxn ang="T5">
                  <a:pos x="T2" y="T3"/>
                </a:cxn>
              </a:cxnLst>
              <a:rect l="T6" t="T7" r="T8" b="T9"/>
              <a:pathLst>
                <a:path w="469" h="549">
                  <a:moveTo>
                    <a:pt x="0" y="0"/>
                  </a:moveTo>
                  <a:lnTo>
                    <a:pt x="469" y="549"/>
                  </a:lnTo>
                </a:path>
              </a:pathLst>
            </a:custGeom>
            <a:noFill/>
            <a:ln w="28575">
              <a:solidFill>
                <a:srgbClr val="9900FF"/>
              </a:solidFill>
              <a:round/>
              <a:headEnd/>
              <a:tailEnd type="triangle" w="med" len="med"/>
            </a:ln>
          </p:spPr>
          <p:txBody>
            <a:bodyPr wrap="none" anchor="ctr"/>
            <a:lstStyle/>
            <a:p>
              <a:endParaRPr lang="zh-CN" altLang="en-US">
                <a:latin typeface="Consolas" pitchFamily="49" charset="0"/>
                <a:cs typeface="Consolas" pitchFamily="49" charset="0"/>
              </a:endParaRPr>
            </a:p>
          </p:txBody>
        </p:sp>
        <p:sp>
          <p:nvSpPr>
            <p:cNvPr id="60424" name="Text Box 8"/>
            <p:cNvSpPr txBox="1">
              <a:spLocks noChangeArrowheads="1"/>
            </p:cNvSpPr>
            <p:nvPr/>
          </p:nvSpPr>
          <p:spPr bwMode="auto">
            <a:xfrm>
              <a:off x="4989526" y="4772025"/>
              <a:ext cx="1011234" cy="400110"/>
            </a:xfrm>
            <a:prstGeom prst="rect">
              <a:avLst/>
            </a:prstGeom>
            <a:noFill/>
            <a:ln w="28575" algn="ctr">
              <a:noFill/>
              <a:miter lim="800000"/>
              <a:headEnd/>
              <a:tailEnd/>
            </a:ln>
          </p:spPr>
          <p:txBody>
            <a:bodyPr wrap="square">
              <a:spAutoFit/>
            </a:bodyPr>
            <a:lstStyle/>
            <a:p>
              <a:pPr>
                <a:spcBef>
                  <a:spcPct val="50000"/>
                </a:spcBef>
              </a:pPr>
              <a:r>
                <a:rPr kumimoji="0" lang="en-US" altLang="zh-CN" sz="2000" b="1" i="1" smtClean="0">
                  <a:latin typeface="Consolas" pitchFamily="49" charset="0"/>
                  <a:ea typeface="楷体_GB2312" pitchFamily="49" charset="-122"/>
                  <a:cs typeface="Consolas" pitchFamily="49" charset="0"/>
                </a:rPr>
                <a:t>k</a:t>
              </a:r>
              <a:r>
                <a:rPr kumimoji="0" lang="en-US" altLang="zh-CN" sz="2000" b="1" i="1" smtClean="0">
                  <a:solidFill>
                    <a:srgbClr val="3333FF"/>
                  </a:solidFill>
                  <a:latin typeface="Consolas" pitchFamily="49" charset="0"/>
                  <a:ea typeface="楷体_GB2312" pitchFamily="49" charset="-122"/>
                  <a:cs typeface="Consolas" pitchFamily="49" charset="0"/>
                </a:rPr>
                <a:t>&gt;k</a:t>
              </a:r>
              <a:r>
                <a:rPr kumimoji="0" lang="en-US" altLang="zh-CN" sz="2000" b="1" baseline="-25000" smtClean="0">
                  <a:solidFill>
                    <a:srgbClr val="3333FF"/>
                  </a:solidFill>
                  <a:latin typeface="Consolas" pitchFamily="49" charset="0"/>
                  <a:ea typeface="楷体_GB2312" pitchFamily="49" charset="-122"/>
                  <a:cs typeface="Consolas" pitchFamily="49" charset="0"/>
                </a:rPr>
                <a:t>3</a:t>
              </a:r>
              <a:endParaRPr kumimoji="0" lang="en-US" altLang="zh-CN" sz="2000" b="1" baseline="-25000">
                <a:solidFill>
                  <a:srgbClr val="3333FF"/>
                </a:solidFill>
                <a:latin typeface="Consolas" pitchFamily="49" charset="0"/>
                <a:ea typeface="楷体_GB2312" pitchFamily="49" charset="-122"/>
                <a:cs typeface="Consolas" pitchFamily="49" charset="0"/>
              </a:endParaRPr>
            </a:p>
          </p:txBody>
        </p:sp>
        <p:sp>
          <p:nvSpPr>
            <p:cNvPr id="10" name="等腰三角形 9"/>
            <p:cNvSpPr/>
            <p:nvPr/>
          </p:nvSpPr>
          <p:spPr>
            <a:xfrm>
              <a:off x="5000628" y="5364171"/>
              <a:ext cx="642942" cy="571504"/>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Consolas" pitchFamily="49" charset="0"/>
                <a:cs typeface="Consolas" pitchFamily="49" charset="0"/>
              </a:endParaRPr>
            </a:p>
          </p:txBody>
        </p:sp>
      </p:grpSp>
      <p:grpSp>
        <p:nvGrpSpPr>
          <p:cNvPr id="4" name="组合 16"/>
          <p:cNvGrpSpPr/>
          <p:nvPr/>
        </p:nvGrpSpPr>
        <p:grpSpPr>
          <a:xfrm>
            <a:off x="357158" y="4208473"/>
            <a:ext cx="1314465" cy="1482743"/>
            <a:chOff x="1357290" y="4572008"/>
            <a:chExt cx="1314465" cy="1482743"/>
          </a:xfrm>
        </p:grpSpPr>
        <p:sp>
          <p:nvSpPr>
            <p:cNvPr id="14" name="Freeform 7"/>
            <p:cNvSpPr>
              <a:spLocks/>
            </p:cNvSpPr>
            <p:nvPr/>
          </p:nvSpPr>
          <p:spPr bwMode="auto">
            <a:xfrm flipH="1">
              <a:off x="2058970" y="4572008"/>
              <a:ext cx="612785" cy="871537"/>
            </a:xfrm>
            <a:custGeom>
              <a:avLst/>
              <a:gdLst>
                <a:gd name="T0" fmla="*/ 0 w 469"/>
                <a:gd name="T1" fmla="*/ 0 h 549"/>
                <a:gd name="T2" fmla="*/ 469 w 469"/>
                <a:gd name="T3" fmla="*/ 549 h 549"/>
                <a:gd name="T4" fmla="*/ 0 60000 65536"/>
                <a:gd name="T5" fmla="*/ 0 60000 65536"/>
                <a:gd name="T6" fmla="*/ 0 w 469"/>
                <a:gd name="T7" fmla="*/ 0 h 549"/>
                <a:gd name="T8" fmla="*/ 469 w 469"/>
                <a:gd name="T9" fmla="*/ 549 h 549"/>
              </a:gdLst>
              <a:ahLst/>
              <a:cxnLst>
                <a:cxn ang="T4">
                  <a:pos x="T0" y="T1"/>
                </a:cxn>
                <a:cxn ang="T5">
                  <a:pos x="T2" y="T3"/>
                </a:cxn>
              </a:cxnLst>
              <a:rect l="T6" t="T7" r="T8" b="T9"/>
              <a:pathLst>
                <a:path w="469" h="549">
                  <a:moveTo>
                    <a:pt x="0" y="0"/>
                  </a:moveTo>
                  <a:lnTo>
                    <a:pt x="469" y="549"/>
                  </a:lnTo>
                </a:path>
              </a:pathLst>
            </a:custGeom>
            <a:noFill/>
            <a:ln w="28575">
              <a:solidFill>
                <a:srgbClr val="9900FF"/>
              </a:solidFill>
              <a:round/>
              <a:headEnd/>
              <a:tailEnd type="triangle" w="med" len="med"/>
            </a:ln>
          </p:spPr>
          <p:txBody>
            <a:bodyPr wrap="none" anchor="ctr"/>
            <a:lstStyle/>
            <a:p>
              <a:endParaRPr lang="zh-CN" altLang="en-US">
                <a:latin typeface="Consolas" pitchFamily="49" charset="0"/>
                <a:cs typeface="Consolas" pitchFamily="49" charset="0"/>
              </a:endParaRPr>
            </a:p>
          </p:txBody>
        </p:sp>
        <p:sp>
          <p:nvSpPr>
            <p:cNvPr id="15" name="Text Box 8"/>
            <p:cNvSpPr txBox="1">
              <a:spLocks noChangeArrowheads="1"/>
            </p:cNvSpPr>
            <p:nvPr/>
          </p:nvSpPr>
          <p:spPr bwMode="auto">
            <a:xfrm>
              <a:off x="1357290" y="4843470"/>
              <a:ext cx="1011234" cy="400110"/>
            </a:xfrm>
            <a:prstGeom prst="rect">
              <a:avLst/>
            </a:prstGeom>
            <a:noFill/>
            <a:ln w="28575" algn="ctr">
              <a:noFill/>
              <a:miter lim="800000"/>
              <a:headEnd/>
              <a:tailEnd/>
            </a:ln>
          </p:spPr>
          <p:txBody>
            <a:bodyPr wrap="square">
              <a:spAutoFit/>
            </a:bodyPr>
            <a:lstStyle/>
            <a:p>
              <a:pPr>
                <a:spcBef>
                  <a:spcPct val="50000"/>
                </a:spcBef>
              </a:pPr>
              <a:r>
                <a:rPr kumimoji="0" lang="en-US" altLang="zh-CN" sz="2000" b="1" i="1" smtClean="0">
                  <a:latin typeface="Consolas" pitchFamily="49" charset="0"/>
                  <a:ea typeface="楷体_GB2312" pitchFamily="49" charset="-122"/>
                  <a:cs typeface="Consolas" pitchFamily="49" charset="0"/>
                </a:rPr>
                <a:t>k</a:t>
              </a:r>
              <a:r>
                <a:rPr kumimoji="0" lang="en-US" altLang="zh-CN" sz="2000" b="1" i="1" smtClean="0">
                  <a:solidFill>
                    <a:srgbClr val="3333FF"/>
                  </a:solidFill>
                  <a:latin typeface="Consolas" pitchFamily="49" charset="0"/>
                  <a:ea typeface="楷体_GB2312" pitchFamily="49" charset="-122"/>
                  <a:cs typeface="Consolas" pitchFamily="49" charset="0"/>
                </a:rPr>
                <a:t>&lt;k</a:t>
              </a:r>
              <a:r>
                <a:rPr kumimoji="0" lang="en-US" altLang="zh-CN" sz="2000" b="1" baseline="-25000" smtClean="0">
                  <a:solidFill>
                    <a:srgbClr val="3333FF"/>
                  </a:solidFill>
                  <a:latin typeface="Consolas" pitchFamily="49" charset="0"/>
                  <a:ea typeface="楷体_GB2312" pitchFamily="49" charset="-122"/>
                  <a:cs typeface="Consolas" pitchFamily="49" charset="0"/>
                </a:rPr>
                <a:t>1</a:t>
              </a:r>
              <a:endParaRPr kumimoji="0" lang="en-US" altLang="zh-CN" sz="2000" b="1" baseline="-25000">
                <a:solidFill>
                  <a:srgbClr val="3333FF"/>
                </a:solidFill>
                <a:latin typeface="Consolas" pitchFamily="49" charset="0"/>
                <a:ea typeface="楷体_GB2312" pitchFamily="49" charset="-122"/>
                <a:cs typeface="Consolas" pitchFamily="49" charset="0"/>
              </a:endParaRPr>
            </a:p>
          </p:txBody>
        </p:sp>
        <p:sp>
          <p:nvSpPr>
            <p:cNvPr id="16" name="等腰三角形 15"/>
            <p:cNvSpPr/>
            <p:nvPr/>
          </p:nvSpPr>
          <p:spPr>
            <a:xfrm>
              <a:off x="1695427" y="5483247"/>
              <a:ext cx="642942" cy="571504"/>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Consolas" pitchFamily="49" charset="0"/>
                <a:cs typeface="Consolas" pitchFamily="49" charset="0"/>
              </a:endParaRPr>
            </a:p>
          </p:txBody>
        </p:sp>
      </p:grpSp>
      <p:sp>
        <p:nvSpPr>
          <p:cNvPr id="20" name="TextBox 19"/>
          <p:cNvSpPr txBox="1"/>
          <p:nvPr/>
        </p:nvSpPr>
        <p:spPr>
          <a:xfrm>
            <a:off x="4857752" y="4643446"/>
            <a:ext cx="3929090" cy="1043234"/>
          </a:xfrm>
          <a:prstGeom prst="rect">
            <a:avLst/>
          </a:prstGeom>
          <a:noFill/>
        </p:spPr>
        <p:txBody>
          <a:bodyPr wrap="square" rtlCol="0">
            <a:spAutoFit/>
          </a:bodyPr>
          <a:lstStyle/>
          <a:p>
            <a:pPr algn="l">
              <a:lnSpc>
                <a:spcPts val="2500"/>
              </a:lnSpc>
            </a:pPr>
            <a:r>
              <a:rPr lang="zh-CN" altLang="en-US" sz="1800" b="1" smtClean="0">
                <a:latin typeface="Consolas" pitchFamily="49" charset="0"/>
                <a:ea typeface="华文中宋" pitchFamily="2" charset="-122"/>
                <a:cs typeface="Consolas" pitchFamily="49" charset="0"/>
              </a:rPr>
              <a:t>说明：</a:t>
            </a:r>
            <a:r>
              <a:rPr lang="zh-CN" altLang="en-US" sz="1800" b="1" smtClean="0">
                <a:solidFill>
                  <a:srgbClr val="3333FF"/>
                </a:solidFill>
                <a:latin typeface="Consolas" pitchFamily="49" charset="0"/>
                <a:ea typeface="华文中宋" pitchFamily="2" charset="-122"/>
                <a:cs typeface="Consolas" pitchFamily="49" charset="0"/>
              </a:rPr>
              <a:t>当查找到某个叶结点时，若相应的指针为空，落入一个外部结点，表示查找失败。</a:t>
            </a:r>
            <a:endParaRPr lang="zh-CN" altLang="en-US" sz="1800" b="1" dirty="0" smtClean="0">
              <a:solidFill>
                <a:srgbClr val="3333FF"/>
              </a:solidFill>
              <a:latin typeface="Consolas" pitchFamily="49" charset="0"/>
              <a:ea typeface="华文中宋" pitchFamily="2" charset="-122"/>
              <a:cs typeface="Consolas" pitchFamily="49" charset="0"/>
            </a:endParaRPr>
          </a:p>
        </p:txBody>
      </p:sp>
      <p:sp>
        <p:nvSpPr>
          <p:cNvPr id="21" name="TextBox 20"/>
          <p:cNvSpPr txBox="1"/>
          <p:nvPr/>
        </p:nvSpPr>
        <p:spPr>
          <a:xfrm>
            <a:off x="1824015" y="3429000"/>
            <a:ext cx="1143008" cy="400110"/>
          </a:xfrm>
          <a:prstGeom prst="rect">
            <a:avLst/>
          </a:prstGeom>
          <a:noFill/>
        </p:spPr>
        <p:txBody>
          <a:bodyPr wrap="square" rtlCol="0">
            <a:spAutoFit/>
          </a:bodyPr>
          <a:lstStyle/>
          <a:p>
            <a:pPr algn="l"/>
            <a:r>
              <a:rPr lang="en-US" altLang="zh-CN" sz="2000" b="1" i="1" smtClean="0">
                <a:solidFill>
                  <a:srgbClr val="3333FF"/>
                </a:solidFill>
                <a:latin typeface="Consolas" pitchFamily="49" charset="0"/>
                <a:ea typeface="楷体" pitchFamily="49" charset="-122"/>
                <a:cs typeface="Consolas" pitchFamily="49" charset="0"/>
              </a:rPr>
              <a:t>k</a:t>
            </a:r>
            <a:r>
              <a:rPr lang="en-US" altLang="zh-CN" sz="2000" b="1" smtClean="0">
                <a:solidFill>
                  <a:srgbClr val="3333FF"/>
                </a:solidFill>
                <a:latin typeface="Consolas" pitchFamily="49" charset="0"/>
                <a:ea typeface="楷体" pitchFamily="49" charset="-122"/>
                <a:cs typeface="Consolas" pitchFamily="49" charset="0"/>
              </a:rPr>
              <a:t> =</a:t>
            </a:r>
            <a:r>
              <a:rPr lang="en-US" altLang="zh-CN" sz="2000" b="1" i="1" smtClean="0">
                <a:solidFill>
                  <a:srgbClr val="3333FF"/>
                </a:solidFill>
                <a:latin typeface="Consolas" pitchFamily="49" charset="0"/>
                <a:ea typeface="楷体" pitchFamily="49" charset="-122"/>
                <a:cs typeface="Consolas" pitchFamily="49" charset="0"/>
              </a:rPr>
              <a:t> k</a:t>
            </a:r>
            <a:r>
              <a:rPr lang="en-US" altLang="zh-CN" sz="2000" b="1" baseline="-25000" smtClean="0">
                <a:solidFill>
                  <a:srgbClr val="3333FF"/>
                </a:solidFill>
                <a:latin typeface="Consolas" pitchFamily="49" charset="0"/>
                <a:ea typeface="楷体" pitchFamily="49" charset="-122"/>
                <a:cs typeface="Consolas" pitchFamily="49" charset="0"/>
              </a:rPr>
              <a:t>2</a:t>
            </a:r>
            <a:endParaRPr lang="zh-CN" altLang="en-US" sz="2000" b="1" baseline="-25000" dirty="0" smtClean="0">
              <a:solidFill>
                <a:srgbClr val="3333FF"/>
              </a:solidFill>
              <a:latin typeface="Consolas" pitchFamily="49" charset="0"/>
              <a:ea typeface="楷体" pitchFamily="49" charset="-122"/>
              <a:cs typeface="Consolas" pitchFamily="49" charset="0"/>
            </a:endParaRPr>
          </a:p>
        </p:txBody>
      </p:sp>
      <p:sp>
        <p:nvSpPr>
          <p:cNvPr id="22" name="灯片编号占位符 21"/>
          <p:cNvSpPr>
            <a:spLocks noGrp="1"/>
          </p:cNvSpPr>
          <p:nvPr>
            <p:ph type="sldNum" sz="quarter" idx="12"/>
          </p:nvPr>
        </p:nvSpPr>
        <p:spPr/>
        <p:txBody>
          <a:bodyPr/>
          <a:lstStyle/>
          <a:p>
            <a:pPr>
              <a:defRPr/>
            </a:pPr>
            <a:fld id="{94984E60-CADE-4266-8DC7-A91C528B8A31}" type="slidenum">
              <a:rPr lang="en-US" altLang="zh-CN" smtClean="0"/>
              <a:pPr>
                <a:defRPr/>
              </a:pPr>
              <a:t>96</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18">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1"/>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604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1" nodeType="clickEffect">
                                  <p:stCondLst>
                                    <p:cond delay="0"/>
                                  </p:stCondLst>
                                  <p:childTnLst>
                                    <p:animEffect transition="out" filter="wipe(down)">
                                      <p:cBhvr>
                                        <p:cTn id="16" dur="500"/>
                                        <p:tgtEl>
                                          <p:spTgt spid="21"/>
                                        </p:tgtEl>
                                      </p:cBhvr>
                                    </p:animEffect>
                                    <p:set>
                                      <p:cBhvr>
                                        <p:cTn id="17" dur="1" fill="hold">
                                          <p:stCondLst>
                                            <p:cond delay="499"/>
                                          </p:stCondLst>
                                        </p:cTn>
                                        <p:tgtEl>
                                          <p:spTgt spid="21"/>
                                        </p:tgtEl>
                                        <p:attrNameLst>
                                          <p:attrName>style.visibility</p:attrName>
                                        </p:attrNameLst>
                                      </p:cBhvr>
                                      <p:to>
                                        <p:strVal val="hidden"/>
                                      </p:to>
                                    </p:se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0"/>
                                          </p:stCondLst>
                                        </p:cTn>
                                        <p:tgtEl>
                                          <p:spTgt spid="60418">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xit" presetSubtype="4" fill="hold" nodeType="clickEffect">
                                  <p:stCondLst>
                                    <p:cond delay="0"/>
                                  </p:stCondLst>
                                  <p:childTnLst>
                                    <p:animEffect transition="out" filter="wipe(down)">
                                      <p:cBhvr>
                                        <p:cTn id="28" dur="500"/>
                                        <p:tgtEl>
                                          <p:spTgt spid="4"/>
                                        </p:tgtEl>
                                      </p:cBhvr>
                                    </p:animEffect>
                                    <p:set>
                                      <p:cBhvr>
                                        <p:cTn id="29" dur="1" fill="hold">
                                          <p:stCondLst>
                                            <p:cond delay="499"/>
                                          </p:stCondLst>
                                        </p:cTn>
                                        <p:tgtEl>
                                          <p:spTgt spid="4"/>
                                        </p:tgtEl>
                                        <p:attrNameLst>
                                          <p:attrName>style.visibility</p:attrName>
                                        </p:attrNameLst>
                                      </p:cBhvr>
                                      <p:to>
                                        <p:strVal val="hidden"/>
                                      </p:to>
                                    </p:set>
                                  </p:childTnLst>
                                </p:cTn>
                              </p:par>
                            </p:childTnLst>
                          </p:cTn>
                        </p:par>
                        <p:par>
                          <p:cTn id="30" fill="hold">
                            <p:stCondLst>
                              <p:cond delay="500"/>
                            </p:stCondLst>
                            <p:childTnLst>
                              <p:par>
                                <p:cTn id="31" presetID="1" presetClass="entr" presetSubtype="0" fill="hold" nodeType="afterEffect">
                                  <p:stCondLst>
                                    <p:cond delay="0"/>
                                  </p:stCondLst>
                                  <p:childTnLst>
                                    <p:set>
                                      <p:cBhvr>
                                        <p:cTn id="32" dur="1" fill="hold">
                                          <p:stCondLst>
                                            <p:cond delay="0"/>
                                          </p:stCondLst>
                                        </p:cTn>
                                        <p:tgtEl>
                                          <p:spTgt spid="60418">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xit" presetSubtype="4" fill="hold" nodeType="clickEffect">
                                  <p:stCondLst>
                                    <p:cond delay="0"/>
                                  </p:stCondLst>
                                  <p:childTnLst>
                                    <p:animEffect transition="out" filter="wipe(down)">
                                      <p:cBhvr>
                                        <p:cTn id="40" dur="500"/>
                                        <p:tgtEl>
                                          <p:spTgt spid="2"/>
                                        </p:tgtEl>
                                      </p:cBhvr>
                                    </p:animEffect>
                                    <p:set>
                                      <p:cBhvr>
                                        <p:cTn id="41" dur="1" fill="hold">
                                          <p:stCondLst>
                                            <p:cond delay="499"/>
                                          </p:stCondLst>
                                        </p:cTn>
                                        <p:tgtEl>
                                          <p:spTgt spid="2"/>
                                        </p:tgtEl>
                                        <p:attrNameLst>
                                          <p:attrName>style.visibility</p:attrName>
                                        </p:attrNameLst>
                                      </p:cBhvr>
                                      <p:to>
                                        <p:strVal val="hidden"/>
                                      </p:to>
                                    </p:set>
                                  </p:childTnLst>
                                </p:cTn>
                              </p:par>
                            </p:childTnLst>
                          </p:cTn>
                        </p:par>
                        <p:par>
                          <p:cTn id="42" fill="hold">
                            <p:stCondLst>
                              <p:cond delay="500"/>
                            </p:stCondLst>
                            <p:childTnLst>
                              <p:par>
                                <p:cTn id="43" presetID="1" presetClass="entr" presetSubtype="0" fill="hold" nodeType="afterEffect">
                                  <p:stCondLst>
                                    <p:cond delay="0"/>
                                  </p:stCondLst>
                                  <p:childTnLst>
                                    <p:set>
                                      <p:cBhvr>
                                        <p:cTn id="44" dur="1" fill="hold">
                                          <p:stCondLst>
                                            <p:cond delay="0"/>
                                          </p:stCondLst>
                                        </p:cTn>
                                        <p:tgtEl>
                                          <p:spTgt spid="60418">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xit" presetSubtype="4" fill="hold" nodeType="clickEffect">
                                  <p:stCondLst>
                                    <p:cond delay="0"/>
                                  </p:stCondLst>
                                  <p:childTnLst>
                                    <p:animEffect transition="out" filter="wipe(down)">
                                      <p:cBhvr>
                                        <p:cTn id="52" dur="500"/>
                                        <p:tgtEl>
                                          <p:spTgt spid="3"/>
                                        </p:tgtEl>
                                      </p:cBhvr>
                                    </p:animEffect>
                                    <p:set>
                                      <p:cBhvr>
                                        <p:cTn id="53" dur="1" fill="hold">
                                          <p:stCondLst>
                                            <p:cond delay="499"/>
                                          </p:stCondLst>
                                        </p:cTn>
                                        <p:tgtEl>
                                          <p:spTgt spid="3"/>
                                        </p:tgtEl>
                                        <p:attrNameLst>
                                          <p:attrName>style.visibility</p:attrName>
                                        </p:attrNameLst>
                                      </p:cBhvr>
                                      <p:to>
                                        <p:strVal val="hidden"/>
                                      </p:to>
                                    </p:set>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animBg="1"/>
      <p:bldP spid="20" grpId="0"/>
      <p:bldP spid="21" grpId="0"/>
      <p:bldP spid="21" grpId="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785786" y="1071546"/>
            <a:ext cx="1571636" cy="400110"/>
          </a:xfrm>
          <a:prstGeom prst="rect">
            <a:avLst/>
          </a:prstGeom>
          <a:noFill/>
          <a:ln w="9525">
            <a:noFill/>
            <a:miter lim="800000"/>
            <a:headEnd/>
            <a:tailEnd/>
          </a:ln>
        </p:spPr>
        <p:txBody>
          <a:bodyPr wrap="square">
            <a:spAutoFit/>
          </a:bodyPr>
          <a:lstStyle>
            <a:defPPr>
              <a:defRPr lang="zh-CN"/>
            </a:defPPr>
            <a:lvl1pPr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1pPr>
            <a:lvl2pPr marL="457200"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2pPr>
            <a:lvl3pPr marL="914400"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3pPr>
            <a:lvl4pPr marL="1371600"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4pPr>
            <a:lvl5pPr marL="1828800"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5pPr>
            <a:lvl6pPr marL="2286000" algn="l" defTabSz="914400" rtl="0" eaLnBrk="1" latinLnBrk="0" hangingPunct="1">
              <a:defRPr kumimoji="1" sz="2800" kern="1200">
                <a:solidFill>
                  <a:srgbClr val="FF0000"/>
                </a:solidFill>
                <a:latin typeface="Times New Roman" pitchFamily="18" charset="0"/>
                <a:ea typeface="宋体" pitchFamily="2" charset="-122"/>
                <a:cs typeface="+mn-cs"/>
              </a:defRPr>
            </a:lvl6pPr>
            <a:lvl7pPr marL="2743200" algn="l" defTabSz="914400" rtl="0" eaLnBrk="1" latinLnBrk="0" hangingPunct="1">
              <a:defRPr kumimoji="1" sz="2800" kern="1200">
                <a:solidFill>
                  <a:srgbClr val="FF0000"/>
                </a:solidFill>
                <a:latin typeface="Times New Roman" pitchFamily="18" charset="0"/>
                <a:ea typeface="宋体" pitchFamily="2" charset="-122"/>
                <a:cs typeface="+mn-cs"/>
              </a:defRPr>
            </a:lvl7pPr>
            <a:lvl8pPr marL="3200400" algn="l" defTabSz="914400" rtl="0" eaLnBrk="1" latinLnBrk="0" hangingPunct="1">
              <a:defRPr kumimoji="1" sz="2800" kern="1200">
                <a:solidFill>
                  <a:srgbClr val="FF0000"/>
                </a:solidFill>
                <a:latin typeface="Times New Roman" pitchFamily="18" charset="0"/>
                <a:ea typeface="宋体" pitchFamily="2" charset="-122"/>
                <a:cs typeface="+mn-cs"/>
              </a:defRPr>
            </a:lvl8pPr>
            <a:lvl9pPr marL="3657600" algn="l" defTabSz="914400" rtl="0" eaLnBrk="1" latinLnBrk="0" hangingPunct="1">
              <a:defRPr kumimoji="1" sz="2800" kern="1200">
                <a:solidFill>
                  <a:srgbClr val="FF0000"/>
                </a:solidFill>
                <a:latin typeface="Times New Roman" pitchFamily="18" charset="0"/>
                <a:ea typeface="宋体" pitchFamily="2" charset="-122"/>
                <a:cs typeface="+mn-cs"/>
              </a:defRPr>
            </a:lvl9pPr>
          </a:lstStyle>
          <a:p>
            <a:pPr algn="l">
              <a:spcBef>
                <a:spcPct val="50000"/>
              </a:spcBef>
            </a:pPr>
            <a:r>
              <a:rPr lang="zh-CN" altLang="en-US" sz="2000" b="1" dirty="0">
                <a:solidFill>
                  <a:srgbClr val="3333FF"/>
                </a:solidFill>
                <a:latin typeface="Consolas" pitchFamily="49" charset="0"/>
                <a:ea typeface="楷体" pitchFamily="49" charset="-122"/>
                <a:cs typeface="Consolas" pitchFamily="49" charset="0"/>
              </a:rPr>
              <a:t>一棵</a:t>
            </a:r>
            <a:r>
              <a:rPr lang="en-US" altLang="zh-CN" sz="2000" b="1">
                <a:solidFill>
                  <a:srgbClr val="3333FF"/>
                </a:solidFill>
                <a:latin typeface="Consolas" pitchFamily="49" charset="0"/>
                <a:ea typeface="楷体" pitchFamily="49" charset="-122"/>
                <a:cs typeface="Consolas" pitchFamily="49" charset="0"/>
              </a:rPr>
              <a:t>3</a:t>
            </a:r>
            <a:r>
              <a:rPr lang="zh-CN" altLang="en-US" sz="2000" b="1" smtClean="0">
                <a:solidFill>
                  <a:srgbClr val="3333FF"/>
                </a:solidFill>
                <a:latin typeface="Consolas" pitchFamily="49" charset="0"/>
                <a:ea typeface="楷体" pitchFamily="49" charset="-122"/>
                <a:cs typeface="Consolas" pitchFamily="49" charset="0"/>
              </a:rPr>
              <a:t>阶</a:t>
            </a:r>
            <a:r>
              <a:rPr lang="en-US" altLang="zh-CN" sz="2000" b="1" smtClean="0">
                <a:solidFill>
                  <a:srgbClr val="3333FF"/>
                </a:solidFill>
                <a:latin typeface="Consolas" pitchFamily="49" charset="0"/>
                <a:ea typeface="楷体" pitchFamily="49" charset="-122"/>
                <a:cs typeface="Consolas" pitchFamily="49" charset="0"/>
              </a:rPr>
              <a:t>B</a:t>
            </a:r>
            <a:r>
              <a:rPr lang="zh-CN" altLang="en-US" sz="2000" b="1" smtClean="0">
                <a:solidFill>
                  <a:srgbClr val="3333FF"/>
                </a:solidFill>
                <a:latin typeface="Consolas" pitchFamily="49" charset="0"/>
                <a:ea typeface="楷体" pitchFamily="49" charset="-122"/>
                <a:cs typeface="Consolas" pitchFamily="49" charset="0"/>
              </a:rPr>
              <a:t>树</a:t>
            </a:r>
            <a:endParaRPr lang="zh-CN" altLang="en-US" sz="2000" b="1" dirty="0">
              <a:solidFill>
                <a:srgbClr val="3333FF"/>
              </a:solidFill>
              <a:latin typeface="Consolas" pitchFamily="49" charset="0"/>
              <a:ea typeface="楷体" pitchFamily="49" charset="-122"/>
              <a:cs typeface="Consolas" pitchFamily="49" charset="0"/>
            </a:endParaRPr>
          </a:p>
        </p:txBody>
      </p:sp>
      <p:sp>
        <p:nvSpPr>
          <p:cNvPr id="4" name="TextBox 9"/>
          <p:cNvSpPr txBox="1"/>
          <p:nvPr/>
        </p:nvSpPr>
        <p:spPr>
          <a:xfrm>
            <a:off x="3500430" y="1242940"/>
            <a:ext cx="1143008" cy="400110"/>
          </a:xfrm>
          <a:prstGeom prst="rect">
            <a:avLst/>
          </a:prstGeom>
          <a:solidFill>
            <a:schemeClr val="bg1"/>
          </a:solidFill>
        </p:spPr>
        <p:txBody>
          <a:bodyPr wrap="square" rtlCol="0">
            <a:spAutoFit/>
          </a:bodyPr>
          <a:lstStyle>
            <a:defPPr>
              <a:defRPr lang="zh-CN"/>
            </a:defPPr>
            <a:lvl1pPr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1pPr>
            <a:lvl2pPr marL="457200"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2pPr>
            <a:lvl3pPr marL="914400"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3pPr>
            <a:lvl4pPr marL="1371600"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4pPr>
            <a:lvl5pPr marL="1828800"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5pPr>
            <a:lvl6pPr marL="2286000" algn="l" defTabSz="914400" rtl="0" eaLnBrk="1" latinLnBrk="0" hangingPunct="1">
              <a:defRPr kumimoji="1" sz="2800" kern="1200">
                <a:solidFill>
                  <a:srgbClr val="FF0000"/>
                </a:solidFill>
                <a:latin typeface="Times New Roman" pitchFamily="18" charset="0"/>
                <a:ea typeface="宋体" pitchFamily="2" charset="-122"/>
                <a:cs typeface="+mn-cs"/>
              </a:defRPr>
            </a:lvl6pPr>
            <a:lvl7pPr marL="2743200" algn="l" defTabSz="914400" rtl="0" eaLnBrk="1" latinLnBrk="0" hangingPunct="1">
              <a:defRPr kumimoji="1" sz="2800" kern="1200">
                <a:solidFill>
                  <a:srgbClr val="FF0000"/>
                </a:solidFill>
                <a:latin typeface="Times New Roman" pitchFamily="18" charset="0"/>
                <a:ea typeface="宋体" pitchFamily="2" charset="-122"/>
                <a:cs typeface="+mn-cs"/>
              </a:defRPr>
            </a:lvl7pPr>
            <a:lvl8pPr marL="3200400" algn="l" defTabSz="914400" rtl="0" eaLnBrk="1" latinLnBrk="0" hangingPunct="1">
              <a:defRPr kumimoji="1" sz="2800" kern="1200">
                <a:solidFill>
                  <a:srgbClr val="FF0000"/>
                </a:solidFill>
                <a:latin typeface="Times New Roman" pitchFamily="18" charset="0"/>
                <a:ea typeface="宋体" pitchFamily="2" charset="-122"/>
                <a:cs typeface="+mn-cs"/>
              </a:defRPr>
            </a:lvl8pPr>
            <a:lvl9pPr marL="3657600" algn="l" defTabSz="914400" rtl="0" eaLnBrk="1" latinLnBrk="0" hangingPunct="1">
              <a:defRPr kumimoji="1" sz="2800" kern="1200">
                <a:solidFill>
                  <a:srgbClr val="FF0000"/>
                </a:solidFill>
                <a:latin typeface="Times New Roman" pitchFamily="18" charset="0"/>
                <a:ea typeface="宋体" pitchFamily="2" charset="-122"/>
                <a:cs typeface="+mn-cs"/>
              </a:defRPr>
            </a:lvl9pPr>
          </a:lstStyle>
          <a:p>
            <a:r>
              <a:rPr lang="zh-CN" altLang="en-US" sz="2000" b="1" smtClean="0">
                <a:solidFill>
                  <a:srgbClr val="9900FF"/>
                </a:solidFill>
                <a:latin typeface="仿宋" pitchFamily="49" charset="-122"/>
                <a:ea typeface="仿宋" pitchFamily="49" charset="-122"/>
              </a:rPr>
              <a:t>根结点</a:t>
            </a:r>
            <a:endParaRPr lang="zh-CN" altLang="en-US" sz="2000" b="1" dirty="0">
              <a:solidFill>
                <a:srgbClr val="9900FF"/>
              </a:solidFill>
              <a:latin typeface="仿宋" pitchFamily="49" charset="-122"/>
              <a:ea typeface="仿宋" pitchFamily="49" charset="-122"/>
            </a:endParaRPr>
          </a:p>
        </p:txBody>
      </p:sp>
      <p:grpSp>
        <p:nvGrpSpPr>
          <p:cNvPr id="2" name="组合 4"/>
          <p:cNvGrpSpPr/>
          <p:nvPr/>
        </p:nvGrpSpPr>
        <p:grpSpPr>
          <a:xfrm>
            <a:off x="1135864" y="3485202"/>
            <a:ext cx="7722416" cy="872492"/>
            <a:chOff x="1278740" y="3699516"/>
            <a:chExt cx="7722416" cy="872492"/>
          </a:xfrm>
        </p:grpSpPr>
        <p:grpSp>
          <p:nvGrpSpPr>
            <p:cNvPr id="5" name="组合 27"/>
            <p:cNvGrpSpPr/>
            <p:nvPr/>
          </p:nvGrpSpPr>
          <p:grpSpPr>
            <a:xfrm>
              <a:off x="1278740" y="3699516"/>
              <a:ext cx="5593595" cy="736602"/>
              <a:chOff x="850112" y="3413922"/>
              <a:chExt cx="5593595" cy="736602"/>
            </a:xfrm>
          </p:grpSpPr>
          <p:cxnSp>
            <p:nvCxnSpPr>
              <p:cNvPr id="31" name="直接连接符 30"/>
              <p:cNvCxnSpPr/>
              <p:nvPr/>
            </p:nvCxnSpPr>
            <p:spPr>
              <a:xfrm rot="5400000">
                <a:off x="753671" y="3574658"/>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850112" y="373539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endParaRPr lang="zh-CN" altLang="en-US"/>
              </a:p>
            </p:txBody>
          </p:sp>
          <p:cxnSp>
            <p:nvCxnSpPr>
              <p:cNvPr id="33" name="直接连接符 32"/>
              <p:cNvCxnSpPr/>
              <p:nvPr/>
            </p:nvCxnSpPr>
            <p:spPr>
              <a:xfrm rot="5400000">
                <a:off x="1010848" y="357394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107289" y="373467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endParaRPr lang="zh-CN" altLang="en-US"/>
              </a:p>
            </p:txBody>
          </p:sp>
          <p:cxnSp>
            <p:nvCxnSpPr>
              <p:cNvPr id="35" name="直接连接符 34"/>
              <p:cNvCxnSpPr/>
              <p:nvPr/>
            </p:nvCxnSpPr>
            <p:spPr>
              <a:xfrm rot="5400000">
                <a:off x="1268024" y="357394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364466" y="373467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endParaRPr lang="zh-CN" altLang="en-US"/>
              </a:p>
            </p:txBody>
          </p:sp>
          <p:cxnSp>
            <p:nvCxnSpPr>
              <p:cNvPr id="37" name="直接连接符 36"/>
              <p:cNvCxnSpPr/>
              <p:nvPr/>
            </p:nvCxnSpPr>
            <p:spPr>
              <a:xfrm rot="5400000">
                <a:off x="1782378" y="3574658"/>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1878819" y="373539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endParaRPr lang="zh-CN" altLang="en-US"/>
              </a:p>
            </p:txBody>
          </p:sp>
          <p:cxnSp>
            <p:nvCxnSpPr>
              <p:cNvPr id="39" name="直接连接符 38"/>
              <p:cNvCxnSpPr/>
              <p:nvPr/>
            </p:nvCxnSpPr>
            <p:spPr>
              <a:xfrm rot="5400000">
                <a:off x="2039555" y="357394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2135996" y="373467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endParaRPr lang="zh-CN" altLang="en-US"/>
              </a:p>
            </p:txBody>
          </p:sp>
          <p:cxnSp>
            <p:nvCxnSpPr>
              <p:cNvPr id="41" name="直接连接符 40"/>
              <p:cNvCxnSpPr/>
              <p:nvPr/>
            </p:nvCxnSpPr>
            <p:spPr>
              <a:xfrm rot="5400000">
                <a:off x="2296732" y="357394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2393173" y="373467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endParaRPr lang="zh-CN" altLang="en-US"/>
              </a:p>
            </p:txBody>
          </p:sp>
          <p:cxnSp>
            <p:nvCxnSpPr>
              <p:cNvPr id="43" name="直接连接符 42"/>
              <p:cNvCxnSpPr/>
              <p:nvPr/>
            </p:nvCxnSpPr>
            <p:spPr>
              <a:xfrm rot="5400000">
                <a:off x="2811085" y="360402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2907527" y="376475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endParaRPr lang="zh-CN" altLang="en-US"/>
              </a:p>
            </p:txBody>
          </p:sp>
          <p:cxnSp>
            <p:nvCxnSpPr>
              <p:cNvPr id="45" name="直接连接符 44"/>
              <p:cNvCxnSpPr/>
              <p:nvPr/>
            </p:nvCxnSpPr>
            <p:spPr>
              <a:xfrm rot="5400000">
                <a:off x="3068262"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3164703"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endParaRPr lang="zh-CN" altLang="en-US"/>
              </a:p>
            </p:txBody>
          </p:sp>
          <p:cxnSp>
            <p:nvCxnSpPr>
              <p:cNvPr id="47" name="直接连接符 46"/>
              <p:cNvCxnSpPr/>
              <p:nvPr/>
            </p:nvCxnSpPr>
            <p:spPr>
              <a:xfrm rot="5400000">
                <a:off x="3325439"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3421880"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endParaRPr lang="zh-CN" altLang="en-US"/>
              </a:p>
            </p:txBody>
          </p:sp>
          <p:cxnSp>
            <p:nvCxnSpPr>
              <p:cNvPr id="49" name="直接连接符 48"/>
              <p:cNvCxnSpPr/>
              <p:nvPr/>
            </p:nvCxnSpPr>
            <p:spPr>
              <a:xfrm rot="5400000">
                <a:off x="3775498" y="360402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3871940" y="376475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endParaRPr lang="zh-CN" altLang="en-US"/>
              </a:p>
            </p:txBody>
          </p:sp>
          <p:cxnSp>
            <p:nvCxnSpPr>
              <p:cNvPr id="51" name="直接连接符 50"/>
              <p:cNvCxnSpPr/>
              <p:nvPr/>
            </p:nvCxnSpPr>
            <p:spPr>
              <a:xfrm rot="5400000">
                <a:off x="4032675"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4129116"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endParaRPr lang="zh-CN" altLang="en-US"/>
              </a:p>
            </p:txBody>
          </p:sp>
          <p:cxnSp>
            <p:nvCxnSpPr>
              <p:cNvPr id="53" name="直接连接符 52"/>
              <p:cNvCxnSpPr/>
              <p:nvPr/>
            </p:nvCxnSpPr>
            <p:spPr>
              <a:xfrm rot="5400000">
                <a:off x="4289852"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4386293"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endParaRPr lang="zh-CN" altLang="en-US"/>
              </a:p>
            </p:txBody>
          </p:sp>
          <p:cxnSp>
            <p:nvCxnSpPr>
              <p:cNvPr id="55" name="直接连接符 54"/>
              <p:cNvCxnSpPr/>
              <p:nvPr/>
            </p:nvCxnSpPr>
            <p:spPr>
              <a:xfrm rot="5400000">
                <a:off x="4739911" y="360402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4836353" y="376475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endParaRPr lang="zh-CN" altLang="en-US"/>
              </a:p>
            </p:txBody>
          </p:sp>
          <p:cxnSp>
            <p:nvCxnSpPr>
              <p:cNvPr id="57" name="直接连接符 56"/>
              <p:cNvCxnSpPr/>
              <p:nvPr/>
            </p:nvCxnSpPr>
            <p:spPr>
              <a:xfrm rot="5400000">
                <a:off x="4997088"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5093529"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endParaRPr lang="zh-CN" altLang="en-US"/>
              </a:p>
            </p:txBody>
          </p:sp>
          <p:cxnSp>
            <p:nvCxnSpPr>
              <p:cNvPr id="59" name="直接连接符 58"/>
              <p:cNvCxnSpPr/>
              <p:nvPr/>
            </p:nvCxnSpPr>
            <p:spPr>
              <a:xfrm rot="5400000">
                <a:off x="5254265"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5350706"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endParaRPr lang="zh-CN" altLang="en-US"/>
              </a:p>
            </p:txBody>
          </p:sp>
          <p:cxnSp>
            <p:nvCxnSpPr>
              <p:cNvPr id="61" name="直接连接符 60"/>
              <p:cNvCxnSpPr/>
              <p:nvPr/>
            </p:nvCxnSpPr>
            <p:spPr>
              <a:xfrm rot="5400000">
                <a:off x="5704324" y="360402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5800766" y="376475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endParaRPr lang="zh-CN" altLang="en-US"/>
              </a:p>
            </p:txBody>
          </p:sp>
          <p:cxnSp>
            <p:nvCxnSpPr>
              <p:cNvPr id="63" name="直接连接符 62"/>
              <p:cNvCxnSpPr/>
              <p:nvPr/>
            </p:nvCxnSpPr>
            <p:spPr>
              <a:xfrm rot="5400000">
                <a:off x="5961501"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057942"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endParaRPr lang="zh-CN" altLang="en-US"/>
              </a:p>
            </p:txBody>
          </p:sp>
          <p:cxnSp>
            <p:nvCxnSpPr>
              <p:cNvPr id="65" name="直接连接符 64"/>
              <p:cNvCxnSpPr/>
              <p:nvPr/>
            </p:nvCxnSpPr>
            <p:spPr>
              <a:xfrm rot="5400000">
                <a:off x="6218678"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6315119"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endParaRPr lang="zh-CN" altLang="en-US"/>
              </a:p>
            </p:txBody>
          </p:sp>
        </p:grpSp>
        <p:sp>
          <p:nvSpPr>
            <p:cNvPr id="29" name="TextBox 68"/>
            <p:cNvSpPr txBox="1"/>
            <p:nvPr/>
          </p:nvSpPr>
          <p:spPr>
            <a:xfrm>
              <a:off x="7281882" y="4075060"/>
              <a:ext cx="1719274" cy="400110"/>
            </a:xfrm>
            <a:prstGeom prst="rect">
              <a:avLst/>
            </a:prstGeom>
            <a:solidFill>
              <a:schemeClr val="bg1"/>
            </a:solidFill>
          </p:spPr>
          <p:txBody>
            <a:bodyPr wrap="square" rtlCol="0">
              <a:spAutoFit/>
            </a:bodyPr>
            <a:lstStyle>
              <a:defPPr>
                <a:defRPr lang="zh-CN"/>
              </a:defPPr>
              <a:lvl1pPr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1pPr>
              <a:lvl2pPr marL="457200"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2pPr>
              <a:lvl3pPr marL="914400"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3pPr>
              <a:lvl4pPr marL="1371600"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4pPr>
              <a:lvl5pPr marL="1828800"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5pPr>
              <a:lvl6pPr marL="2286000" algn="l" defTabSz="914400" rtl="0" eaLnBrk="1" latinLnBrk="0" hangingPunct="1">
                <a:defRPr kumimoji="1" sz="2800" kern="1200">
                  <a:solidFill>
                    <a:srgbClr val="FF0000"/>
                  </a:solidFill>
                  <a:latin typeface="Times New Roman" pitchFamily="18" charset="0"/>
                  <a:ea typeface="宋体" pitchFamily="2" charset="-122"/>
                  <a:cs typeface="+mn-cs"/>
                </a:defRPr>
              </a:lvl6pPr>
              <a:lvl7pPr marL="2743200" algn="l" defTabSz="914400" rtl="0" eaLnBrk="1" latinLnBrk="0" hangingPunct="1">
                <a:defRPr kumimoji="1" sz="2800" kern="1200">
                  <a:solidFill>
                    <a:srgbClr val="FF0000"/>
                  </a:solidFill>
                  <a:latin typeface="Times New Roman" pitchFamily="18" charset="0"/>
                  <a:ea typeface="宋体" pitchFamily="2" charset="-122"/>
                  <a:cs typeface="+mn-cs"/>
                </a:defRPr>
              </a:lvl7pPr>
              <a:lvl8pPr marL="3200400" algn="l" defTabSz="914400" rtl="0" eaLnBrk="1" latinLnBrk="0" hangingPunct="1">
                <a:defRPr kumimoji="1" sz="2800" kern="1200">
                  <a:solidFill>
                    <a:srgbClr val="FF0000"/>
                  </a:solidFill>
                  <a:latin typeface="Times New Roman" pitchFamily="18" charset="0"/>
                  <a:ea typeface="宋体" pitchFamily="2" charset="-122"/>
                  <a:cs typeface="+mn-cs"/>
                </a:defRPr>
              </a:lvl8pPr>
              <a:lvl9pPr marL="3657600" algn="l" defTabSz="914400" rtl="0" eaLnBrk="1" latinLnBrk="0" hangingPunct="1">
                <a:defRPr kumimoji="1" sz="2800" kern="1200">
                  <a:solidFill>
                    <a:srgbClr val="FF0000"/>
                  </a:solidFill>
                  <a:latin typeface="Times New Roman" pitchFamily="18" charset="0"/>
                  <a:ea typeface="宋体" pitchFamily="2" charset="-122"/>
                  <a:cs typeface="+mn-cs"/>
                </a:defRPr>
              </a:lvl9pPr>
            </a:lstStyle>
            <a:p>
              <a:r>
                <a:rPr lang="zh-CN" altLang="en-US" sz="2000" b="1" smtClean="0">
                  <a:solidFill>
                    <a:srgbClr val="9900FF"/>
                  </a:solidFill>
                  <a:latin typeface="仿宋" pitchFamily="49" charset="-122"/>
                  <a:ea typeface="仿宋" pitchFamily="49" charset="-122"/>
                </a:rPr>
                <a:t>外部结点层</a:t>
              </a:r>
              <a:endParaRPr lang="zh-CN" altLang="en-US" sz="2000" b="1" dirty="0">
                <a:solidFill>
                  <a:srgbClr val="9900FF"/>
                </a:solidFill>
                <a:latin typeface="仿宋" pitchFamily="49" charset="-122"/>
                <a:ea typeface="仿宋" pitchFamily="49" charset="-122"/>
              </a:endParaRPr>
            </a:p>
          </p:txBody>
        </p:sp>
        <p:sp>
          <p:nvSpPr>
            <p:cNvPr id="30" name="右大括号 29"/>
            <p:cNvSpPr/>
            <p:nvPr/>
          </p:nvSpPr>
          <p:spPr>
            <a:xfrm>
              <a:off x="7143768" y="4000504"/>
              <a:ext cx="214314" cy="571504"/>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algn="ctr" rtl="0" fontAlgn="base">
                <a:spcBef>
                  <a:spcPct val="0"/>
                </a:spcBef>
                <a:spcAft>
                  <a:spcPct val="0"/>
                </a:spcAft>
                <a:defRPr kumimoji="1" sz="2800" kern="1200">
                  <a:solidFill>
                    <a:schemeClr val="tx1"/>
                  </a:solidFill>
                  <a:latin typeface="+mn-lt"/>
                  <a:ea typeface="+mn-ea"/>
                  <a:cs typeface="+mn-cs"/>
                </a:defRPr>
              </a:lvl1pPr>
              <a:lvl2pPr marL="457200" algn="ctr" rtl="0" fontAlgn="base">
                <a:spcBef>
                  <a:spcPct val="0"/>
                </a:spcBef>
                <a:spcAft>
                  <a:spcPct val="0"/>
                </a:spcAft>
                <a:defRPr kumimoji="1" sz="2800" kern="1200">
                  <a:solidFill>
                    <a:schemeClr val="tx1"/>
                  </a:solidFill>
                  <a:latin typeface="+mn-lt"/>
                  <a:ea typeface="+mn-ea"/>
                  <a:cs typeface="+mn-cs"/>
                </a:defRPr>
              </a:lvl2pPr>
              <a:lvl3pPr marL="914400" algn="ctr" rtl="0" fontAlgn="base">
                <a:spcBef>
                  <a:spcPct val="0"/>
                </a:spcBef>
                <a:spcAft>
                  <a:spcPct val="0"/>
                </a:spcAft>
                <a:defRPr kumimoji="1" sz="2800" kern="1200">
                  <a:solidFill>
                    <a:schemeClr val="tx1"/>
                  </a:solidFill>
                  <a:latin typeface="+mn-lt"/>
                  <a:ea typeface="+mn-ea"/>
                  <a:cs typeface="+mn-cs"/>
                </a:defRPr>
              </a:lvl3pPr>
              <a:lvl4pPr marL="1371600" algn="ctr" rtl="0" fontAlgn="base">
                <a:spcBef>
                  <a:spcPct val="0"/>
                </a:spcBef>
                <a:spcAft>
                  <a:spcPct val="0"/>
                </a:spcAft>
                <a:defRPr kumimoji="1" sz="2800" kern="1200">
                  <a:solidFill>
                    <a:schemeClr val="tx1"/>
                  </a:solidFill>
                  <a:latin typeface="+mn-lt"/>
                  <a:ea typeface="+mn-ea"/>
                  <a:cs typeface="+mn-cs"/>
                </a:defRPr>
              </a:lvl4pPr>
              <a:lvl5pPr marL="1828800" algn="ctr" rtl="0" fontAlgn="base">
                <a:spcBef>
                  <a:spcPct val="0"/>
                </a:spcBef>
                <a:spcAft>
                  <a:spcPct val="0"/>
                </a:spcAft>
                <a:defRPr kumimoji="1" sz="2800" kern="1200">
                  <a:solidFill>
                    <a:schemeClr val="tx1"/>
                  </a:solidFill>
                  <a:latin typeface="+mn-lt"/>
                  <a:ea typeface="+mn-ea"/>
                  <a:cs typeface="+mn-cs"/>
                </a:defRPr>
              </a:lvl5pPr>
              <a:lvl6pPr marL="2286000" algn="l" defTabSz="914400" rtl="0" eaLnBrk="1" latinLnBrk="0" hangingPunct="1">
                <a:defRPr kumimoji="1" sz="2800" kern="1200">
                  <a:solidFill>
                    <a:schemeClr val="tx1"/>
                  </a:solidFill>
                  <a:latin typeface="+mn-lt"/>
                  <a:ea typeface="+mn-ea"/>
                  <a:cs typeface="+mn-cs"/>
                </a:defRPr>
              </a:lvl6pPr>
              <a:lvl7pPr marL="2743200" algn="l" defTabSz="914400" rtl="0" eaLnBrk="1" latinLnBrk="0" hangingPunct="1">
                <a:defRPr kumimoji="1" sz="2800" kern="1200">
                  <a:solidFill>
                    <a:schemeClr val="tx1"/>
                  </a:solidFill>
                  <a:latin typeface="+mn-lt"/>
                  <a:ea typeface="+mn-ea"/>
                  <a:cs typeface="+mn-cs"/>
                </a:defRPr>
              </a:lvl7pPr>
              <a:lvl8pPr marL="3200400" algn="l" defTabSz="914400" rtl="0" eaLnBrk="1" latinLnBrk="0" hangingPunct="1">
                <a:defRPr kumimoji="1" sz="2800" kern="1200">
                  <a:solidFill>
                    <a:schemeClr val="tx1"/>
                  </a:solidFill>
                  <a:latin typeface="+mn-lt"/>
                  <a:ea typeface="+mn-ea"/>
                  <a:cs typeface="+mn-cs"/>
                </a:defRPr>
              </a:lvl8pPr>
              <a:lvl9pPr marL="3657600" algn="l" defTabSz="914400" rtl="0" eaLnBrk="1" latinLnBrk="0" hangingPunct="1">
                <a:defRPr kumimoji="1" sz="2800" kern="1200">
                  <a:solidFill>
                    <a:schemeClr val="tx1"/>
                  </a:solidFill>
                  <a:latin typeface="+mn-lt"/>
                  <a:ea typeface="+mn-ea"/>
                  <a:cs typeface="+mn-cs"/>
                </a:defRPr>
              </a:lvl9pPr>
            </a:lstStyle>
            <a:p>
              <a:pPr algn="ctr"/>
              <a:endParaRPr lang="zh-CN" altLang="en-US"/>
            </a:p>
          </p:txBody>
        </p:sp>
      </p:grpSp>
      <p:sp>
        <p:nvSpPr>
          <p:cNvPr id="7" name="矩形 6"/>
          <p:cNvSpPr/>
          <p:nvPr/>
        </p:nvSpPr>
        <p:spPr>
          <a:xfrm>
            <a:off x="3579044" y="1714330"/>
            <a:ext cx="835825" cy="356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r>
              <a:rPr lang="en-US" altLang="zh-CN" sz="1800" b="1" dirty="0" smtClean="0">
                <a:solidFill>
                  <a:srgbClr val="3333FF"/>
                </a:solidFill>
                <a:latin typeface="Consolas" pitchFamily="49" charset="0"/>
                <a:cs typeface="Consolas" pitchFamily="49" charset="0"/>
              </a:rPr>
              <a:t>10</a:t>
            </a:r>
            <a:endParaRPr lang="zh-CN" altLang="en-US" sz="1800" b="1" dirty="0">
              <a:solidFill>
                <a:srgbClr val="3333FF"/>
              </a:solidFill>
              <a:latin typeface="Consolas" pitchFamily="49" charset="0"/>
              <a:cs typeface="Consolas" pitchFamily="49" charset="0"/>
            </a:endParaRPr>
          </a:p>
        </p:txBody>
      </p:sp>
      <p:sp>
        <p:nvSpPr>
          <p:cNvPr id="8" name="矩形 7"/>
          <p:cNvSpPr/>
          <p:nvPr/>
        </p:nvSpPr>
        <p:spPr>
          <a:xfrm>
            <a:off x="1071570" y="3193097"/>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r>
              <a:rPr lang="en-US" altLang="zh-CN" sz="1800" b="1" smtClean="0">
                <a:solidFill>
                  <a:srgbClr val="3333FF"/>
                </a:solidFill>
                <a:latin typeface="Consolas" pitchFamily="49" charset="0"/>
                <a:cs typeface="Consolas" pitchFamily="49" charset="0"/>
              </a:rPr>
              <a:t>1  </a:t>
            </a:r>
            <a:r>
              <a:rPr lang="en-US" altLang="zh-CN" sz="1800" b="1" dirty="0" smtClean="0">
                <a:solidFill>
                  <a:srgbClr val="3333FF"/>
                </a:solidFill>
                <a:latin typeface="Consolas" pitchFamily="49" charset="0"/>
                <a:cs typeface="Consolas" pitchFamily="49" charset="0"/>
              </a:rPr>
              <a:t>2</a:t>
            </a:r>
            <a:endParaRPr lang="zh-CN" altLang="en-US" sz="1800" b="1" dirty="0">
              <a:solidFill>
                <a:srgbClr val="3333FF"/>
              </a:solidFill>
              <a:latin typeface="Consolas" pitchFamily="49" charset="0"/>
              <a:cs typeface="Consolas" pitchFamily="49" charset="0"/>
            </a:endParaRPr>
          </a:p>
        </p:txBody>
      </p:sp>
      <p:sp>
        <p:nvSpPr>
          <p:cNvPr id="9" name="矩形 8"/>
          <p:cNvSpPr/>
          <p:nvPr/>
        </p:nvSpPr>
        <p:spPr>
          <a:xfrm>
            <a:off x="2100277" y="3193097"/>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r>
              <a:rPr lang="en-US" altLang="zh-CN" sz="1800" b="1" smtClean="0">
                <a:solidFill>
                  <a:srgbClr val="3333FF"/>
                </a:solidFill>
                <a:latin typeface="Consolas" pitchFamily="49" charset="0"/>
                <a:cs typeface="Consolas" pitchFamily="49" charset="0"/>
              </a:rPr>
              <a:t>4  </a:t>
            </a:r>
            <a:r>
              <a:rPr lang="en-US" altLang="zh-CN" sz="1800" b="1" dirty="0" smtClean="0">
                <a:solidFill>
                  <a:srgbClr val="3333FF"/>
                </a:solidFill>
                <a:latin typeface="Consolas" pitchFamily="49" charset="0"/>
                <a:cs typeface="Consolas" pitchFamily="49" charset="0"/>
              </a:rPr>
              <a:t>5</a:t>
            </a:r>
            <a:endParaRPr lang="zh-CN" altLang="en-US" sz="1800" b="1" dirty="0">
              <a:solidFill>
                <a:srgbClr val="3333FF"/>
              </a:solidFill>
              <a:latin typeface="Consolas" pitchFamily="49" charset="0"/>
              <a:cs typeface="Consolas" pitchFamily="49" charset="0"/>
            </a:endParaRPr>
          </a:p>
        </p:txBody>
      </p:sp>
      <p:sp>
        <p:nvSpPr>
          <p:cNvPr id="10" name="矩形 9"/>
          <p:cNvSpPr/>
          <p:nvPr/>
        </p:nvSpPr>
        <p:spPr>
          <a:xfrm>
            <a:off x="3128984" y="3222462"/>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r>
              <a:rPr lang="en-US" altLang="zh-CN" sz="1800" b="1" smtClean="0">
                <a:solidFill>
                  <a:srgbClr val="3333FF"/>
                </a:solidFill>
                <a:latin typeface="Consolas" pitchFamily="49" charset="0"/>
                <a:cs typeface="Consolas" pitchFamily="49" charset="0"/>
              </a:rPr>
              <a:t>7  </a:t>
            </a:r>
            <a:r>
              <a:rPr lang="en-US" altLang="zh-CN" sz="1800" b="1" dirty="0" smtClean="0">
                <a:solidFill>
                  <a:srgbClr val="3333FF"/>
                </a:solidFill>
                <a:latin typeface="Consolas" pitchFamily="49" charset="0"/>
                <a:cs typeface="Consolas" pitchFamily="49" charset="0"/>
              </a:rPr>
              <a:t>9</a:t>
            </a:r>
            <a:endParaRPr lang="zh-CN" altLang="en-US" sz="1800" b="1" dirty="0">
              <a:solidFill>
                <a:srgbClr val="3333FF"/>
              </a:solidFill>
              <a:latin typeface="Consolas" pitchFamily="49" charset="0"/>
              <a:cs typeface="Consolas" pitchFamily="49" charset="0"/>
            </a:endParaRPr>
          </a:p>
        </p:txBody>
      </p:sp>
      <p:sp>
        <p:nvSpPr>
          <p:cNvPr id="11" name="矩形 10"/>
          <p:cNvSpPr/>
          <p:nvPr/>
        </p:nvSpPr>
        <p:spPr>
          <a:xfrm>
            <a:off x="4093397" y="3222462"/>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r>
              <a:rPr lang="en-US" altLang="zh-CN" sz="1800" b="1" dirty="0" smtClean="0">
                <a:solidFill>
                  <a:srgbClr val="3333FF"/>
                </a:solidFill>
                <a:latin typeface="Consolas" pitchFamily="49" charset="0"/>
                <a:cs typeface="Consolas" pitchFamily="49" charset="0"/>
              </a:rPr>
              <a:t>11 12</a:t>
            </a:r>
            <a:endParaRPr lang="zh-CN" altLang="en-US" sz="1800" b="1" dirty="0">
              <a:solidFill>
                <a:srgbClr val="3333FF"/>
              </a:solidFill>
              <a:latin typeface="Consolas" pitchFamily="49" charset="0"/>
              <a:cs typeface="Consolas" pitchFamily="49" charset="0"/>
            </a:endParaRPr>
          </a:p>
        </p:txBody>
      </p:sp>
      <p:sp>
        <p:nvSpPr>
          <p:cNvPr id="12" name="矩形 11"/>
          <p:cNvSpPr/>
          <p:nvPr/>
        </p:nvSpPr>
        <p:spPr>
          <a:xfrm>
            <a:off x="5057810" y="3222462"/>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r>
              <a:rPr lang="en-US" altLang="zh-CN" sz="1800" b="1" dirty="0" smtClean="0">
                <a:solidFill>
                  <a:srgbClr val="3333FF"/>
                </a:solidFill>
                <a:latin typeface="Consolas" pitchFamily="49" charset="0"/>
                <a:cs typeface="Consolas" pitchFamily="49" charset="0"/>
              </a:rPr>
              <a:t>14 17</a:t>
            </a:r>
            <a:endParaRPr lang="zh-CN" altLang="en-US" sz="1800" b="1" dirty="0">
              <a:solidFill>
                <a:srgbClr val="3333FF"/>
              </a:solidFill>
              <a:latin typeface="Consolas" pitchFamily="49" charset="0"/>
              <a:cs typeface="Consolas" pitchFamily="49" charset="0"/>
            </a:endParaRPr>
          </a:p>
        </p:txBody>
      </p:sp>
      <p:sp>
        <p:nvSpPr>
          <p:cNvPr id="13" name="矩形 12"/>
          <p:cNvSpPr/>
          <p:nvPr/>
        </p:nvSpPr>
        <p:spPr>
          <a:xfrm>
            <a:off x="6022223" y="3222462"/>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r>
              <a:rPr lang="en-US" altLang="zh-CN" sz="1800" b="1" dirty="0" smtClean="0">
                <a:solidFill>
                  <a:srgbClr val="3333FF"/>
                </a:solidFill>
                <a:latin typeface="Consolas" pitchFamily="49" charset="0"/>
                <a:cs typeface="Consolas" pitchFamily="49" charset="0"/>
              </a:rPr>
              <a:t>19 20</a:t>
            </a:r>
            <a:endParaRPr lang="zh-CN" altLang="en-US" sz="1800" b="1" dirty="0">
              <a:solidFill>
                <a:srgbClr val="3333FF"/>
              </a:solidFill>
              <a:latin typeface="Consolas" pitchFamily="49" charset="0"/>
              <a:cs typeface="Consolas" pitchFamily="49" charset="0"/>
            </a:endParaRPr>
          </a:p>
        </p:txBody>
      </p:sp>
      <p:sp>
        <p:nvSpPr>
          <p:cNvPr id="14" name="矩形 13"/>
          <p:cNvSpPr/>
          <p:nvPr/>
        </p:nvSpPr>
        <p:spPr>
          <a:xfrm>
            <a:off x="2100277" y="2386637"/>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r>
              <a:rPr lang="en-US" altLang="zh-CN" sz="1800" b="1" dirty="0" smtClean="0">
                <a:solidFill>
                  <a:srgbClr val="3333FF"/>
                </a:solidFill>
                <a:latin typeface="Consolas" pitchFamily="49" charset="0"/>
                <a:cs typeface="Consolas" pitchFamily="49" charset="0"/>
              </a:rPr>
              <a:t>3  6</a:t>
            </a:r>
            <a:endParaRPr lang="zh-CN" altLang="en-US" sz="1800" b="1" dirty="0">
              <a:solidFill>
                <a:srgbClr val="3333FF"/>
              </a:solidFill>
              <a:latin typeface="Consolas" pitchFamily="49" charset="0"/>
              <a:cs typeface="Consolas" pitchFamily="49" charset="0"/>
            </a:endParaRPr>
          </a:p>
        </p:txBody>
      </p:sp>
      <p:sp>
        <p:nvSpPr>
          <p:cNvPr id="15" name="矩形 14"/>
          <p:cNvSpPr/>
          <p:nvPr/>
        </p:nvSpPr>
        <p:spPr>
          <a:xfrm>
            <a:off x="4929222" y="2386637"/>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r>
              <a:rPr lang="en-US" altLang="zh-CN" sz="1800" b="1" smtClean="0">
                <a:solidFill>
                  <a:srgbClr val="3333FF"/>
                </a:solidFill>
                <a:latin typeface="Consolas" pitchFamily="49" charset="0"/>
                <a:cs typeface="Consolas" pitchFamily="49" charset="0"/>
              </a:rPr>
              <a:t>13 </a:t>
            </a:r>
            <a:r>
              <a:rPr lang="en-US" altLang="zh-CN" sz="1800" b="1" dirty="0" smtClean="0">
                <a:solidFill>
                  <a:srgbClr val="3333FF"/>
                </a:solidFill>
                <a:latin typeface="Consolas" pitchFamily="49" charset="0"/>
                <a:cs typeface="Consolas" pitchFamily="49" charset="0"/>
              </a:rPr>
              <a:t>18</a:t>
            </a:r>
            <a:endParaRPr lang="zh-CN" altLang="en-US" sz="1800" b="1" dirty="0">
              <a:solidFill>
                <a:srgbClr val="3333FF"/>
              </a:solidFill>
              <a:latin typeface="Consolas" pitchFamily="49" charset="0"/>
              <a:cs typeface="Consolas" pitchFamily="49" charset="0"/>
            </a:endParaRPr>
          </a:p>
        </p:txBody>
      </p:sp>
      <p:cxnSp>
        <p:nvCxnSpPr>
          <p:cNvPr id="16" name="直接连接符 15"/>
          <p:cNvCxnSpPr/>
          <p:nvPr/>
        </p:nvCxnSpPr>
        <p:spPr>
          <a:xfrm rot="10800000" flipV="1">
            <a:off x="2871808" y="1971507"/>
            <a:ext cx="964413" cy="385765"/>
          </a:xfrm>
          <a:prstGeom prst="line">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4221986" y="1971507"/>
            <a:ext cx="835825" cy="385765"/>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endCxn id="8" idx="0"/>
          </p:cNvCxnSpPr>
          <p:nvPr/>
        </p:nvCxnSpPr>
        <p:spPr>
          <a:xfrm rot="10800000" flipV="1">
            <a:off x="1489483" y="2614449"/>
            <a:ext cx="803678" cy="57864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endCxn id="10" idx="0"/>
          </p:cNvCxnSpPr>
          <p:nvPr/>
        </p:nvCxnSpPr>
        <p:spPr>
          <a:xfrm>
            <a:off x="2743219" y="2614449"/>
            <a:ext cx="803678" cy="608013"/>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9" idx="0"/>
          </p:cNvCxnSpPr>
          <p:nvPr/>
        </p:nvCxnSpPr>
        <p:spPr>
          <a:xfrm rot="16200000" flipH="1">
            <a:off x="2212792" y="2887699"/>
            <a:ext cx="578648" cy="3214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11" idx="0"/>
          </p:cNvCxnSpPr>
          <p:nvPr/>
        </p:nvCxnSpPr>
        <p:spPr>
          <a:xfrm rot="5400000">
            <a:off x="4480554" y="2645205"/>
            <a:ext cx="608013" cy="546501"/>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3" idx="0"/>
          </p:cNvCxnSpPr>
          <p:nvPr/>
        </p:nvCxnSpPr>
        <p:spPr>
          <a:xfrm>
            <a:off x="5700752" y="2614449"/>
            <a:ext cx="739383" cy="608013"/>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endCxn id="12" idx="0"/>
          </p:cNvCxnSpPr>
          <p:nvPr/>
        </p:nvCxnSpPr>
        <p:spPr>
          <a:xfrm rot="16200000" flipH="1">
            <a:off x="5091348" y="2838087"/>
            <a:ext cx="608013" cy="16073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4" name="TextBox 65"/>
          <p:cNvSpPr txBox="1"/>
          <p:nvPr/>
        </p:nvSpPr>
        <p:spPr>
          <a:xfrm>
            <a:off x="7215238" y="3214686"/>
            <a:ext cx="1571604" cy="400110"/>
          </a:xfrm>
          <a:prstGeom prst="rect">
            <a:avLst/>
          </a:prstGeom>
          <a:solidFill>
            <a:schemeClr val="bg1"/>
          </a:solidFill>
        </p:spPr>
        <p:txBody>
          <a:bodyPr wrap="square" rtlCol="0">
            <a:spAutoFit/>
          </a:bodyPr>
          <a:lstStyle>
            <a:defPPr>
              <a:defRPr lang="zh-CN"/>
            </a:defPPr>
            <a:lvl1pPr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1pPr>
            <a:lvl2pPr marL="457200"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2pPr>
            <a:lvl3pPr marL="914400"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3pPr>
            <a:lvl4pPr marL="1371600"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4pPr>
            <a:lvl5pPr marL="1828800"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5pPr>
            <a:lvl6pPr marL="2286000" algn="l" defTabSz="914400" rtl="0" eaLnBrk="1" latinLnBrk="0" hangingPunct="1">
              <a:defRPr kumimoji="1" sz="2800" kern="1200">
                <a:solidFill>
                  <a:srgbClr val="FF0000"/>
                </a:solidFill>
                <a:latin typeface="Times New Roman" pitchFamily="18" charset="0"/>
                <a:ea typeface="宋体" pitchFamily="2" charset="-122"/>
                <a:cs typeface="+mn-cs"/>
              </a:defRPr>
            </a:lvl6pPr>
            <a:lvl7pPr marL="2743200" algn="l" defTabSz="914400" rtl="0" eaLnBrk="1" latinLnBrk="0" hangingPunct="1">
              <a:defRPr kumimoji="1" sz="2800" kern="1200">
                <a:solidFill>
                  <a:srgbClr val="FF0000"/>
                </a:solidFill>
                <a:latin typeface="Times New Roman" pitchFamily="18" charset="0"/>
                <a:ea typeface="宋体" pitchFamily="2" charset="-122"/>
                <a:cs typeface="+mn-cs"/>
              </a:defRPr>
            </a:lvl7pPr>
            <a:lvl8pPr marL="3200400" algn="l" defTabSz="914400" rtl="0" eaLnBrk="1" latinLnBrk="0" hangingPunct="1">
              <a:defRPr kumimoji="1" sz="2800" kern="1200">
                <a:solidFill>
                  <a:srgbClr val="FF0000"/>
                </a:solidFill>
                <a:latin typeface="Times New Roman" pitchFamily="18" charset="0"/>
                <a:ea typeface="宋体" pitchFamily="2" charset="-122"/>
                <a:cs typeface="+mn-cs"/>
              </a:defRPr>
            </a:lvl8pPr>
            <a:lvl9pPr marL="3657600" algn="l" defTabSz="914400" rtl="0" eaLnBrk="1" latinLnBrk="0" hangingPunct="1">
              <a:defRPr kumimoji="1" sz="2800" kern="1200">
                <a:solidFill>
                  <a:srgbClr val="FF0000"/>
                </a:solidFill>
                <a:latin typeface="Times New Roman" pitchFamily="18" charset="0"/>
                <a:ea typeface="宋体" pitchFamily="2" charset="-122"/>
                <a:cs typeface="+mn-cs"/>
              </a:defRPr>
            </a:lvl9pPr>
          </a:lstStyle>
          <a:p>
            <a:r>
              <a:rPr lang="zh-CN" altLang="en-US" sz="2000" b="1" smtClean="0">
                <a:solidFill>
                  <a:srgbClr val="9900FF"/>
                </a:solidFill>
                <a:latin typeface="仿宋" pitchFamily="49" charset="-122"/>
                <a:ea typeface="仿宋" pitchFamily="49" charset="-122"/>
              </a:rPr>
              <a:t>叶子结点层</a:t>
            </a:r>
            <a:endParaRPr lang="zh-CN" altLang="en-US" sz="2000" b="1" dirty="0">
              <a:solidFill>
                <a:srgbClr val="9900FF"/>
              </a:solidFill>
              <a:latin typeface="仿宋" pitchFamily="49" charset="-122"/>
              <a:ea typeface="仿宋" pitchFamily="49" charset="-122"/>
            </a:endParaRPr>
          </a:p>
        </p:txBody>
      </p:sp>
      <p:sp>
        <p:nvSpPr>
          <p:cNvPr id="25" name="右大括号 24"/>
          <p:cNvSpPr/>
          <p:nvPr/>
        </p:nvSpPr>
        <p:spPr>
          <a:xfrm>
            <a:off x="7000892" y="3143248"/>
            <a:ext cx="214314" cy="571504"/>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algn="ctr" rtl="0" fontAlgn="base">
              <a:spcBef>
                <a:spcPct val="0"/>
              </a:spcBef>
              <a:spcAft>
                <a:spcPct val="0"/>
              </a:spcAft>
              <a:defRPr kumimoji="1" sz="2800" kern="1200">
                <a:solidFill>
                  <a:schemeClr val="tx1"/>
                </a:solidFill>
                <a:latin typeface="+mn-lt"/>
                <a:ea typeface="+mn-ea"/>
                <a:cs typeface="+mn-cs"/>
              </a:defRPr>
            </a:lvl1pPr>
            <a:lvl2pPr marL="457200" algn="ctr" rtl="0" fontAlgn="base">
              <a:spcBef>
                <a:spcPct val="0"/>
              </a:spcBef>
              <a:spcAft>
                <a:spcPct val="0"/>
              </a:spcAft>
              <a:defRPr kumimoji="1" sz="2800" kern="1200">
                <a:solidFill>
                  <a:schemeClr val="tx1"/>
                </a:solidFill>
                <a:latin typeface="+mn-lt"/>
                <a:ea typeface="+mn-ea"/>
                <a:cs typeface="+mn-cs"/>
              </a:defRPr>
            </a:lvl2pPr>
            <a:lvl3pPr marL="914400" algn="ctr" rtl="0" fontAlgn="base">
              <a:spcBef>
                <a:spcPct val="0"/>
              </a:spcBef>
              <a:spcAft>
                <a:spcPct val="0"/>
              </a:spcAft>
              <a:defRPr kumimoji="1" sz="2800" kern="1200">
                <a:solidFill>
                  <a:schemeClr val="tx1"/>
                </a:solidFill>
                <a:latin typeface="+mn-lt"/>
                <a:ea typeface="+mn-ea"/>
                <a:cs typeface="+mn-cs"/>
              </a:defRPr>
            </a:lvl3pPr>
            <a:lvl4pPr marL="1371600" algn="ctr" rtl="0" fontAlgn="base">
              <a:spcBef>
                <a:spcPct val="0"/>
              </a:spcBef>
              <a:spcAft>
                <a:spcPct val="0"/>
              </a:spcAft>
              <a:defRPr kumimoji="1" sz="2800" kern="1200">
                <a:solidFill>
                  <a:schemeClr val="tx1"/>
                </a:solidFill>
                <a:latin typeface="+mn-lt"/>
                <a:ea typeface="+mn-ea"/>
                <a:cs typeface="+mn-cs"/>
              </a:defRPr>
            </a:lvl4pPr>
            <a:lvl5pPr marL="1828800" algn="ctr" rtl="0" fontAlgn="base">
              <a:spcBef>
                <a:spcPct val="0"/>
              </a:spcBef>
              <a:spcAft>
                <a:spcPct val="0"/>
              </a:spcAft>
              <a:defRPr kumimoji="1" sz="2800" kern="1200">
                <a:solidFill>
                  <a:schemeClr val="tx1"/>
                </a:solidFill>
                <a:latin typeface="+mn-lt"/>
                <a:ea typeface="+mn-ea"/>
                <a:cs typeface="+mn-cs"/>
              </a:defRPr>
            </a:lvl5pPr>
            <a:lvl6pPr marL="2286000" algn="l" defTabSz="914400" rtl="0" eaLnBrk="1" latinLnBrk="0" hangingPunct="1">
              <a:defRPr kumimoji="1" sz="2800" kern="1200">
                <a:solidFill>
                  <a:schemeClr val="tx1"/>
                </a:solidFill>
                <a:latin typeface="+mn-lt"/>
                <a:ea typeface="+mn-ea"/>
                <a:cs typeface="+mn-cs"/>
              </a:defRPr>
            </a:lvl6pPr>
            <a:lvl7pPr marL="2743200" algn="l" defTabSz="914400" rtl="0" eaLnBrk="1" latinLnBrk="0" hangingPunct="1">
              <a:defRPr kumimoji="1" sz="2800" kern="1200">
                <a:solidFill>
                  <a:schemeClr val="tx1"/>
                </a:solidFill>
                <a:latin typeface="+mn-lt"/>
                <a:ea typeface="+mn-ea"/>
                <a:cs typeface="+mn-cs"/>
              </a:defRPr>
            </a:lvl7pPr>
            <a:lvl8pPr marL="3200400" algn="l" defTabSz="914400" rtl="0" eaLnBrk="1" latinLnBrk="0" hangingPunct="1">
              <a:defRPr kumimoji="1" sz="2800" kern="1200">
                <a:solidFill>
                  <a:schemeClr val="tx1"/>
                </a:solidFill>
                <a:latin typeface="+mn-lt"/>
                <a:ea typeface="+mn-ea"/>
                <a:cs typeface="+mn-cs"/>
              </a:defRPr>
            </a:lvl8pPr>
            <a:lvl9pPr marL="3657600" algn="l" defTabSz="914400" rtl="0" eaLnBrk="1" latinLnBrk="0" hangingPunct="1">
              <a:defRPr kumimoji="1" sz="2800" kern="1200">
                <a:solidFill>
                  <a:schemeClr val="tx1"/>
                </a:solidFill>
                <a:latin typeface="+mn-lt"/>
                <a:ea typeface="+mn-ea"/>
                <a:cs typeface="+mn-cs"/>
              </a:defRPr>
            </a:lvl9pPr>
          </a:lstStyle>
          <a:p>
            <a:pPr algn="ctr"/>
            <a:endParaRPr lang="zh-CN" altLang="en-US"/>
          </a:p>
        </p:txBody>
      </p:sp>
      <p:sp>
        <p:nvSpPr>
          <p:cNvPr id="26" name="左大括号 25"/>
          <p:cNvSpPr/>
          <p:nvPr/>
        </p:nvSpPr>
        <p:spPr>
          <a:xfrm>
            <a:off x="785786" y="1701000"/>
            <a:ext cx="214314" cy="1728000"/>
          </a:xfrm>
          <a:prstGeom prst="lef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algn="ctr" rtl="0" fontAlgn="base">
              <a:spcBef>
                <a:spcPct val="0"/>
              </a:spcBef>
              <a:spcAft>
                <a:spcPct val="0"/>
              </a:spcAft>
              <a:defRPr kumimoji="1" sz="2800" kern="1200">
                <a:solidFill>
                  <a:schemeClr val="tx1"/>
                </a:solidFill>
                <a:latin typeface="+mn-lt"/>
                <a:ea typeface="+mn-ea"/>
                <a:cs typeface="+mn-cs"/>
              </a:defRPr>
            </a:lvl1pPr>
            <a:lvl2pPr marL="457200" algn="ctr" rtl="0" fontAlgn="base">
              <a:spcBef>
                <a:spcPct val="0"/>
              </a:spcBef>
              <a:spcAft>
                <a:spcPct val="0"/>
              </a:spcAft>
              <a:defRPr kumimoji="1" sz="2800" kern="1200">
                <a:solidFill>
                  <a:schemeClr val="tx1"/>
                </a:solidFill>
                <a:latin typeface="+mn-lt"/>
                <a:ea typeface="+mn-ea"/>
                <a:cs typeface="+mn-cs"/>
              </a:defRPr>
            </a:lvl2pPr>
            <a:lvl3pPr marL="914400" algn="ctr" rtl="0" fontAlgn="base">
              <a:spcBef>
                <a:spcPct val="0"/>
              </a:spcBef>
              <a:spcAft>
                <a:spcPct val="0"/>
              </a:spcAft>
              <a:defRPr kumimoji="1" sz="2800" kern="1200">
                <a:solidFill>
                  <a:schemeClr val="tx1"/>
                </a:solidFill>
                <a:latin typeface="+mn-lt"/>
                <a:ea typeface="+mn-ea"/>
                <a:cs typeface="+mn-cs"/>
              </a:defRPr>
            </a:lvl3pPr>
            <a:lvl4pPr marL="1371600" algn="ctr" rtl="0" fontAlgn="base">
              <a:spcBef>
                <a:spcPct val="0"/>
              </a:spcBef>
              <a:spcAft>
                <a:spcPct val="0"/>
              </a:spcAft>
              <a:defRPr kumimoji="1" sz="2800" kern="1200">
                <a:solidFill>
                  <a:schemeClr val="tx1"/>
                </a:solidFill>
                <a:latin typeface="+mn-lt"/>
                <a:ea typeface="+mn-ea"/>
                <a:cs typeface="+mn-cs"/>
              </a:defRPr>
            </a:lvl4pPr>
            <a:lvl5pPr marL="1828800" algn="ctr" rtl="0" fontAlgn="base">
              <a:spcBef>
                <a:spcPct val="0"/>
              </a:spcBef>
              <a:spcAft>
                <a:spcPct val="0"/>
              </a:spcAft>
              <a:defRPr kumimoji="1" sz="2800" kern="1200">
                <a:solidFill>
                  <a:schemeClr val="tx1"/>
                </a:solidFill>
                <a:latin typeface="+mn-lt"/>
                <a:ea typeface="+mn-ea"/>
                <a:cs typeface="+mn-cs"/>
              </a:defRPr>
            </a:lvl5pPr>
            <a:lvl6pPr marL="2286000" algn="l" defTabSz="914400" rtl="0" eaLnBrk="1" latinLnBrk="0" hangingPunct="1">
              <a:defRPr kumimoji="1" sz="2800" kern="1200">
                <a:solidFill>
                  <a:schemeClr val="tx1"/>
                </a:solidFill>
                <a:latin typeface="+mn-lt"/>
                <a:ea typeface="+mn-ea"/>
                <a:cs typeface="+mn-cs"/>
              </a:defRPr>
            </a:lvl6pPr>
            <a:lvl7pPr marL="2743200" algn="l" defTabSz="914400" rtl="0" eaLnBrk="1" latinLnBrk="0" hangingPunct="1">
              <a:defRPr kumimoji="1" sz="2800" kern="1200">
                <a:solidFill>
                  <a:schemeClr val="tx1"/>
                </a:solidFill>
                <a:latin typeface="+mn-lt"/>
                <a:ea typeface="+mn-ea"/>
                <a:cs typeface="+mn-cs"/>
              </a:defRPr>
            </a:lvl7pPr>
            <a:lvl8pPr marL="3200400" algn="l" defTabSz="914400" rtl="0" eaLnBrk="1" latinLnBrk="0" hangingPunct="1">
              <a:defRPr kumimoji="1" sz="2800" kern="1200">
                <a:solidFill>
                  <a:schemeClr val="tx1"/>
                </a:solidFill>
                <a:latin typeface="+mn-lt"/>
                <a:ea typeface="+mn-ea"/>
                <a:cs typeface="+mn-cs"/>
              </a:defRPr>
            </a:lvl8pPr>
            <a:lvl9pPr marL="3657600" algn="l" defTabSz="914400" rtl="0" eaLnBrk="1" latinLnBrk="0" hangingPunct="1">
              <a:defRPr kumimoji="1" sz="2800" kern="1200">
                <a:solidFill>
                  <a:schemeClr val="tx1"/>
                </a:solidFill>
                <a:latin typeface="+mn-lt"/>
                <a:ea typeface="+mn-ea"/>
                <a:cs typeface="+mn-cs"/>
              </a:defRPr>
            </a:lvl9pPr>
          </a:lstStyle>
          <a:p>
            <a:pPr algn="ctr"/>
            <a:endParaRPr lang="zh-CN" altLang="en-US"/>
          </a:p>
        </p:txBody>
      </p:sp>
      <p:sp>
        <p:nvSpPr>
          <p:cNvPr id="27" name="TextBox 73"/>
          <p:cNvSpPr txBox="1"/>
          <p:nvPr/>
        </p:nvSpPr>
        <p:spPr>
          <a:xfrm>
            <a:off x="293345" y="1785926"/>
            <a:ext cx="492443" cy="1500198"/>
          </a:xfrm>
          <a:prstGeom prst="rect">
            <a:avLst/>
          </a:prstGeom>
          <a:noFill/>
        </p:spPr>
        <p:txBody>
          <a:bodyPr vert="eaVert" wrap="square" rtlCol="0">
            <a:spAutoFit/>
          </a:bodyPr>
          <a:lstStyle>
            <a:defPPr>
              <a:defRPr lang="zh-CN"/>
            </a:defPPr>
            <a:lvl1pPr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1pPr>
            <a:lvl2pPr marL="457200"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2pPr>
            <a:lvl3pPr marL="914400"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3pPr>
            <a:lvl4pPr marL="1371600"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4pPr>
            <a:lvl5pPr marL="1828800"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5pPr>
            <a:lvl6pPr marL="2286000" algn="l" defTabSz="914400" rtl="0" eaLnBrk="1" latinLnBrk="0" hangingPunct="1">
              <a:defRPr kumimoji="1" sz="2800" kern="1200">
                <a:solidFill>
                  <a:srgbClr val="FF0000"/>
                </a:solidFill>
                <a:latin typeface="Times New Roman" pitchFamily="18" charset="0"/>
                <a:ea typeface="宋体" pitchFamily="2" charset="-122"/>
                <a:cs typeface="+mn-cs"/>
              </a:defRPr>
            </a:lvl6pPr>
            <a:lvl7pPr marL="2743200" algn="l" defTabSz="914400" rtl="0" eaLnBrk="1" latinLnBrk="0" hangingPunct="1">
              <a:defRPr kumimoji="1" sz="2800" kern="1200">
                <a:solidFill>
                  <a:srgbClr val="FF0000"/>
                </a:solidFill>
                <a:latin typeface="Times New Roman" pitchFamily="18" charset="0"/>
                <a:ea typeface="宋体" pitchFamily="2" charset="-122"/>
                <a:cs typeface="+mn-cs"/>
              </a:defRPr>
            </a:lvl7pPr>
            <a:lvl8pPr marL="3200400" algn="l" defTabSz="914400" rtl="0" eaLnBrk="1" latinLnBrk="0" hangingPunct="1">
              <a:defRPr kumimoji="1" sz="2800" kern="1200">
                <a:solidFill>
                  <a:srgbClr val="FF0000"/>
                </a:solidFill>
                <a:latin typeface="Times New Roman" pitchFamily="18" charset="0"/>
                <a:ea typeface="宋体" pitchFamily="2" charset="-122"/>
                <a:cs typeface="+mn-cs"/>
              </a:defRPr>
            </a:lvl8pPr>
            <a:lvl9pPr marL="3657600" algn="l" defTabSz="914400" rtl="0" eaLnBrk="1" latinLnBrk="0" hangingPunct="1">
              <a:defRPr kumimoji="1" sz="2800" kern="1200">
                <a:solidFill>
                  <a:srgbClr val="FF0000"/>
                </a:solidFill>
                <a:latin typeface="Times New Roman" pitchFamily="18" charset="0"/>
                <a:ea typeface="宋体" pitchFamily="2" charset="-122"/>
                <a:cs typeface="+mn-cs"/>
              </a:defRPr>
            </a:lvl9pPr>
          </a:lstStyle>
          <a:p>
            <a:r>
              <a:rPr lang="zh-CN" altLang="en-US" sz="2000" b="1" smtClean="0">
                <a:solidFill>
                  <a:srgbClr val="9900FF"/>
                </a:solidFill>
                <a:latin typeface="仿宋" pitchFamily="49" charset="-122"/>
                <a:ea typeface="仿宋" pitchFamily="49" charset="-122"/>
              </a:rPr>
              <a:t>内部结点</a:t>
            </a:r>
            <a:endParaRPr lang="zh-CN" altLang="en-US" sz="2000" b="1" dirty="0" smtClean="0">
              <a:solidFill>
                <a:srgbClr val="9900FF"/>
              </a:solidFill>
              <a:latin typeface="仿宋" pitchFamily="49" charset="-122"/>
              <a:ea typeface="仿宋" pitchFamily="49" charset="-122"/>
            </a:endParaRPr>
          </a:p>
        </p:txBody>
      </p:sp>
      <p:sp>
        <p:nvSpPr>
          <p:cNvPr id="67" name="TextBox 66"/>
          <p:cNvSpPr txBox="1"/>
          <p:nvPr/>
        </p:nvSpPr>
        <p:spPr>
          <a:xfrm>
            <a:off x="428596" y="357166"/>
            <a:ext cx="2286016"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000" b="1" spc="50" smtClean="0">
                <a:ln w="11430"/>
                <a:effectLst>
                  <a:outerShdw blurRad="76200" dist="50800" dir="5400000" algn="tl" rotWithShape="0">
                    <a:srgbClr val="000000">
                      <a:alpha val="65000"/>
                    </a:srgbClr>
                  </a:outerShdw>
                </a:effectLst>
                <a:latin typeface="华文中宋" pitchFamily="2" charset="-122"/>
                <a:ea typeface="华文中宋" pitchFamily="2" charset="-122"/>
                <a:sym typeface="Wingdings"/>
              </a:rPr>
              <a:t> 成功的查找</a:t>
            </a:r>
            <a:endParaRPr lang="zh-CN" altLang="en-US" sz="2000" b="1" spc="50" dirty="0" smtClean="0">
              <a:ln w="11430"/>
              <a:effectLst>
                <a:outerShdw blurRad="76200" dist="50800" dir="5400000" algn="tl" rotWithShape="0">
                  <a:srgbClr val="000000">
                    <a:alpha val="65000"/>
                  </a:srgbClr>
                </a:outerShdw>
              </a:effectLst>
              <a:latin typeface="华文中宋" pitchFamily="2" charset="-122"/>
              <a:ea typeface="华文中宋" pitchFamily="2" charset="-122"/>
            </a:endParaRPr>
          </a:p>
        </p:txBody>
      </p:sp>
      <p:sp>
        <p:nvSpPr>
          <p:cNvPr id="68" name="TextBox 67"/>
          <p:cNvSpPr txBox="1"/>
          <p:nvPr/>
        </p:nvSpPr>
        <p:spPr>
          <a:xfrm>
            <a:off x="857224" y="4857760"/>
            <a:ext cx="2000264" cy="400110"/>
          </a:xfrm>
          <a:prstGeom prst="rect">
            <a:avLst/>
          </a:prstGeom>
          <a:noFill/>
        </p:spPr>
        <p:txBody>
          <a:bodyPr wrap="square" rtlCol="0">
            <a:spAutoFit/>
          </a:bodyPr>
          <a:lstStyle/>
          <a:p>
            <a:pPr algn="l"/>
            <a:r>
              <a:rPr lang="zh-CN" altLang="en-US" sz="2000" b="1" smtClean="0">
                <a:solidFill>
                  <a:srgbClr val="3333FF"/>
                </a:solidFill>
                <a:latin typeface="Consolas" pitchFamily="49" charset="0"/>
                <a:ea typeface="仿宋" pitchFamily="49" charset="-122"/>
                <a:cs typeface="Consolas" pitchFamily="49" charset="0"/>
              </a:rPr>
              <a:t>查找关键字</a:t>
            </a:r>
            <a:r>
              <a:rPr lang="en-US" altLang="zh-CN" sz="2000" b="1" smtClean="0">
                <a:latin typeface="Consolas" pitchFamily="49" charset="0"/>
                <a:ea typeface="仿宋" pitchFamily="49" charset="-122"/>
                <a:cs typeface="Consolas" pitchFamily="49" charset="0"/>
              </a:rPr>
              <a:t>11</a:t>
            </a:r>
            <a:endParaRPr lang="zh-CN" altLang="en-US" sz="2000" b="1" dirty="0" smtClean="0">
              <a:latin typeface="Consolas" pitchFamily="49" charset="0"/>
              <a:ea typeface="仿宋" pitchFamily="49" charset="-122"/>
              <a:cs typeface="Consolas" pitchFamily="49" charset="0"/>
            </a:endParaRPr>
          </a:p>
        </p:txBody>
      </p:sp>
      <p:cxnSp>
        <p:nvCxnSpPr>
          <p:cNvPr id="70" name="直接箭头连接符 69"/>
          <p:cNvCxnSpPr>
            <a:stCxn id="7" idx="3"/>
          </p:cNvCxnSpPr>
          <p:nvPr/>
        </p:nvCxnSpPr>
        <p:spPr>
          <a:xfrm>
            <a:off x="4414869" y="1892530"/>
            <a:ext cx="871511" cy="39346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15" idx="1"/>
          </p:cNvCxnSpPr>
          <p:nvPr/>
        </p:nvCxnSpPr>
        <p:spPr>
          <a:xfrm rot="10800000" flipV="1">
            <a:off x="4357686" y="2564836"/>
            <a:ext cx="571536" cy="57841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4092030" y="3225524"/>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r>
              <a:rPr lang="en-US" altLang="zh-CN" sz="1800" b="1" dirty="0" smtClean="0">
                <a:solidFill>
                  <a:srgbClr val="FF0000"/>
                </a:solidFill>
                <a:latin typeface="Consolas" pitchFamily="49" charset="0"/>
                <a:cs typeface="Consolas" pitchFamily="49" charset="0"/>
              </a:rPr>
              <a:t>11</a:t>
            </a:r>
            <a:r>
              <a:rPr lang="en-US" altLang="zh-CN" sz="1800" b="1" dirty="0" smtClean="0">
                <a:solidFill>
                  <a:srgbClr val="3333FF"/>
                </a:solidFill>
                <a:latin typeface="Consolas" pitchFamily="49" charset="0"/>
                <a:cs typeface="Consolas" pitchFamily="49" charset="0"/>
              </a:rPr>
              <a:t> 12</a:t>
            </a:r>
            <a:endParaRPr lang="zh-CN" altLang="en-US" sz="1800" b="1" dirty="0">
              <a:solidFill>
                <a:srgbClr val="3333FF"/>
              </a:solidFill>
              <a:latin typeface="Consolas" pitchFamily="49" charset="0"/>
              <a:cs typeface="Consolas" pitchFamily="49" charset="0"/>
            </a:endParaRPr>
          </a:p>
        </p:txBody>
      </p:sp>
      <p:sp>
        <p:nvSpPr>
          <p:cNvPr id="75" name="TextBox 74"/>
          <p:cNvSpPr txBox="1"/>
          <p:nvPr/>
        </p:nvSpPr>
        <p:spPr>
          <a:xfrm>
            <a:off x="2786050" y="4857760"/>
            <a:ext cx="1643074" cy="400110"/>
          </a:xfrm>
          <a:prstGeom prst="rect">
            <a:avLst/>
          </a:prstGeom>
          <a:noFill/>
        </p:spPr>
        <p:txBody>
          <a:bodyPr wrap="square" rtlCol="0">
            <a:spAutoFit/>
          </a:bodyPr>
          <a:lstStyle/>
          <a:p>
            <a:r>
              <a:rPr lang="zh-CN" altLang="en-US" sz="2000" b="1" smtClean="0">
                <a:solidFill>
                  <a:srgbClr val="C00000"/>
                </a:solidFill>
                <a:latin typeface="楷体" pitchFamily="49" charset="-122"/>
                <a:ea typeface="楷体" pitchFamily="49" charset="-122"/>
              </a:rPr>
              <a:t>查找成功</a:t>
            </a:r>
            <a:endParaRPr lang="zh-CN" altLang="en-US" sz="2000" b="1" dirty="0" smtClean="0">
              <a:solidFill>
                <a:srgbClr val="C00000"/>
              </a:solidFill>
              <a:latin typeface="楷体" pitchFamily="49" charset="-122"/>
              <a:ea typeface="楷体" pitchFamily="49" charset="-122"/>
            </a:endParaRPr>
          </a:p>
        </p:txBody>
      </p:sp>
      <p:sp>
        <p:nvSpPr>
          <p:cNvPr id="74" name="灯片编号占位符 73"/>
          <p:cNvSpPr>
            <a:spLocks noGrp="1"/>
          </p:cNvSpPr>
          <p:nvPr>
            <p:ph type="sldNum" sz="quarter" idx="12"/>
          </p:nvPr>
        </p:nvSpPr>
        <p:spPr/>
        <p:txBody>
          <a:bodyPr/>
          <a:lstStyle/>
          <a:p>
            <a:pPr>
              <a:defRPr/>
            </a:pPr>
            <a:fld id="{94984E60-CADE-4266-8DC7-A91C528B8A31}" type="slidenum">
              <a:rPr lang="en-US" altLang="zh-CN" smtClean="0"/>
              <a:pPr>
                <a:defRPr/>
              </a:pPr>
              <a:t>97</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grpId="0" nodeType="clickEffect">
                                  <p:stCondLst>
                                    <p:cond delay="0"/>
                                  </p:stCondLst>
                                  <p:childTnLst>
                                    <p:animEffect transition="out" filter="fade">
                                      <p:cBhvr>
                                        <p:cTn id="10" dur="500" tmFilter="0, 0; .2, .5; .8, .5; 1, 0"/>
                                        <p:tgtEl>
                                          <p:spTgt spid="7"/>
                                        </p:tgtEl>
                                      </p:cBhvr>
                                    </p:animEffect>
                                    <p:animScale>
                                      <p:cBhvr>
                                        <p:cTn id="11" dur="250" autoRev="1" fill="hold"/>
                                        <p:tgtEl>
                                          <p:spTgt spid="7"/>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nodeType="clickEffect">
                                  <p:stCondLst>
                                    <p:cond delay="0"/>
                                  </p:stCondLst>
                                  <p:childTnLst>
                                    <p:set>
                                      <p:cBhvr>
                                        <p:cTn id="15" dur="1" fill="hold">
                                          <p:stCondLst>
                                            <p:cond delay="0"/>
                                          </p:stCondLst>
                                        </p:cTn>
                                        <p:tgtEl>
                                          <p:spTgt spid="70"/>
                                        </p:tgtEl>
                                        <p:attrNameLst>
                                          <p:attrName>style.visibility</p:attrName>
                                        </p:attrNameLst>
                                      </p:cBhvr>
                                      <p:to>
                                        <p:strVal val="visible"/>
                                      </p:to>
                                    </p:set>
                                    <p:animEffect transition="in" filter="strips(downRight)">
                                      <p:cBhvr>
                                        <p:cTn id="16" dur="1000"/>
                                        <p:tgtEl>
                                          <p:spTgt spid="70"/>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0" nodeType="clickEffect">
                                  <p:stCondLst>
                                    <p:cond delay="0"/>
                                  </p:stCondLst>
                                  <p:childTnLst>
                                    <p:animEffect transition="out" filter="fade">
                                      <p:cBhvr>
                                        <p:cTn id="20" dur="500" tmFilter="0, 0; .2, .5; .8, .5; 1, 0"/>
                                        <p:tgtEl>
                                          <p:spTgt spid="15"/>
                                        </p:tgtEl>
                                      </p:cBhvr>
                                    </p:animEffect>
                                    <p:animScale>
                                      <p:cBhvr>
                                        <p:cTn id="21" dur="250" autoRev="1" fill="hold"/>
                                        <p:tgtEl>
                                          <p:spTgt spid="15"/>
                                        </p:tgtEl>
                                      </p:cBhvr>
                                      <p:by x="105000" y="105000"/>
                                    </p:animScale>
                                  </p:childTnLst>
                                </p:cTn>
                              </p:par>
                            </p:childTnLst>
                          </p:cTn>
                        </p:par>
                      </p:childTnLst>
                    </p:cTn>
                  </p:par>
                  <p:par>
                    <p:cTn id="22" fill="hold">
                      <p:stCondLst>
                        <p:cond delay="indefinite"/>
                      </p:stCondLst>
                      <p:childTnLst>
                        <p:par>
                          <p:cTn id="23" fill="hold">
                            <p:stCondLst>
                              <p:cond delay="0"/>
                            </p:stCondLst>
                            <p:childTnLst>
                              <p:par>
                                <p:cTn id="24" presetID="18" presetClass="entr" presetSubtype="12" fill="hold" nodeType="clickEffect">
                                  <p:stCondLst>
                                    <p:cond delay="0"/>
                                  </p:stCondLst>
                                  <p:childTnLst>
                                    <p:set>
                                      <p:cBhvr>
                                        <p:cTn id="25" dur="1" fill="hold">
                                          <p:stCondLst>
                                            <p:cond delay="0"/>
                                          </p:stCondLst>
                                        </p:cTn>
                                        <p:tgtEl>
                                          <p:spTgt spid="72"/>
                                        </p:tgtEl>
                                        <p:attrNameLst>
                                          <p:attrName>style.visibility</p:attrName>
                                        </p:attrNameLst>
                                      </p:cBhvr>
                                      <p:to>
                                        <p:strVal val="visible"/>
                                      </p:to>
                                    </p:set>
                                    <p:animEffect transition="in" filter="strips(downLeft)">
                                      <p:cBhvr>
                                        <p:cTn id="26" dur="1000"/>
                                        <p:tgtEl>
                                          <p:spTgt spid="72"/>
                                        </p:tgtEl>
                                      </p:cBhvr>
                                    </p:animEffec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73"/>
                                        </p:tgtEl>
                                        <p:attrNameLst>
                                          <p:attrName>style.visibility</p:attrName>
                                        </p:attrNameLst>
                                      </p:cBhvr>
                                      <p:to>
                                        <p:strVal val="visible"/>
                                      </p:to>
                                    </p:set>
                                  </p:childTnLst>
                                </p:cTn>
                              </p:par>
                            </p:childTnLst>
                          </p:cTn>
                        </p:par>
                        <p:par>
                          <p:cTn id="30" fill="hold">
                            <p:stCondLst>
                              <p:cond delay="1000"/>
                            </p:stCondLst>
                            <p:childTnLst>
                              <p:par>
                                <p:cTn id="31" presetID="26" presetClass="emph" presetSubtype="0" fill="hold" grpId="0" nodeType="afterEffect">
                                  <p:stCondLst>
                                    <p:cond delay="0"/>
                                  </p:stCondLst>
                                  <p:childTnLst>
                                    <p:animEffect transition="out" filter="fade">
                                      <p:cBhvr>
                                        <p:cTn id="32" dur="1000" tmFilter="0, 0; .2, .5; .8, .5; 1, 0"/>
                                        <p:tgtEl>
                                          <p:spTgt spid="11"/>
                                        </p:tgtEl>
                                      </p:cBhvr>
                                    </p:animEffect>
                                    <p:animScale>
                                      <p:cBhvr>
                                        <p:cTn id="33" dur="500" autoRev="1" fill="hold"/>
                                        <p:tgtEl>
                                          <p:spTgt spid="11"/>
                                        </p:tgtEl>
                                      </p:cBhvr>
                                      <p:by x="105000" y="105000"/>
                                    </p:animScale>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7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5" grpId="0" animBg="1"/>
      <p:bldP spid="68" grpId="0"/>
      <p:bldP spid="73"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785786" y="1071546"/>
            <a:ext cx="1571636" cy="400110"/>
          </a:xfrm>
          <a:prstGeom prst="rect">
            <a:avLst/>
          </a:prstGeom>
          <a:noFill/>
          <a:ln w="9525">
            <a:noFill/>
            <a:miter lim="800000"/>
            <a:headEnd/>
            <a:tailEnd/>
          </a:ln>
        </p:spPr>
        <p:txBody>
          <a:bodyPr wrap="square">
            <a:spAutoFit/>
          </a:bodyPr>
          <a:lstStyle>
            <a:defPPr>
              <a:defRPr lang="zh-CN"/>
            </a:defPPr>
            <a:lvl1pPr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1pPr>
            <a:lvl2pPr marL="457200"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2pPr>
            <a:lvl3pPr marL="914400"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3pPr>
            <a:lvl4pPr marL="1371600"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4pPr>
            <a:lvl5pPr marL="1828800"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5pPr>
            <a:lvl6pPr marL="2286000" algn="l" defTabSz="914400" rtl="0" eaLnBrk="1" latinLnBrk="0" hangingPunct="1">
              <a:defRPr kumimoji="1" sz="2800" kern="1200">
                <a:solidFill>
                  <a:srgbClr val="FF0000"/>
                </a:solidFill>
                <a:latin typeface="Times New Roman" pitchFamily="18" charset="0"/>
                <a:ea typeface="宋体" pitchFamily="2" charset="-122"/>
                <a:cs typeface="+mn-cs"/>
              </a:defRPr>
            </a:lvl6pPr>
            <a:lvl7pPr marL="2743200" algn="l" defTabSz="914400" rtl="0" eaLnBrk="1" latinLnBrk="0" hangingPunct="1">
              <a:defRPr kumimoji="1" sz="2800" kern="1200">
                <a:solidFill>
                  <a:srgbClr val="FF0000"/>
                </a:solidFill>
                <a:latin typeface="Times New Roman" pitchFamily="18" charset="0"/>
                <a:ea typeface="宋体" pitchFamily="2" charset="-122"/>
                <a:cs typeface="+mn-cs"/>
              </a:defRPr>
            </a:lvl7pPr>
            <a:lvl8pPr marL="3200400" algn="l" defTabSz="914400" rtl="0" eaLnBrk="1" latinLnBrk="0" hangingPunct="1">
              <a:defRPr kumimoji="1" sz="2800" kern="1200">
                <a:solidFill>
                  <a:srgbClr val="FF0000"/>
                </a:solidFill>
                <a:latin typeface="Times New Roman" pitchFamily="18" charset="0"/>
                <a:ea typeface="宋体" pitchFamily="2" charset="-122"/>
                <a:cs typeface="+mn-cs"/>
              </a:defRPr>
            </a:lvl8pPr>
            <a:lvl9pPr marL="3657600" algn="l" defTabSz="914400" rtl="0" eaLnBrk="1" latinLnBrk="0" hangingPunct="1">
              <a:defRPr kumimoji="1" sz="2800" kern="1200">
                <a:solidFill>
                  <a:srgbClr val="FF0000"/>
                </a:solidFill>
                <a:latin typeface="Times New Roman" pitchFamily="18" charset="0"/>
                <a:ea typeface="宋体" pitchFamily="2" charset="-122"/>
                <a:cs typeface="+mn-cs"/>
              </a:defRPr>
            </a:lvl9pPr>
          </a:lstStyle>
          <a:p>
            <a:pPr algn="l">
              <a:spcBef>
                <a:spcPct val="50000"/>
              </a:spcBef>
            </a:pPr>
            <a:r>
              <a:rPr lang="zh-CN" altLang="en-US" sz="2000" b="1" dirty="0">
                <a:solidFill>
                  <a:srgbClr val="3333FF"/>
                </a:solidFill>
                <a:latin typeface="Consolas" pitchFamily="49" charset="0"/>
                <a:ea typeface="楷体" pitchFamily="49" charset="-122"/>
                <a:cs typeface="Consolas" pitchFamily="49" charset="0"/>
              </a:rPr>
              <a:t>一棵</a:t>
            </a:r>
            <a:r>
              <a:rPr lang="en-US" altLang="zh-CN" sz="2000" b="1">
                <a:solidFill>
                  <a:srgbClr val="3333FF"/>
                </a:solidFill>
                <a:latin typeface="Consolas" pitchFamily="49" charset="0"/>
                <a:ea typeface="楷体" pitchFamily="49" charset="-122"/>
                <a:cs typeface="Consolas" pitchFamily="49" charset="0"/>
              </a:rPr>
              <a:t>3</a:t>
            </a:r>
            <a:r>
              <a:rPr lang="zh-CN" altLang="en-US" sz="2000" b="1" smtClean="0">
                <a:solidFill>
                  <a:srgbClr val="3333FF"/>
                </a:solidFill>
                <a:latin typeface="Consolas" pitchFamily="49" charset="0"/>
                <a:ea typeface="楷体" pitchFamily="49" charset="-122"/>
                <a:cs typeface="Consolas" pitchFamily="49" charset="0"/>
              </a:rPr>
              <a:t>阶</a:t>
            </a:r>
            <a:r>
              <a:rPr lang="en-US" altLang="zh-CN" sz="2000" b="1" smtClean="0">
                <a:solidFill>
                  <a:srgbClr val="3333FF"/>
                </a:solidFill>
                <a:latin typeface="Consolas" pitchFamily="49" charset="0"/>
                <a:ea typeface="楷体" pitchFamily="49" charset="-122"/>
                <a:cs typeface="Consolas" pitchFamily="49" charset="0"/>
              </a:rPr>
              <a:t>B</a:t>
            </a:r>
            <a:r>
              <a:rPr lang="zh-CN" altLang="en-US" sz="2000" b="1" smtClean="0">
                <a:solidFill>
                  <a:srgbClr val="3333FF"/>
                </a:solidFill>
                <a:latin typeface="Consolas" pitchFamily="49" charset="0"/>
                <a:ea typeface="楷体" pitchFamily="49" charset="-122"/>
                <a:cs typeface="Consolas" pitchFamily="49" charset="0"/>
              </a:rPr>
              <a:t>树</a:t>
            </a:r>
            <a:endParaRPr lang="zh-CN" altLang="en-US" sz="2000" b="1" dirty="0">
              <a:solidFill>
                <a:srgbClr val="3333FF"/>
              </a:solidFill>
              <a:latin typeface="Consolas" pitchFamily="49" charset="0"/>
              <a:ea typeface="楷体" pitchFamily="49" charset="-122"/>
              <a:cs typeface="Consolas" pitchFamily="49" charset="0"/>
            </a:endParaRPr>
          </a:p>
        </p:txBody>
      </p:sp>
      <p:sp>
        <p:nvSpPr>
          <p:cNvPr id="4" name="TextBox 9"/>
          <p:cNvSpPr txBox="1"/>
          <p:nvPr/>
        </p:nvSpPr>
        <p:spPr>
          <a:xfrm>
            <a:off x="3500430" y="1242940"/>
            <a:ext cx="1143008" cy="400110"/>
          </a:xfrm>
          <a:prstGeom prst="rect">
            <a:avLst/>
          </a:prstGeom>
          <a:solidFill>
            <a:schemeClr val="bg1"/>
          </a:solidFill>
        </p:spPr>
        <p:txBody>
          <a:bodyPr wrap="square" rtlCol="0">
            <a:spAutoFit/>
          </a:bodyPr>
          <a:lstStyle>
            <a:defPPr>
              <a:defRPr lang="zh-CN"/>
            </a:defPPr>
            <a:lvl1pPr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1pPr>
            <a:lvl2pPr marL="457200"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2pPr>
            <a:lvl3pPr marL="914400"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3pPr>
            <a:lvl4pPr marL="1371600"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4pPr>
            <a:lvl5pPr marL="1828800"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5pPr>
            <a:lvl6pPr marL="2286000" algn="l" defTabSz="914400" rtl="0" eaLnBrk="1" latinLnBrk="0" hangingPunct="1">
              <a:defRPr kumimoji="1" sz="2800" kern="1200">
                <a:solidFill>
                  <a:srgbClr val="FF0000"/>
                </a:solidFill>
                <a:latin typeface="Times New Roman" pitchFamily="18" charset="0"/>
                <a:ea typeface="宋体" pitchFamily="2" charset="-122"/>
                <a:cs typeface="+mn-cs"/>
              </a:defRPr>
            </a:lvl6pPr>
            <a:lvl7pPr marL="2743200" algn="l" defTabSz="914400" rtl="0" eaLnBrk="1" latinLnBrk="0" hangingPunct="1">
              <a:defRPr kumimoji="1" sz="2800" kern="1200">
                <a:solidFill>
                  <a:srgbClr val="FF0000"/>
                </a:solidFill>
                <a:latin typeface="Times New Roman" pitchFamily="18" charset="0"/>
                <a:ea typeface="宋体" pitchFamily="2" charset="-122"/>
                <a:cs typeface="+mn-cs"/>
              </a:defRPr>
            </a:lvl7pPr>
            <a:lvl8pPr marL="3200400" algn="l" defTabSz="914400" rtl="0" eaLnBrk="1" latinLnBrk="0" hangingPunct="1">
              <a:defRPr kumimoji="1" sz="2800" kern="1200">
                <a:solidFill>
                  <a:srgbClr val="FF0000"/>
                </a:solidFill>
                <a:latin typeface="Times New Roman" pitchFamily="18" charset="0"/>
                <a:ea typeface="宋体" pitchFamily="2" charset="-122"/>
                <a:cs typeface="+mn-cs"/>
              </a:defRPr>
            </a:lvl8pPr>
            <a:lvl9pPr marL="3657600" algn="l" defTabSz="914400" rtl="0" eaLnBrk="1" latinLnBrk="0" hangingPunct="1">
              <a:defRPr kumimoji="1" sz="2800" kern="1200">
                <a:solidFill>
                  <a:srgbClr val="FF0000"/>
                </a:solidFill>
                <a:latin typeface="Times New Roman" pitchFamily="18" charset="0"/>
                <a:ea typeface="宋体" pitchFamily="2" charset="-122"/>
                <a:cs typeface="+mn-cs"/>
              </a:defRPr>
            </a:lvl9pPr>
          </a:lstStyle>
          <a:p>
            <a:r>
              <a:rPr lang="zh-CN" altLang="en-US" sz="2000" b="1" smtClean="0">
                <a:solidFill>
                  <a:srgbClr val="9900FF"/>
                </a:solidFill>
                <a:latin typeface="仿宋" pitchFamily="49" charset="-122"/>
                <a:ea typeface="仿宋" pitchFamily="49" charset="-122"/>
              </a:rPr>
              <a:t>根结点</a:t>
            </a:r>
            <a:endParaRPr lang="zh-CN" altLang="en-US" sz="2000" b="1" dirty="0">
              <a:solidFill>
                <a:srgbClr val="9900FF"/>
              </a:solidFill>
              <a:latin typeface="仿宋" pitchFamily="49" charset="-122"/>
              <a:ea typeface="仿宋" pitchFamily="49" charset="-122"/>
            </a:endParaRPr>
          </a:p>
        </p:txBody>
      </p:sp>
      <p:grpSp>
        <p:nvGrpSpPr>
          <p:cNvPr id="2" name="组合 4"/>
          <p:cNvGrpSpPr/>
          <p:nvPr/>
        </p:nvGrpSpPr>
        <p:grpSpPr>
          <a:xfrm>
            <a:off x="1135864" y="3485202"/>
            <a:ext cx="7722416" cy="872492"/>
            <a:chOff x="1278740" y="3699516"/>
            <a:chExt cx="7722416" cy="872492"/>
          </a:xfrm>
        </p:grpSpPr>
        <p:grpSp>
          <p:nvGrpSpPr>
            <p:cNvPr id="5" name="组合 27"/>
            <p:cNvGrpSpPr/>
            <p:nvPr/>
          </p:nvGrpSpPr>
          <p:grpSpPr>
            <a:xfrm>
              <a:off x="1278740" y="3699516"/>
              <a:ext cx="5593595" cy="736602"/>
              <a:chOff x="850112" y="3413922"/>
              <a:chExt cx="5593595" cy="736602"/>
            </a:xfrm>
          </p:grpSpPr>
          <p:cxnSp>
            <p:nvCxnSpPr>
              <p:cNvPr id="31" name="直接连接符 30"/>
              <p:cNvCxnSpPr/>
              <p:nvPr/>
            </p:nvCxnSpPr>
            <p:spPr>
              <a:xfrm rot="5400000">
                <a:off x="753671" y="3574658"/>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850112" y="373539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endParaRPr lang="zh-CN" altLang="en-US"/>
              </a:p>
            </p:txBody>
          </p:sp>
          <p:cxnSp>
            <p:nvCxnSpPr>
              <p:cNvPr id="33" name="直接连接符 32"/>
              <p:cNvCxnSpPr/>
              <p:nvPr/>
            </p:nvCxnSpPr>
            <p:spPr>
              <a:xfrm rot="5400000">
                <a:off x="1010848" y="357394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107289" y="373467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endParaRPr lang="zh-CN" altLang="en-US"/>
              </a:p>
            </p:txBody>
          </p:sp>
          <p:cxnSp>
            <p:nvCxnSpPr>
              <p:cNvPr id="35" name="直接连接符 34"/>
              <p:cNvCxnSpPr/>
              <p:nvPr/>
            </p:nvCxnSpPr>
            <p:spPr>
              <a:xfrm rot="5400000">
                <a:off x="1268024" y="357394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364466" y="373467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endParaRPr lang="zh-CN" altLang="en-US"/>
              </a:p>
            </p:txBody>
          </p:sp>
          <p:cxnSp>
            <p:nvCxnSpPr>
              <p:cNvPr id="37" name="直接连接符 36"/>
              <p:cNvCxnSpPr/>
              <p:nvPr/>
            </p:nvCxnSpPr>
            <p:spPr>
              <a:xfrm rot="5400000">
                <a:off x="1782378" y="3574658"/>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1878819" y="373539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endParaRPr lang="zh-CN" altLang="en-US"/>
              </a:p>
            </p:txBody>
          </p:sp>
          <p:cxnSp>
            <p:nvCxnSpPr>
              <p:cNvPr id="39" name="直接连接符 38"/>
              <p:cNvCxnSpPr/>
              <p:nvPr/>
            </p:nvCxnSpPr>
            <p:spPr>
              <a:xfrm rot="5400000">
                <a:off x="2039555" y="357394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2135996" y="373467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endParaRPr lang="zh-CN" altLang="en-US"/>
              </a:p>
            </p:txBody>
          </p:sp>
          <p:cxnSp>
            <p:nvCxnSpPr>
              <p:cNvPr id="41" name="直接连接符 40"/>
              <p:cNvCxnSpPr/>
              <p:nvPr/>
            </p:nvCxnSpPr>
            <p:spPr>
              <a:xfrm rot="5400000">
                <a:off x="2296732" y="357394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2393173" y="373467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endParaRPr lang="zh-CN" altLang="en-US"/>
              </a:p>
            </p:txBody>
          </p:sp>
          <p:cxnSp>
            <p:nvCxnSpPr>
              <p:cNvPr id="43" name="直接连接符 42"/>
              <p:cNvCxnSpPr/>
              <p:nvPr/>
            </p:nvCxnSpPr>
            <p:spPr>
              <a:xfrm rot="5400000">
                <a:off x="2811085" y="360402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2907527" y="376475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endParaRPr lang="zh-CN" altLang="en-US"/>
              </a:p>
            </p:txBody>
          </p:sp>
          <p:cxnSp>
            <p:nvCxnSpPr>
              <p:cNvPr id="45" name="直接连接符 44"/>
              <p:cNvCxnSpPr/>
              <p:nvPr/>
            </p:nvCxnSpPr>
            <p:spPr>
              <a:xfrm rot="5400000">
                <a:off x="3068262"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3164703"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endParaRPr lang="zh-CN" altLang="en-US"/>
              </a:p>
            </p:txBody>
          </p:sp>
          <p:cxnSp>
            <p:nvCxnSpPr>
              <p:cNvPr id="47" name="直接连接符 46"/>
              <p:cNvCxnSpPr/>
              <p:nvPr/>
            </p:nvCxnSpPr>
            <p:spPr>
              <a:xfrm rot="5400000">
                <a:off x="3325439"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3421880"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endParaRPr lang="zh-CN" altLang="en-US"/>
              </a:p>
            </p:txBody>
          </p:sp>
          <p:cxnSp>
            <p:nvCxnSpPr>
              <p:cNvPr id="49" name="直接连接符 48"/>
              <p:cNvCxnSpPr/>
              <p:nvPr/>
            </p:nvCxnSpPr>
            <p:spPr>
              <a:xfrm rot="5400000">
                <a:off x="3775498" y="360402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3871940" y="376475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endParaRPr lang="zh-CN" altLang="en-US"/>
              </a:p>
            </p:txBody>
          </p:sp>
          <p:cxnSp>
            <p:nvCxnSpPr>
              <p:cNvPr id="51" name="直接连接符 50"/>
              <p:cNvCxnSpPr/>
              <p:nvPr/>
            </p:nvCxnSpPr>
            <p:spPr>
              <a:xfrm rot="5400000">
                <a:off x="4032675"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4129116"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endParaRPr lang="zh-CN" altLang="en-US"/>
              </a:p>
            </p:txBody>
          </p:sp>
          <p:cxnSp>
            <p:nvCxnSpPr>
              <p:cNvPr id="53" name="直接连接符 52"/>
              <p:cNvCxnSpPr/>
              <p:nvPr/>
            </p:nvCxnSpPr>
            <p:spPr>
              <a:xfrm rot="5400000">
                <a:off x="4289852"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4386293"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endParaRPr lang="zh-CN" altLang="en-US"/>
              </a:p>
            </p:txBody>
          </p:sp>
          <p:cxnSp>
            <p:nvCxnSpPr>
              <p:cNvPr id="55" name="直接连接符 54"/>
              <p:cNvCxnSpPr/>
              <p:nvPr/>
            </p:nvCxnSpPr>
            <p:spPr>
              <a:xfrm rot="5400000">
                <a:off x="4739911" y="360402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4836353" y="376475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endParaRPr lang="zh-CN" altLang="en-US"/>
              </a:p>
            </p:txBody>
          </p:sp>
          <p:cxnSp>
            <p:nvCxnSpPr>
              <p:cNvPr id="57" name="直接连接符 56"/>
              <p:cNvCxnSpPr/>
              <p:nvPr/>
            </p:nvCxnSpPr>
            <p:spPr>
              <a:xfrm rot="5400000">
                <a:off x="4997088"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5093529"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endParaRPr lang="zh-CN" altLang="en-US"/>
              </a:p>
            </p:txBody>
          </p:sp>
          <p:cxnSp>
            <p:nvCxnSpPr>
              <p:cNvPr id="59" name="直接连接符 58"/>
              <p:cNvCxnSpPr/>
              <p:nvPr/>
            </p:nvCxnSpPr>
            <p:spPr>
              <a:xfrm rot="5400000">
                <a:off x="5254265"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5350706"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endParaRPr lang="zh-CN" altLang="en-US"/>
              </a:p>
            </p:txBody>
          </p:sp>
          <p:cxnSp>
            <p:nvCxnSpPr>
              <p:cNvPr id="61" name="直接连接符 60"/>
              <p:cNvCxnSpPr/>
              <p:nvPr/>
            </p:nvCxnSpPr>
            <p:spPr>
              <a:xfrm rot="5400000">
                <a:off x="5704324" y="3604023"/>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5800766" y="3764759"/>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endParaRPr lang="zh-CN" altLang="en-US"/>
              </a:p>
            </p:txBody>
          </p:sp>
          <p:cxnSp>
            <p:nvCxnSpPr>
              <p:cNvPr id="63" name="直接连接符 62"/>
              <p:cNvCxnSpPr/>
              <p:nvPr/>
            </p:nvCxnSpPr>
            <p:spPr>
              <a:xfrm rot="5400000">
                <a:off x="5961501"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057942"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endParaRPr lang="zh-CN" altLang="en-US"/>
              </a:p>
            </p:txBody>
          </p:sp>
          <p:cxnSp>
            <p:nvCxnSpPr>
              <p:cNvPr id="65" name="直接连接符 64"/>
              <p:cNvCxnSpPr/>
              <p:nvPr/>
            </p:nvCxnSpPr>
            <p:spPr>
              <a:xfrm rot="5400000">
                <a:off x="6218678" y="3603309"/>
                <a:ext cx="321471" cy="1429"/>
              </a:xfrm>
              <a:prstGeom prst="line">
                <a:avLst/>
              </a:prstGeom>
              <a:ln w="28575">
                <a:solidFill>
                  <a:srgbClr val="3333FF"/>
                </a:solidFill>
                <a:tailEnd type="none"/>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6315119" y="3764044"/>
                <a:ext cx="128588" cy="3857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endParaRPr lang="zh-CN" altLang="en-US"/>
              </a:p>
            </p:txBody>
          </p:sp>
        </p:grpSp>
        <p:sp>
          <p:nvSpPr>
            <p:cNvPr id="29" name="TextBox 68"/>
            <p:cNvSpPr txBox="1"/>
            <p:nvPr/>
          </p:nvSpPr>
          <p:spPr>
            <a:xfrm>
              <a:off x="7281882" y="4075060"/>
              <a:ext cx="1719274" cy="400110"/>
            </a:xfrm>
            <a:prstGeom prst="rect">
              <a:avLst/>
            </a:prstGeom>
            <a:solidFill>
              <a:schemeClr val="bg1"/>
            </a:solidFill>
          </p:spPr>
          <p:txBody>
            <a:bodyPr wrap="square" rtlCol="0">
              <a:spAutoFit/>
            </a:bodyPr>
            <a:lstStyle>
              <a:defPPr>
                <a:defRPr lang="zh-CN"/>
              </a:defPPr>
              <a:lvl1pPr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1pPr>
              <a:lvl2pPr marL="457200"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2pPr>
              <a:lvl3pPr marL="914400"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3pPr>
              <a:lvl4pPr marL="1371600"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4pPr>
              <a:lvl5pPr marL="1828800"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5pPr>
              <a:lvl6pPr marL="2286000" algn="l" defTabSz="914400" rtl="0" eaLnBrk="1" latinLnBrk="0" hangingPunct="1">
                <a:defRPr kumimoji="1" sz="2800" kern="1200">
                  <a:solidFill>
                    <a:srgbClr val="FF0000"/>
                  </a:solidFill>
                  <a:latin typeface="Times New Roman" pitchFamily="18" charset="0"/>
                  <a:ea typeface="宋体" pitchFamily="2" charset="-122"/>
                  <a:cs typeface="+mn-cs"/>
                </a:defRPr>
              </a:lvl6pPr>
              <a:lvl7pPr marL="2743200" algn="l" defTabSz="914400" rtl="0" eaLnBrk="1" latinLnBrk="0" hangingPunct="1">
                <a:defRPr kumimoji="1" sz="2800" kern="1200">
                  <a:solidFill>
                    <a:srgbClr val="FF0000"/>
                  </a:solidFill>
                  <a:latin typeface="Times New Roman" pitchFamily="18" charset="0"/>
                  <a:ea typeface="宋体" pitchFamily="2" charset="-122"/>
                  <a:cs typeface="+mn-cs"/>
                </a:defRPr>
              </a:lvl7pPr>
              <a:lvl8pPr marL="3200400" algn="l" defTabSz="914400" rtl="0" eaLnBrk="1" latinLnBrk="0" hangingPunct="1">
                <a:defRPr kumimoji="1" sz="2800" kern="1200">
                  <a:solidFill>
                    <a:srgbClr val="FF0000"/>
                  </a:solidFill>
                  <a:latin typeface="Times New Roman" pitchFamily="18" charset="0"/>
                  <a:ea typeface="宋体" pitchFamily="2" charset="-122"/>
                  <a:cs typeface="+mn-cs"/>
                </a:defRPr>
              </a:lvl8pPr>
              <a:lvl9pPr marL="3657600" algn="l" defTabSz="914400" rtl="0" eaLnBrk="1" latinLnBrk="0" hangingPunct="1">
                <a:defRPr kumimoji="1" sz="2800" kern="1200">
                  <a:solidFill>
                    <a:srgbClr val="FF0000"/>
                  </a:solidFill>
                  <a:latin typeface="Times New Roman" pitchFamily="18" charset="0"/>
                  <a:ea typeface="宋体" pitchFamily="2" charset="-122"/>
                  <a:cs typeface="+mn-cs"/>
                </a:defRPr>
              </a:lvl9pPr>
            </a:lstStyle>
            <a:p>
              <a:r>
                <a:rPr lang="zh-CN" altLang="en-US" sz="2000" b="1" smtClean="0">
                  <a:solidFill>
                    <a:srgbClr val="9900FF"/>
                  </a:solidFill>
                  <a:latin typeface="仿宋" pitchFamily="49" charset="-122"/>
                  <a:ea typeface="仿宋" pitchFamily="49" charset="-122"/>
                </a:rPr>
                <a:t>外部结点层</a:t>
              </a:r>
              <a:endParaRPr lang="zh-CN" altLang="en-US" sz="2000" b="1" dirty="0">
                <a:solidFill>
                  <a:srgbClr val="9900FF"/>
                </a:solidFill>
                <a:latin typeface="仿宋" pitchFamily="49" charset="-122"/>
                <a:ea typeface="仿宋" pitchFamily="49" charset="-122"/>
              </a:endParaRPr>
            </a:p>
          </p:txBody>
        </p:sp>
        <p:sp>
          <p:nvSpPr>
            <p:cNvPr id="30" name="右大括号 29"/>
            <p:cNvSpPr/>
            <p:nvPr/>
          </p:nvSpPr>
          <p:spPr>
            <a:xfrm>
              <a:off x="7143768" y="4000504"/>
              <a:ext cx="214314" cy="571504"/>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algn="ctr" rtl="0" fontAlgn="base">
                <a:spcBef>
                  <a:spcPct val="0"/>
                </a:spcBef>
                <a:spcAft>
                  <a:spcPct val="0"/>
                </a:spcAft>
                <a:defRPr kumimoji="1" sz="2800" kern="1200">
                  <a:solidFill>
                    <a:schemeClr val="tx1"/>
                  </a:solidFill>
                  <a:latin typeface="+mn-lt"/>
                  <a:ea typeface="+mn-ea"/>
                  <a:cs typeface="+mn-cs"/>
                </a:defRPr>
              </a:lvl1pPr>
              <a:lvl2pPr marL="457200" algn="ctr" rtl="0" fontAlgn="base">
                <a:spcBef>
                  <a:spcPct val="0"/>
                </a:spcBef>
                <a:spcAft>
                  <a:spcPct val="0"/>
                </a:spcAft>
                <a:defRPr kumimoji="1" sz="2800" kern="1200">
                  <a:solidFill>
                    <a:schemeClr val="tx1"/>
                  </a:solidFill>
                  <a:latin typeface="+mn-lt"/>
                  <a:ea typeface="+mn-ea"/>
                  <a:cs typeface="+mn-cs"/>
                </a:defRPr>
              </a:lvl2pPr>
              <a:lvl3pPr marL="914400" algn="ctr" rtl="0" fontAlgn="base">
                <a:spcBef>
                  <a:spcPct val="0"/>
                </a:spcBef>
                <a:spcAft>
                  <a:spcPct val="0"/>
                </a:spcAft>
                <a:defRPr kumimoji="1" sz="2800" kern="1200">
                  <a:solidFill>
                    <a:schemeClr val="tx1"/>
                  </a:solidFill>
                  <a:latin typeface="+mn-lt"/>
                  <a:ea typeface="+mn-ea"/>
                  <a:cs typeface="+mn-cs"/>
                </a:defRPr>
              </a:lvl3pPr>
              <a:lvl4pPr marL="1371600" algn="ctr" rtl="0" fontAlgn="base">
                <a:spcBef>
                  <a:spcPct val="0"/>
                </a:spcBef>
                <a:spcAft>
                  <a:spcPct val="0"/>
                </a:spcAft>
                <a:defRPr kumimoji="1" sz="2800" kern="1200">
                  <a:solidFill>
                    <a:schemeClr val="tx1"/>
                  </a:solidFill>
                  <a:latin typeface="+mn-lt"/>
                  <a:ea typeface="+mn-ea"/>
                  <a:cs typeface="+mn-cs"/>
                </a:defRPr>
              </a:lvl4pPr>
              <a:lvl5pPr marL="1828800" algn="ctr" rtl="0" fontAlgn="base">
                <a:spcBef>
                  <a:spcPct val="0"/>
                </a:spcBef>
                <a:spcAft>
                  <a:spcPct val="0"/>
                </a:spcAft>
                <a:defRPr kumimoji="1" sz="2800" kern="1200">
                  <a:solidFill>
                    <a:schemeClr val="tx1"/>
                  </a:solidFill>
                  <a:latin typeface="+mn-lt"/>
                  <a:ea typeface="+mn-ea"/>
                  <a:cs typeface="+mn-cs"/>
                </a:defRPr>
              </a:lvl5pPr>
              <a:lvl6pPr marL="2286000" algn="l" defTabSz="914400" rtl="0" eaLnBrk="1" latinLnBrk="0" hangingPunct="1">
                <a:defRPr kumimoji="1" sz="2800" kern="1200">
                  <a:solidFill>
                    <a:schemeClr val="tx1"/>
                  </a:solidFill>
                  <a:latin typeface="+mn-lt"/>
                  <a:ea typeface="+mn-ea"/>
                  <a:cs typeface="+mn-cs"/>
                </a:defRPr>
              </a:lvl6pPr>
              <a:lvl7pPr marL="2743200" algn="l" defTabSz="914400" rtl="0" eaLnBrk="1" latinLnBrk="0" hangingPunct="1">
                <a:defRPr kumimoji="1" sz="2800" kern="1200">
                  <a:solidFill>
                    <a:schemeClr val="tx1"/>
                  </a:solidFill>
                  <a:latin typeface="+mn-lt"/>
                  <a:ea typeface="+mn-ea"/>
                  <a:cs typeface="+mn-cs"/>
                </a:defRPr>
              </a:lvl7pPr>
              <a:lvl8pPr marL="3200400" algn="l" defTabSz="914400" rtl="0" eaLnBrk="1" latinLnBrk="0" hangingPunct="1">
                <a:defRPr kumimoji="1" sz="2800" kern="1200">
                  <a:solidFill>
                    <a:schemeClr val="tx1"/>
                  </a:solidFill>
                  <a:latin typeface="+mn-lt"/>
                  <a:ea typeface="+mn-ea"/>
                  <a:cs typeface="+mn-cs"/>
                </a:defRPr>
              </a:lvl8pPr>
              <a:lvl9pPr marL="3657600" algn="l" defTabSz="914400" rtl="0" eaLnBrk="1" latinLnBrk="0" hangingPunct="1">
                <a:defRPr kumimoji="1" sz="2800" kern="1200">
                  <a:solidFill>
                    <a:schemeClr val="tx1"/>
                  </a:solidFill>
                  <a:latin typeface="+mn-lt"/>
                  <a:ea typeface="+mn-ea"/>
                  <a:cs typeface="+mn-cs"/>
                </a:defRPr>
              </a:lvl9pPr>
            </a:lstStyle>
            <a:p>
              <a:pPr algn="ctr"/>
              <a:endParaRPr lang="zh-CN" altLang="en-US"/>
            </a:p>
          </p:txBody>
        </p:sp>
      </p:grpSp>
      <p:sp>
        <p:nvSpPr>
          <p:cNvPr id="7" name="矩形 6"/>
          <p:cNvSpPr/>
          <p:nvPr/>
        </p:nvSpPr>
        <p:spPr>
          <a:xfrm>
            <a:off x="3579044" y="1714330"/>
            <a:ext cx="835825" cy="356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r>
              <a:rPr lang="en-US" altLang="zh-CN" sz="1800" b="1" dirty="0" smtClean="0">
                <a:solidFill>
                  <a:srgbClr val="3333FF"/>
                </a:solidFill>
                <a:latin typeface="Consolas" pitchFamily="49" charset="0"/>
                <a:cs typeface="Consolas" pitchFamily="49" charset="0"/>
              </a:rPr>
              <a:t>10</a:t>
            </a:r>
            <a:endParaRPr lang="zh-CN" altLang="en-US" sz="1800" b="1" dirty="0">
              <a:solidFill>
                <a:srgbClr val="3333FF"/>
              </a:solidFill>
              <a:latin typeface="Consolas" pitchFamily="49" charset="0"/>
              <a:cs typeface="Consolas" pitchFamily="49" charset="0"/>
            </a:endParaRPr>
          </a:p>
        </p:txBody>
      </p:sp>
      <p:sp>
        <p:nvSpPr>
          <p:cNvPr id="8" name="矩形 7"/>
          <p:cNvSpPr/>
          <p:nvPr/>
        </p:nvSpPr>
        <p:spPr>
          <a:xfrm>
            <a:off x="1071570" y="3193097"/>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r>
              <a:rPr lang="en-US" altLang="zh-CN" sz="1800" b="1" smtClean="0">
                <a:solidFill>
                  <a:srgbClr val="3333FF"/>
                </a:solidFill>
                <a:latin typeface="Consolas" pitchFamily="49" charset="0"/>
                <a:cs typeface="Consolas" pitchFamily="49" charset="0"/>
              </a:rPr>
              <a:t>1  </a:t>
            </a:r>
            <a:r>
              <a:rPr lang="en-US" altLang="zh-CN" sz="1800" b="1" dirty="0" smtClean="0">
                <a:solidFill>
                  <a:srgbClr val="3333FF"/>
                </a:solidFill>
                <a:latin typeface="Consolas" pitchFamily="49" charset="0"/>
                <a:cs typeface="Consolas" pitchFamily="49" charset="0"/>
              </a:rPr>
              <a:t>2</a:t>
            </a:r>
            <a:endParaRPr lang="zh-CN" altLang="en-US" sz="1800" b="1" dirty="0">
              <a:solidFill>
                <a:srgbClr val="3333FF"/>
              </a:solidFill>
              <a:latin typeface="Consolas" pitchFamily="49" charset="0"/>
              <a:cs typeface="Consolas" pitchFamily="49" charset="0"/>
            </a:endParaRPr>
          </a:p>
        </p:txBody>
      </p:sp>
      <p:sp>
        <p:nvSpPr>
          <p:cNvPr id="9" name="矩形 8"/>
          <p:cNvSpPr/>
          <p:nvPr/>
        </p:nvSpPr>
        <p:spPr>
          <a:xfrm>
            <a:off x="2100277" y="3193097"/>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r>
              <a:rPr lang="en-US" altLang="zh-CN" sz="1800" b="1" smtClean="0">
                <a:solidFill>
                  <a:srgbClr val="3333FF"/>
                </a:solidFill>
                <a:latin typeface="Consolas" pitchFamily="49" charset="0"/>
                <a:cs typeface="Consolas" pitchFamily="49" charset="0"/>
              </a:rPr>
              <a:t>4  </a:t>
            </a:r>
            <a:r>
              <a:rPr lang="en-US" altLang="zh-CN" sz="1800" b="1" dirty="0" smtClean="0">
                <a:solidFill>
                  <a:srgbClr val="3333FF"/>
                </a:solidFill>
                <a:latin typeface="Consolas" pitchFamily="49" charset="0"/>
                <a:cs typeface="Consolas" pitchFamily="49" charset="0"/>
              </a:rPr>
              <a:t>5</a:t>
            </a:r>
            <a:endParaRPr lang="zh-CN" altLang="en-US" sz="1800" b="1" dirty="0">
              <a:solidFill>
                <a:srgbClr val="3333FF"/>
              </a:solidFill>
              <a:latin typeface="Consolas" pitchFamily="49" charset="0"/>
              <a:cs typeface="Consolas" pitchFamily="49" charset="0"/>
            </a:endParaRPr>
          </a:p>
        </p:txBody>
      </p:sp>
      <p:sp>
        <p:nvSpPr>
          <p:cNvPr id="10" name="矩形 9"/>
          <p:cNvSpPr/>
          <p:nvPr/>
        </p:nvSpPr>
        <p:spPr>
          <a:xfrm>
            <a:off x="3128984" y="3222462"/>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r>
              <a:rPr lang="en-US" altLang="zh-CN" sz="1800" b="1" smtClean="0">
                <a:solidFill>
                  <a:srgbClr val="3333FF"/>
                </a:solidFill>
                <a:latin typeface="Consolas" pitchFamily="49" charset="0"/>
                <a:cs typeface="Consolas" pitchFamily="49" charset="0"/>
              </a:rPr>
              <a:t>7  </a:t>
            </a:r>
            <a:r>
              <a:rPr lang="en-US" altLang="zh-CN" sz="1800" b="1" dirty="0" smtClean="0">
                <a:solidFill>
                  <a:srgbClr val="3333FF"/>
                </a:solidFill>
                <a:latin typeface="Consolas" pitchFamily="49" charset="0"/>
                <a:cs typeface="Consolas" pitchFamily="49" charset="0"/>
              </a:rPr>
              <a:t>9</a:t>
            </a:r>
            <a:endParaRPr lang="zh-CN" altLang="en-US" sz="1800" b="1" dirty="0">
              <a:solidFill>
                <a:srgbClr val="3333FF"/>
              </a:solidFill>
              <a:latin typeface="Consolas" pitchFamily="49" charset="0"/>
              <a:cs typeface="Consolas" pitchFamily="49" charset="0"/>
            </a:endParaRPr>
          </a:p>
        </p:txBody>
      </p:sp>
      <p:sp>
        <p:nvSpPr>
          <p:cNvPr id="11" name="矩形 10"/>
          <p:cNvSpPr/>
          <p:nvPr/>
        </p:nvSpPr>
        <p:spPr>
          <a:xfrm>
            <a:off x="4093397" y="3222462"/>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r>
              <a:rPr lang="en-US" altLang="zh-CN" sz="1800" b="1" dirty="0" smtClean="0">
                <a:solidFill>
                  <a:srgbClr val="3333FF"/>
                </a:solidFill>
                <a:latin typeface="Consolas" pitchFamily="49" charset="0"/>
                <a:cs typeface="Consolas" pitchFamily="49" charset="0"/>
              </a:rPr>
              <a:t>11 12</a:t>
            </a:r>
            <a:endParaRPr lang="zh-CN" altLang="en-US" sz="1800" b="1" dirty="0">
              <a:solidFill>
                <a:srgbClr val="3333FF"/>
              </a:solidFill>
              <a:latin typeface="Consolas" pitchFamily="49" charset="0"/>
              <a:cs typeface="Consolas" pitchFamily="49" charset="0"/>
            </a:endParaRPr>
          </a:p>
        </p:txBody>
      </p:sp>
      <p:sp>
        <p:nvSpPr>
          <p:cNvPr id="12" name="矩形 11"/>
          <p:cNvSpPr/>
          <p:nvPr/>
        </p:nvSpPr>
        <p:spPr>
          <a:xfrm>
            <a:off x="5057810" y="3222462"/>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r>
              <a:rPr lang="en-US" altLang="zh-CN" sz="1800" b="1" dirty="0" smtClean="0">
                <a:solidFill>
                  <a:srgbClr val="3333FF"/>
                </a:solidFill>
                <a:latin typeface="Consolas" pitchFamily="49" charset="0"/>
                <a:cs typeface="Consolas" pitchFamily="49" charset="0"/>
              </a:rPr>
              <a:t>14 17</a:t>
            </a:r>
            <a:endParaRPr lang="zh-CN" altLang="en-US" sz="1800" b="1" dirty="0">
              <a:solidFill>
                <a:srgbClr val="3333FF"/>
              </a:solidFill>
              <a:latin typeface="Consolas" pitchFamily="49" charset="0"/>
              <a:cs typeface="Consolas" pitchFamily="49" charset="0"/>
            </a:endParaRPr>
          </a:p>
        </p:txBody>
      </p:sp>
      <p:sp>
        <p:nvSpPr>
          <p:cNvPr id="13" name="矩形 12"/>
          <p:cNvSpPr/>
          <p:nvPr/>
        </p:nvSpPr>
        <p:spPr>
          <a:xfrm>
            <a:off x="6022223" y="3222462"/>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r>
              <a:rPr lang="en-US" altLang="zh-CN" sz="1800" b="1" dirty="0" smtClean="0">
                <a:solidFill>
                  <a:srgbClr val="3333FF"/>
                </a:solidFill>
                <a:latin typeface="Consolas" pitchFamily="49" charset="0"/>
                <a:cs typeface="Consolas" pitchFamily="49" charset="0"/>
              </a:rPr>
              <a:t>19 20</a:t>
            </a:r>
            <a:endParaRPr lang="zh-CN" altLang="en-US" sz="1800" b="1" dirty="0">
              <a:solidFill>
                <a:srgbClr val="3333FF"/>
              </a:solidFill>
              <a:latin typeface="Consolas" pitchFamily="49" charset="0"/>
              <a:cs typeface="Consolas" pitchFamily="49" charset="0"/>
            </a:endParaRPr>
          </a:p>
        </p:txBody>
      </p:sp>
      <p:sp>
        <p:nvSpPr>
          <p:cNvPr id="14" name="矩形 13"/>
          <p:cNvSpPr/>
          <p:nvPr/>
        </p:nvSpPr>
        <p:spPr>
          <a:xfrm>
            <a:off x="2100277" y="2386637"/>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r>
              <a:rPr lang="en-US" altLang="zh-CN" sz="1800" b="1" dirty="0" smtClean="0">
                <a:solidFill>
                  <a:srgbClr val="3333FF"/>
                </a:solidFill>
                <a:latin typeface="Consolas" pitchFamily="49" charset="0"/>
                <a:cs typeface="Consolas" pitchFamily="49" charset="0"/>
              </a:rPr>
              <a:t>3  6</a:t>
            </a:r>
            <a:endParaRPr lang="zh-CN" altLang="en-US" sz="1800" b="1" dirty="0">
              <a:solidFill>
                <a:srgbClr val="3333FF"/>
              </a:solidFill>
              <a:latin typeface="Consolas" pitchFamily="49" charset="0"/>
              <a:cs typeface="Consolas" pitchFamily="49" charset="0"/>
            </a:endParaRPr>
          </a:p>
        </p:txBody>
      </p:sp>
      <p:sp>
        <p:nvSpPr>
          <p:cNvPr id="15" name="矩形 14"/>
          <p:cNvSpPr/>
          <p:nvPr/>
        </p:nvSpPr>
        <p:spPr>
          <a:xfrm>
            <a:off x="4929222" y="2386637"/>
            <a:ext cx="835825" cy="3564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defPPr>
              <a:defRPr lang="zh-CN"/>
            </a:defPPr>
            <a:lvl1pPr algn="ctr" rtl="0" fontAlgn="base">
              <a:spcBef>
                <a:spcPct val="0"/>
              </a:spcBef>
              <a:spcAft>
                <a:spcPct val="0"/>
              </a:spcAft>
              <a:defRPr kumimoji="1" sz="2800" kern="1200">
                <a:solidFill>
                  <a:schemeClr val="dk1"/>
                </a:solidFill>
                <a:latin typeface="+mn-lt"/>
                <a:ea typeface="+mn-ea"/>
                <a:cs typeface="+mn-cs"/>
              </a:defRPr>
            </a:lvl1pPr>
            <a:lvl2pPr marL="457200" algn="ctr" rtl="0" fontAlgn="base">
              <a:spcBef>
                <a:spcPct val="0"/>
              </a:spcBef>
              <a:spcAft>
                <a:spcPct val="0"/>
              </a:spcAft>
              <a:defRPr kumimoji="1" sz="2800" kern="1200">
                <a:solidFill>
                  <a:schemeClr val="dk1"/>
                </a:solidFill>
                <a:latin typeface="+mn-lt"/>
                <a:ea typeface="+mn-ea"/>
                <a:cs typeface="+mn-cs"/>
              </a:defRPr>
            </a:lvl2pPr>
            <a:lvl3pPr marL="914400" algn="ctr" rtl="0" fontAlgn="base">
              <a:spcBef>
                <a:spcPct val="0"/>
              </a:spcBef>
              <a:spcAft>
                <a:spcPct val="0"/>
              </a:spcAft>
              <a:defRPr kumimoji="1" sz="2800" kern="1200">
                <a:solidFill>
                  <a:schemeClr val="dk1"/>
                </a:solidFill>
                <a:latin typeface="+mn-lt"/>
                <a:ea typeface="+mn-ea"/>
                <a:cs typeface="+mn-cs"/>
              </a:defRPr>
            </a:lvl3pPr>
            <a:lvl4pPr marL="1371600" algn="ctr" rtl="0" fontAlgn="base">
              <a:spcBef>
                <a:spcPct val="0"/>
              </a:spcBef>
              <a:spcAft>
                <a:spcPct val="0"/>
              </a:spcAft>
              <a:defRPr kumimoji="1" sz="2800" kern="1200">
                <a:solidFill>
                  <a:schemeClr val="dk1"/>
                </a:solidFill>
                <a:latin typeface="+mn-lt"/>
                <a:ea typeface="+mn-ea"/>
                <a:cs typeface="+mn-cs"/>
              </a:defRPr>
            </a:lvl4pPr>
            <a:lvl5pPr marL="1828800" algn="ctr"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algn="ctr"/>
            <a:r>
              <a:rPr lang="en-US" altLang="zh-CN" sz="1800" b="1" smtClean="0">
                <a:solidFill>
                  <a:srgbClr val="3333FF"/>
                </a:solidFill>
                <a:latin typeface="Consolas" pitchFamily="49" charset="0"/>
                <a:cs typeface="Consolas" pitchFamily="49" charset="0"/>
              </a:rPr>
              <a:t>13 </a:t>
            </a:r>
            <a:r>
              <a:rPr lang="en-US" altLang="zh-CN" sz="1800" b="1" dirty="0" smtClean="0">
                <a:solidFill>
                  <a:srgbClr val="3333FF"/>
                </a:solidFill>
                <a:latin typeface="Consolas" pitchFamily="49" charset="0"/>
                <a:cs typeface="Consolas" pitchFamily="49" charset="0"/>
              </a:rPr>
              <a:t>18</a:t>
            </a:r>
            <a:endParaRPr lang="zh-CN" altLang="en-US" sz="1800" b="1" dirty="0">
              <a:solidFill>
                <a:srgbClr val="3333FF"/>
              </a:solidFill>
              <a:latin typeface="Consolas" pitchFamily="49" charset="0"/>
              <a:cs typeface="Consolas" pitchFamily="49" charset="0"/>
            </a:endParaRPr>
          </a:p>
        </p:txBody>
      </p:sp>
      <p:cxnSp>
        <p:nvCxnSpPr>
          <p:cNvPr id="16" name="直接连接符 15"/>
          <p:cNvCxnSpPr/>
          <p:nvPr/>
        </p:nvCxnSpPr>
        <p:spPr>
          <a:xfrm rot="10800000" flipV="1">
            <a:off x="2871808" y="1971507"/>
            <a:ext cx="964413" cy="385765"/>
          </a:xfrm>
          <a:prstGeom prst="line">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4221986" y="1971507"/>
            <a:ext cx="835825" cy="385765"/>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endCxn id="8" idx="0"/>
          </p:cNvCxnSpPr>
          <p:nvPr/>
        </p:nvCxnSpPr>
        <p:spPr>
          <a:xfrm rot="10800000" flipV="1">
            <a:off x="1489483" y="2614449"/>
            <a:ext cx="803678" cy="578648"/>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endCxn id="10" idx="0"/>
          </p:cNvCxnSpPr>
          <p:nvPr/>
        </p:nvCxnSpPr>
        <p:spPr>
          <a:xfrm>
            <a:off x="2773363" y="2634545"/>
            <a:ext cx="773534" cy="58791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9" idx="0"/>
          </p:cNvCxnSpPr>
          <p:nvPr/>
        </p:nvCxnSpPr>
        <p:spPr>
          <a:xfrm rot="16200000" flipH="1">
            <a:off x="2212792" y="2887699"/>
            <a:ext cx="578648" cy="32147"/>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11" idx="0"/>
          </p:cNvCxnSpPr>
          <p:nvPr/>
        </p:nvCxnSpPr>
        <p:spPr>
          <a:xfrm rot="5400000">
            <a:off x="4480554" y="2645205"/>
            <a:ext cx="608013" cy="546501"/>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3" idx="0"/>
          </p:cNvCxnSpPr>
          <p:nvPr/>
        </p:nvCxnSpPr>
        <p:spPr>
          <a:xfrm>
            <a:off x="5700752" y="2614449"/>
            <a:ext cx="739383" cy="608013"/>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endCxn id="12" idx="0"/>
          </p:cNvCxnSpPr>
          <p:nvPr/>
        </p:nvCxnSpPr>
        <p:spPr>
          <a:xfrm rot="16200000" flipH="1">
            <a:off x="5091348" y="2838087"/>
            <a:ext cx="608013" cy="160736"/>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4" name="TextBox 65"/>
          <p:cNvSpPr txBox="1"/>
          <p:nvPr/>
        </p:nvSpPr>
        <p:spPr>
          <a:xfrm>
            <a:off x="7215238" y="3214686"/>
            <a:ext cx="1571604" cy="400110"/>
          </a:xfrm>
          <a:prstGeom prst="rect">
            <a:avLst/>
          </a:prstGeom>
          <a:solidFill>
            <a:schemeClr val="bg1"/>
          </a:solidFill>
        </p:spPr>
        <p:txBody>
          <a:bodyPr wrap="square" rtlCol="0">
            <a:spAutoFit/>
          </a:bodyPr>
          <a:lstStyle>
            <a:defPPr>
              <a:defRPr lang="zh-CN"/>
            </a:defPPr>
            <a:lvl1pPr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1pPr>
            <a:lvl2pPr marL="457200"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2pPr>
            <a:lvl3pPr marL="914400"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3pPr>
            <a:lvl4pPr marL="1371600"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4pPr>
            <a:lvl5pPr marL="1828800"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5pPr>
            <a:lvl6pPr marL="2286000" algn="l" defTabSz="914400" rtl="0" eaLnBrk="1" latinLnBrk="0" hangingPunct="1">
              <a:defRPr kumimoji="1" sz="2800" kern="1200">
                <a:solidFill>
                  <a:srgbClr val="FF0000"/>
                </a:solidFill>
                <a:latin typeface="Times New Roman" pitchFamily="18" charset="0"/>
                <a:ea typeface="宋体" pitchFamily="2" charset="-122"/>
                <a:cs typeface="+mn-cs"/>
              </a:defRPr>
            </a:lvl6pPr>
            <a:lvl7pPr marL="2743200" algn="l" defTabSz="914400" rtl="0" eaLnBrk="1" latinLnBrk="0" hangingPunct="1">
              <a:defRPr kumimoji="1" sz="2800" kern="1200">
                <a:solidFill>
                  <a:srgbClr val="FF0000"/>
                </a:solidFill>
                <a:latin typeface="Times New Roman" pitchFamily="18" charset="0"/>
                <a:ea typeface="宋体" pitchFamily="2" charset="-122"/>
                <a:cs typeface="+mn-cs"/>
              </a:defRPr>
            </a:lvl7pPr>
            <a:lvl8pPr marL="3200400" algn="l" defTabSz="914400" rtl="0" eaLnBrk="1" latinLnBrk="0" hangingPunct="1">
              <a:defRPr kumimoji="1" sz="2800" kern="1200">
                <a:solidFill>
                  <a:srgbClr val="FF0000"/>
                </a:solidFill>
                <a:latin typeface="Times New Roman" pitchFamily="18" charset="0"/>
                <a:ea typeface="宋体" pitchFamily="2" charset="-122"/>
                <a:cs typeface="+mn-cs"/>
              </a:defRPr>
            </a:lvl8pPr>
            <a:lvl9pPr marL="3657600" algn="l" defTabSz="914400" rtl="0" eaLnBrk="1" latinLnBrk="0" hangingPunct="1">
              <a:defRPr kumimoji="1" sz="2800" kern="1200">
                <a:solidFill>
                  <a:srgbClr val="FF0000"/>
                </a:solidFill>
                <a:latin typeface="Times New Roman" pitchFamily="18" charset="0"/>
                <a:ea typeface="宋体" pitchFamily="2" charset="-122"/>
                <a:cs typeface="+mn-cs"/>
              </a:defRPr>
            </a:lvl9pPr>
          </a:lstStyle>
          <a:p>
            <a:r>
              <a:rPr lang="zh-CN" altLang="en-US" sz="2000" b="1" smtClean="0">
                <a:solidFill>
                  <a:srgbClr val="9900FF"/>
                </a:solidFill>
                <a:latin typeface="仿宋" pitchFamily="49" charset="-122"/>
                <a:ea typeface="仿宋" pitchFamily="49" charset="-122"/>
              </a:rPr>
              <a:t>叶子结点层</a:t>
            </a:r>
            <a:endParaRPr lang="zh-CN" altLang="en-US" sz="2000" b="1" dirty="0">
              <a:solidFill>
                <a:srgbClr val="9900FF"/>
              </a:solidFill>
              <a:latin typeface="仿宋" pitchFamily="49" charset="-122"/>
              <a:ea typeface="仿宋" pitchFamily="49" charset="-122"/>
            </a:endParaRPr>
          </a:p>
        </p:txBody>
      </p:sp>
      <p:sp>
        <p:nvSpPr>
          <p:cNvPr id="25" name="右大括号 24"/>
          <p:cNvSpPr/>
          <p:nvPr/>
        </p:nvSpPr>
        <p:spPr>
          <a:xfrm>
            <a:off x="7000892" y="3143248"/>
            <a:ext cx="214314" cy="571504"/>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algn="ctr" rtl="0" fontAlgn="base">
              <a:spcBef>
                <a:spcPct val="0"/>
              </a:spcBef>
              <a:spcAft>
                <a:spcPct val="0"/>
              </a:spcAft>
              <a:defRPr kumimoji="1" sz="2800" kern="1200">
                <a:solidFill>
                  <a:schemeClr val="tx1"/>
                </a:solidFill>
                <a:latin typeface="+mn-lt"/>
                <a:ea typeface="+mn-ea"/>
                <a:cs typeface="+mn-cs"/>
              </a:defRPr>
            </a:lvl1pPr>
            <a:lvl2pPr marL="457200" algn="ctr" rtl="0" fontAlgn="base">
              <a:spcBef>
                <a:spcPct val="0"/>
              </a:spcBef>
              <a:spcAft>
                <a:spcPct val="0"/>
              </a:spcAft>
              <a:defRPr kumimoji="1" sz="2800" kern="1200">
                <a:solidFill>
                  <a:schemeClr val="tx1"/>
                </a:solidFill>
                <a:latin typeface="+mn-lt"/>
                <a:ea typeface="+mn-ea"/>
                <a:cs typeface="+mn-cs"/>
              </a:defRPr>
            </a:lvl2pPr>
            <a:lvl3pPr marL="914400" algn="ctr" rtl="0" fontAlgn="base">
              <a:spcBef>
                <a:spcPct val="0"/>
              </a:spcBef>
              <a:spcAft>
                <a:spcPct val="0"/>
              </a:spcAft>
              <a:defRPr kumimoji="1" sz="2800" kern="1200">
                <a:solidFill>
                  <a:schemeClr val="tx1"/>
                </a:solidFill>
                <a:latin typeface="+mn-lt"/>
                <a:ea typeface="+mn-ea"/>
                <a:cs typeface="+mn-cs"/>
              </a:defRPr>
            </a:lvl3pPr>
            <a:lvl4pPr marL="1371600" algn="ctr" rtl="0" fontAlgn="base">
              <a:spcBef>
                <a:spcPct val="0"/>
              </a:spcBef>
              <a:spcAft>
                <a:spcPct val="0"/>
              </a:spcAft>
              <a:defRPr kumimoji="1" sz="2800" kern="1200">
                <a:solidFill>
                  <a:schemeClr val="tx1"/>
                </a:solidFill>
                <a:latin typeface="+mn-lt"/>
                <a:ea typeface="+mn-ea"/>
                <a:cs typeface="+mn-cs"/>
              </a:defRPr>
            </a:lvl4pPr>
            <a:lvl5pPr marL="1828800" algn="ctr" rtl="0" fontAlgn="base">
              <a:spcBef>
                <a:spcPct val="0"/>
              </a:spcBef>
              <a:spcAft>
                <a:spcPct val="0"/>
              </a:spcAft>
              <a:defRPr kumimoji="1" sz="2800" kern="1200">
                <a:solidFill>
                  <a:schemeClr val="tx1"/>
                </a:solidFill>
                <a:latin typeface="+mn-lt"/>
                <a:ea typeface="+mn-ea"/>
                <a:cs typeface="+mn-cs"/>
              </a:defRPr>
            </a:lvl5pPr>
            <a:lvl6pPr marL="2286000" algn="l" defTabSz="914400" rtl="0" eaLnBrk="1" latinLnBrk="0" hangingPunct="1">
              <a:defRPr kumimoji="1" sz="2800" kern="1200">
                <a:solidFill>
                  <a:schemeClr val="tx1"/>
                </a:solidFill>
                <a:latin typeface="+mn-lt"/>
                <a:ea typeface="+mn-ea"/>
                <a:cs typeface="+mn-cs"/>
              </a:defRPr>
            </a:lvl6pPr>
            <a:lvl7pPr marL="2743200" algn="l" defTabSz="914400" rtl="0" eaLnBrk="1" latinLnBrk="0" hangingPunct="1">
              <a:defRPr kumimoji="1" sz="2800" kern="1200">
                <a:solidFill>
                  <a:schemeClr val="tx1"/>
                </a:solidFill>
                <a:latin typeface="+mn-lt"/>
                <a:ea typeface="+mn-ea"/>
                <a:cs typeface="+mn-cs"/>
              </a:defRPr>
            </a:lvl7pPr>
            <a:lvl8pPr marL="3200400" algn="l" defTabSz="914400" rtl="0" eaLnBrk="1" latinLnBrk="0" hangingPunct="1">
              <a:defRPr kumimoji="1" sz="2800" kern="1200">
                <a:solidFill>
                  <a:schemeClr val="tx1"/>
                </a:solidFill>
                <a:latin typeface="+mn-lt"/>
                <a:ea typeface="+mn-ea"/>
                <a:cs typeface="+mn-cs"/>
              </a:defRPr>
            </a:lvl8pPr>
            <a:lvl9pPr marL="3657600" algn="l" defTabSz="914400" rtl="0" eaLnBrk="1" latinLnBrk="0" hangingPunct="1">
              <a:defRPr kumimoji="1" sz="2800" kern="1200">
                <a:solidFill>
                  <a:schemeClr val="tx1"/>
                </a:solidFill>
                <a:latin typeface="+mn-lt"/>
                <a:ea typeface="+mn-ea"/>
                <a:cs typeface="+mn-cs"/>
              </a:defRPr>
            </a:lvl9pPr>
          </a:lstStyle>
          <a:p>
            <a:pPr algn="ctr"/>
            <a:endParaRPr lang="zh-CN" altLang="en-US"/>
          </a:p>
        </p:txBody>
      </p:sp>
      <p:sp>
        <p:nvSpPr>
          <p:cNvPr id="26" name="左大括号 25"/>
          <p:cNvSpPr/>
          <p:nvPr/>
        </p:nvSpPr>
        <p:spPr>
          <a:xfrm>
            <a:off x="785786" y="1701000"/>
            <a:ext cx="214314" cy="1728000"/>
          </a:xfrm>
          <a:prstGeom prst="lef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algn="ctr" rtl="0" fontAlgn="base">
              <a:spcBef>
                <a:spcPct val="0"/>
              </a:spcBef>
              <a:spcAft>
                <a:spcPct val="0"/>
              </a:spcAft>
              <a:defRPr kumimoji="1" sz="2800" kern="1200">
                <a:solidFill>
                  <a:schemeClr val="tx1"/>
                </a:solidFill>
                <a:latin typeface="+mn-lt"/>
                <a:ea typeface="+mn-ea"/>
                <a:cs typeface="+mn-cs"/>
              </a:defRPr>
            </a:lvl1pPr>
            <a:lvl2pPr marL="457200" algn="ctr" rtl="0" fontAlgn="base">
              <a:spcBef>
                <a:spcPct val="0"/>
              </a:spcBef>
              <a:spcAft>
                <a:spcPct val="0"/>
              </a:spcAft>
              <a:defRPr kumimoji="1" sz="2800" kern="1200">
                <a:solidFill>
                  <a:schemeClr val="tx1"/>
                </a:solidFill>
                <a:latin typeface="+mn-lt"/>
                <a:ea typeface="+mn-ea"/>
                <a:cs typeface="+mn-cs"/>
              </a:defRPr>
            </a:lvl2pPr>
            <a:lvl3pPr marL="914400" algn="ctr" rtl="0" fontAlgn="base">
              <a:spcBef>
                <a:spcPct val="0"/>
              </a:spcBef>
              <a:spcAft>
                <a:spcPct val="0"/>
              </a:spcAft>
              <a:defRPr kumimoji="1" sz="2800" kern="1200">
                <a:solidFill>
                  <a:schemeClr val="tx1"/>
                </a:solidFill>
                <a:latin typeface="+mn-lt"/>
                <a:ea typeface="+mn-ea"/>
                <a:cs typeface="+mn-cs"/>
              </a:defRPr>
            </a:lvl3pPr>
            <a:lvl4pPr marL="1371600" algn="ctr" rtl="0" fontAlgn="base">
              <a:spcBef>
                <a:spcPct val="0"/>
              </a:spcBef>
              <a:spcAft>
                <a:spcPct val="0"/>
              </a:spcAft>
              <a:defRPr kumimoji="1" sz="2800" kern="1200">
                <a:solidFill>
                  <a:schemeClr val="tx1"/>
                </a:solidFill>
                <a:latin typeface="+mn-lt"/>
                <a:ea typeface="+mn-ea"/>
                <a:cs typeface="+mn-cs"/>
              </a:defRPr>
            </a:lvl4pPr>
            <a:lvl5pPr marL="1828800" algn="ctr" rtl="0" fontAlgn="base">
              <a:spcBef>
                <a:spcPct val="0"/>
              </a:spcBef>
              <a:spcAft>
                <a:spcPct val="0"/>
              </a:spcAft>
              <a:defRPr kumimoji="1" sz="2800" kern="1200">
                <a:solidFill>
                  <a:schemeClr val="tx1"/>
                </a:solidFill>
                <a:latin typeface="+mn-lt"/>
                <a:ea typeface="+mn-ea"/>
                <a:cs typeface="+mn-cs"/>
              </a:defRPr>
            </a:lvl5pPr>
            <a:lvl6pPr marL="2286000" algn="l" defTabSz="914400" rtl="0" eaLnBrk="1" latinLnBrk="0" hangingPunct="1">
              <a:defRPr kumimoji="1" sz="2800" kern="1200">
                <a:solidFill>
                  <a:schemeClr val="tx1"/>
                </a:solidFill>
                <a:latin typeface="+mn-lt"/>
                <a:ea typeface="+mn-ea"/>
                <a:cs typeface="+mn-cs"/>
              </a:defRPr>
            </a:lvl6pPr>
            <a:lvl7pPr marL="2743200" algn="l" defTabSz="914400" rtl="0" eaLnBrk="1" latinLnBrk="0" hangingPunct="1">
              <a:defRPr kumimoji="1" sz="2800" kern="1200">
                <a:solidFill>
                  <a:schemeClr val="tx1"/>
                </a:solidFill>
                <a:latin typeface="+mn-lt"/>
                <a:ea typeface="+mn-ea"/>
                <a:cs typeface="+mn-cs"/>
              </a:defRPr>
            </a:lvl7pPr>
            <a:lvl8pPr marL="3200400" algn="l" defTabSz="914400" rtl="0" eaLnBrk="1" latinLnBrk="0" hangingPunct="1">
              <a:defRPr kumimoji="1" sz="2800" kern="1200">
                <a:solidFill>
                  <a:schemeClr val="tx1"/>
                </a:solidFill>
                <a:latin typeface="+mn-lt"/>
                <a:ea typeface="+mn-ea"/>
                <a:cs typeface="+mn-cs"/>
              </a:defRPr>
            </a:lvl8pPr>
            <a:lvl9pPr marL="3657600" algn="l" defTabSz="914400" rtl="0" eaLnBrk="1" latinLnBrk="0" hangingPunct="1">
              <a:defRPr kumimoji="1" sz="2800" kern="1200">
                <a:solidFill>
                  <a:schemeClr val="tx1"/>
                </a:solidFill>
                <a:latin typeface="+mn-lt"/>
                <a:ea typeface="+mn-ea"/>
                <a:cs typeface="+mn-cs"/>
              </a:defRPr>
            </a:lvl9pPr>
          </a:lstStyle>
          <a:p>
            <a:pPr algn="ctr"/>
            <a:endParaRPr lang="zh-CN" altLang="en-US"/>
          </a:p>
        </p:txBody>
      </p:sp>
      <p:sp>
        <p:nvSpPr>
          <p:cNvPr id="27" name="TextBox 73"/>
          <p:cNvSpPr txBox="1"/>
          <p:nvPr/>
        </p:nvSpPr>
        <p:spPr>
          <a:xfrm>
            <a:off x="293345" y="1785926"/>
            <a:ext cx="492443" cy="1500198"/>
          </a:xfrm>
          <a:prstGeom prst="rect">
            <a:avLst/>
          </a:prstGeom>
          <a:noFill/>
        </p:spPr>
        <p:txBody>
          <a:bodyPr vert="eaVert" wrap="square" rtlCol="0">
            <a:spAutoFit/>
          </a:bodyPr>
          <a:lstStyle>
            <a:defPPr>
              <a:defRPr lang="zh-CN"/>
            </a:defPPr>
            <a:lvl1pPr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1pPr>
            <a:lvl2pPr marL="457200"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2pPr>
            <a:lvl3pPr marL="914400"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3pPr>
            <a:lvl4pPr marL="1371600"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4pPr>
            <a:lvl5pPr marL="1828800" algn="ctr" rtl="0" fontAlgn="base">
              <a:spcBef>
                <a:spcPct val="0"/>
              </a:spcBef>
              <a:spcAft>
                <a:spcPct val="0"/>
              </a:spcAft>
              <a:defRPr kumimoji="1" sz="2800" kern="1200">
                <a:solidFill>
                  <a:srgbClr val="FF0000"/>
                </a:solidFill>
                <a:latin typeface="Times New Roman" pitchFamily="18" charset="0"/>
                <a:ea typeface="宋体" pitchFamily="2" charset="-122"/>
                <a:cs typeface="+mn-cs"/>
              </a:defRPr>
            </a:lvl5pPr>
            <a:lvl6pPr marL="2286000" algn="l" defTabSz="914400" rtl="0" eaLnBrk="1" latinLnBrk="0" hangingPunct="1">
              <a:defRPr kumimoji="1" sz="2800" kern="1200">
                <a:solidFill>
                  <a:srgbClr val="FF0000"/>
                </a:solidFill>
                <a:latin typeface="Times New Roman" pitchFamily="18" charset="0"/>
                <a:ea typeface="宋体" pitchFamily="2" charset="-122"/>
                <a:cs typeface="+mn-cs"/>
              </a:defRPr>
            </a:lvl6pPr>
            <a:lvl7pPr marL="2743200" algn="l" defTabSz="914400" rtl="0" eaLnBrk="1" latinLnBrk="0" hangingPunct="1">
              <a:defRPr kumimoji="1" sz="2800" kern="1200">
                <a:solidFill>
                  <a:srgbClr val="FF0000"/>
                </a:solidFill>
                <a:latin typeface="Times New Roman" pitchFamily="18" charset="0"/>
                <a:ea typeface="宋体" pitchFamily="2" charset="-122"/>
                <a:cs typeface="+mn-cs"/>
              </a:defRPr>
            </a:lvl7pPr>
            <a:lvl8pPr marL="3200400" algn="l" defTabSz="914400" rtl="0" eaLnBrk="1" latinLnBrk="0" hangingPunct="1">
              <a:defRPr kumimoji="1" sz="2800" kern="1200">
                <a:solidFill>
                  <a:srgbClr val="FF0000"/>
                </a:solidFill>
                <a:latin typeface="Times New Roman" pitchFamily="18" charset="0"/>
                <a:ea typeface="宋体" pitchFamily="2" charset="-122"/>
                <a:cs typeface="+mn-cs"/>
              </a:defRPr>
            </a:lvl8pPr>
            <a:lvl9pPr marL="3657600" algn="l" defTabSz="914400" rtl="0" eaLnBrk="1" latinLnBrk="0" hangingPunct="1">
              <a:defRPr kumimoji="1" sz="2800" kern="1200">
                <a:solidFill>
                  <a:srgbClr val="FF0000"/>
                </a:solidFill>
                <a:latin typeface="Times New Roman" pitchFamily="18" charset="0"/>
                <a:ea typeface="宋体" pitchFamily="2" charset="-122"/>
                <a:cs typeface="+mn-cs"/>
              </a:defRPr>
            </a:lvl9pPr>
          </a:lstStyle>
          <a:p>
            <a:r>
              <a:rPr lang="zh-CN" altLang="en-US" sz="2000" b="1" smtClean="0">
                <a:solidFill>
                  <a:srgbClr val="9900FF"/>
                </a:solidFill>
                <a:latin typeface="仿宋" pitchFamily="49" charset="-122"/>
                <a:ea typeface="仿宋" pitchFamily="49" charset="-122"/>
              </a:rPr>
              <a:t>内部结点</a:t>
            </a:r>
            <a:endParaRPr lang="zh-CN" altLang="en-US" sz="2000" b="1" dirty="0" smtClean="0">
              <a:solidFill>
                <a:srgbClr val="9900FF"/>
              </a:solidFill>
              <a:latin typeface="仿宋" pitchFamily="49" charset="-122"/>
              <a:ea typeface="仿宋" pitchFamily="49" charset="-122"/>
            </a:endParaRPr>
          </a:p>
        </p:txBody>
      </p:sp>
      <p:sp>
        <p:nvSpPr>
          <p:cNvPr id="67" name="TextBox 66"/>
          <p:cNvSpPr txBox="1"/>
          <p:nvPr/>
        </p:nvSpPr>
        <p:spPr>
          <a:xfrm>
            <a:off x="500034" y="357166"/>
            <a:ext cx="2286016"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000" b="1" spc="50" smtClean="0">
                <a:ln w="11430"/>
                <a:effectLst>
                  <a:outerShdw blurRad="76200" dist="50800" dir="5400000" algn="tl" rotWithShape="0">
                    <a:srgbClr val="000000">
                      <a:alpha val="65000"/>
                    </a:srgbClr>
                  </a:outerShdw>
                </a:effectLst>
                <a:latin typeface="华文中宋" pitchFamily="2" charset="-122"/>
                <a:ea typeface="华文中宋" pitchFamily="2" charset="-122"/>
                <a:sym typeface="Wingdings"/>
              </a:rPr>
              <a:t> 不成功的查找</a:t>
            </a:r>
            <a:endParaRPr lang="zh-CN" altLang="en-US" sz="2000" b="1" spc="50" dirty="0" smtClean="0">
              <a:ln w="11430"/>
              <a:effectLst>
                <a:outerShdw blurRad="76200" dist="50800" dir="5400000" algn="tl" rotWithShape="0">
                  <a:srgbClr val="000000">
                    <a:alpha val="65000"/>
                  </a:srgbClr>
                </a:outerShdw>
              </a:effectLst>
              <a:latin typeface="华文中宋" pitchFamily="2" charset="-122"/>
              <a:ea typeface="华文中宋" pitchFamily="2" charset="-122"/>
            </a:endParaRPr>
          </a:p>
        </p:txBody>
      </p:sp>
      <p:sp>
        <p:nvSpPr>
          <p:cNvPr id="68" name="TextBox 67"/>
          <p:cNvSpPr txBox="1"/>
          <p:nvPr/>
        </p:nvSpPr>
        <p:spPr>
          <a:xfrm>
            <a:off x="857224" y="4857760"/>
            <a:ext cx="1714512" cy="400110"/>
          </a:xfrm>
          <a:prstGeom prst="rect">
            <a:avLst/>
          </a:prstGeom>
          <a:noFill/>
        </p:spPr>
        <p:txBody>
          <a:bodyPr wrap="square" rtlCol="0">
            <a:spAutoFit/>
          </a:bodyPr>
          <a:lstStyle/>
          <a:p>
            <a:pPr algn="l"/>
            <a:r>
              <a:rPr lang="zh-CN" altLang="en-US" sz="2000" b="1" smtClean="0">
                <a:solidFill>
                  <a:srgbClr val="3333FF"/>
                </a:solidFill>
                <a:latin typeface="Consolas" pitchFamily="49" charset="0"/>
                <a:ea typeface="仿宋" pitchFamily="49" charset="-122"/>
                <a:cs typeface="Consolas" pitchFamily="49" charset="0"/>
              </a:rPr>
              <a:t>查找关键字</a:t>
            </a:r>
            <a:r>
              <a:rPr lang="en-US" altLang="zh-CN" sz="2000" b="1" smtClean="0">
                <a:latin typeface="Consolas" pitchFamily="49" charset="0"/>
                <a:ea typeface="仿宋" pitchFamily="49" charset="-122"/>
                <a:cs typeface="Consolas" pitchFamily="49" charset="0"/>
              </a:rPr>
              <a:t>8</a:t>
            </a:r>
            <a:endParaRPr lang="zh-CN" altLang="en-US" sz="2000" b="1" dirty="0" smtClean="0">
              <a:latin typeface="Consolas" pitchFamily="49" charset="0"/>
              <a:ea typeface="仿宋" pitchFamily="49" charset="-122"/>
              <a:cs typeface="Consolas" pitchFamily="49" charset="0"/>
            </a:endParaRPr>
          </a:p>
        </p:txBody>
      </p:sp>
      <p:cxnSp>
        <p:nvCxnSpPr>
          <p:cNvPr id="76" name="直接箭头连接符 75"/>
          <p:cNvCxnSpPr/>
          <p:nvPr/>
        </p:nvCxnSpPr>
        <p:spPr>
          <a:xfrm rot="10800000" flipV="1">
            <a:off x="2786050" y="1928802"/>
            <a:ext cx="928694" cy="35719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14" idx="3"/>
          </p:cNvCxnSpPr>
          <p:nvPr/>
        </p:nvCxnSpPr>
        <p:spPr>
          <a:xfrm>
            <a:off x="2936102" y="2564837"/>
            <a:ext cx="707204" cy="57841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p:nvPr/>
        </p:nvCxnSpPr>
        <p:spPr>
          <a:xfrm rot="16200000" flipH="1">
            <a:off x="3368707" y="3632161"/>
            <a:ext cx="406324"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2786050" y="4857760"/>
            <a:ext cx="1643074" cy="400110"/>
          </a:xfrm>
          <a:prstGeom prst="rect">
            <a:avLst/>
          </a:prstGeom>
          <a:noFill/>
        </p:spPr>
        <p:txBody>
          <a:bodyPr wrap="square" rtlCol="0">
            <a:spAutoFit/>
          </a:bodyPr>
          <a:lstStyle/>
          <a:p>
            <a:r>
              <a:rPr lang="zh-CN" altLang="en-US" sz="2000" b="1" smtClean="0">
                <a:solidFill>
                  <a:srgbClr val="C00000"/>
                </a:solidFill>
                <a:latin typeface="楷体" pitchFamily="49" charset="-122"/>
                <a:ea typeface="楷体" pitchFamily="49" charset="-122"/>
              </a:rPr>
              <a:t>查找失败</a:t>
            </a:r>
            <a:endParaRPr lang="zh-CN" altLang="en-US" sz="2000" b="1" dirty="0" smtClean="0">
              <a:solidFill>
                <a:srgbClr val="C00000"/>
              </a:solidFill>
              <a:latin typeface="楷体" pitchFamily="49" charset="-122"/>
              <a:ea typeface="楷体" pitchFamily="49" charset="-122"/>
            </a:endParaRPr>
          </a:p>
        </p:txBody>
      </p:sp>
      <p:sp>
        <p:nvSpPr>
          <p:cNvPr id="72" name="灯片编号占位符 71"/>
          <p:cNvSpPr>
            <a:spLocks noGrp="1"/>
          </p:cNvSpPr>
          <p:nvPr>
            <p:ph type="sldNum" sz="quarter" idx="12"/>
          </p:nvPr>
        </p:nvSpPr>
        <p:spPr/>
        <p:txBody>
          <a:bodyPr/>
          <a:lstStyle/>
          <a:p>
            <a:pPr>
              <a:defRPr/>
            </a:pPr>
            <a:fld id="{94984E60-CADE-4266-8DC7-A91C528B8A31}" type="slidenum">
              <a:rPr lang="en-US" altLang="zh-CN" smtClean="0"/>
              <a:pPr>
                <a:defRPr/>
              </a:pPr>
              <a:t>98</a:t>
            </a:fld>
            <a:r>
              <a:rPr lang="en-US" altLang="zh-CN" smtClean="0"/>
              <a:t>/132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grpId="0" nodeType="clickEffect">
                                  <p:stCondLst>
                                    <p:cond delay="0"/>
                                  </p:stCondLst>
                                  <p:childTnLst>
                                    <p:animEffect transition="out" filter="fade">
                                      <p:cBhvr>
                                        <p:cTn id="10" dur="500" tmFilter="0, 0; .2, .5; .8, .5; 1, 0"/>
                                        <p:tgtEl>
                                          <p:spTgt spid="7"/>
                                        </p:tgtEl>
                                      </p:cBhvr>
                                    </p:animEffect>
                                    <p:animScale>
                                      <p:cBhvr>
                                        <p:cTn id="11" dur="250" autoRev="1" fill="hold"/>
                                        <p:tgtEl>
                                          <p:spTgt spid="7"/>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nodeType="clickEffect">
                                  <p:stCondLst>
                                    <p:cond delay="0"/>
                                  </p:stCondLst>
                                  <p:childTnLst>
                                    <p:set>
                                      <p:cBhvr>
                                        <p:cTn id="15" dur="1" fill="hold">
                                          <p:stCondLst>
                                            <p:cond delay="0"/>
                                          </p:stCondLst>
                                        </p:cTn>
                                        <p:tgtEl>
                                          <p:spTgt spid="76"/>
                                        </p:tgtEl>
                                        <p:attrNameLst>
                                          <p:attrName>style.visibility</p:attrName>
                                        </p:attrNameLst>
                                      </p:cBhvr>
                                      <p:to>
                                        <p:strVal val="visible"/>
                                      </p:to>
                                    </p:set>
                                    <p:animEffect transition="in" filter="strips(downLeft)">
                                      <p:cBhvr>
                                        <p:cTn id="16" dur="1000"/>
                                        <p:tgtEl>
                                          <p:spTgt spid="76"/>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0" nodeType="clickEffect">
                                  <p:stCondLst>
                                    <p:cond delay="0"/>
                                  </p:stCondLst>
                                  <p:childTnLst>
                                    <p:animEffect transition="out" filter="fade">
                                      <p:cBhvr>
                                        <p:cTn id="20" dur="500" tmFilter="0, 0; .2, .5; .8, .5; 1, 0"/>
                                        <p:tgtEl>
                                          <p:spTgt spid="14"/>
                                        </p:tgtEl>
                                      </p:cBhvr>
                                    </p:animEffect>
                                    <p:animScale>
                                      <p:cBhvr>
                                        <p:cTn id="21" dur="250" autoRev="1" fill="hold"/>
                                        <p:tgtEl>
                                          <p:spTgt spid="14"/>
                                        </p:tgtEl>
                                      </p:cBhvr>
                                      <p:by x="105000" y="105000"/>
                                    </p:animScale>
                                  </p:childTnLst>
                                </p:cTn>
                              </p:par>
                            </p:childTnLst>
                          </p:cTn>
                        </p:par>
                      </p:childTnLst>
                    </p:cTn>
                  </p:par>
                  <p:par>
                    <p:cTn id="22" fill="hold">
                      <p:stCondLst>
                        <p:cond delay="indefinite"/>
                      </p:stCondLst>
                      <p:childTnLst>
                        <p:par>
                          <p:cTn id="23" fill="hold">
                            <p:stCondLst>
                              <p:cond delay="0"/>
                            </p:stCondLst>
                            <p:childTnLst>
                              <p:par>
                                <p:cTn id="24" presetID="18" presetClass="entr" presetSubtype="6" fill="hold" nodeType="clickEffect">
                                  <p:stCondLst>
                                    <p:cond delay="0"/>
                                  </p:stCondLst>
                                  <p:childTnLst>
                                    <p:set>
                                      <p:cBhvr>
                                        <p:cTn id="25" dur="1" fill="hold">
                                          <p:stCondLst>
                                            <p:cond delay="0"/>
                                          </p:stCondLst>
                                        </p:cTn>
                                        <p:tgtEl>
                                          <p:spTgt spid="78"/>
                                        </p:tgtEl>
                                        <p:attrNameLst>
                                          <p:attrName>style.visibility</p:attrName>
                                        </p:attrNameLst>
                                      </p:cBhvr>
                                      <p:to>
                                        <p:strVal val="visible"/>
                                      </p:to>
                                    </p:set>
                                    <p:animEffect transition="in" filter="strips(downRight)">
                                      <p:cBhvr>
                                        <p:cTn id="26" dur="1000"/>
                                        <p:tgtEl>
                                          <p:spTgt spid="78"/>
                                        </p:tgtEl>
                                      </p:cBhvr>
                                    </p:animEffect>
                                  </p:childTnLst>
                                </p:cTn>
                              </p:par>
                            </p:childTnLst>
                          </p:cTn>
                        </p:par>
                      </p:childTnLst>
                    </p:cTn>
                  </p:par>
                  <p:par>
                    <p:cTn id="27" fill="hold">
                      <p:stCondLst>
                        <p:cond delay="indefinite"/>
                      </p:stCondLst>
                      <p:childTnLst>
                        <p:par>
                          <p:cTn id="28" fill="hold">
                            <p:stCondLst>
                              <p:cond delay="0"/>
                            </p:stCondLst>
                            <p:childTnLst>
                              <p:par>
                                <p:cTn id="29" presetID="26" presetClass="emph" presetSubtype="0" fill="hold" grpId="0" nodeType="clickEffect">
                                  <p:stCondLst>
                                    <p:cond delay="0"/>
                                  </p:stCondLst>
                                  <p:childTnLst>
                                    <p:animEffect transition="out" filter="fade">
                                      <p:cBhvr>
                                        <p:cTn id="30" dur="500" tmFilter="0, 0; .2, .5; .8, .5; 1, 0"/>
                                        <p:tgtEl>
                                          <p:spTgt spid="10"/>
                                        </p:tgtEl>
                                      </p:cBhvr>
                                    </p:animEffect>
                                    <p:animScale>
                                      <p:cBhvr>
                                        <p:cTn id="31" dur="250" autoRev="1" fill="hold"/>
                                        <p:tgtEl>
                                          <p:spTgt spid="10"/>
                                        </p:tgtEl>
                                      </p:cBhvr>
                                      <p:by x="105000" y="105000"/>
                                    </p:animScale>
                                  </p:childTnLst>
                                </p:cTn>
                              </p:par>
                            </p:childTnLst>
                          </p:cTn>
                        </p:par>
                      </p:childTnLst>
                    </p:cTn>
                  </p:par>
                  <p:par>
                    <p:cTn id="32" fill="hold">
                      <p:stCondLst>
                        <p:cond delay="indefinite"/>
                      </p:stCondLst>
                      <p:childTnLst>
                        <p:par>
                          <p:cTn id="33" fill="hold">
                            <p:stCondLst>
                              <p:cond delay="0"/>
                            </p:stCondLst>
                            <p:childTnLst>
                              <p:par>
                                <p:cTn id="34" presetID="18" presetClass="entr" presetSubtype="12" fill="hold" nodeType="clickEffect">
                                  <p:stCondLst>
                                    <p:cond delay="0"/>
                                  </p:stCondLst>
                                  <p:childTnLst>
                                    <p:set>
                                      <p:cBhvr>
                                        <p:cTn id="35" dur="1" fill="hold">
                                          <p:stCondLst>
                                            <p:cond delay="0"/>
                                          </p:stCondLst>
                                        </p:cTn>
                                        <p:tgtEl>
                                          <p:spTgt spid="80"/>
                                        </p:tgtEl>
                                        <p:attrNameLst>
                                          <p:attrName>style.visibility</p:attrName>
                                        </p:attrNameLst>
                                      </p:cBhvr>
                                      <p:to>
                                        <p:strVal val="visible"/>
                                      </p:to>
                                    </p:set>
                                    <p:animEffect transition="in" filter="strips(downLeft)">
                                      <p:cBhvr>
                                        <p:cTn id="36" dur="1000"/>
                                        <p:tgtEl>
                                          <p:spTgt spid="80"/>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4" grpId="0" animBg="1"/>
      <p:bldP spid="68"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357158" y="1928802"/>
            <a:ext cx="8393113" cy="1485567"/>
          </a:xfrm>
          <a:prstGeom prst="rect">
            <a:avLst/>
          </a:prstGeom>
          <a:solidFill>
            <a:schemeClr val="bg1">
              <a:lumMod val="95000"/>
            </a:schemeClr>
          </a:solidFill>
          <a:ln>
            <a:headEnd/>
            <a:tailEnd/>
          </a:ln>
        </p:spPr>
        <p:style>
          <a:lnRef idx="1">
            <a:schemeClr val="accent3"/>
          </a:lnRef>
          <a:fillRef idx="2">
            <a:schemeClr val="accent3"/>
          </a:fillRef>
          <a:effectRef idx="1">
            <a:schemeClr val="accent3"/>
          </a:effectRef>
          <a:fontRef idx="minor">
            <a:schemeClr val="dk1"/>
          </a:fontRef>
        </p:style>
        <p:txBody>
          <a:bodyPr lIns="216000" tIns="108000" rIns="216000" bIns="144000">
            <a:spAutoFit/>
          </a:bodyPr>
          <a:lstStyle/>
          <a:p>
            <a:pPr algn="just" fontAlgn="t">
              <a:lnSpc>
                <a:spcPts val="3000"/>
              </a:lnSpc>
              <a:spcBef>
                <a:spcPts val="600"/>
              </a:spcBef>
            </a:pPr>
            <a:r>
              <a:rPr lang="zh-CN" altLang="en-US" sz="2000" b="1" smtClean="0">
                <a:solidFill>
                  <a:srgbClr val="3333FF"/>
                </a:solidFill>
                <a:latin typeface="Consolas" pitchFamily="49" charset="0"/>
                <a:ea typeface="仿宋" pitchFamily="49" charset="-122"/>
                <a:cs typeface="Consolas" pitchFamily="49" charset="0"/>
              </a:rPr>
              <a:t>  （</a:t>
            </a:r>
            <a:r>
              <a:rPr lang="en-US" altLang="zh-CN" sz="2000" b="1" smtClean="0">
                <a:solidFill>
                  <a:srgbClr val="3333FF"/>
                </a:solidFill>
                <a:latin typeface="Consolas" pitchFamily="49" charset="0"/>
                <a:ea typeface="仿宋" pitchFamily="49" charset="-122"/>
                <a:cs typeface="Consolas" pitchFamily="49" charset="0"/>
              </a:rPr>
              <a:t>1</a:t>
            </a:r>
            <a:r>
              <a:rPr lang="zh-CN" altLang="en-US" sz="2000" b="1" smtClean="0">
                <a:solidFill>
                  <a:srgbClr val="3333FF"/>
                </a:solidFill>
                <a:latin typeface="Consolas" pitchFamily="49" charset="0"/>
                <a:ea typeface="仿宋" pitchFamily="49" charset="-122"/>
                <a:cs typeface="Consolas" pitchFamily="49" charset="0"/>
              </a:rPr>
              <a:t>）</a:t>
            </a:r>
            <a:r>
              <a:rPr lang="zh-CN" altLang="en-US" sz="2000" b="1" dirty="0" smtClean="0">
                <a:solidFill>
                  <a:srgbClr val="3333FF"/>
                </a:solidFill>
                <a:latin typeface="Consolas" pitchFamily="49" charset="0"/>
                <a:ea typeface="仿宋" pitchFamily="49" charset="-122"/>
                <a:cs typeface="Consolas" pitchFamily="49" charset="0"/>
              </a:rPr>
              <a:t>查找该</a:t>
            </a:r>
            <a:r>
              <a:rPr lang="zh-CN" altLang="en-US" sz="2000" b="1" dirty="0">
                <a:solidFill>
                  <a:srgbClr val="3333FF"/>
                </a:solidFill>
                <a:latin typeface="Consolas" pitchFamily="49" charset="0"/>
                <a:ea typeface="仿宋" pitchFamily="49" charset="-122"/>
                <a:cs typeface="Consolas" pitchFamily="49" charset="0"/>
              </a:rPr>
              <a:t>关键字</a:t>
            </a:r>
            <a:r>
              <a:rPr lang="zh-CN" altLang="en-US" sz="2000" b="1">
                <a:solidFill>
                  <a:srgbClr val="3333FF"/>
                </a:solidFill>
                <a:latin typeface="Consolas" pitchFamily="49" charset="0"/>
                <a:ea typeface="仿宋" pitchFamily="49" charset="-122"/>
                <a:cs typeface="Consolas" pitchFamily="49" charset="0"/>
              </a:rPr>
              <a:t>的</a:t>
            </a:r>
            <a:r>
              <a:rPr lang="zh-CN" altLang="en-US" sz="2000" b="1" smtClean="0">
                <a:solidFill>
                  <a:srgbClr val="3333FF"/>
                </a:solidFill>
                <a:latin typeface="Consolas" pitchFamily="49" charset="0"/>
                <a:ea typeface="仿宋" pitchFamily="49" charset="-122"/>
                <a:cs typeface="Consolas" pitchFamily="49" charset="0"/>
              </a:rPr>
              <a:t>插入结点（注意</a:t>
            </a:r>
            <a:r>
              <a:rPr lang="en-US" altLang="zh-CN" sz="2000" b="1" smtClean="0">
                <a:solidFill>
                  <a:srgbClr val="3333FF"/>
                </a:solidFill>
                <a:latin typeface="Consolas" pitchFamily="49" charset="0"/>
                <a:ea typeface="仿宋" pitchFamily="49" charset="-122"/>
                <a:cs typeface="Consolas" pitchFamily="49" charset="0"/>
              </a:rPr>
              <a:t>B</a:t>
            </a:r>
            <a:r>
              <a:rPr lang="zh-CN" altLang="en-US" sz="2000" b="1" smtClean="0">
                <a:solidFill>
                  <a:srgbClr val="3333FF"/>
                </a:solidFill>
                <a:latin typeface="Consolas" pitchFamily="49" charset="0"/>
                <a:ea typeface="仿宋" pitchFamily="49" charset="-122"/>
                <a:cs typeface="Consolas" pitchFamily="49" charset="0"/>
              </a:rPr>
              <a:t>树</a:t>
            </a:r>
            <a:r>
              <a:rPr lang="zh-CN" altLang="en-US" sz="2000" b="1">
                <a:solidFill>
                  <a:srgbClr val="3333FF"/>
                </a:solidFill>
                <a:latin typeface="Consolas" pitchFamily="49" charset="0"/>
                <a:ea typeface="仿宋" pitchFamily="49" charset="-122"/>
                <a:cs typeface="Consolas" pitchFamily="49" charset="0"/>
              </a:rPr>
              <a:t>的</a:t>
            </a:r>
            <a:r>
              <a:rPr lang="zh-CN" altLang="en-US" sz="2000" b="1" smtClean="0">
                <a:solidFill>
                  <a:srgbClr val="CC00CC"/>
                </a:solidFill>
                <a:latin typeface="Consolas" pitchFamily="49" charset="0"/>
                <a:ea typeface="仿宋" pitchFamily="49" charset="-122"/>
                <a:cs typeface="Consolas" pitchFamily="49" charset="0"/>
              </a:rPr>
              <a:t>插入结点一定是叶子结点层的结点</a:t>
            </a:r>
            <a:r>
              <a:rPr lang="zh-CN" altLang="en-US" sz="2000" b="1" smtClean="0">
                <a:solidFill>
                  <a:srgbClr val="3333FF"/>
                </a:solidFill>
                <a:latin typeface="Consolas" pitchFamily="49" charset="0"/>
                <a:ea typeface="仿宋" pitchFamily="49" charset="-122"/>
                <a:cs typeface="Consolas" pitchFamily="49" charset="0"/>
              </a:rPr>
              <a:t>）</a:t>
            </a:r>
            <a:r>
              <a:rPr lang="zh-CN" altLang="en-US" sz="2000" b="1" dirty="0">
                <a:solidFill>
                  <a:srgbClr val="3333FF"/>
                </a:solidFill>
                <a:latin typeface="Consolas" pitchFamily="49" charset="0"/>
                <a:ea typeface="仿宋" pitchFamily="49" charset="-122"/>
                <a:cs typeface="Consolas" pitchFamily="49" charset="0"/>
              </a:rPr>
              <a:t>。</a:t>
            </a:r>
          </a:p>
          <a:p>
            <a:pPr algn="just" fontAlgn="t">
              <a:lnSpc>
                <a:spcPts val="3000"/>
              </a:lnSpc>
              <a:spcBef>
                <a:spcPts val="600"/>
              </a:spcBef>
            </a:pPr>
            <a:r>
              <a:rPr lang="zh-CN" altLang="en-US" sz="2000" b="1">
                <a:solidFill>
                  <a:srgbClr val="3333FF"/>
                </a:solidFill>
                <a:latin typeface="Consolas" pitchFamily="49" charset="0"/>
                <a:ea typeface="仿宋" pitchFamily="49" charset="-122"/>
                <a:cs typeface="Consolas" pitchFamily="49" charset="0"/>
              </a:rPr>
              <a:t> </a:t>
            </a:r>
            <a:r>
              <a:rPr lang="zh-CN" altLang="en-US" sz="2000" b="1" smtClean="0">
                <a:solidFill>
                  <a:srgbClr val="3333FF"/>
                </a:solidFill>
                <a:latin typeface="Consolas" pitchFamily="49" charset="0"/>
                <a:ea typeface="仿宋" pitchFamily="49" charset="-122"/>
                <a:cs typeface="Consolas" pitchFamily="49" charset="0"/>
              </a:rPr>
              <a:t> </a:t>
            </a:r>
            <a:r>
              <a:rPr lang="zh-CN" altLang="en-US" sz="2000" b="1" dirty="0">
                <a:solidFill>
                  <a:srgbClr val="3333FF"/>
                </a:solidFill>
                <a:latin typeface="Consolas" pitchFamily="49" charset="0"/>
                <a:ea typeface="仿宋" pitchFamily="49" charset="-122"/>
                <a:cs typeface="Consolas" pitchFamily="49" charset="0"/>
              </a:rPr>
              <a:t>（</a:t>
            </a:r>
            <a:r>
              <a:rPr lang="en-US" altLang="zh-CN" sz="2000" b="1" dirty="0">
                <a:solidFill>
                  <a:srgbClr val="3333FF"/>
                </a:solidFill>
                <a:latin typeface="Consolas" pitchFamily="49" charset="0"/>
                <a:ea typeface="仿宋" pitchFamily="49" charset="-122"/>
                <a:cs typeface="Consolas" pitchFamily="49" charset="0"/>
              </a:rPr>
              <a:t>2</a:t>
            </a:r>
            <a:r>
              <a:rPr lang="zh-CN" altLang="en-US" sz="2000" b="1" dirty="0" smtClean="0">
                <a:solidFill>
                  <a:srgbClr val="3333FF"/>
                </a:solidFill>
                <a:latin typeface="Consolas" pitchFamily="49" charset="0"/>
                <a:ea typeface="仿宋" pitchFamily="49" charset="-122"/>
                <a:cs typeface="Consolas" pitchFamily="49" charset="0"/>
              </a:rPr>
              <a:t>）插入关</a:t>
            </a:r>
            <a:r>
              <a:rPr lang="zh-CN" altLang="en-US" sz="2000" b="1" smtClean="0">
                <a:solidFill>
                  <a:srgbClr val="3333FF"/>
                </a:solidFill>
                <a:latin typeface="Consolas" pitchFamily="49" charset="0"/>
                <a:ea typeface="仿宋" pitchFamily="49" charset="-122"/>
                <a:cs typeface="Consolas" pitchFamily="49" charset="0"/>
              </a:rPr>
              <a:t>键字</a:t>
            </a:r>
            <a:r>
              <a:rPr lang="en-US" altLang="zh-CN" sz="2000" b="1" i="1" smtClean="0">
                <a:solidFill>
                  <a:srgbClr val="3333FF"/>
                </a:solidFill>
                <a:latin typeface="Consolas" pitchFamily="49" charset="0"/>
                <a:ea typeface="仿宋" pitchFamily="49" charset="-122"/>
                <a:cs typeface="Consolas" pitchFamily="49" charset="0"/>
              </a:rPr>
              <a:t>k</a:t>
            </a:r>
            <a:r>
              <a:rPr lang="zh-CN" altLang="en-US" sz="2000" b="1" smtClean="0">
                <a:solidFill>
                  <a:srgbClr val="3333FF"/>
                </a:solidFill>
                <a:latin typeface="Consolas" pitchFamily="49" charset="0"/>
                <a:ea typeface="仿宋" pitchFamily="49" charset="-122"/>
                <a:cs typeface="Consolas" pitchFamily="49" charset="0"/>
              </a:rPr>
              <a:t>。</a:t>
            </a:r>
            <a:endParaRPr lang="en-US" altLang="zh-CN" sz="2000" b="1" dirty="0" smtClean="0">
              <a:solidFill>
                <a:srgbClr val="3333FF"/>
              </a:solidFill>
              <a:latin typeface="Consolas" pitchFamily="49" charset="0"/>
              <a:ea typeface="仿宋" pitchFamily="49" charset="-122"/>
              <a:cs typeface="Consolas" pitchFamily="49" charset="0"/>
            </a:endParaRPr>
          </a:p>
        </p:txBody>
      </p:sp>
      <p:sp>
        <p:nvSpPr>
          <p:cNvPr id="61443" name="Text Box 3"/>
          <p:cNvSpPr txBox="1">
            <a:spLocks noChangeArrowheads="1"/>
          </p:cNvSpPr>
          <p:nvPr/>
        </p:nvSpPr>
        <p:spPr bwMode="auto">
          <a:xfrm>
            <a:off x="466725" y="500042"/>
            <a:ext cx="2376488" cy="430887"/>
          </a:xfrm>
          <a:prstGeom prst="rect">
            <a:avLst/>
          </a:prstGeom>
          <a:solidFill>
            <a:srgbClr val="9900FF"/>
          </a:solidFill>
          <a:ln w="28575" algn="ctr">
            <a:noFill/>
            <a:miter lim="800000"/>
            <a:headEnd/>
            <a:tailEnd/>
          </a:ln>
        </p:spPr>
        <p:txBody>
          <a:bodyPr>
            <a:spAutoFit/>
          </a:bodyPr>
          <a:lstStyle/>
          <a:p>
            <a:pPr fontAlgn="t">
              <a:spcBef>
                <a:spcPct val="50000"/>
              </a:spcBef>
            </a:pPr>
            <a:r>
              <a:rPr lang="en-US" altLang="zh-CN" sz="2200" b="1" smtClean="0">
                <a:solidFill>
                  <a:schemeClr val="bg1"/>
                </a:solidFill>
                <a:latin typeface="Consolas" pitchFamily="49" charset="0"/>
                <a:ea typeface="华文中宋" pitchFamily="2" charset="-122"/>
                <a:cs typeface="Consolas" pitchFamily="49" charset="0"/>
              </a:rPr>
              <a:t>3</a:t>
            </a:r>
            <a:r>
              <a:rPr lang="zh-CN" altLang="en-US" sz="2200" b="1" smtClean="0">
                <a:solidFill>
                  <a:schemeClr val="bg1"/>
                </a:solidFill>
                <a:latin typeface="Consolas" pitchFamily="49" charset="0"/>
                <a:ea typeface="华文中宋" pitchFamily="2" charset="-122"/>
                <a:cs typeface="Consolas" pitchFamily="49" charset="0"/>
              </a:rPr>
              <a:t>、</a:t>
            </a:r>
            <a:r>
              <a:rPr lang="en-US" altLang="zh-CN" sz="2200" b="1" smtClean="0">
                <a:solidFill>
                  <a:schemeClr val="bg1"/>
                </a:solidFill>
                <a:latin typeface="Consolas" pitchFamily="49" charset="0"/>
                <a:ea typeface="华文中宋" pitchFamily="2" charset="-122"/>
                <a:cs typeface="Consolas" pitchFamily="49" charset="0"/>
              </a:rPr>
              <a:t>B</a:t>
            </a:r>
            <a:r>
              <a:rPr lang="zh-CN" altLang="en-US" sz="2200" b="1" smtClean="0">
                <a:solidFill>
                  <a:schemeClr val="bg1"/>
                </a:solidFill>
                <a:latin typeface="Consolas" pitchFamily="49" charset="0"/>
                <a:ea typeface="华文中宋" pitchFamily="2" charset="-122"/>
                <a:cs typeface="Consolas" pitchFamily="49" charset="0"/>
              </a:rPr>
              <a:t>树</a:t>
            </a:r>
            <a:r>
              <a:rPr lang="zh-CN" altLang="en-US" sz="2200" b="1" dirty="0">
                <a:solidFill>
                  <a:schemeClr val="bg1"/>
                </a:solidFill>
                <a:latin typeface="Consolas" pitchFamily="49" charset="0"/>
                <a:ea typeface="华文中宋" pitchFamily="2" charset="-122"/>
                <a:cs typeface="Consolas" pitchFamily="49" charset="0"/>
              </a:rPr>
              <a:t>的插入</a:t>
            </a:r>
            <a:endParaRPr kumimoji="0" lang="zh-CN" altLang="en-US" sz="2200" b="1" dirty="0">
              <a:solidFill>
                <a:schemeClr val="bg1"/>
              </a:solidFill>
              <a:latin typeface="Consolas" pitchFamily="49" charset="0"/>
              <a:ea typeface="华文中宋" pitchFamily="2" charset="-122"/>
              <a:cs typeface="Consolas" pitchFamily="49" charset="0"/>
            </a:endParaRPr>
          </a:p>
        </p:txBody>
      </p:sp>
      <p:sp>
        <p:nvSpPr>
          <p:cNvPr id="7" name="TextBox 6"/>
          <p:cNvSpPr txBox="1"/>
          <p:nvPr/>
        </p:nvSpPr>
        <p:spPr>
          <a:xfrm>
            <a:off x="500034" y="1285860"/>
            <a:ext cx="7643866" cy="400110"/>
          </a:xfrm>
          <a:prstGeom prst="rect">
            <a:avLst/>
          </a:prstGeom>
          <a:noFill/>
        </p:spPr>
        <p:txBody>
          <a:bodyPr wrap="square" rtlCol="0">
            <a:spAutoFit/>
          </a:bodyPr>
          <a:lstStyle/>
          <a:p>
            <a:pPr algn="l"/>
            <a:r>
              <a:rPr lang="zh-CN" altLang="en-US" sz="2000" b="1" smtClean="0">
                <a:solidFill>
                  <a:srgbClr val="3333FF"/>
                </a:solidFill>
                <a:latin typeface="Consolas" pitchFamily="49" charset="0"/>
                <a:ea typeface="楷体" pitchFamily="49" charset="-122"/>
                <a:cs typeface="Consolas" pitchFamily="49" charset="0"/>
              </a:rPr>
              <a:t>将关键字</a:t>
            </a:r>
            <a:r>
              <a:rPr lang="en-US" altLang="zh-CN" sz="2000" b="1" i="1" smtClean="0">
                <a:solidFill>
                  <a:srgbClr val="3333FF"/>
                </a:solidFill>
                <a:latin typeface="Consolas" pitchFamily="49" charset="0"/>
                <a:ea typeface="楷体" pitchFamily="49" charset="-122"/>
                <a:cs typeface="Consolas" pitchFamily="49" charset="0"/>
              </a:rPr>
              <a:t>k</a:t>
            </a:r>
            <a:r>
              <a:rPr lang="zh-CN" altLang="en-US" sz="2000" b="1" smtClean="0">
                <a:solidFill>
                  <a:srgbClr val="3333FF"/>
                </a:solidFill>
                <a:latin typeface="Consolas" pitchFamily="49" charset="0"/>
                <a:ea typeface="楷体" pitchFamily="49" charset="-122"/>
                <a:cs typeface="Consolas" pitchFamily="49" charset="0"/>
              </a:rPr>
              <a:t>插入到</a:t>
            </a:r>
            <a:r>
              <a:rPr lang="en-US" altLang="zh-CN" sz="2000" b="1" smtClean="0">
                <a:solidFill>
                  <a:srgbClr val="3333FF"/>
                </a:solidFill>
                <a:latin typeface="Consolas" pitchFamily="49" charset="0"/>
                <a:ea typeface="楷体" pitchFamily="49" charset="-122"/>
                <a:cs typeface="Consolas" pitchFamily="49" charset="0"/>
              </a:rPr>
              <a:t>B</a:t>
            </a:r>
            <a:r>
              <a:rPr lang="zh-CN" altLang="en-US" sz="2000" b="1" smtClean="0">
                <a:solidFill>
                  <a:srgbClr val="3333FF"/>
                </a:solidFill>
                <a:latin typeface="Consolas" pitchFamily="49" charset="0"/>
                <a:ea typeface="楷体" pitchFamily="49" charset="-122"/>
                <a:cs typeface="Consolas" pitchFamily="49" charset="0"/>
              </a:rPr>
              <a:t>树的过程分两步完成：</a:t>
            </a:r>
            <a:endParaRPr lang="zh-CN" altLang="en-US" sz="2000" b="1" dirty="0" smtClean="0">
              <a:solidFill>
                <a:srgbClr val="3333FF"/>
              </a:solidFill>
              <a:latin typeface="Consolas" pitchFamily="49" charset="0"/>
              <a:ea typeface="楷体" pitchFamily="49" charset="-122"/>
              <a:cs typeface="Consolas" pitchFamily="49" charset="0"/>
            </a:endParaRPr>
          </a:p>
        </p:txBody>
      </p:sp>
      <p:sp>
        <p:nvSpPr>
          <p:cNvPr id="6" name="灯片编号占位符 5"/>
          <p:cNvSpPr>
            <a:spLocks noGrp="1"/>
          </p:cNvSpPr>
          <p:nvPr>
            <p:ph type="sldNum" sz="quarter" idx="12"/>
          </p:nvPr>
        </p:nvSpPr>
        <p:spPr/>
        <p:txBody>
          <a:bodyPr/>
          <a:lstStyle/>
          <a:p>
            <a:pPr>
              <a:defRPr/>
            </a:pPr>
            <a:fld id="{94984E60-CADE-4266-8DC7-A91C528B8A31}" type="slidenum">
              <a:rPr lang="en-US" altLang="zh-CN" smtClean="0"/>
              <a:pPr>
                <a:defRPr/>
              </a:pPr>
              <a:t>99</a:t>
            </a:fld>
            <a:r>
              <a:rPr lang="en-US" altLang="zh-CN" smtClean="0"/>
              <a:t>/132</a:t>
            </a:r>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none"/>
        </a:ln>
      </a:spPr>
      <a:bodyPr/>
      <a:lstStyle/>
      <a:style>
        <a:lnRef idx="2">
          <a:schemeClr val="accent5"/>
        </a:lnRef>
        <a:fillRef idx="0">
          <a:schemeClr val="accent5"/>
        </a:fillRef>
        <a:effectRef idx="1">
          <a:schemeClr val="accent5"/>
        </a:effectRef>
        <a:fontRef idx="minor">
          <a:schemeClr val="tx1"/>
        </a:fontRef>
      </a:style>
    </a:lnDef>
    <a:txDef>
      <a:spPr>
        <a:noFill/>
      </a:spPr>
      <a:bodyPr wrap="square" rtlCol="0">
        <a:spAutoFit/>
      </a:bodyPr>
      <a:lstStyle>
        <a:defPPr algn="l">
          <a:defRPr sz="2000" b="1" smtClean="0">
            <a:solidFill>
              <a:srgbClr val="0000FF"/>
            </a:solidFill>
            <a:latin typeface="楷体" pitchFamily="49" charset="-122"/>
            <a:ea typeface="楷体" pitchFamily="49" charset="-122"/>
          </a:defRPr>
        </a:defPPr>
      </a:lstStyle>
    </a:tx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2809</TotalTime>
  <Words>9358</Words>
  <Application>Microsoft Office PowerPoint</Application>
  <PresentationFormat>全屏显示(4:3)</PresentationFormat>
  <Paragraphs>2332</Paragraphs>
  <Slides>132</Slides>
  <Notes>55</Notes>
  <HiddenSlides>0</HiddenSlides>
  <MMClips>0</MMClips>
  <ScaleCrop>false</ScaleCrop>
  <HeadingPairs>
    <vt:vector size="4" baseType="variant">
      <vt:variant>
        <vt:lpstr>主题</vt:lpstr>
      </vt:variant>
      <vt:variant>
        <vt:i4>1</vt:i4>
      </vt:variant>
      <vt:variant>
        <vt:lpstr>幻灯片标题</vt:lpstr>
      </vt:variant>
      <vt:variant>
        <vt:i4>132</vt:i4>
      </vt:variant>
    </vt:vector>
  </HeadingPairs>
  <TitlesOfParts>
    <vt:vector size="133"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幻灯片 108</vt:lpstr>
      <vt:lpstr>幻灯片 109</vt:lpstr>
      <vt:lpstr>幻灯片 110</vt:lpstr>
      <vt:lpstr>幻灯片 111</vt:lpstr>
      <vt:lpstr>幻灯片 112</vt:lpstr>
      <vt:lpstr>幻灯片 113</vt:lpstr>
      <vt:lpstr>幻灯片 114</vt:lpstr>
      <vt:lpstr>幻灯片 115</vt:lpstr>
      <vt:lpstr>幻灯片 116</vt:lpstr>
      <vt:lpstr>幻灯片 117</vt:lpstr>
      <vt:lpstr>幻灯片 118</vt:lpstr>
      <vt:lpstr>幻灯片 119</vt:lpstr>
      <vt:lpstr>幻灯片 120</vt:lpstr>
      <vt:lpstr>幻灯片 121</vt:lpstr>
      <vt:lpstr>幻灯片 122</vt:lpstr>
      <vt:lpstr>幻灯片 123</vt:lpstr>
      <vt:lpstr>幻灯片 124</vt:lpstr>
      <vt:lpstr>幻灯片 125</vt:lpstr>
      <vt:lpstr>幻灯片 126</vt:lpstr>
      <vt:lpstr>幻灯片 127</vt:lpstr>
      <vt:lpstr>幻灯片 128</vt:lpstr>
      <vt:lpstr>幻灯片 129</vt:lpstr>
      <vt:lpstr>幻灯片 130</vt:lpstr>
      <vt:lpstr>幻灯片 131</vt:lpstr>
      <vt:lpstr>幻灯片 132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Administrator</cp:lastModifiedBy>
  <cp:revision>864</cp:revision>
  <dcterms:created xsi:type="dcterms:W3CDTF">2004-04-11T01:33:44Z</dcterms:created>
  <dcterms:modified xsi:type="dcterms:W3CDTF">2021-10-14T05:18:55Z</dcterms:modified>
</cp:coreProperties>
</file>